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2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3.xml" ContentType="application/vnd.openxmlformats-officedocument.presentationml.notesSl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4.xml" ContentType="application/vnd.openxmlformats-officedocument.presentationml.notesSl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6.xml" ContentType="application/vnd.openxmlformats-officedocument.presentationml.notesSl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notesSlides/notesSlide7.xml" ContentType="application/vnd.openxmlformats-officedocument.presentationml.notesSlide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notesSlides/notesSlide8.xml" ContentType="application/vnd.openxmlformats-officedocument.presentationml.notesSlide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notesSlides/notesSlide9.xml" ContentType="application/vnd.openxmlformats-officedocument.presentationml.notesSlide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notesSlides/notesSlide10.xml" ContentType="application/vnd.openxmlformats-officedocument.presentationml.notesSlide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1128" r:id="rId2"/>
    <p:sldId id="1129" r:id="rId3"/>
    <p:sldId id="1130" r:id="rId4"/>
    <p:sldId id="1133" r:id="rId5"/>
    <p:sldId id="1131" r:id="rId6"/>
    <p:sldId id="1135" r:id="rId7"/>
    <p:sldId id="1132" r:id="rId8"/>
    <p:sldId id="1138" r:id="rId9"/>
    <p:sldId id="1136" r:id="rId10"/>
    <p:sldId id="1137" r:id="rId11"/>
    <p:sldId id="1134" r:id="rId12"/>
    <p:sldId id="1126" r:id="rId13"/>
    <p:sldId id="1139" r:id="rId14"/>
  </p:sldIdLst>
  <p:sldSz cx="12192000" cy="6858000"/>
  <p:notesSz cx="6858000" cy="9144000"/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64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2D7AC"/>
    <a:srgbClr val="2A50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 showGuides="1">
      <p:cViewPr varScale="1">
        <p:scale>
          <a:sx n="84" d="100"/>
          <a:sy n="84" d="100"/>
        </p:scale>
        <p:origin x="114" y="228"/>
      </p:cViewPr>
      <p:guideLst>
        <p:guide orient="horz" pos="2264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2225" cap="rnd" cmpd="sng" algn="ctr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Sheet1!$A$2:$A$6</c:f>
              <c:strCache>
                <c:ptCount val="5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0.5</c:v>
                </c:pt>
                <c:pt idx="1">
                  <c:v>2.5</c:v>
                </c:pt>
                <c:pt idx="2">
                  <c:v>3.5</c:v>
                </c:pt>
                <c:pt idx="3">
                  <c:v>1.5</c:v>
                </c:pt>
                <c:pt idx="4">
                  <c:v>5.5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5111-4072-89A1-86F101C99CF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2225" cap="rnd" cmpd="sng" algn="ctr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Sheet1!$A$2:$A$6</c:f>
              <c:strCache>
                <c:ptCount val="5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类别5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3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1-5111-4072-89A1-86F101C99CF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chemeClr val="dk1">
                  <a:lumMod val="35000"/>
                  <a:lumOff val="65000"/>
                  <a:alpha val="33000"/>
                </a:schemeClr>
              </a:solidFill>
              <a:round/>
            </a:ln>
            <a:effectLst/>
          </c:spPr>
        </c:dropLines>
        <c:smooth val="0"/>
        <c:axId val="755483696"/>
        <c:axId val="755484112"/>
      </c:lineChart>
      <c:catAx>
        <c:axId val="7554836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spc="2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755484112"/>
        <c:crosses val="autoZero"/>
        <c:auto val="1"/>
        <c:lblAlgn val="ctr"/>
        <c:lblOffset val="100"/>
        <c:noMultiLvlLbl val="0"/>
      </c:catAx>
      <c:valAx>
        <c:axId val="75548411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spc="2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7554836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lt1"/>
    </a:solidFill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30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b="0" kern="1200" spc="20" baseline="0"/>
  </cs:categoryAxis>
  <cs:chartArea mods="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 cmpd="sng" algn="ctr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 cap="flat" cmpd="sng" algn="ctr">
        <a:solidFill>
          <a:schemeClr val="phClr"/>
        </a:solidFill>
        <a:round/>
      </a:ln>
    </cs:spPr>
  </cs:dataPointMarker>
  <cs:dataPointMarkerLayout symbol="circle" size="4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>
        <a:solidFill>
          <a:schemeClr val="dk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  <a:alpha val="33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>
        <a:solidFill>
          <a:schemeClr val="dk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dk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  <cs:spPr>
      <a:gradFill>
        <a:gsLst>
          <a:gs pos="100000">
            <a:schemeClr val="lt1">
              <a:lumMod val="95000"/>
            </a:schemeClr>
          </a:gs>
          <a:gs pos="0">
            <a:schemeClr val="lt1"/>
          </a:gs>
        </a:gsLst>
        <a:lin ang="5400000" scaled="0"/>
      </a:gradFill>
    </cs:spPr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dk1">
        <a:lumMod val="50000"/>
        <a:lumOff val="50000"/>
      </a:schemeClr>
    </cs:fontRef>
    <cs:defRPr sz="1862" kern="1200" cap="none" spc="2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 spc="20" baseline="0"/>
  </cs:valueAxis>
  <cs:wall>
    <cs:lnRef idx="0"/>
    <cs:fillRef idx="0"/>
    <cs:effectRef idx="0"/>
    <cs:fontRef idx="minor">
      <a:schemeClr val="dk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A0BD0A-AFE7-4B1C-88B5-4D75FFEE5390}" type="datetimeFigureOut">
              <a:rPr lang="zh-CN" altLang="en-US" smtClean="0"/>
              <a:t>2022/10/24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4A878E-AAE2-4BE1-A2D3-DBE24A3300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52745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4A878E-AAE2-4BE1-A2D3-DBE24A33002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58104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4A878E-AAE2-4BE1-A2D3-DBE24A33002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690839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4A878E-AAE2-4BE1-A2D3-DBE24A33002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691768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4A878E-AAE2-4BE1-A2D3-DBE24A330026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676038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4A878E-AAE2-4BE1-A2D3-DBE24A330026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27540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4A878E-AAE2-4BE1-A2D3-DBE24A33002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4914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4A878E-AAE2-4BE1-A2D3-DBE24A33002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1608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4A878E-AAE2-4BE1-A2D3-DBE24A33002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13814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4A878E-AAE2-4BE1-A2D3-DBE24A33002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34175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4A878E-AAE2-4BE1-A2D3-DBE24A33002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87335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4A878E-AAE2-4BE1-A2D3-DBE24A33002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9159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4A878E-AAE2-4BE1-A2D3-DBE24A33002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561379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4A878E-AAE2-4BE1-A2D3-DBE24A330026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21925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33856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605777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>
            <a:extLst>
              <a:ext uri="{FF2B5EF4-FFF2-40B4-BE49-F238E27FC236}">
                <a16:creationId xmlns:a16="http://schemas.microsoft.com/office/drawing/2014/main" id="{93A22CAE-6C0E-4274-8E64-FE681CE287D6}"/>
              </a:ext>
            </a:extLst>
          </p:cNvPr>
          <p:cNvSpPr/>
          <p:nvPr userDrawn="1"/>
        </p:nvSpPr>
        <p:spPr>
          <a:xfrm>
            <a:off x="5642811" y="-84140834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02FD351D-9A5D-4645-83E7-4EEDDF1C042D}"/>
              </a:ext>
            </a:extLst>
          </p:cNvPr>
          <p:cNvSpPr/>
          <p:nvPr userDrawn="1"/>
        </p:nvSpPr>
        <p:spPr>
          <a:xfrm>
            <a:off x="5634790" y="90084434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FA392862-FC6C-42B4-88B5-F65AA2616607}"/>
              </a:ext>
            </a:extLst>
          </p:cNvPr>
          <p:cNvSpPr/>
          <p:nvPr userDrawn="1"/>
        </p:nvSpPr>
        <p:spPr>
          <a:xfrm>
            <a:off x="155764834" y="2971800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925D36EF-8476-46F4-82AD-21C4151BFE06}"/>
              </a:ext>
            </a:extLst>
          </p:cNvPr>
          <p:cNvSpPr/>
          <p:nvPr userDrawn="1"/>
        </p:nvSpPr>
        <p:spPr>
          <a:xfrm>
            <a:off x="-144487233" y="2971800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76754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64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orient="horz" pos="216" userDrawn="1">
          <p15:clr>
            <a:srgbClr val="F26B43"/>
          </p15:clr>
        </p15:guide>
        <p15:guide id="4" orient="horz" pos="4104" userDrawn="1">
          <p15:clr>
            <a:srgbClr val="F26B43"/>
          </p15:clr>
        </p15:guide>
        <p15:guide id="5" pos="384" userDrawn="1">
          <p15:clr>
            <a:srgbClr val="F26B43"/>
          </p15:clr>
        </p15:guide>
        <p15:guide id="6" pos="7296" userDrawn="1">
          <p15:clr>
            <a:srgbClr val="F26B43"/>
          </p15:clr>
        </p15:guide>
        <p15:guide id="7" orient="horz" pos="648" userDrawn="1">
          <p15:clr>
            <a:srgbClr val="F26B43"/>
          </p15:clr>
        </p15:guide>
        <p15:guide id="8" orient="horz" pos="728" userDrawn="1">
          <p15:clr>
            <a:srgbClr val="F26B43"/>
          </p15:clr>
        </p15:guide>
        <p15:guide id="9" orient="horz" pos="3888" userDrawn="1">
          <p15:clr>
            <a:srgbClr val="F26B43"/>
          </p15:clr>
        </p15:guide>
        <p15:guide id="10" orient="horz" pos="380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tags" Target="../tags/tag10.xml"/><Relationship Id="rId7" Type="http://schemas.openxmlformats.org/officeDocument/2006/relationships/image" Target="../media/image4.jpeg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image" Target="../media/image3.jpeg"/><Relationship Id="rId11" Type="http://schemas.openxmlformats.org/officeDocument/2006/relationships/image" Target="../media/image8.jpeg"/><Relationship Id="rId5" Type="http://schemas.openxmlformats.org/officeDocument/2006/relationships/notesSlide" Target="../notesSlides/notesSlide3.xml"/><Relationship Id="rId10" Type="http://schemas.openxmlformats.org/officeDocument/2006/relationships/image" Target="../media/image7.jpeg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svg"/><Relationship Id="rId3" Type="http://schemas.openxmlformats.org/officeDocument/2006/relationships/tags" Target="../tags/tag13.xml"/><Relationship Id="rId7" Type="http://schemas.openxmlformats.org/officeDocument/2006/relationships/image" Target="../media/image10.png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image" Target="../media/image9.jpeg"/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chart" Target="../charts/chart1.xml"/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tags" Target="../tags/tag22.xml"/><Relationship Id="rId7" Type="http://schemas.openxmlformats.org/officeDocument/2006/relationships/image" Target="../media/image13.jpeg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image" Target="../media/image12.jpeg"/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28.xml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3BD1A270-5326-D5A4-A4AA-10709BF76778}"/>
              </a:ext>
            </a:extLst>
          </p:cNvPr>
          <p:cNvGrpSpPr/>
          <p:nvPr/>
        </p:nvGrpSpPr>
        <p:grpSpPr>
          <a:xfrm>
            <a:off x="609600" y="447997"/>
            <a:ext cx="914400" cy="300379"/>
            <a:chOff x="609600" y="447997"/>
            <a:chExt cx="914400" cy="300379"/>
          </a:xfrm>
        </p:grpSpPr>
        <p:sp>
          <p:nvSpPr>
            <p:cNvPr id="62" name="TextBox 58">
              <a:extLst>
                <a:ext uri="{FF2B5EF4-FFF2-40B4-BE49-F238E27FC236}">
                  <a16:creationId xmlns:a16="http://schemas.microsoft.com/office/drawing/2014/main" id="{EA22077C-6958-04B9-2AC5-29CA9A641CE0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609600" y="522600"/>
              <a:ext cx="914400" cy="151174"/>
            </a:xfrm>
            <a:custGeom>
              <a:avLst/>
              <a:gdLst/>
              <a:ahLst/>
              <a:cxnLst/>
              <a:rect l="l" t="t" r="r" b="b"/>
              <a:pathLst>
                <a:path w="6179857" h="1021690">
                  <a:moveTo>
                    <a:pt x="361854" y="607162"/>
                  </a:moveTo>
                  <a:lnTo>
                    <a:pt x="296380" y="799795"/>
                  </a:lnTo>
                  <a:lnTo>
                    <a:pt x="415861" y="799795"/>
                  </a:lnTo>
                  <a:cubicBezTo>
                    <a:pt x="480885" y="799795"/>
                    <a:pt x="533978" y="791261"/>
                    <a:pt x="575138" y="774192"/>
                  </a:cubicBezTo>
                  <a:cubicBezTo>
                    <a:pt x="616299" y="757123"/>
                    <a:pt x="642404" y="732333"/>
                    <a:pt x="653453" y="699821"/>
                  </a:cubicBezTo>
                  <a:cubicBezTo>
                    <a:pt x="663664" y="669747"/>
                    <a:pt x="653786" y="646786"/>
                    <a:pt x="623821" y="630936"/>
                  </a:cubicBezTo>
                  <a:cubicBezTo>
                    <a:pt x="593855" y="615087"/>
                    <a:pt x="545954" y="607162"/>
                    <a:pt x="480117" y="607162"/>
                  </a:cubicBezTo>
                  <a:close/>
                  <a:moveTo>
                    <a:pt x="4747832" y="312115"/>
                  </a:moveTo>
                  <a:lnTo>
                    <a:pt x="4557026" y="593751"/>
                  </a:lnTo>
                  <a:lnTo>
                    <a:pt x="4754537" y="593751"/>
                  </a:lnTo>
                  <a:lnTo>
                    <a:pt x="4755146" y="312115"/>
                  </a:lnTo>
                  <a:close/>
                  <a:moveTo>
                    <a:pt x="492785" y="221895"/>
                  </a:moveTo>
                  <a:lnTo>
                    <a:pt x="431463" y="402336"/>
                  </a:lnTo>
                  <a:lnTo>
                    <a:pt x="537533" y="402336"/>
                  </a:lnTo>
                  <a:cubicBezTo>
                    <a:pt x="591991" y="402336"/>
                    <a:pt x="636613" y="394208"/>
                    <a:pt x="671398" y="377952"/>
                  </a:cubicBezTo>
                  <a:cubicBezTo>
                    <a:pt x="706183" y="361696"/>
                    <a:pt x="728681" y="338531"/>
                    <a:pt x="738892" y="308458"/>
                  </a:cubicBezTo>
                  <a:cubicBezTo>
                    <a:pt x="748290" y="280823"/>
                    <a:pt x="741118" y="259487"/>
                    <a:pt x="717375" y="244450"/>
                  </a:cubicBezTo>
                  <a:cubicBezTo>
                    <a:pt x="693633" y="229413"/>
                    <a:pt x="654532" y="221895"/>
                    <a:pt x="600075" y="221895"/>
                  </a:cubicBezTo>
                  <a:close/>
                  <a:moveTo>
                    <a:pt x="5784837" y="212141"/>
                  </a:moveTo>
                  <a:cubicBezTo>
                    <a:pt x="5715749" y="212141"/>
                    <a:pt x="5651973" y="238963"/>
                    <a:pt x="5593508" y="292608"/>
                  </a:cubicBezTo>
                  <a:cubicBezTo>
                    <a:pt x="5535044" y="346253"/>
                    <a:pt x="5490203" y="418999"/>
                    <a:pt x="5458986" y="510845"/>
                  </a:cubicBezTo>
                  <a:cubicBezTo>
                    <a:pt x="5427770" y="602691"/>
                    <a:pt x="5423163" y="675437"/>
                    <a:pt x="5445166" y="729082"/>
                  </a:cubicBezTo>
                  <a:cubicBezTo>
                    <a:pt x="5467169" y="782727"/>
                    <a:pt x="5512715" y="809549"/>
                    <a:pt x="5581802" y="809549"/>
                  </a:cubicBezTo>
                  <a:cubicBezTo>
                    <a:pt x="5650890" y="809549"/>
                    <a:pt x="5714666" y="782727"/>
                    <a:pt x="5773131" y="729082"/>
                  </a:cubicBezTo>
                  <a:cubicBezTo>
                    <a:pt x="5831595" y="675437"/>
                    <a:pt x="5876436" y="602691"/>
                    <a:pt x="5907652" y="510845"/>
                  </a:cubicBezTo>
                  <a:cubicBezTo>
                    <a:pt x="5938869" y="418999"/>
                    <a:pt x="5943476" y="346253"/>
                    <a:pt x="5921473" y="292608"/>
                  </a:cubicBezTo>
                  <a:cubicBezTo>
                    <a:pt x="5899471" y="238963"/>
                    <a:pt x="5853925" y="212141"/>
                    <a:pt x="5784837" y="212141"/>
                  </a:cubicBezTo>
                  <a:close/>
                  <a:moveTo>
                    <a:pt x="4735944" y="17069"/>
                  </a:moveTo>
                  <a:lnTo>
                    <a:pt x="4967592" y="17069"/>
                  </a:lnTo>
                  <a:lnTo>
                    <a:pt x="4995291" y="1004621"/>
                  </a:lnTo>
                  <a:lnTo>
                    <a:pt x="4755108" y="1004621"/>
                  </a:lnTo>
                  <a:lnTo>
                    <a:pt x="4755585" y="805891"/>
                  </a:lnTo>
                  <a:lnTo>
                    <a:pt x="4411770" y="805891"/>
                  </a:lnTo>
                  <a:lnTo>
                    <a:pt x="4277182" y="1004621"/>
                  </a:lnTo>
                  <a:lnTo>
                    <a:pt x="4036999" y="1004621"/>
                  </a:lnTo>
                  <a:close/>
                  <a:moveTo>
                    <a:pt x="3440773" y="17069"/>
                  </a:moveTo>
                  <a:lnTo>
                    <a:pt x="3667544" y="17069"/>
                  </a:lnTo>
                  <a:lnTo>
                    <a:pt x="3540747" y="390144"/>
                  </a:lnTo>
                  <a:lnTo>
                    <a:pt x="3928453" y="390144"/>
                  </a:lnTo>
                  <a:lnTo>
                    <a:pt x="4055249" y="17069"/>
                  </a:lnTo>
                  <a:lnTo>
                    <a:pt x="4282021" y="17069"/>
                  </a:lnTo>
                  <a:lnTo>
                    <a:pt x="3946398" y="1004621"/>
                  </a:lnTo>
                  <a:lnTo>
                    <a:pt x="3719627" y="1004621"/>
                  </a:lnTo>
                  <a:lnTo>
                    <a:pt x="3856367" y="602285"/>
                  </a:lnTo>
                  <a:lnTo>
                    <a:pt x="3468662" y="602285"/>
                  </a:lnTo>
                  <a:lnTo>
                    <a:pt x="3331921" y="1004621"/>
                  </a:lnTo>
                  <a:lnTo>
                    <a:pt x="3105149" y="1004621"/>
                  </a:lnTo>
                  <a:close/>
                  <a:moveTo>
                    <a:pt x="1631023" y="17069"/>
                  </a:moveTo>
                  <a:lnTo>
                    <a:pt x="1838287" y="17069"/>
                  </a:lnTo>
                  <a:lnTo>
                    <a:pt x="2017509" y="576682"/>
                  </a:lnTo>
                  <a:lnTo>
                    <a:pt x="2024824" y="576682"/>
                  </a:lnTo>
                  <a:lnTo>
                    <a:pt x="2215019" y="17069"/>
                  </a:lnTo>
                  <a:lnTo>
                    <a:pt x="2441791" y="17069"/>
                  </a:lnTo>
                  <a:lnTo>
                    <a:pt x="2106168" y="1004621"/>
                  </a:lnTo>
                  <a:lnTo>
                    <a:pt x="1911096" y="1004621"/>
                  </a:lnTo>
                  <a:lnTo>
                    <a:pt x="1719662" y="445008"/>
                  </a:lnTo>
                  <a:lnTo>
                    <a:pt x="1712347" y="445008"/>
                  </a:lnTo>
                  <a:lnTo>
                    <a:pt x="1522171" y="1004621"/>
                  </a:lnTo>
                  <a:lnTo>
                    <a:pt x="1295400" y="1004621"/>
                  </a:lnTo>
                  <a:close/>
                  <a:moveTo>
                    <a:pt x="1250023" y="17069"/>
                  </a:moveTo>
                  <a:lnTo>
                    <a:pt x="1476794" y="17069"/>
                  </a:lnTo>
                  <a:lnTo>
                    <a:pt x="1141171" y="1004621"/>
                  </a:lnTo>
                  <a:lnTo>
                    <a:pt x="914400" y="1004621"/>
                  </a:lnTo>
                  <a:close/>
                  <a:moveTo>
                    <a:pt x="335623" y="17069"/>
                  </a:moveTo>
                  <a:lnTo>
                    <a:pt x="696506" y="17069"/>
                  </a:lnTo>
                  <a:cubicBezTo>
                    <a:pt x="816800" y="17069"/>
                    <a:pt x="901728" y="39218"/>
                    <a:pt x="951290" y="83515"/>
                  </a:cubicBezTo>
                  <a:cubicBezTo>
                    <a:pt x="1000852" y="127813"/>
                    <a:pt x="1011682" y="191008"/>
                    <a:pt x="983780" y="273101"/>
                  </a:cubicBezTo>
                  <a:cubicBezTo>
                    <a:pt x="945108" y="386893"/>
                    <a:pt x="860501" y="461264"/>
                    <a:pt x="729958" y="496215"/>
                  </a:cubicBezTo>
                  <a:lnTo>
                    <a:pt x="727462" y="503530"/>
                  </a:lnTo>
                  <a:cubicBezTo>
                    <a:pt x="797845" y="514096"/>
                    <a:pt x="845512" y="538277"/>
                    <a:pt x="870461" y="576072"/>
                  </a:cubicBezTo>
                  <a:cubicBezTo>
                    <a:pt x="895410" y="613867"/>
                    <a:pt x="897248" y="664058"/>
                    <a:pt x="875976" y="726643"/>
                  </a:cubicBezTo>
                  <a:cubicBezTo>
                    <a:pt x="845598" y="816051"/>
                    <a:pt x="786901" y="884733"/>
                    <a:pt x="699887" y="932688"/>
                  </a:cubicBezTo>
                  <a:cubicBezTo>
                    <a:pt x="612873" y="980643"/>
                    <a:pt x="503936" y="1004621"/>
                    <a:pt x="373075" y="1004621"/>
                  </a:cubicBezTo>
                  <a:lnTo>
                    <a:pt x="0" y="1004621"/>
                  </a:lnTo>
                  <a:close/>
                  <a:moveTo>
                    <a:pt x="5856922" y="0"/>
                  </a:moveTo>
                  <a:cubicBezTo>
                    <a:pt x="5949582" y="0"/>
                    <a:pt x="6023210" y="20727"/>
                    <a:pt x="6077807" y="62179"/>
                  </a:cubicBezTo>
                  <a:cubicBezTo>
                    <a:pt x="6132404" y="103632"/>
                    <a:pt x="6165142" y="162763"/>
                    <a:pt x="6176019" y="239573"/>
                  </a:cubicBezTo>
                  <a:cubicBezTo>
                    <a:pt x="6186897" y="316383"/>
                    <a:pt x="6174657" y="406807"/>
                    <a:pt x="6139300" y="510845"/>
                  </a:cubicBezTo>
                  <a:cubicBezTo>
                    <a:pt x="6103944" y="614883"/>
                    <a:pt x="6054722" y="705307"/>
                    <a:pt x="5991634" y="782117"/>
                  </a:cubicBezTo>
                  <a:cubicBezTo>
                    <a:pt x="5928547" y="858927"/>
                    <a:pt x="5855617" y="918058"/>
                    <a:pt x="5772845" y="959511"/>
                  </a:cubicBezTo>
                  <a:cubicBezTo>
                    <a:pt x="5690073" y="1000963"/>
                    <a:pt x="5602357" y="1021690"/>
                    <a:pt x="5509698" y="1021690"/>
                  </a:cubicBezTo>
                  <a:cubicBezTo>
                    <a:pt x="5417038" y="1021690"/>
                    <a:pt x="5343413" y="1000963"/>
                    <a:pt x="5288822" y="959511"/>
                  </a:cubicBezTo>
                  <a:cubicBezTo>
                    <a:pt x="5234232" y="918058"/>
                    <a:pt x="5201498" y="858927"/>
                    <a:pt x="5190620" y="782117"/>
                  </a:cubicBezTo>
                  <a:cubicBezTo>
                    <a:pt x="5179742" y="705307"/>
                    <a:pt x="5191982" y="614883"/>
                    <a:pt x="5227339" y="510845"/>
                  </a:cubicBezTo>
                  <a:cubicBezTo>
                    <a:pt x="5262696" y="406807"/>
                    <a:pt x="5311918" y="316383"/>
                    <a:pt x="5375005" y="239573"/>
                  </a:cubicBezTo>
                  <a:cubicBezTo>
                    <a:pt x="5438092" y="162763"/>
                    <a:pt x="5511019" y="103632"/>
                    <a:pt x="5593785" y="62179"/>
                  </a:cubicBezTo>
                  <a:cubicBezTo>
                    <a:pt x="5676551" y="20727"/>
                    <a:pt x="5764263" y="0"/>
                    <a:pt x="5856922" y="0"/>
                  </a:cubicBezTo>
                  <a:close/>
                  <a:moveTo>
                    <a:pt x="2957055" y="0"/>
                  </a:moveTo>
                  <a:cubicBezTo>
                    <a:pt x="3130994" y="0"/>
                    <a:pt x="3228549" y="80061"/>
                    <a:pt x="3249720" y="240183"/>
                  </a:cubicBezTo>
                  <a:lnTo>
                    <a:pt x="3023577" y="331623"/>
                  </a:lnTo>
                  <a:cubicBezTo>
                    <a:pt x="3017634" y="286919"/>
                    <a:pt x="3003346" y="254813"/>
                    <a:pt x="2980715" y="235306"/>
                  </a:cubicBezTo>
                  <a:cubicBezTo>
                    <a:pt x="2958083" y="215799"/>
                    <a:pt x="2926042" y="206045"/>
                    <a:pt x="2884589" y="206045"/>
                  </a:cubicBezTo>
                  <a:cubicBezTo>
                    <a:pt x="2845574" y="206045"/>
                    <a:pt x="2810233" y="214376"/>
                    <a:pt x="2778566" y="231039"/>
                  </a:cubicBezTo>
                  <a:cubicBezTo>
                    <a:pt x="2746899" y="247701"/>
                    <a:pt x="2726918" y="268224"/>
                    <a:pt x="2718625" y="292608"/>
                  </a:cubicBezTo>
                  <a:cubicBezTo>
                    <a:pt x="2711996" y="312115"/>
                    <a:pt x="2711621" y="328168"/>
                    <a:pt x="2717501" y="340767"/>
                  </a:cubicBezTo>
                  <a:cubicBezTo>
                    <a:pt x="2723381" y="353365"/>
                    <a:pt x="2736919" y="364947"/>
                    <a:pt x="2758116" y="375514"/>
                  </a:cubicBezTo>
                  <a:cubicBezTo>
                    <a:pt x="2779312" y="386080"/>
                    <a:pt x="2812764" y="398272"/>
                    <a:pt x="2858471" y="412090"/>
                  </a:cubicBezTo>
                  <a:cubicBezTo>
                    <a:pt x="2916878" y="429159"/>
                    <a:pt x="2964850" y="447040"/>
                    <a:pt x="3002384" y="465735"/>
                  </a:cubicBezTo>
                  <a:cubicBezTo>
                    <a:pt x="3039919" y="484429"/>
                    <a:pt x="3068583" y="513690"/>
                    <a:pt x="3088376" y="553517"/>
                  </a:cubicBezTo>
                  <a:cubicBezTo>
                    <a:pt x="3108169" y="593344"/>
                    <a:pt x="3106737" y="646583"/>
                    <a:pt x="3084080" y="713232"/>
                  </a:cubicBezTo>
                  <a:cubicBezTo>
                    <a:pt x="3063087" y="775005"/>
                    <a:pt x="3028394" y="829259"/>
                    <a:pt x="2980001" y="875995"/>
                  </a:cubicBezTo>
                  <a:cubicBezTo>
                    <a:pt x="2931607" y="922731"/>
                    <a:pt x="2874070" y="958698"/>
                    <a:pt x="2807389" y="983895"/>
                  </a:cubicBezTo>
                  <a:cubicBezTo>
                    <a:pt x="2740707" y="1009091"/>
                    <a:pt x="2669977" y="1021690"/>
                    <a:pt x="2595200" y="1021690"/>
                  </a:cubicBezTo>
                  <a:cubicBezTo>
                    <a:pt x="2503354" y="1021690"/>
                    <a:pt x="2431233" y="998931"/>
                    <a:pt x="2378840" y="953415"/>
                  </a:cubicBezTo>
                  <a:cubicBezTo>
                    <a:pt x="2326446" y="907898"/>
                    <a:pt x="2296699" y="847751"/>
                    <a:pt x="2289600" y="772973"/>
                  </a:cubicBezTo>
                  <a:lnTo>
                    <a:pt x="2516962" y="681533"/>
                  </a:lnTo>
                  <a:cubicBezTo>
                    <a:pt x="2518295" y="725424"/>
                    <a:pt x="2532367" y="758749"/>
                    <a:pt x="2559177" y="781507"/>
                  </a:cubicBezTo>
                  <a:cubicBezTo>
                    <a:pt x="2585986" y="804266"/>
                    <a:pt x="2621743" y="815645"/>
                    <a:pt x="2666447" y="815645"/>
                  </a:cubicBezTo>
                  <a:cubicBezTo>
                    <a:pt x="2712777" y="815645"/>
                    <a:pt x="2752388" y="807314"/>
                    <a:pt x="2785281" y="790651"/>
                  </a:cubicBezTo>
                  <a:cubicBezTo>
                    <a:pt x="2818174" y="773989"/>
                    <a:pt x="2839180" y="752247"/>
                    <a:pt x="2848298" y="725424"/>
                  </a:cubicBezTo>
                  <a:cubicBezTo>
                    <a:pt x="2854648" y="706730"/>
                    <a:pt x="2855020" y="691287"/>
                    <a:pt x="2849413" y="679095"/>
                  </a:cubicBezTo>
                  <a:cubicBezTo>
                    <a:pt x="2843806" y="666903"/>
                    <a:pt x="2830268" y="655320"/>
                    <a:pt x="2808798" y="644347"/>
                  </a:cubicBezTo>
                  <a:cubicBezTo>
                    <a:pt x="2787329" y="633375"/>
                    <a:pt x="2754153" y="620979"/>
                    <a:pt x="2709272" y="607162"/>
                  </a:cubicBezTo>
                  <a:cubicBezTo>
                    <a:pt x="2649785" y="588467"/>
                    <a:pt x="2601474" y="569773"/>
                    <a:pt x="2564339" y="551079"/>
                  </a:cubicBezTo>
                  <a:cubicBezTo>
                    <a:pt x="2527205" y="532384"/>
                    <a:pt x="2498813" y="502920"/>
                    <a:pt x="2479166" y="462687"/>
                  </a:cubicBezTo>
                  <a:cubicBezTo>
                    <a:pt x="2459520" y="422453"/>
                    <a:pt x="2460879" y="369418"/>
                    <a:pt x="2483244" y="303581"/>
                  </a:cubicBezTo>
                  <a:cubicBezTo>
                    <a:pt x="2503132" y="245059"/>
                    <a:pt x="2537339" y="192837"/>
                    <a:pt x="2585865" y="146914"/>
                  </a:cubicBezTo>
                  <a:cubicBezTo>
                    <a:pt x="2634392" y="100991"/>
                    <a:pt x="2691320" y="65024"/>
                    <a:pt x="2756649" y="39015"/>
                  </a:cubicBezTo>
                  <a:cubicBezTo>
                    <a:pt x="2821978" y="13005"/>
                    <a:pt x="2888780" y="0"/>
                    <a:pt x="2957055" y="0"/>
                  </a:cubicBezTo>
                  <a:close/>
                </a:path>
              </a:pathLst>
            </a:custGeom>
            <a:noFill/>
            <a:ln>
              <a:gradFill flip="none" rotWithShape="1">
                <a:gsLst>
                  <a:gs pos="50000">
                    <a:schemeClr val="bg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  <a:tileRect/>
              </a:gradFill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 sz="6600" i="1">
                  <a:solidFill>
                    <a:schemeClr val="bg1"/>
                  </a:solidFill>
                  <a:latin typeface="+mj-ea"/>
                  <a:ea typeface="+mj-ea"/>
                </a:defRPr>
              </a:lvl1pPr>
            </a:lstStyle>
            <a:p>
              <a:endParaRPr lang="zh-CN" altLang="en-US" dirty="0"/>
            </a:p>
          </p:txBody>
        </p:sp>
        <p:sp>
          <p:nvSpPr>
            <p:cNvPr id="63" name="TextBox 58">
              <a:extLst>
                <a:ext uri="{FF2B5EF4-FFF2-40B4-BE49-F238E27FC236}">
                  <a16:creationId xmlns:a16="http://schemas.microsoft.com/office/drawing/2014/main" id="{A56FD1C3-5626-00BA-8075-F8E86164EB19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609600" y="597202"/>
              <a:ext cx="914400" cy="151174"/>
            </a:xfrm>
            <a:custGeom>
              <a:avLst/>
              <a:gdLst/>
              <a:ahLst/>
              <a:cxnLst/>
              <a:rect l="l" t="t" r="r" b="b"/>
              <a:pathLst>
                <a:path w="6179857" h="1021690">
                  <a:moveTo>
                    <a:pt x="361854" y="607162"/>
                  </a:moveTo>
                  <a:lnTo>
                    <a:pt x="296380" y="799795"/>
                  </a:lnTo>
                  <a:lnTo>
                    <a:pt x="415861" y="799795"/>
                  </a:lnTo>
                  <a:cubicBezTo>
                    <a:pt x="480885" y="799795"/>
                    <a:pt x="533978" y="791261"/>
                    <a:pt x="575138" y="774192"/>
                  </a:cubicBezTo>
                  <a:cubicBezTo>
                    <a:pt x="616299" y="757123"/>
                    <a:pt x="642404" y="732333"/>
                    <a:pt x="653453" y="699821"/>
                  </a:cubicBezTo>
                  <a:cubicBezTo>
                    <a:pt x="663664" y="669747"/>
                    <a:pt x="653786" y="646786"/>
                    <a:pt x="623821" y="630936"/>
                  </a:cubicBezTo>
                  <a:cubicBezTo>
                    <a:pt x="593855" y="615087"/>
                    <a:pt x="545954" y="607162"/>
                    <a:pt x="480117" y="607162"/>
                  </a:cubicBezTo>
                  <a:close/>
                  <a:moveTo>
                    <a:pt x="4747832" y="312115"/>
                  </a:moveTo>
                  <a:lnTo>
                    <a:pt x="4557026" y="593751"/>
                  </a:lnTo>
                  <a:lnTo>
                    <a:pt x="4754537" y="593751"/>
                  </a:lnTo>
                  <a:lnTo>
                    <a:pt x="4755146" y="312115"/>
                  </a:lnTo>
                  <a:close/>
                  <a:moveTo>
                    <a:pt x="492785" y="221895"/>
                  </a:moveTo>
                  <a:lnTo>
                    <a:pt x="431463" y="402336"/>
                  </a:lnTo>
                  <a:lnTo>
                    <a:pt x="537533" y="402336"/>
                  </a:lnTo>
                  <a:cubicBezTo>
                    <a:pt x="591991" y="402336"/>
                    <a:pt x="636613" y="394208"/>
                    <a:pt x="671398" y="377952"/>
                  </a:cubicBezTo>
                  <a:cubicBezTo>
                    <a:pt x="706183" y="361696"/>
                    <a:pt x="728681" y="338531"/>
                    <a:pt x="738892" y="308458"/>
                  </a:cubicBezTo>
                  <a:cubicBezTo>
                    <a:pt x="748290" y="280823"/>
                    <a:pt x="741118" y="259487"/>
                    <a:pt x="717375" y="244450"/>
                  </a:cubicBezTo>
                  <a:cubicBezTo>
                    <a:pt x="693633" y="229413"/>
                    <a:pt x="654532" y="221895"/>
                    <a:pt x="600075" y="221895"/>
                  </a:cubicBezTo>
                  <a:close/>
                  <a:moveTo>
                    <a:pt x="5784837" y="212141"/>
                  </a:moveTo>
                  <a:cubicBezTo>
                    <a:pt x="5715749" y="212141"/>
                    <a:pt x="5651973" y="238963"/>
                    <a:pt x="5593508" y="292608"/>
                  </a:cubicBezTo>
                  <a:cubicBezTo>
                    <a:pt x="5535044" y="346253"/>
                    <a:pt x="5490203" y="418999"/>
                    <a:pt x="5458986" y="510845"/>
                  </a:cubicBezTo>
                  <a:cubicBezTo>
                    <a:pt x="5427770" y="602691"/>
                    <a:pt x="5423163" y="675437"/>
                    <a:pt x="5445166" y="729082"/>
                  </a:cubicBezTo>
                  <a:cubicBezTo>
                    <a:pt x="5467169" y="782727"/>
                    <a:pt x="5512715" y="809549"/>
                    <a:pt x="5581802" y="809549"/>
                  </a:cubicBezTo>
                  <a:cubicBezTo>
                    <a:pt x="5650890" y="809549"/>
                    <a:pt x="5714666" y="782727"/>
                    <a:pt x="5773131" y="729082"/>
                  </a:cubicBezTo>
                  <a:cubicBezTo>
                    <a:pt x="5831595" y="675437"/>
                    <a:pt x="5876436" y="602691"/>
                    <a:pt x="5907652" y="510845"/>
                  </a:cubicBezTo>
                  <a:cubicBezTo>
                    <a:pt x="5938869" y="418999"/>
                    <a:pt x="5943476" y="346253"/>
                    <a:pt x="5921473" y="292608"/>
                  </a:cubicBezTo>
                  <a:cubicBezTo>
                    <a:pt x="5899471" y="238963"/>
                    <a:pt x="5853925" y="212141"/>
                    <a:pt x="5784837" y="212141"/>
                  </a:cubicBezTo>
                  <a:close/>
                  <a:moveTo>
                    <a:pt x="4735944" y="17069"/>
                  </a:moveTo>
                  <a:lnTo>
                    <a:pt x="4967592" y="17069"/>
                  </a:lnTo>
                  <a:lnTo>
                    <a:pt x="4995291" y="1004621"/>
                  </a:lnTo>
                  <a:lnTo>
                    <a:pt x="4755108" y="1004621"/>
                  </a:lnTo>
                  <a:lnTo>
                    <a:pt x="4755585" y="805891"/>
                  </a:lnTo>
                  <a:lnTo>
                    <a:pt x="4411770" y="805891"/>
                  </a:lnTo>
                  <a:lnTo>
                    <a:pt x="4277182" y="1004621"/>
                  </a:lnTo>
                  <a:lnTo>
                    <a:pt x="4036999" y="1004621"/>
                  </a:lnTo>
                  <a:close/>
                  <a:moveTo>
                    <a:pt x="3440773" y="17069"/>
                  </a:moveTo>
                  <a:lnTo>
                    <a:pt x="3667544" y="17069"/>
                  </a:lnTo>
                  <a:lnTo>
                    <a:pt x="3540747" y="390144"/>
                  </a:lnTo>
                  <a:lnTo>
                    <a:pt x="3928453" y="390144"/>
                  </a:lnTo>
                  <a:lnTo>
                    <a:pt x="4055249" y="17069"/>
                  </a:lnTo>
                  <a:lnTo>
                    <a:pt x="4282021" y="17069"/>
                  </a:lnTo>
                  <a:lnTo>
                    <a:pt x="3946398" y="1004621"/>
                  </a:lnTo>
                  <a:lnTo>
                    <a:pt x="3719627" y="1004621"/>
                  </a:lnTo>
                  <a:lnTo>
                    <a:pt x="3856367" y="602285"/>
                  </a:lnTo>
                  <a:lnTo>
                    <a:pt x="3468662" y="602285"/>
                  </a:lnTo>
                  <a:lnTo>
                    <a:pt x="3331921" y="1004621"/>
                  </a:lnTo>
                  <a:lnTo>
                    <a:pt x="3105149" y="1004621"/>
                  </a:lnTo>
                  <a:close/>
                  <a:moveTo>
                    <a:pt x="1631023" y="17069"/>
                  </a:moveTo>
                  <a:lnTo>
                    <a:pt x="1838287" y="17069"/>
                  </a:lnTo>
                  <a:lnTo>
                    <a:pt x="2017509" y="576682"/>
                  </a:lnTo>
                  <a:lnTo>
                    <a:pt x="2024824" y="576682"/>
                  </a:lnTo>
                  <a:lnTo>
                    <a:pt x="2215019" y="17069"/>
                  </a:lnTo>
                  <a:lnTo>
                    <a:pt x="2441791" y="17069"/>
                  </a:lnTo>
                  <a:lnTo>
                    <a:pt x="2106168" y="1004621"/>
                  </a:lnTo>
                  <a:lnTo>
                    <a:pt x="1911096" y="1004621"/>
                  </a:lnTo>
                  <a:lnTo>
                    <a:pt x="1719662" y="445008"/>
                  </a:lnTo>
                  <a:lnTo>
                    <a:pt x="1712347" y="445008"/>
                  </a:lnTo>
                  <a:lnTo>
                    <a:pt x="1522171" y="1004621"/>
                  </a:lnTo>
                  <a:lnTo>
                    <a:pt x="1295400" y="1004621"/>
                  </a:lnTo>
                  <a:close/>
                  <a:moveTo>
                    <a:pt x="1250023" y="17069"/>
                  </a:moveTo>
                  <a:lnTo>
                    <a:pt x="1476794" y="17069"/>
                  </a:lnTo>
                  <a:lnTo>
                    <a:pt x="1141171" y="1004621"/>
                  </a:lnTo>
                  <a:lnTo>
                    <a:pt x="914400" y="1004621"/>
                  </a:lnTo>
                  <a:close/>
                  <a:moveTo>
                    <a:pt x="335623" y="17069"/>
                  </a:moveTo>
                  <a:lnTo>
                    <a:pt x="696506" y="17069"/>
                  </a:lnTo>
                  <a:cubicBezTo>
                    <a:pt x="816800" y="17069"/>
                    <a:pt x="901728" y="39218"/>
                    <a:pt x="951290" y="83515"/>
                  </a:cubicBezTo>
                  <a:cubicBezTo>
                    <a:pt x="1000852" y="127813"/>
                    <a:pt x="1011682" y="191008"/>
                    <a:pt x="983780" y="273101"/>
                  </a:cubicBezTo>
                  <a:cubicBezTo>
                    <a:pt x="945108" y="386893"/>
                    <a:pt x="860501" y="461264"/>
                    <a:pt x="729958" y="496215"/>
                  </a:cubicBezTo>
                  <a:lnTo>
                    <a:pt x="727462" y="503530"/>
                  </a:lnTo>
                  <a:cubicBezTo>
                    <a:pt x="797845" y="514096"/>
                    <a:pt x="845512" y="538277"/>
                    <a:pt x="870461" y="576072"/>
                  </a:cubicBezTo>
                  <a:cubicBezTo>
                    <a:pt x="895410" y="613867"/>
                    <a:pt x="897248" y="664058"/>
                    <a:pt x="875976" y="726643"/>
                  </a:cubicBezTo>
                  <a:cubicBezTo>
                    <a:pt x="845598" y="816051"/>
                    <a:pt x="786901" y="884733"/>
                    <a:pt x="699887" y="932688"/>
                  </a:cubicBezTo>
                  <a:cubicBezTo>
                    <a:pt x="612873" y="980643"/>
                    <a:pt x="503936" y="1004621"/>
                    <a:pt x="373075" y="1004621"/>
                  </a:cubicBezTo>
                  <a:lnTo>
                    <a:pt x="0" y="1004621"/>
                  </a:lnTo>
                  <a:close/>
                  <a:moveTo>
                    <a:pt x="5856922" y="0"/>
                  </a:moveTo>
                  <a:cubicBezTo>
                    <a:pt x="5949582" y="0"/>
                    <a:pt x="6023210" y="20727"/>
                    <a:pt x="6077807" y="62179"/>
                  </a:cubicBezTo>
                  <a:cubicBezTo>
                    <a:pt x="6132404" y="103632"/>
                    <a:pt x="6165142" y="162763"/>
                    <a:pt x="6176019" y="239573"/>
                  </a:cubicBezTo>
                  <a:cubicBezTo>
                    <a:pt x="6186897" y="316383"/>
                    <a:pt x="6174657" y="406807"/>
                    <a:pt x="6139300" y="510845"/>
                  </a:cubicBezTo>
                  <a:cubicBezTo>
                    <a:pt x="6103944" y="614883"/>
                    <a:pt x="6054722" y="705307"/>
                    <a:pt x="5991634" y="782117"/>
                  </a:cubicBezTo>
                  <a:cubicBezTo>
                    <a:pt x="5928547" y="858927"/>
                    <a:pt x="5855617" y="918058"/>
                    <a:pt x="5772845" y="959511"/>
                  </a:cubicBezTo>
                  <a:cubicBezTo>
                    <a:pt x="5690073" y="1000963"/>
                    <a:pt x="5602357" y="1021690"/>
                    <a:pt x="5509698" y="1021690"/>
                  </a:cubicBezTo>
                  <a:cubicBezTo>
                    <a:pt x="5417038" y="1021690"/>
                    <a:pt x="5343413" y="1000963"/>
                    <a:pt x="5288822" y="959511"/>
                  </a:cubicBezTo>
                  <a:cubicBezTo>
                    <a:pt x="5234232" y="918058"/>
                    <a:pt x="5201498" y="858927"/>
                    <a:pt x="5190620" y="782117"/>
                  </a:cubicBezTo>
                  <a:cubicBezTo>
                    <a:pt x="5179742" y="705307"/>
                    <a:pt x="5191982" y="614883"/>
                    <a:pt x="5227339" y="510845"/>
                  </a:cubicBezTo>
                  <a:cubicBezTo>
                    <a:pt x="5262696" y="406807"/>
                    <a:pt x="5311918" y="316383"/>
                    <a:pt x="5375005" y="239573"/>
                  </a:cubicBezTo>
                  <a:cubicBezTo>
                    <a:pt x="5438092" y="162763"/>
                    <a:pt x="5511019" y="103632"/>
                    <a:pt x="5593785" y="62179"/>
                  </a:cubicBezTo>
                  <a:cubicBezTo>
                    <a:pt x="5676551" y="20727"/>
                    <a:pt x="5764263" y="0"/>
                    <a:pt x="5856922" y="0"/>
                  </a:cubicBezTo>
                  <a:close/>
                  <a:moveTo>
                    <a:pt x="2957055" y="0"/>
                  </a:moveTo>
                  <a:cubicBezTo>
                    <a:pt x="3130994" y="0"/>
                    <a:pt x="3228549" y="80061"/>
                    <a:pt x="3249720" y="240183"/>
                  </a:cubicBezTo>
                  <a:lnTo>
                    <a:pt x="3023577" y="331623"/>
                  </a:lnTo>
                  <a:cubicBezTo>
                    <a:pt x="3017634" y="286919"/>
                    <a:pt x="3003346" y="254813"/>
                    <a:pt x="2980715" y="235306"/>
                  </a:cubicBezTo>
                  <a:cubicBezTo>
                    <a:pt x="2958083" y="215799"/>
                    <a:pt x="2926042" y="206045"/>
                    <a:pt x="2884589" y="206045"/>
                  </a:cubicBezTo>
                  <a:cubicBezTo>
                    <a:pt x="2845574" y="206045"/>
                    <a:pt x="2810233" y="214376"/>
                    <a:pt x="2778566" y="231039"/>
                  </a:cubicBezTo>
                  <a:cubicBezTo>
                    <a:pt x="2746899" y="247701"/>
                    <a:pt x="2726918" y="268224"/>
                    <a:pt x="2718625" y="292608"/>
                  </a:cubicBezTo>
                  <a:cubicBezTo>
                    <a:pt x="2711996" y="312115"/>
                    <a:pt x="2711621" y="328168"/>
                    <a:pt x="2717501" y="340767"/>
                  </a:cubicBezTo>
                  <a:cubicBezTo>
                    <a:pt x="2723381" y="353365"/>
                    <a:pt x="2736919" y="364947"/>
                    <a:pt x="2758116" y="375514"/>
                  </a:cubicBezTo>
                  <a:cubicBezTo>
                    <a:pt x="2779312" y="386080"/>
                    <a:pt x="2812764" y="398272"/>
                    <a:pt x="2858471" y="412090"/>
                  </a:cubicBezTo>
                  <a:cubicBezTo>
                    <a:pt x="2916878" y="429159"/>
                    <a:pt x="2964850" y="447040"/>
                    <a:pt x="3002384" y="465735"/>
                  </a:cubicBezTo>
                  <a:cubicBezTo>
                    <a:pt x="3039919" y="484429"/>
                    <a:pt x="3068583" y="513690"/>
                    <a:pt x="3088376" y="553517"/>
                  </a:cubicBezTo>
                  <a:cubicBezTo>
                    <a:pt x="3108169" y="593344"/>
                    <a:pt x="3106737" y="646583"/>
                    <a:pt x="3084080" y="713232"/>
                  </a:cubicBezTo>
                  <a:cubicBezTo>
                    <a:pt x="3063087" y="775005"/>
                    <a:pt x="3028394" y="829259"/>
                    <a:pt x="2980001" y="875995"/>
                  </a:cubicBezTo>
                  <a:cubicBezTo>
                    <a:pt x="2931607" y="922731"/>
                    <a:pt x="2874070" y="958698"/>
                    <a:pt x="2807389" y="983895"/>
                  </a:cubicBezTo>
                  <a:cubicBezTo>
                    <a:pt x="2740707" y="1009091"/>
                    <a:pt x="2669977" y="1021690"/>
                    <a:pt x="2595200" y="1021690"/>
                  </a:cubicBezTo>
                  <a:cubicBezTo>
                    <a:pt x="2503354" y="1021690"/>
                    <a:pt x="2431233" y="998931"/>
                    <a:pt x="2378840" y="953415"/>
                  </a:cubicBezTo>
                  <a:cubicBezTo>
                    <a:pt x="2326446" y="907898"/>
                    <a:pt x="2296699" y="847751"/>
                    <a:pt x="2289600" y="772973"/>
                  </a:cubicBezTo>
                  <a:lnTo>
                    <a:pt x="2516962" y="681533"/>
                  </a:lnTo>
                  <a:cubicBezTo>
                    <a:pt x="2518295" y="725424"/>
                    <a:pt x="2532367" y="758749"/>
                    <a:pt x="2559177" y="781507"/>
                  </a:cubicBezTo>
                  <a:cubicBezTo>
                    <a:pt x="2585986" y="804266"/>
                    <a:pt x="2621743" y="815645"/>
                    <a:pt x="2666447" y="815645"/>
                  </a:cubicBezTo>
                  <a:cubicBezTo>
                    <a:pt x="2712777" y="815645"/>
                    <a:pt x="2752388" y="807314"/>
                    <a:pt x="2785281" y="790651"/>
                  </a:cubicBezTo>
                  <a:cubicBezTo>
                    <a:pt x="2818174" y="773989"/>
                    <a:pt x="2839180" y="752247"/>
                    <a:pt x="2848298" y="725424"/>
                  </a:cubicBezTo>
                  <a:cubicBezTo>
                    <a:pt x="2854648" y="706730"/>
                    <a:pt x="2855020" y="691287"/>
                    <a:pt x="2849413" y="679095"/>
                  </a:cubicBezTo>
                  <a:cubicBezTo>
                    <a:pt x="2843806" y="666903"/>
                    <a:pt x="2830268" y="655320"/>
                    <a:pt x="2808798" y="644347"/>
                  </a:cubicBezTo>
                  <a:cubicBezTo>
                    <a:pt x="2787329" y="633375"/>
                    <a:pt x="2754153" y="620979"/>
                    <a:pt x="2709272" y="607162"/>
                  </a:cubicBezTo>
                  <a:cubicBezTo>
                    <a:pt x="2649785" y="588467"/>
                    <a:pt x="2601474" y="569773"/>
                    <a:pt x="2564339" y="551079"/>
                  </a:cubicBezTo>
                  <a:cubicBezTo>
                    <a:pt x="2527205" y="532384"/>
                    <a:pt x="2498813" y="502920"/>
                    <a:pt x="2479166" y="462687"/>
                  </a:cubicBezTo>
                  <a:cubicBezTo>
                    <a:pt x="2459520" y="422453"/>
                    <a:pt x="2460879" y="369418"/>
                    <a:pt x="2483244" y="303581"/>
                  </a:cubicBezTo>
                  <a:cubicBezTo>
                    <a:pt x="2503132" y="245059"/>
                    <a:pt x="2537339" y="192837"/>
                    <a:pt x="2585865" y="146914"/>
                  </a:cubicBezTo>
                  <a:cubicBezTo>
                    <a:pt x="2634392" y="100991"/>
                    <a:pt x="2691320" y="65024"/>
                    <a:pt x="2756649" y="39015"/>
                  </a:cubicBezTo>
                  <a:cubicBezTo>
                    <a:pt x="2821978" y="13005"/>
                    <a:pt x="2888780" y="0"/>
                    <a:pt x="2957055" y="0"/>
                  </a:cubicBezTo>
                  <a:close/>
                </a:path>
              </a:pathLst>
            </a:custGeom>
            <a:noFill/>
            <a:ln>
              <a:gradFill flip="none" rotWithShape="1">
                <a:gsLst>
                  <a:gs pos="50000">
                    <a:schemeClr val="bg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  <a:tileRect/>
              </a:gradFill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 sz="6600" i="1">
                  <a:solidFill>
                    <a:schemeClr val="bg1"/>
                  </a:solidFill>
                  <a:latin typeface="+mj-ea"/>
                  <a:ea typeface="+mj-ea"/>
                </a:defRPr>
              </a:lvl1pPr>
            </a:lstStyle>
            <a:p>
              <a:endParaRPr lang="zh-CN" altLang="en-US" dirty="0"/>
            </a:p>
          </p:txBody>
        </p:sp>
        <p:sp>
          <p:nvSpPr>
            <p:cNvPr id="65" name="TextBox 58">
              <a:extLst>
                <a:ext uri="{FF2B5EF4-FFF2-40B4-BE49-F238E27FC236}">
                  <a16:creationId xmlns:a16="http://schemas.microsoft.com/office/drawing/2014/main" id="{E586AE69-3E6F-8091-51CD-1661B44B2468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609600" y="447997"/>
              <a:ext cx="914400" cy="151174"/>
            </a:xfrm>
            <a:custGeom>
              <a:avLst/>
              <a:gdLst/>
              <a:ahLst/>
              <a:cxnLst/>
              <a:rect l="l" t="t" r="r" b="b"/>
              <a:pathLst>
                <a:path w="6179857" h="1021690">
                  <a:moveTo>
                    <a:pt x="361854" y="607162"/>
                  </a:moveTo>
                  <a:lnTo>
                    <a:pt x="296380" y="799795"/>
                  </a:lnTo>
                  <a:lnTo>
                    <a:pt x="415861" y="799795"/>
                  </a:lnTo>
                  <a:cubicBezTo>
                    <a:pt x="480885" y="799795"/>
                    <a:pt x="533978" y="791261"/>
                    <a:pt x="575138" y="774192"/>
                  </a:cubicBezTo>
                  <a:cubicBezTo>
                    <a:pt x="616299" y="757123"/>
                    <a:pt x="642404" y="732333"/>
                    <a:pt x="653453" y="699821"/>
                  </a:cubicBezTo>
                  <a:cubicBezTo>
                    <a:pt x="663664" y="669747"/>
                    <a:pt x="653786" y="646786"/>
                    <a:pt x="623821" y="630936"/>
                  </a:cubicBezTo>
                  <a:cubicBezTo>
                    <a:pt x="593855" y="615087"/>
                    <a:pt x="545954" y="607162"/>
                    <a:pt x="480117" y="607162"/>
                  </a:cubicBezTo>
                  <a:close/>
                  <a:moveTo>
                    <a:pt x="4747832" y="312115"/>
                  </a:moveTo>
                  <a:lnTo>
                    <a:pt x="4557026" y="593751"/>
                  </a:lnTo>
                  <a:lnTo>
                    <a:pt x="4754537" y="593751"/>
                  </a:lnTo>
                  <a:lnTo>
                    <a:pt x="4755146" y="312115"/>
                  </a:lnTo>
                  <a:close/>
                  <a:moveTo>
                    <a:pt x="492785" y="221895"/>
                  </a:moveTo>
                  <a:lnTo>
                    <a:pt x="431463" y="402336"/>
                  </a:lnTo>
                  <a:lnTo>
                    <a:pt x="537533" y="402336"/>
                  </a:lnTo>
                  <a:cubicBezTo>
                    <a:pt x="591991" y="402336"/>
                    <a:pt x="636613" y="394208"/>
                    <a:pt x="671398" y="377952"/>
                  </a:cubicBezTo>
                  <a:cubicBezTo>
                    <a:pt x="706183" y="361696"/>
                    <a:pt x="728681" y="338531"/>
                    <a:pt x="738892" y="308458"/>
                  </a:cubicBezTo>
                  <a:cubicBezTo>
                    <a:pt x="748290" y="280823"/>
                    <a:pt x="741118" y="259487"/>
                    <a:pt x="717375" y="244450"/>
                  </a:cubicBezTo>
                  <a:cubicBezTo>
                    <a:pt x="693633" y="229413"/>
                    <a:pt x="654532" y="221895"/>
                    <a:pt x="600075" y="221895"/>
                  </a:cubicBezTo>
                  <a:close/>
                  <a:moveTo>
                    <a:pt x="5784837" y="212141"/>
                  </a:moveTo>
                  <a:cubicBezTo>
                    <a:pt x="5715749" y="212141"/>
                    <a:pt x="5651973" y="238963"/>
                    <a:pt x="5593508" y="292608"/>
                  </a:cubicBezTo>
                  <a:cubicBezTo>
                    <a:pt x="5535044" y="346253"/>
                    <a:pt x="5490203" y="418999"/>
                    <a:pt x="5458986" y="510845"/>
                  </a:cubicBezTo>
                  <a:cubicBezTo>
                    <a:pt x="5427770" y="602691"/>
                    <a:pt x="5423163" y="675437"/>
                    <a:pt x="5445166" y="729082"/>
                  </a:cubicBezTo>
                  <a:cubicBezTo>
                    <a:pt x="5467169" y="782727"/>
                    <a:pt x="5512715" y="809549"/>
                    <a:pt x="5581802" y="809549"/>
                  </a:cubicBezTo>
                  <a:cubicBezTo>
                    <a:pt x="5650890" y="809549"/>
                    <a:pt x="5714666" y="782727"/>
                    <a:pt x="5773131" y="729082"/>
                  </a:cubicBezTo>
                  <a:cubicBezTo>
                    <a:pt x="5831595" y="675437"/>
                    <a:pt x="5876436" y="602691"/>
                    <a:pt x="5907652" y="510845"/>
                  </a:cubicBezTo>
                  <a:cubicBezTo>
                    <a:pt x="5938869" y="418999"/>
                    <a:pt x="5943476" y="346253"/>
                    <a:pt x="5921473" y="292608"/>
                  </a:cubicBezTo>
                  <a:cubicBezTo>
                    <a:pt x="5899471" y="238963"/>
                    <a:pt x="5853925" y="212141"/>
                    <a:pt x="5784837" y="212141"/>
                  </a:cubicBezTo>
                  <a:close/>
                  <a:moveTo>
                    <a:pt x="4735944" y="17069"/>
                  </a:moveTo>
                  <a:lnTo>
                    <a:pt x="4967592" y="17069"/>
                  </a:lnTo>
                  <a:lnTo>
                    <a:pt x="4995291" y="1004621"/>
                  </a:lnTo>
                  <a:lnTo>
                    <a:pt x="4755108" y="1004621"/>
                  </a:lnTo>
                  <a:lnTo>
                    <a:pt x="4755585" y="805891"/>
                  </a:lnTo>
                  <a:lnTo>
                    <a:pt x="4411770" y="805891"/>
                  </a:lnTo>
                  <a:lnTo>
                    <a:pt x="4277182" y="1004621"/>
                  </a:lnTo>
                  <a:lnTo>
                    <a:pt x="4036999" y="1004621"/>
                  </a:lnTo>
                  <a:close/>
                  <a:moveTo>
                    <a:pt x="3440773" y="17069"/>
                  </a:moveTo>
                  <a:lnTo>
                    <a:pt x="3667544" y="17069"/>
                  </a:lnTo>
                  <a:lnTo>
                    <a:pt x="3540747" y="390144"/>
                  </a:lnTo>
                  <a:lnTo>
                    <a:pt x="3928453" y="390144"/>
                  </a:lnTo>
                  <a:lnTo>
                    <a:pt x="4055249" y="17069"/>
                  </a:lnTo>
                  <a:lnTo>
                    <a:pt x="4282021" y="17069"/>
                  </a:lnTo>
                  <a:lnTo>
                    <a:pt x="3946398" y="1004621"/>
                  </a:lnTo>
                  <a:lnTo>
                    <a:pt x="3719627" y="1004621"/>
                  </a:lnTo>
                  <a:lnTo>
                    <a:pt x="3856367" y="602285"/>
                  </a:lnTo>
                  <a:lnTo>
                    <a:pt x="3468662" y="602285"/>
                  </a:lnTo>
                  <a:lnTo>
                    <a:pt x="3331921" y="1004621"/>
                  </a:lnTo>
                  <a:lnTo>
                    <a:pt x="3105149" y="1004621"/>
                  </a:lnTo>
                  <a:close/>
                  <a:moveTo>
                    <a:pt x="1631023" y="17069"/>
                  </a:moveTo>
                  <a:lnTo>
                    <a:pt x="1838287" y="17069"/>
                  </a:lnTo>
                  <a:lnTo>
                    <a:pt x="2017509" y="576682"/>
                  </a:lnTo>
                  <a:lnTo>
                    <a:pt x="2024824" y="576682"/>
                  </a:lnTo>
                  <a:lnTo>
                    <a:pt x="2215019" y="17069"/>
                  </a:lnTo>
                  <a:lnTo>
                    <a:pt x="2441791" y="17069"/>
                  </a:lnTo>
                  <a:lnTo>
                    <a:pt x="2106168" y="1004621"/>
                  </a:lnTo>
                  <a:lnTo>
                    <a:pt x="1911096" y="1004621"/>
                  </a:lnTo>
                  <a:lnTo>
                    <a:pt x="1719662" y="445008"/>
                  </a:lnTo>
                  <a:lnTo>
                    <a:pt x="1712347" y="445008"/>
                  </a:lnTo>
                  <a:lnTo>
                    <a:pt x="1522171" y="1004621"/>
                  </a:lnTo>
                  <a:lnTo>
                    <a:pt x="1295400" y="1004621"/>
                  </a:lnTo>
                  <a:close/>
                  <a:moveTo>
                    <a:pt x="1250023" y="17069"/>
                  </a:moveTo>
                  <a:lnTo>
                    <a:pt x="1476794" y="17069"/>
                  </a:lnTo>
                  <a:lnTo>
                    <a:pt x="1141171" y="1004621"/>
                  </a:lnTo>
                  <a:lnTo>
                    <a:pt x="914400" y="1004621"/>
                  </a:lnTo>
                  <a:close/>
                  <a:moveTo>
                    <a:pt x="335623" y="17069"/>
                  </a:moveTo>
                  <a:lnTo>
                    <a:pt x="696506" y="17069"/>
                  </a:lnTo>
                  <a:cubicBezTo>
                    <a:pt x="816800" y="17069"/>
                    <a:pt x="901728" y="39218"/>
                    <a:pt x="951290" y="83515"/>
                  </a:cubicBezTo>
                  <a:cubicBezTo>
                    <a:pt x="1000852" y="127813"/>
                    <a:pt x="1011682" y="191008"/>
                    <a:pt x="983780" y="273101"/>
                  </a:cubicBezTo>
                  <a:cubicBezTo>
                    <a:pt x="945108" y="386893"/>
                    <a:pt x="860501" y="461264"/>
                    <a:pt x="729958" y="496215"/>
                  </a:cubicBezTo>
                  <a:lnTo>
                    <a:pt x="727462" y="503530"/>
                  </a:lnTo>
                  <a:cubicBezTo>
                    <a:pt x="797845" y="514096"/>
                    <a:pt x="845512" y="538277"/>
                    <a:pt x="870461" y="576072"/>
                  </a:cubicBezTo>
                  <a:cubicBezTo>
                    <a:pt x="895410" y="613867"/>
                    <a:pt x="897248" y="664058"/>
                    <a:pt x="875976" y="726643"/>
                  </a:cubicBezTo>
                  <a:cubicBezTo>
                    <a:pt x="845598" y="816051"/>
                    <a:pt x="786901" y="884733"/>
                    <a:pt x="699887" y="932688"/>
                  </a:cubicBezTo>
                  <a:cubicBezTo>
                    <a:pt x="612873" y="980643"/>
                    <a:pt x="503936" y="1004621"/>
                    <a:pt x="373075" y="1004621"/>
                  </a:cubicBezTo>
                  <a:lnTo>
                    <a:pt x="0" y="1004621"/>
                  </a:lnTo>
                  <a:close/>
                  <a:moveTo>
                    <a:pt x="5856922" y="0"/>
                  </a:moveTo>
                  <a:cubicBezTo>
                    <a:pt x="5949582" y="0"/>
                    <a:pt x="6023210" y="20727"/>
                    <a:pt x="6077807" y="62179"/>
                  </a:cubicBezTo>
                  <a:cubicBezTo>
                    <a:pt x="6132404" y="103632"/>
                    <a:pt x="6165142" y="162763"/>
                    <a:pt x="6176019" y="239573"/>
                  </a:cubicBezTo>
                  <a:cubicBezTo>
                    <a:pt x="6186897" y="316383"/>
                    <a:pt x="6174657" y="406807"/>
                    <a:pt x="6139300" y="510845"/>
                  </a:cubicBezTo>
                  <a:cubicBezTo>
                    <a:pt x="6103944" y="614883"/>
                    <a:pt x="6054722" y="705307"/>
                    <a:pt x="5991634" y="782117"/>
                  </a:cubicBezTo>
                  <a:cubicBezTo>
                    <a:pt x="5928547" y="858927"/>
                    <a:pt x="5855617" y="918058"/>
                    <a:pt x="5772845" y="959511"/>
                  </a:cubicBezTo>
                  <a:cubicBezTo>
                    <a:pt x="5690073" y="1000963"/>
                    <a:pt x="5602357" y="1021690"/>
                    <a:pt x="5509698" y="1021690"/>
                  </a:cubicBezTo>
                  <a:cubicBezTo>
                    <a:pt x="5417038" y="1021690"/>
                    <a:pt x="5343413" y="1000963"/>
                    <a:pt x="5288822" y="959511"/>
                  </a:cubicBezTo>
                  <a:cubicBezTo>
                    <a:pt x="5234232" y="918058"/>
                    <a:pt x="5201498" y="858927"/>
                    <a:pt x="5190620" y="782117"/>
                  </a:cubicBezTo>
                  <a:cubicBezTo>
                    <a:pt x="5179742" y="705307"/>
                    <a:pt x="5191982" y="614883"/>
                    <a:pt x="5227339" y="510845"/>
                  </a:cubicBezTo>
                  <a:cubicBezTo>
                    <a:pt x="5262696" y="406807"/>
                    <a:pt x="5311918" y="316383"/>
                    <a:pt x="5375005" y="239573"/>
                  </a:cubicBezTo>
                  <a:cubicBezTo>
                    <a:pt x="5438092" y="162763"/>
                    <a:pt x="5511019" y="103632"/>
                    <a:pt x="5593785" y="62179"/>
                  </a:cubicBezTo>
                  <a:cubicBezTo>
                    <a:pt x="5676551" y="20727"/>
                    <a:pt x="5764263" y="0"/>
                    <a:pt x="5856922" y="0"/>
                  </a:cubicBezTo>
                  <a:close/>
                  <a:moveTo>
                    <a:pt x="2957055" y="0"/>
                  </a:moveTo>
                  <a:cubicBezTo>
                    <a:pt x="3130994" y="0"/>
                    <a:pt x="3228549" y="80061"/>
                    <a:pt x="3249720" y="240183"/>
                  </a:cubicBezTo>
                  <a:lnTo>
                    <a:pt x="3023577" y="331623"/>
                  </a:lnTo>
                  <a:cubicBezTo>
                    <a:pt x="3017634" y="286919"/>
                    <a:pt x="3003346" y="254813"/>
                    <a:pt x="2980715" y="235306"/>
                  </a:cubicBezTo>
                  <a:cubicBezTo>
                    <a:pt x="2958083" y="215799"/>
                    <a:pt x="2926042" y="206045"/>
                    <a:pt x="2884589" y="206045"/>
                  </a:cubicBezTo>
                  <a:cubicBezTo>
                    <a:pt x="2845574" y="206045"/>
                    <a:pt x="2810233" y="214376"/>
                    <a:pt x="2778566" y="231039"/>
                  </a:cubicBezTo>
                  <a:cubicBezTo>
                    <a:pt x="2746899" y="247701"/>
                    <a:pt x="2726918" y="268224"/>
                    <a:pt x="2718625" y="292608"/>
                  </a:cubicBezTo>
                  <a:cubicBezTo>
                    <a:pt x="2711996" y="312115"/>
                    <a:pt x="2711621" y="328168"/>
                    <a:pt x="2717501" y="340767"/>
                  </a:cubicBezTo>
                  <a:cubicBezTo>
                    <a:pt x="2723381" y="353365"/>
                    <a:pt x="2736919" y="364947"/>
                    <a:pt x="2758116" y="375514"/>
                  </a:cubicBezTo>
                  <a:cubicBezTo>
                    <a:pt x="2779312" y="386080"/>
                    <a:pt x="2812764" y="398272"/>
                    <a:pt x="2858471" y="412090"/>
                  </a:cubicBezTo>
                  <a:cubicBezTo>
                    <a:pt x="2916878" y="429159"/>
                    <a:pt x="2964850" y="447040"/>
                    <a:pt x="3002384" y="465735"/>
                  </a:cubicBezTo>
                  <a:cubicBezTo>
                    <a:pt x="3039919" y="484429"/>
                    <a:pt x="3068583" y="513690"/>
                    <a:pt x="3088376" y="553517"/>
                  </a:cubicBezTo>
                  <a:cubicBezTo>
                    <a:pt x="3108169" y="593344"/>
                    <a:pt x="3106737" y="646583"/>
                    <a:pt x="3084080" y="713232"/>
                  </a:cubicBezTo>
                  <a:cubicBezTo>
                    <a:pt x="3063087" y="775005"/>
                    <a:pt x="3028394" y="829259"/>
                    <a:pt x="2980001" y="875995"/>
                  </a:cubicBezTo>
                  <a:cubicBezTo>
                    <a:pt x="2931607" y="922731"/>
                    <a:pt x="2874070" y="958698"/>
                    <a:pt x="2807389" y="983895"/>
                  </a:cubicBezTo>
                  <a:cubicBezTo>
                    <a:pt x="2740707" y="1009091"/>
                    <a:pt x="2669977" y="1021690"/>
                    <a:pt x="2595200" y="1021690"/>
                  </a:cubicBezTo>
                  <a:cubicBezTo>
                    <a:pt x="2503354" y="1021690"/>
                    <a:pt x="2431233" y="998931"/>
                    <a:pt x="2378840" y="953415"/>
                  </a:cubicBezTo>
                  <a:cubicBezTo>
                    <a:pt x="2326446" y="907898"/>
                    <a:pt x="2296699" y="847751"/>
                    <a:pt x="2289600" y="772973"/>
                  </a:cubicBezTo>
                  <a:lnTo>
                    <a:pt x="2516962" y="681533"/>
                  </a:lnTo>
                  <a:cubicBezTo>
                    <a:pt x="2518295" y="725424"/>
                    <a:pt x="2532367" y="758749"/>
                    <a:pt x="2559177" y="781507"/>
                  </a:cubicBezTo>
                  <a:cubicBezTo>
                    <a:pt x="2585986" y="804266"/>
                    <a:pt x="2621743" y="815645"/>
                    <a:pt x="2666447" y="815645"/>
                  </a:cubicBezTo>
                  <a:cubicBezTo>
                    <a:pt x="2712777" y="815645"/>
                    <a:pt x="2752388" y="807314"/>
                    <a:pt x="2785281" y="790651"/>
                  </a:cubicBezTo>
                  <a:cubicBezTo>
                    <a:pt x="2818174" y="773989"/>
                    <a:pt x="2839180" y="752247"/>
                    <a:pt x="2848298" y="725424"/>
                  </a:cubicBezTo>
                  <a:cubicBezTo>
                    <a:pt x="2854648" y="706730"/>
                    <a:pt x="2855020" y="691287"/>
                    <a:pt x="2849413" y="679095"/>
                  </a:cubicBezTo>
                  <a:cubicBezTo>
                    <a:pt x="2843806" y="666903"/>
                    <a:pt x="2830268" y="655320"/>
                    <a:pt x="2808798" y="644347"/>
                  </a:cubicBezTo>
                  <a:cubicBezTo>
                    <a:pt x="2787329" y="633375"/>
                    <a:pt x="2754153" y="620979"/>
                    <a:pt x="2709272" y="607162"/>
                  </a:cubicBezTo>
                  <a:cubicBezTo>
                    <a:pt x="2649785" y="588467"/>
                    <a:pt x="2601474" y="569773"/>
                    <a:pt x="2564339" y="551079"/>
                  </a:cubicBezTo>
                  <a:cubicBezTo>
                    <a:pt x="2527205" y="532384"/>
                    <a:pt x="2498813" y="502920"/>
                    <a:pt x="2479166" y="462687"/>
                  </a:cubicBezTo>
                  <a:cubicBezTo>
                    <a:pt x="2459520" y="422453"/>
                    <a:pt x="2460879" y="369418"/>
                    <a:pt x="2483244" y="303581"/>
                  </a:cubicBezTo>
                  <a:cubicBezTo>
                    <a:pt x="2503132" y="245059"/>
                    <a:pt x="2537339" y="192837"/>
                    <a:pt x="2585865" y="146914"/>
                  </a:cubicBezTo>
                  <a:cubicBezTo>
                    <a:pt x="2634392" y="100991"/>
                    <a:pt x="2691320" y="65024"/>
                    <a:pt x="2756649" y="39015"/>
                  </a:cubicBezTo>
                  <a:cubicBezTo>
                    <a:pt x="2821978" y="13005"/>
                    <a:pt x="2888780" y="0"/>
                    <a:pt x="295705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6600" i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659" name="文本框 658">
            <a:extLst>
              <a:ext uri="{FF2B5EF4-FFF2-40B4-BE49-F238E27FC236}">
                <a16:creationId xmlns:a16="http://schemas.microsoft.com/office/drawing/2014/main" id="{5E83D321-7A7F-E8B8-D2B3-93B0C57B1F51}"/>
              </a:ext>
            </a:extLst>
          </p:cNvPr>
          <p:cNvSpPr txBox="1"/>
          <p:nvPr/>
        </p:nvSpPr>
        <p:spPr>
          <a:xfrm>
            <a:off x="2710458" y="2074783"/>
            <a:ext cx="6771084" cy="270843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8800" dirty="0">
                <a:gradFill flip="none" rotWithShape="1">
                  <a:gsLst>
                    <a:gs pos="59000">
                      <a:schemeClr val="accent1"/>
                    </a:gs>
                    <a:gs pos="100000">
                      <a:schemeClr val="accent1">
                        <a:lumMod val="25000"/>
                        <a:lumOff val="75000"/>
                      </a:schemeClr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蓝色商务</a:t>
            </a:r>
            <a:endParaRPr lang="en-US" altLang="zh-CN" sz="8800" dirty="0">
              <a:gradFill flip="none" rotWithShape="1">
                <a:gsLst>
                  <a:gs pos="59000">
                    <a:schemeClr val="accent1"/>
                  </a:gs>
                  <a:gs pos="100000">
                    <a:schemeClr val="accent1">
                      <a:lumMod val="25000"/>
                      <a:lumOff val="75000"/>
                    </a:schemeClr>
                  </a:gs>
                </a:gsLst>
                <a:lin ang="2700000" scaled="1"/>
                <a:tileRect/>
              </a:gradFill>
              <a:latin typeface="+mj-ea"/>
              <a:ea typeface="+mj-ea"/>
            </a:endParaRPr>
          </a:p>
          <a:p>
            <a:pPr algn="ctr"/>
            <a:r>
              <a:rPr lang="zh-CN" altLang="en-US" sz="8800" dirty="0">
                <a:gradFill flip="none" rotWithShape="1">
                  <a:gsLst>
                    <a:gs pos="59000">
                      <a:schemeClr val="accent1"/>
                    </a:gs>
                    <a:gs pos="100000">
                      <a:schemeClr val="accent1">
                        <a:lumMod val="25000"/>
                        <a:lumOff val="75000"/>
                      </a:schemeClr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总结汇报模板</a:t>
            </a:r>
          </a:p>
        </p:txBody>
      </p:sp>
      <p:sp>
        <p:nvSpPr>
          <p:cNvPr id="665" name="文本框 664">
            <a:extLst>
              <a:ext uri="{FF2B5EF4-FFF2-40B4-BE49-F238E27FC236}">
                <a16:creationId xmlns:a16="http://schemas.microsoft.com/office/drawing/2014/main" id="{8F416A7A-DCF8-42A1-0378-1CC433D33F5C}"/>
              </a:ext>
            </a:extLst>
          </p:cNvPr>
          <p:cNvSpPr txBox="1"/>
          <p:nvPr/>
        </p:nvSpPr>
        <p:spPr>
          <a:xfrm>
            <a:off x="594119" y="6281349"/>
            <a:ext cx="6771084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dirty="0">
                <a:solidFill>
                  <a:schemeClr val="accent1"/>
                </a:solidFill>
                <a:latin typeface="+mn-ea"/>
              </a:rPr>
              <a:t>宝藏彬少首席设计师 </a:t>
            </a:r>
            <a:r>
              <a:rPr lang="en-US" altLang="zh-CN" dirty="0">
                <a:solidFill>
                  <a:schemeClr val="accent1"/>
                </a:solidFill>
                <a:latin typeface="+mn-ea"/>
              </a:rPr>
              <a:t>| </a:t>
            </a:r>
            <a:r>
              <a:rPr lang="zh-CN" altLang="en-US" dirty="0">
                <a:solidFill>
                  <a:schemeClr val="accent1"/>
                </a:solidFill>
                <a:latin typeface="+mn-ea"/>
              </a:rPr>
              <a:t>彬少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C78A307F-98D3-4383-4014-BCB2CD231521}"/>
              </a:ext>
            </a:extLst>
          </p:cNvPr>
          <p:cNvSpPr/>
          <p:nvPr/>
        </p:nvSpPr>
        <p:spPr>
          <a:xfrm>
            <a:off x="0" y="0"/>
            <a:ext cx="12192000" cy="334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84B989A1-8AEC-A934-4A06-EFE298A58D49}"/>
              </a:ext>
            </a:extLst>
          </p:cNvPr>
          <p:cNvSpPr/>
          <p:nvPr/>
        </p:nvSpPr>
        <p:spPr>
          <a:xfrm>
            <a:off x="268020" y="113332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EE13081F-9BFD-5C3C-BBF7-701F07FF52F0}"/>
              </a:ext>
            </a:extLst>
          </p:cNvPr>
          <p:cNvSpPr/>
          <p:nvPr/>
        </p:nvSpPr>
        <p:spPr>
          <a:xfrm>
            <a:off x="456030" y="113332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075270D0-8FDD-C032-8E9B-2916B117314D}"/>
              </a:ext>
            </a:extLst>
          </p:cNvPr>
          <p:cNvSpPr/>
          <p:nvPr/>
        </p:nvSpPr>
        <p:spPr>
          <a:xfrm>
            <a:off x="644040" y="113332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E51183F8-FAFB-E163-F6DC-40711A1B11BD}"/>
              </a:ext>
            </a:extLst>
          </p:cNvPr>
          <p:cNvGrpSpPr/>
          <p:nvPr/>
        </p:nvGrpSpPr>
        <p:grpSpPr>
          <a:xfrm>
            <a:off x="11743980" y="85054"/>
            <a:ext cx="180000" cy="164557"/>
            <a:chOff x="11743980" y="92775"/>
            <a:chExt cx="180000" cy="164557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8624736-172F-644F-3921-02B2CEABC0F2}"/>
                </a:ext>
              </a:extLst>
            </p:cNvPr>
            <p:cNvSpPr/>
            <p:nvPr/>
          </p:nvSpPr>
          <p:spPr>
            <a:xfrm>
              <a:off x="11743980" y="92775"/>
              <a:ext cx="180000" cy="36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5D09B6FD-D303-8B7E-553A-9CC387EED7D4}"/>
                </a:ext>
              </a:extLst>
            </p:cNvPr>
            <p:cNvSpPr/>
            <p:nvPr/>
          </p:nvSpPr>
          <p:spPr>
            <a:xfrm>
              <a:off x="11743980" y="157054"/>
              <a:ext cx="180000" cy="36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8E5DE636-BACA-D1B8-F688-63140FBEBEA3}"/>
                </a:ext>
              </a:extLst>
            </p:cNvPr>
            <p:cNvSpPr/>
            <p:nvPr/>
          </p:nvSpPr>
          <p:spPr>
            <a:xfrm>
              <a:off x="11743980" y="221332"/>
              <a:ext cx="180000" cy="36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55AFBF35-AD23-4C2C-ABAA-3E3F1209F2E4}"/>
              </a:ext>
            </a:extLst>
          </p:cNvPr>
          <p:cNvGrpSpPr/>
          <p:nvPr/>
        </p:nvGrpSpPr>
        <p:grpSpPr>
          <a:xfrm>
            <a:off x="11391900" y="6324600"/>
            <a:ext cx="190500" cy="190500"/>
            <a:chOff x="10896600" y="5829299"/>
            <a:chExt cx="685800" cy="685801"/>
          </a:xfrm>
          <a:solidFill>
            <a:schemeClr val="accent1"/>
          </a:solidFill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09FBCA90-A7AC-5F96-243A-A1A77AE37CE7}"/>
                </a:ext>
              </a:extLst>
            </p:cNvPr>
            <p:cNvSpPr/>
            <p:nvPr/>
          </p:nvSpPr>
          <p:spPr>
            <a:xfrm rot="16200000">
              <a:off x="10896600" y="5829300"/>
              <a:ext cx="685800" cy="685800"/>
            </a:xfrm>
            <a:custGeom>
              <a:avLst/>
              <a:gdLst>
                <a:gd name="connsiteX0" fmla="*/ 685800 w 685800"/>
                <a:gd name="connsiteY0" fmla="*/ 406400 h 685800"/>
                <a:gd name="connsiteX1" fmla="*/ 685800 w 685800"/>
                <a:gd name="connsiteY1" fmla="*/ 685800 h 685800"/>
                <a:gd name="connsiteX2" fmla="*/ 279400 w 685800"/>
                <a:gd name="connsiteY2" fmla="*/ 685800 h 685800"/>
                <a:gd name="connsiteX3" fmla="*/ 0 w 685800"/>
                <a:gd name="connsiteY3" fmla="*/ 685800 h 685800"/>
                <a:gd name="connsiteX4" fmla="*/ 0 w 685800"/>
                <a:gd name="connsiteY4" fmla="*/ 406400 h 685800"/>
                <a:gd name="connsiteX5" fmla="*/ 0 w 685800"/>
                <a:gd name="connsiteY5" fmla="*/ 0 h 685800"/>
                <a:gd name="connsiteX6" fmla="*/ 279400 w 685800"/>
                <a:gd name="connsiteY6" fmla="*/ 0 h 685800"/>
                <a:gd name="connsiteX7" fmla="*/ 279400 w 685800"/>
                <a:gd name="connsiteY7" fmla="*/ 406400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85800" h="685800">
                  <a:moveTo>
                    <a:pt x="685800" y="406400"/>
                  </a:moveTo>
                  <a:lnTo>
                    <a:pt x="685800" y="685800"/>
                  </a:lnTo>
                  <a:lnTo>
                    <a:pt x="279400" y="685800"/>
                  </a:lnTo>
                  <a:lnTo>
                    <a:pt x="0" y="685800"/>
                  </a:lnTo>
                  <a:lnTo>
                    <a:pt x="0" y="406400"/>
                  </a:lnTo>
                  <a:lnTo>
                    <a:pt x="0" y="0"/>
                  </a:lnTo>
                  <a:lnTo>
                    <a:pt x="279400" y="0"/>
                  </a:lnTo>
                  <a:lnTo>
                    <a:pt x="279400" y="40640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3E20355F-5C8D-EE1A-3162-D0FB0C55514D}"/>
                </a:ext>
              </a:extLst>
            </p:cNvPr>
            <p:cNvSpPr/>
            <p:nvPr/>
          </p:nvSpPr>
          <p:spPr>
            <a:xfrm rot="16200000">
              <a:off x="10896600" y="5829299"/>
              <a:ext cx="279400" cy="279400"/>
            </a:xfrm>
            <a:custGeom>
              <a:avLst/>
              <a:gdLst>
                <a:gd name="connsiteX0" fmla="*/ 279400 w 279400"/>
                <a:gd name="connsiteY0" fmla="*/ 0 h 279400"/>
                <a:gd name="connsiteX1" fmla="*/ 279400 w 279400"/>
                <a:gd name="connsiteY1" fmla="*/ 279400 h 279400"/>
                <a:gd name="connsiteX2" fmla="*/ 0 w 279400"/>
                <a:gd name="connsiteY2" fmla="*/ 279400 h 279400"/>
                <a:gd name="connsiteX3" fmla="*/ 0 w 279400"/>
                <a:gd name="connsiteY3" fmla="*/ 0 h 27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9400" h="279400">
                  <a:moveTo>
                    <a:pt x="279400" y="0"/>
                  </a:moveTo>
                  <a:lnTo>
                    <a:pt x="279400" y="279400"/>
                  </a:lnTo>
                  <a:lnTo>
                    <a:pt x="0" y="27940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id="{933C2F62-3509-146F-2507-227C7F8A589A}"/>
              </a:ext>
            </a:extLst>
          </p:cNvPr>
          <p:cNvSpPr txBox="1"/>
          <p:nvPr/>
        </p:nvSpPr>
        <p:spPr>
          <a:xfrm>
            <a:off x="4841796" y="447997"/>
            <a:ext cx="6771084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altLang="zh-CN" dirty="0">
                <a:solidFill>
                  <a:schemeClr val="accent1"/>
                </a:solidFill>
                <a:latin typeface="+mn-ea"/>
              </a:rPr>
              <a:t>20XX-XX-XX</a:t>
            </a:r>
            <a:endParaRPr lang="zh-CN" altLang="en-US" dirty="0">
              <a:solidFill>
                <a:schemeClr val="accent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6512136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3BD1A270-5326-D5A4-A4AA-10709BF76778}"/>
              </a:ext>
            </a:extLst>
          </p:cNvPr>
          <p:cNvGrpSpPr/>
          <p:nvPr/>
        </p:nvGrpSpPr>
        <p:grpSpPr>
          <a:xfrm>
            <a:off x="609600" y="447997"/>
            <a:ext cx="914400" cy="300379"/>
            <a:chOff x="609600" y="447997"/>
            <a:chExt cx="914400" cy="300379"/>
          </a:xfrm>
        </p:grpSpPr>
        <p:sp>
          <p:nvSpPr>
            <p:cNvPr id="62" name="TextBox 58">
              <a:extLst>
                <a:ext uri="{FF2B5EF4-FFF2-40B4-BE49-F238E27FC236}">
                  <a16:creationId xmlns:a16="http://schemas.microsoft.com/office/drawing/2014/main" id="{EA22077C-6958-04B9-2AC5-29CA9A641CE0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609600" y="522600"/>
              <a:ext cx="914400" cy="151174"/>
            </a:xfrm>
            <a:custGeom>
              <a:avLst/>
              <a:gdLst/>
              <a:ahLst/>
              <a:cxnLst/>
              <a:rect l="l" t="t" r="r" b="b"/>
              <a:pathLst>
                <a:path w="6179857" h="1021690">
                  <a:moveTo>
                    <a:pt x="361854" y="607162"/>
                  </a:moveTo>
                  <a:lnTo>
                    <a:pt x="296380" y="799795"/>
                  </a:lnTo>
                  <a:lnTo>
                    <a:pt x="415861" y="799795"/>
                  </a:lnTo>
                  <a:cubicBezTo>
                    <a:pt x="480885" y="799795"/>
                    <a:pt x="533978" y="791261"/>
                    <a:pt x="575138" y="774192"/>
                  </a:cubicBezTo>
                  <a:cubicBezTo>
                    <a:pt x="616299" y="757123"/>
                    <a:pt x="642404" y="732333"/>
                    <a:pt x="653453" y="699821"/>
                  </a:cubicBezTo>
                  <a:cubicBezTo>
                    <a:pt x="663664" y="669747"/>
                    <a:pt x="653786" y="646786"/>
                    <a:pt x="623821" y="630936"/>
                  </a:cubicBezTo>
                  <a:cubicBezTo>
                    <a:pt x="593855" y="615087"/>
                    <a:pt x="545954" y="607162"/>
                    <a:pt x="480117" y="607162"/>
                  </a:cubicBezTo>
                  <a:close/>
                  <a:moveTo>
                    <a:pt x="4747832" y="312115"/>
                  </a:moveTo>
                  <a:lnTo>
                    <a:pt x="4557026" y="593751"/>
                  </a:lnTo>
                  <a:lnTo>
                    <a:pt x="4754537" y="593751"/>
                  </a:lnTo>
                  <a:lnTo>
                    <a:pt x="4755146" y="312115"/>
                  </a:lnTo>
                  <a:close/>
                  <a:moveTo>
                    <a:pt x="492785" y="221895"/>
                  </a:moveTo>
                  <a:lnTo>
                    <a:pt x="431463" y="402336"/>
                  </a:lnTo>
                  <a:lnTo>
                    <a:pt x="537533" y="402336"/>
                  </a:lnTo>
                  <a:cubicBezTo>
                    <a:pt x="591991" y="402336"/>
                    <a:pt x="636613" y="394208"/>
                    <a:pt x="671398" y="377952"/>
                  </a:cubicBezTo>
                  <a:cubicBezTo>
                    <a:pt x="706183" y="361696"/>
                    <a:pt x="728681" y="338531"/>
                    <a:pt x="738892" y="308458"/>
                  </a:cubicBezTo>
                  <a:cubicBezTo>
                    <a:pt x="748290" y="280823"/>
                    <a:pt x="741118" y="259487"/>
                    <a:pt x="717375" y="244450"/>
                  </a:cubicBezTo>
                  <a:cubicBezTo>
                    <a:pt x="693633" y="229413"/>
                    <a:pt x="654532" y="221895"/>
                    <a:pt x="600075" y="221895"/>
                  </a:cubicBezTo>
                  <a:close/>
                  <a:moveTo>
                    <a:pt x="5784837" y="212141"/>
                  </a:moveTo>
                  <a:cubicBezTo>
                    <a:pt x="5715749" y="212141"/>
                    <a:pt x="5651973" y="238963"/>
                    <a:pt x="5593508" y="292608"/>
                  </a:cubicBezTo>
                  <a:cubicBezTo>
                    <a:pt x="5535044" y="346253"/>
                    <a:pt x="5490203" y="418999"/>
                    <a:pt x="5458986" y="510845"/>
                  </a:cubicBezTo>
                  <a:cubicBezTo>
                    <a:pt x="5427770" y="602691"/>
                    <a:pt x="5423163" y="675437"/>
                    <a:pt x="5445166" y="729082"/>
                  </a:cubicBezTo>
                  <a:cubicBezTo>
                    <a:pt x="5467169" y="782727"/>
                    <a:pt x="5512715" y="809549"/>
                    <a:pt x="5581802" y="809549"/>
                  </a:cubicBezTo>
                  <a:cubicBezTo>
                    <a:pt x="5650890" y="809549"/>
                    <a:pt x="5714666" y="782727"/>
                    <a:pt x="5773131" y="729082"/>
                  </a:cubicBezTo>
                  <a:cubicBezTo>
                    <a:pt x="5831595" y="675437"/>
                    <a:pt x="5876436" y="602691"/>
                    <a:pt x="5907652" y="510845"/>
                  </a:cubicBezTo>
                  <a:cubicBezTo>
                    <a:pt x="5938869" y="418999"/>
                    <a:pt x="5943476" y="346253"/>
                    <a:pt x="5921473" y="292608"/>
                  </a:cubicBezTo>
                  <a:cubicBezTo>
                    <a:pt x="5899471" y="238963"/>
                    <a:pt x="5853925" y="212141"/>
                    <a:pt x="5784837" y="212141"/>
                  </a:cubicBezTo>
                  <a:close/>
                  <a:moveTo>
                    <a:pt x="4735944" y="17069"/>
                  </a:moveTo>
                  <a:lnTo>
                    <a:pt x="4967592" y="17069"/>
                  </a:lnTo>
                  <a:lnTo>
                    <a:pt x="4995291" y="1004621"/>
                  </a:lnTo>
                  <a:lnTo>
                    <a:pt x="4755108" y="1004621"/>
                  </a:lnTo>
                  <a:lnTo>
                    <a:pt x="4755585" y="805891"/>
                  </a:lnTo>
                  <a:lnTo>
                    <a:pt x="4411770" y="805891"/>
                  </a:lnTo>
                  <a:lnTo>
                    <a:pt x="4277182" y="1004621"/>
                  </a:lnTo>
                  <a:lnTo>
                    <a:pt x="4036999" y="1004621"/>
                  </a:lnTo>
                  <a:close/>
                  <a:moveTo>
                    <a:pt x="3440773" y="17069"/>
                  </a:moveTo>
                  <a:lnTo>
                    <a:pt x="3667544" y="17069"/>
                  </a:lnTo>
                  <a:lnTo>
                    <a:pt x="3540747" y="390144"/>
                  </a:lnTo>
                  <a:lnTo>
                    <a:pt x="3928453" y="390144"/>
                  </a:lnTo>
                  <a:lnTo>
                    <a:pt x="4055249" y="17069"/>
                  </a:lnTo>
                  <a:lnTo>
                    <a:pt x="4282021" y="17069"/>
                  </a:lnTo>
                  <a:lnTo>
                    <a:pt x="3946398" y="1004621"/>
                  </a:lnTo>
                  <a:lnTo>
                    <a:pt x="3719627" y="1004621"/>
                  </a:lnTo>
                  <a:lnTo>
                    <a:pt x="3856367" y="602285"/>
                  </a:lnTo>
                  <a:lnTo>
                    <a:pt x="3468662" y="602285"/>
                  </a:lnTo>
                  <a:lnTo>
                    <a:pt x="3331921" y="1004621"/>
                  </a:lnTo>
                  <a:lnTo>
                    <a:pt x="3105149" y="1004621"/>
                  </a:lnTo>
                  <a:close/>
                  <a:moveTo>
                    <a:pt x="1631023" y="17069"/>
                  </a:moveTo>
                  <a:lnTo>
                    <a:pt x="1838287" y="17069"/>
                  </a:lnTo>
                  <a:lnTo>
                    <a:pt x="2017509" y="576682"/>
                  </a:lnTo>
                  <a:lnTo>
                    <a:pt x="2024824" y="576682"/>
                  </a:lnTo>
                  <a:lnTo>
                    <a:pt x="2215019" y="17069"/>
                  </a:lnTo>
                  <a:lnTo>
                    <a:pt x="2441791" y="17069"/>
                  </a:lnTo>
                  <a:lnTo>
                    <a:pt x="2106168" y="1004621"/>
                  </a:lnTo>
                  <a:lnTo>
                    <a:pt x="1911096" y="1004621"/>
                  </a:lnTo>
                  <a:lnTo>
                    <a:pt x="1719662" y="445008"/>
                  </a:lnTo>
                  <a:lnTo>
                    <a:pt x="1712347" y="445008"/>
                  </a:lnTo>
                  <a:lnTo>
                    <a:pt x="1522171" y="1004621"/>
                  </a:lnTo>
                  <a:lnTo>
                    <a:pt x="1295400" y="1004621"/>
                  </a:lnTo>
                  <a:close/>
                  <a:moveTo>
                    <a:pt x="1250023" y="17069"/>
                  </a:moveTo>
                  <a:lnTo>
                    <a:pt x="1476794" y="17069"/>
                  </a:lnTo>
                  <a:lnTo>
                    <a:pt x="1141171" y="1004621"/>
                  </a:lnTo>
                  <a:lnTo>
                    <a:pt x="914400" y="1004621"/>
                  </a:lnTo>
                  <a:close/>
                  <a:moveTo>
                    <a:pt x="335623" y="17069"/>
                  </a:moveTo>
                  <a:lnTo>
                    <a:pt x="696506" y="17069"/>
                  </a:lnTo>
                  <a:cubicBezTo>
                    <a:pt x="816800" y="17069"/>
                    <a:pt x="901728" y="39218"/>
                    <a:pt x="951290" y="83515"/>
                  </a:cubicBezTo>
                  <a:cubicBezTo>
                    <a:pt x="1000852" y="127813"/>
                    <a:pt x="1011682" y="191008"/>
                    <a:pt x="983780" y="273101"/>
                  </a:cubicBezTo>
                  <a:cubicBezTo>
                    <a:pt x="945108" y="386893"/>
                    <a:pt x="860501" y="461264"/>
                    <a:pt x="729958" y="496215"/>
                  </a:cubicBezTo>
                  <a:lnTo>
                    <a:pt x="727462" y="503530"/>
                  </a:lnTo>
                  <a:cubicBezTo>
                    <a:pt x="797845" y="514096"/>
                    <a:pt x="845512" y="538277"/>
                    <a:pt x="870461" y="576072"/>
                  </a:cubicBezTo>
                  <a:cubicBezTo>
                    <a:pt x="895410" y="613867"/>
                    <a:pt x="897248" y="664058"/>
                    <a:pt x="875976" y="726643"/>
                  </a:cubicBezTo>
                  <a:cubicBezTo>
                    <a:pt x="845598" y="816051"/>
                    <a:pt x="786901" y="884733"/>
                    <a:pt x="699887" y="932688"/>
                  </a:cubicBezTo>
                  <a:cubicBezTo>
                    <a:pt x="612873" y="980643"/>
                    <a:pt x="503936" y="1004621"/>
                    <a:pt x="373075" y="1004621"/>
                  </a:cubicBezTo>
                  <a:lnTo>
                    <a:pt x="0" y="1004621"/>
                  </a:lnTo>
                  <a:close/>
                  <a:moveTo>
                    <a:pt x="5856922" y="0"/>
                  </a:moveTo>
                  <a:cubicBezTo>
                    <a:pt x="5949582" y="0"/>
                    <a:pt x="6023210" y="20727"/>
                    <a:pt x="6077807" y="62179"/>
                  </a:cubicBezTo>
                  <a:cubicBezTo>
                    <a:pt x="6132404" y="103632"/>
                    <a:pt x="6165142" y="162763"/>
                    <a:pt x="6176019" y="239573"/>
                  </a:cubicBezTo>
                  <a:cubicBezTo>
                    <a:pt x="6186897" y="316383"/>
                    <a:pt x="6174657" y="406807"/>
                    <a:pt x="6139300" y="510845"/>
                  </a:cubicBezTo>
                  <a:cubicBezTo>
                    <a:pt x="6103944" y="614883"/>
                    <a:pt x="6054722" y="705307"/>
                    <a:pt x="5991634" y="782117"/>
                  </a:cubicBezTo>
                  <a:cubicBezTo>
                    <a:pt x="5928547" y="858927"/>
                    <a:pt x="5855617" y="918058"/>
                    <a:pt x="5772845" y="959511"/>
                  </a:cubicBezTo>
                  <a:cubicBezTo>
                    <a:pt x="5690073" y="1000963"/>
                    <a:pt x="5602357" y="1021690"/>
                    <a:pt x="5509698" y="1021690"/>
                  </a:cubicBezTo>
                  <a:cubicBezTo>
                    <a:pt x="5417038" y="1021690"/>
                    <a:pt x="5343413" y="1000963"/>
                    <a:pt x="5288822" y="959511"/>
                  </a:cubicBezTo>
                  <a:cubicBezTo>
                    <a:pt x="5234232" y="918058"/>
                    <a:pt x="5201498" y="858927"/>
                    <a:pt x="5190620" y="782117"/>
                  </a:cubicBezTo>
                  <a:cubicBezTo>
                    <a:pt x="5179742" y="705307"/>
                    <a:pt x="5191982" y="614883"/>
                    <a:pt x="5227339" y="510845"/>
                  </a:cubicBezTo>
                  <a:cubicBezTo>
                    <a:pt x="5262696" y="406807"/>
                    <a:pt x="5311918" y="316383"/>
                    <a:pt x="5375005" y="239573"/>
                  </a:cubicBezTo>
                  <a:cubicBezTo>
                    <a:pt x="5438092" y="162763"/>
                    <a:pt x="5511019" y="103632"/>
                    <a:pt x="5593785" y="62179"/>
                  </a:cubicBezTo>
                  <a:cubicBezTo>
                    <a:pt x="5676551" y="20727"/>
                    <a:pt x="5764263" y="0"/>
                    <a:pt x="5856922" y="0"/>
                  </a:cubicBezTo>
                  <a:close/>
                  <a:moveTo>
                    <a:pt x="2957055" y="0"/>
                  </a:moveTo>
                  <a:cubicBezTo>
                    <a:pt x="3130994" y="0"/>
                    <a:pt x="3228549" y="80061"/>
                    <a:pt x="3249720" y="240183"/>
                  </a:cubicBezTo>
                  <a:lnTo>
                    <a:pt x="3023577" y="331623"/>
                  </a:lnTo>
                  <a:cubicBezTo>
                    <a:pt x="3017634" y="286919"/>
                    <a:pt x="3003346" y="254813"/>
                    <a:pt x="2980715" y="235306"/>
                  </a:cubicBezTo>
                  <a:cubicBezTo>
                    <a:pt x="2958083" y="215799"/>
                    <a:pt x="2926042" y="206045"/>
                    <a:pt x="2884589" y="206045"/>
                  </a:cubicBezTo>
                  <a:cubicBezTo>
                    <a:pt x="2845574" y="206045"/>
                    <a:pt x="2810233" y="214376"/>
                    <a:pt x="2778566" y="231039"/>
                  </a:cubicBezTo>
                  <a:cubicBezTo>
                    <a:pt x="2746899" y="247701"/>
                    <a:pt x="2726918" y="268224"/>
                    <a:pt x="2718625" y="292608"/>
                  </a:cubicBezTo>
                  <a:cubicBezTo>
                    <a:pt x="2711996" y="312115"/>
                    <a:pt x="2711621" y="328168"/>
                    <a:pt x="2717501" y="340767"/>
                  </a:cubicBezTo>
                  <a:cubicBezTo>
                    <a:pt x="2723381" y="353365"/>
                    <a:pt x="2736919" y="364947"/>
                    <a:pt x="2758116" y="375514"/>
                  </a:cubicBezTo>
                  <a:cubicBezTo>
                    <a:pt x="2779312" y="386080"/>
                    <a:pt x="2812764" y="398272"/>
                    <a:pt x="2858471" y="412090"/>
                  </a:cubicBezTo>
                  <a:cubicBezTo>
                    <a:pt x="2916878" y="429159"/>
                    <a:pt x="2964850" y="447040"/>
                    <a:pt x="3002384" y="465735"/>
                  </a:cubicBezTo>
                  <a:cubicBezTo>
                    <a:pt x="3039919" y="484429"/>
                    <a:pt x="3068583" y="513690"/>
                    <a:pt x="3088376" y="553517"/>
                  </a:cubicBezTo>
                  <a:cubicBezTo>
                    <a:pt x="3108169" y="593344"/>
                    <a:pt x="3106737" y="646583"/>
                    <a:pt x="3084080" y="713232"/>
                  </a:cubicBezTo>
                  <a:cubicBezTo>
                    <a:pt x="3063087" y="775005"/>
                    <a:pt x="3028394" y="829259"/>
                    <a:pt x="2980001" y="875995"/>
                  </a:cubicBezTo>
                  <a:cubicBezTo>
                    <a:pt x="2931607" y="922731"/>
                    <a:pt x="2874070" y="958698"/>
                    <a:pt x="2807389" y="983895"/>
                  </a:cubicBezTo>
                  <a:cubicBezTo>
                    <a:pt x="2740707" y="1009091"/>
                    <a:pt x="2669977" y="1021690"/>
                    <a:pt x="2595200" y="1021690"/>
                  </a:cubicBezTo>
                  <a:cubicBezTo>
                    <a:pt x="2503354" y="1021690"/>
                    <a:pt x="2431233" y="998931"/>
                    <a:pt x="2378840" y="953415"/>
                  </a:cubicBezTo>
                  <a:cubicBezTo>
                    <a:pt x="2326446" y="907898"/>
                    <a:pt x="2296699" y="847751"/>
                    <a:pt x="2289600" y="772973"/>
                  </a:cubicBezTo>
                  <a:lnTo>
                    <a:pt x="2516962" y="681533"/>
                  </a:lnTo>
                  <a:cubicBezTo>
                    <a:pt x="2518295" y="725424"/>
                    <a:pt x="2532367" y="758749"/>
                    <a:pt x="2559177" y="781507"/>
                  </a:cubicBezTo>
                  <a:cubicBezTo>
                    <a:pt x="2585986" y="804266"/>
                    <a:pt x="2621743" y="815645"/>
                    <a:pt x="2666447" y="815645"/>
                  </a:cubicBezTo>
                  <a:cubicBezTo>
                    <a:pt x="2712777" y="815645"/>
                    <a:pt x="2752388" y="807314"/>
                    <a:pt x="2785281" y="790651"/>
                  </a:cubicBezTo>
                  <a:cubicBezTo>
                    <a:pt x="2818174" y="773989"/>
                    <a:pt x="2839180" y="752247"/>
                    <a:pt x="2848298" y="725424"/>
                  </a:cubicBezTo>
                  <a:cubicBezTo>
                    <a:pt x="2854648" y="706730"/>
                    <a:pt x="2855020" y="691287"/>
                    <a:pt x="2849413" y="679095"/>
                  </a:cubicBezTo>
                  <a:cubicBezTo>
                    <a:pt x="2843806" y="666903"/>
                    <a:pt x="2830268" y="655320"/>
                    <a:pt x="2808798" y="644347"/>
                  </a:cubicBezTo>
                  <a:cubicBezTo>
                    <a:pt x="2787329" y="633375"/>
                    <a:pt x="2754153" y="620979"/>
                    <a:pt x="2709272" y="607162"/>
                  </a:cubicBezTo>
                  <a:cubicBezTo>
                    <a:pt x="2649785" y="588467"/>
                    <a:pt x="2601474" y="569773"/>
                    <a:pt x="2564339" y="551079"/>
                  </a:cubicBezTo>
                  <a:cubicBezTo>
                    <a:pt x="2527205" y="532384"/>
                    <a:pt x="2498813" y="502920"/>
                    <a:pt x="2479166" y="462687"/>
                  </a:cubicBezTo>
                  <a:cubicBezTo>
                    <a:pt x="2459520" y="422453"/>
                    <a:pt x="2460879" y="369418"/>
                    <a:pt x="2483244" y="303581"/>
                  </a:cubicBezTo>
                  <a:cubicBezTo>
                    <a:pt x="2503132" y="245059"/>
                    <a:pt x="2537339" y="192837"/>
                    <a:pt x="2585865" y="146914"/>
                  </a:cubicBezTo>
                  <a:cubicBezTo>
                    <a:pt x="2634392" y="100991"/>
                    <a:pt x="2691320" y="65024"/>
                    <a:pt x="2756649" y="39015"/>
                  </a:cubicBezTo>
                  <a:cubicBezTo>
                    <a:pt x="2821978" y="13005"/>
                    <a:pt x="2888780" y="0"/>
                    <a:pt x="2957055" y="0"/>
                  </a:cubicBezTo>
                  <a:close/>
                </a:path>
              </a:pathLst>
            </a:custGeom>
            <a:noFill/>
            <a:ln>
              <a:gradFill flip="none" rotWithShape="1">
                <a:gsLst>
                  <a:gs pos="50000">
                    <a:schemeClr val="bg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  <a:tileRect/>
              </a:gradFill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 sz="6600" i="1">
                  <a:solidFill>
                    <a:schemeClr val="bg1"/>
                  </a:solidFill>
                  <a:latin typeface="+mj-ea"/>
                  <a:ea typeface="+mj-ea"/>
                </a:defRPr>
              </a:lvl1pPr>
            </a:lstStyle>
            <a:p>
              <a:endParaRPr lang="zh-CN" altLang="en-US" dirty="0"/>
            </a:p>
          </p:txBody>
        </p:sp>
        <p:sp>
          <p:nvSpPr>
            <p:cNvPr id="63" name="TextBox 58">
              <a:extLst>
                <a:ext uri="{FF2B5EF4-FFF2-40B4-BE49-F238E27FC236}">
                  <a16:creationId xmlns:a16="http://schemas.microsoft.com/office/drawing/2014/main" id="{A56FD1C3-5626-00BA-8075-F8E86164EB19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609600" y="597202"/>
              <a:ext cx="914400" cy="151174"/>
            </a:xfrm>
            <a:custGeom>
              <a:avLst/>
              <a:gdLst/>
              <a:ahLst/>
              <a:cxnLst/>
              <a:rect l="l" t="t" r="r" b="b"/>
              <a:pathLst>
                <a:path w="6179857" h="1021690">
                  <a:moveTo>
                    <a:pt x="361854" y="607162"/>
                  </a:moveTo>
                  <a:lnTo>
                    <a:pt x="296380" y="799795"/>
                  </a:lnTo>
                  <a:lnTo>
                    <a:pt x="415861" y="799795"/>
                  </a:lnTo>
                  <a:cubicBezTo>
                    <a:pt x="480885" y="799795"/>
                    <a:pt x="533978" y="791261"/>
                    <a:pt x="575138" y="774192"/>
                  </a:cubicBezTo>
                  <a:cubicBezTo>
                    <a:pt x="616299" y="757123"/>
                    <a:pt x="642404" y="732333"/>
                    <a:pt x="653453" y="699821"/>
                  </a:cubicBezTo>
                  <a:cubicBezTo>
                    <a:pt x="663664" y="669747"/>
                    <a:pt x="653786" y="646786"/>
                    <a:pt x="623821" y="630936"/>
                  </a:cubicBezTo>
                  <a:cubicBezTo>
                    <a:pt x="593855" y="615087"/>
                    <a:pt x="545954" y="607162"/>
                    <a:pt x="480117" y="607162"/>
                  </a:cubicBezTo>
                  <a:close/>
                  <a:moveTo>
                    <a:pt x="4747832" y="312115"/>
                  </a:moveTo>
                  <a:lnTo>
                    <a:pt x="4557026" y="593751"/>
                  </a:lnTo>
                  <a:lnTo>
                    <a:pt x="4754537" y="593751"/>
                  </a:lnTo>
                  <a:lnTo>
                    <a:pt x="4755146" y="312115"/>
                  </a:lnTo>
                  <a:close/>
                  <a:moveTo>
                    <a:pt x="492785" y="221895"/>
                  </a:moveTo>
                  <a:lnTo>
                    <a:pt x="431463" y="402336"/>
                  </a:lnTo>
                  <a:lnTo>
                    <a:pt x="537533" y="402336"/>
                  </a:lnTo>
                  <a:cubicBezTo>
                    <a:pt x="591991" y="402336"/>
                    <a:pt x="636613" y="394208"/>
                    <a:pt x="671398" y="377952"/>
                  </a:cubicBezTo>
                  <a:cubicBezTo>
                    <a:pt x="706183" y="361696"/>
                    <a:pt x="728681" y="338531"/>
                    <a:pt x="738892" y="308458"/>
                  </a:cubicBezTo>
                  <a:cubicBezTo>
                    <a:pt x="748290" y="280823"/>
                    <a:pt x="741118" y="259487"/>
                    <a:pt x="717375" y="244450"/>
                  </a:cubicBezTo>
                  <a:cubicBezTo>
                    <a:pt x="693633" y="229413"/>
                    <a:pt x="654532" y="221895"/>
                    <a:pt x="600075" y="221895"/>
                  </a:cubicBezTo>
                  <a:close/>
                  <a:moveTo>
                    <a:pt x="5784837" y="212141"/>
                  </a:moveTo>
                  <a:cubicBezTo>
                    <a:pt x="5715749" y="212141"/>
                    <a:pt x="5651973" y="238963"/>
                    <a:pt x="5593508" y="292608"/>
                  </a:cubicBezTo>
                  <a:cubicBezTo>
                    <a:pt x="5535044" y="346253"/>
                    <a:pt x="5490203" y="418999"/>
                    <a:pt x="5458986" y="510845"/>
                  </a:cubicBezTo>
                  <a:cubicBezTo>
                    <a:pt x="5427770" y="602691"/>
                    <a:pt x="5423163" y="675437"/>
                    <a:pt x="5445166" y="729082"/>
                  </a:cubicBezTo>
                  <a:cubicBezTo>
                    <a:pt x="5467169" y="782727"/>
                    <a:pt x="5512715" y="809549"/>
                    <a:pt x="5581802" y="809549"/>
                  </a:cubicBezTo>
                  <a:cubicBezTo>
                    <a:pt x="5650890" y="809549"/>
                    <a:pt x="5714666" y="782727"/>
                    <a:pt x="5773131" y="729082"/>
                  </a:cubicBezTo>
                  <a:cubicBezTo>
                    <a:pt x="5831595" y="675437"/>
                    <a:pt x="5876436" y="602691"/>
                    <a:pt x="5907652" y="510845"/>
                  </a:cubicBezTo>
                  <a:cubicBezTo>
                    <a:pt x="5938869" y="418999"/>
                    <a:pt x="5943476" y="346253"/>
                    <a:pt x="5921473" y="292608"/>
                  </a:cubicBezTo>
                  <a:cubicBezTo>
                    <a:pt x="5899471" y="238963"/>
                    <a:pt x="5853925" y="212141"/>
                    <a:pt x="5784837" y="212141"/>
                  </a:cubicBezTo>
                  <a:close/>
                  <a:moveTo>
                    <a:pt x="4735944" y="17069"/>
                  </a:moveTo>
                  <a:lnTo>
                    <a:pt x="4967592" y="17069"/>
                  </a:lnTo>
                  <a:lnTo>
                    <a:pt x="4995291" y="1004621"/>
                  </a:lnTo>
                  <a:lnTo>
                    <a:pt x="4755108" y="1004621"/>
                  </a:lnTo>
                  <a:lnTo>
                    <a:pt x="4755585" y="805891"/>
                  </a:lnTo>
                  <a:lnTo>
                    <a:pt x="4411770" y="805891"/>
                  </a:lnTo>
                  <a:lnTo>
                    <a:pt x="4277182" y="1004621"/>
                  </a:lnTo>
                  <a:lnTo>
                    <a:pt x="4036999" y="1004621"/>
                  </a:lnTo>
                  <a:close/>
                  <a:moveTo>
                    <a:pt x="3440773" y="17069"/>
                  </a:moveTo>
                  <a:lnTo>
                    <a:pt x="3667544" y="17069"/>
                  </a:lnTo>
                  <a:lnTo>
                    <a:pt x="3540747" y="390144"/>
                  </a:lnTo>
                  <a:lnTo>
                    <a:pt x="3928453" y="390144"/>
                  </a:lnTo>
                  <a:lnTo>
                    <a:pt x="4055249" y="17069"/>
                  </a:lnTo>
                  <a:lnTo>
                    <a:pt x="4282021" y="17069"/>
                  </a:lnTo>
                  <a:lnTo>
                    <a:pt x="3946398" y="1004621"/>
                  </a:lnTo>
                  <a:lnTo>
                    <a:pt x="3719627" y="1004621"/>
                  </a:lnTo>
                  <a:lnTo>
                    <a:pt x="3856367" y="602285"/>
                  </a:lnTo>
                  <a:lnTo>
                    <a:pt x="3468662" y="602285"/>
                  </a:lnTo>
                  <a:lnTo>
                    <a:pt x="3331921" y="1004621"/>
                  </a:lnTo>
                  <a:lnTo>
                    <a:pt x="3105149" y="1004621"/>
                  </a:lnTo>
                  <a:close/>
                  <a:moveTo>
                    <a:pt x="1631023" y="17069"/>
                  </a:moveTo>
                  <a:lnTo>
                    <a:pt x="1838287" y="17069"/>
                  </a:lnTo>
                  <a:lnTo>
                    <a:pt x="2017509" y="576682"/>
                  </a:lnTo>
                  <a:lnTo>
                    <a:pt x="2024824" y="576682"/>
                  </a:lnTo>
                  <a:lnTo>
                    <a:pt x="2215019" y="17069"/>
                  </a:lnTo>
                  <a:lnTo>
                    <a:pt x="2441791" y="17069"/>
                  </a:lnTo>
                  <a:lnTo>
                    <a:pt x="2106168" y="1004621"/>
                  </a:lnTo>
                  <a:lnTo>
                    <a:pt x="1911096" y="1004621"/>
                  </a:lnTo>
                  <a:lnTo>
                    <a:pt x="1719662" y="445008"/>
                  </a:lnTo>
                  <a:lnTo>
                    <a:pt x="1712347" y="445008"/>
                  </a:lnTo>
                  <a:lnTo>
                    <a:pt x="1522171" y="1004621"/>
                  </a:lnTo>
                  <a:lnTo>
                    <a:pt x="1295400" y="1004621"/>
                  </a:lnTo>
                  <a:close/>
                  <a:moveTo>
                    <a:pt x="1250023" y="17069"/>
                  </a:moveTo>
                  <a:lnTo>
                    <a:pt x="1476794" y="17069"/>
                  </a:lnTo>
                  <a:lnTo>
                    <a:pt x="1141171" y="1004621"/>
                  </a:lnTo>
                  <a:lnTo>
                    <a:pt x="914400" y="1004621"/>
                  </a:lnTo>
                  <a:close/>
                  <a:moveTo>
                    <a:pt x="335623" y="17069"/>
                  </a:moveTo>
                  <a:lnTo>
                    <a:pt x="696506" y="17069"/>
                  </a:lnTo>
                  <a:cubicBezTo>
                    <a:pt x="816800" y="17069"/>
                    <a:pt x="901728" y="39218"/>
                    <a:pt x="951290" y="83515"/>
                  </a:cubicBezTo>
                  <a:cubicBezTo>
                    <a:pt x="1000852" y="127813"/>
                    <a:pt x="1011682" y="191008"/>
                    <a:pt x="983780" y="273101"/>
                  </a:cubicBezTo>
                  <a:cubicBezTo>
                    <a:pt x="945108" y="386893"/>
                    <a:pt x="860501" y="461264"/>
                    <a:pt x="729958" y="496215"/>
                  </a:cubicBezTo>
                  <a:lnTo>
                    <a:pt x="727462" y="503530"/>
                  </a:lnTo>
                  <a:cubicBezTo>
                    <a:pt x="797845" y="514096"/>
                    <a:pt x="845512" y="538277"/>
                    <a:pt x="870461" y="576072"/>
                  </a:cubicBezTo>
                  <a:cubicBezTo>
                    <a:pt x="895410" y="613867"/>
                    <a:pt x="897248" y="664058"/>
                    <a:pt x="875976" y="726643"/>
                  </a:cubicBezTo>
                  <a:cubicBezTo>
                    <a:pt x="845598" y="816051"/>
                    <a:pt x="786901" y="884733"/>
                    <a:pt x="699887" y="932688"/>
                  </a:cubicBezTo>
                  <a:cubicBezTo>
                    <a:pt x="612873" y="980643"/>
                    <a:pt x="503936" y="1004621"/>
                    <a:pt x="373075" y="1004621"/>
                  </a:cubicBezTo>
                  <a:lnTo>
                    <a:pt x="0" y="1004621"/>
                  </a:lnTo>
                  <a:close/>
                  <a:moveTo>
                    <a:pt x="5856922" y="0"/>
                  </a:moveTo>
                  <a:cubicBezTo>
                    <a:pt x="5949582" y="0"/>
                    <a:pt x="6023210" y="20727"/>
                    <a:pt x="6077807" y="62179"/>
                  </a:cubicBezTo>
                  <a:cubicBezTo>
                    <a:pt x="6132404" y="103632"/>
                    <a:pt x="6165142" y="162763"/>
                    <a:pt x="6176019" y="239573"/>
                  </a:cubicBezTo>
                  <a:cubicBezTo>
                    <a:pt x="6186897" y="316383"/>
                    <a:pt x="6174657" y="406807"/>
                    <a:pt x="6139300" y="510845"/>
                  </a:cubicBezTo>
                  <a:cubicBezTo>
                    <a:pt x="6103944" y="614883"/>
                    <a:pt x="6054722" y="705307"/>
                    <a:pt x="5991634" y="782117"/>
                  </a:cubicBezTo>
                  <a:cubicBezTo>
                    <a:pt x="5928547" y="858927"/>
                    <a:pt x="5855617" y="918058"/>
                    <a:pt x="5772845" y="959511"/>
                  </a:cubicBezTo>
                  <a:cubicBezTo>
                    <a:pt x="5690073" y="1000963"/>
                    <a:pt x="5602357" y="1021690"/>
                    <a:pt x="5509698" y="1021690"/>
                  </a:cubicBezTo>
                  <a:cubicBezTo>
                    <a:pt x="5417038" y="1021690"/>
                    <a:pt x="5343413" y="1000963"/>
                    <a:pt x="5288822" y="959511"/>
                  </a:cubicBezTo>
                  <a:cubicBezTo>
                    <a:pt x="5234232" y="918058"/>
                    <a:pt x="5201498" y="858927"/>
                    <a:pt x="5190620" y="782117"/>
                  </a:cubicBezTo>
                  <a:cubicBezTo>
                    <a:pt x="5179742" y="705307"/>
                    <a:pt x="5191982" y="614883"/>
                    <a:pt x="5227339" y="510845"/>
                  </a:cubicBezTo>
                  <a:cubicBezTo>
                    <a:pt x="5262696" y="406807"/>
                    <a:pt x="5311918" y="316383"/>
                    <a:pt x="5375005" y="239573"/>
                  </a:cubicBezTo>
                  <a:cubicBezTo>
                    <a:pt x="5438092" y="162763"/>
                    <a:pt x="5511019" y="103632"/>
                    <a:pt x="5593785" y="62179"/>
                  </a:cubicBezTo>
                  <a:cubicBezTo>
                    <a:pt x="5676551" y="20727"/>
                    <a:pt x="5764263" y="0"/>
                    <a:pt x="5856922" y="0"/>
                  </a:cubicBezTo>
                  <a:close/>
                  <a:moveTo>
                    <a:pt x="2957055" y="0"/>
                  </a:moveTo>
                  <a:cubicBezTo>
                    <a:pt x="3130994" y="0"/>
                    <a:pt x="3228549" y="80061"/>
                    <a:pt x="3249720" y="240183"/>
                  </a:cubicBezTo>
                  <a:lnTo>
                    <a:pt x="3023577" y="331623"/>
                  </a:lnTo>
                  <a:cubicBezTo>
                    <a:pt x="3017634" y="286919"/>
                    <a:pt x="3003346" y="254813"/>
                    <a:pt x="2980715" y="235306"/>
                  </a:cubicBezTo>
                  <a:cubicBezTo>
                    <a:pt x="2958083" y="215799"/>
                    <a:pt x="2926042" y="206045"/>
                    <a:pt x="2884589" y="206045"/>
                  </a:cubicBezTo>
                  <a:cubicBezTo>
                    <a:pt x="2845574" y="206045"/>
                    <a:pt x="2810233" y="214376"/>
                    <a:pt x="2778566" y="231039"/>
                  </a:cubicBezTo>
                  <a:cubicBezTo>
                    <a:pt x="2746899" y="247701"/>
                    <a:pt x="2726918" y="268224"/>
                    <a:pt x="2718625" y="292608"/>
                  </a:cubicBezTo>
                  <a:cubicBezTo>
                    <a:pt x="2711996" y="312115"/>
                    <a:pt x="2711621" y="328168"/>
                    <a:pt x="2717501" y="340767"/>
                  </a:cubicBezTo>
                  <a:cubicBezTo>
                    <a:pt x="2723381" y="353365"/>
                    <a:pt x="2736919" y="364947"/>
                    <a:pt x="2758116" y="375514"/>
                  </a:cubicBezTo>
                  <a:cubicBezTo>
                    <a:pt x="2779312" y="386080"/>
                    <a:pt x="2812764" y="398272"/>
                    <a:pt x="2858471" y="412090"/>
                  </a:cubicBezTo>
                  <a:cubicBezTo>
                    <a:pt x="2916878" y="429159"/>
                    <a:pt x="2964850" y="447040"/>
                    <a:pt x="3002384" y="465735"/>
                  </a:cubicBezTo>
                  <a:cubicBezTo>
                    <a:pt x="3039919" y="484429"/>
                    <a:pt x="3068583" y="513690"/>
                    <a:pt x="3088376" y="553517"/>
                  </a:cubicBezTo>
                  <a:cubicBezTo>
                    <a:pt x="3108169" y="593344"/>
                    <a:pt x="3106737" y="646583"/>
                    <a:pt x="3084080" y="713232"/>
                  </a:cubicBezTo>
                  <a:cubicBezTo>
                    <a:pt x="3063087" y="775005"/>
                    <a:pt x="3028394" y="829259"/>
                    <a:pt x="2980001" y="875995"/>
                  </a:cubicBezTo>
                  <a:cubicBezTo>
                    <a:pt x="2931607" y="922731"/>
                    <a:pt x="2874070" y="958698"/>
                    <a:pt x="2807389" y="983895"/>
                  </a:cubicBezTo>
                  <a:cubicBezTo>
                    <a:pt x="2740707" y="1009091"/>
                    <a:pt x="2669977" y="1021690"/>
                    <a:pt x="2595200" y="1021690"/>
                  </a:cubicBezTo>
                  <a:cubicBezTo>
                    <a:pt x="2503354" y="1021690"/>
                    <a:pt x="2431233" y="998931"/>
                    <a:pt x="2378840" y="953415"/>
                  </a:cubicBezTo>
                  <a:cubicBezTo>
                    <a:pt x="2326446" y="907898"/>
                    <a:pt x="2296699" y="847751"/>
                    <a:pt x="2289600" y="772973"/>
                  </a:cubicBezTo>
                  <a:lnTo>
                    <a:pt x="2516962" y="681533"/>
                  </a:lnTo>
                  <a:cubicBezTo>
                    <a:pt x="2518295" y="725424"/>
                    <a:pt x="2532367" y="758749"/>
                    <a:pt x="2559177" y="781507"/>
                  </a:cubicBezTo>
                  <a:cubicBezTo>
                    <a:pt x="2585986" y="804266"/>
                    <a:pt x="2621743" y="815645"/>
                    <a:pt x="2666447" y="815645"/>
                  </a:cubicBezTo>
                  <a:cubicBezTo>
                    <a:pt x="2712777" y="815645"/>
                    <a:pt x="2752388" y="807314"/>
                    <a:pt x="2785281" y="790651"/>
                  </a:cubicBezTo>
                  <a:cubicBezTo>
                    <a:pt x="2818174" y="773989"/>
                    <a:pt x="2839180" y="752247"/>
                    <a:pt x="2848298" y="725424"/>
                  </a:cubicBezTo>
                  <a:cubicBezTo>
                    <a:pt x="2854648" y="706730"/>
                    <a:pt x="2855020" y="691287"/>
                    <a:pt x="2849413" y="679095"/>
                  </a:cubicBezTo>
                  <a:cubicBezTo>
                    <a:pt x="2843806" y="666903"/>
                    <a:pt x="2830268" y="655320"/>
                    <a:pt x="2808798" y="644347"/>
                  </a:cubicBezTo>
                  <a:cubicBezTo>
                    <a:pt x="2787329" y="633375"/>
                    <a:pt x="2754153" y="620979"/>
                    <a:pt x="2709272" y="607162"/>
                  </a:cubicBezTo>
                  <a:cubicBezTo>
                    <a:pt x="2649785" y="588467"/>
                    <a:pt x="2601474" y="569773"/>
                    <a:pt x="2564339" y="551079"/>
                  </a:cubicBezTo>
                  <a:cubicBezTo>
                    <a:pt x="2527205" y="532384"/>
                    <a:pt x="2498813" y="502920"/>
                    <a:pt x="2479166" y="462687"/>
                  </a:cubicBezTo>
                  <a:cubicBezTo>
                    <a:pt x="2459520" y="422453"/>
                    <a:pt x="2460879" y="369418"/>
                    <a:pt x="2483244" y="303581"/>
                  </a:cubicBezTo>
                  <a:cubicBezTo>
                    <a:pt x="2503132" y="245059"/>
                    <a:pt x="2537339" y="192837"/>
                    <a:pt x="2585865" y="146914"/>
                  </a:cubicBezTo>
                  <a:cubicBezTo>
                    <a:pt x="2634392" y="100991"/>
                    <a:pt x="2691320" y="65024"/>
                    <a:pt x="2756649" y="39015"/>
                  </a:cubicBezTo>
                  <a:cubicBezTo>
                    <a:pt x="2821978" y="13005"/>
                    <a:pt x="2888780" y="0"/>
                    <a:pt x="2957055" y="0"/>
                  </a:cubicBezTo>
                  <a:close/>
                </a:path>
              </a:pathLst>
            </a:custGeom>
            <a:noFill/>
            <a:ln>
              <a:gradFill flip="none" rotWithShape="1">
                <a:gsLst>
                  <a:gs pos="50000">
                    <a:schemeClr val="bg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  <a:tileRect/>
              </a:gradFill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 sz="6600" i="1">
                  <a:solidFill>
                    <a:schemeClr val="bg1"/>
                  </a:solidFill>
                  <a:latin typeface="+mj-ea"/>
                  <a:ea typeface="+mj-ea"/>
                </a:defRPr>
              </a:lvl1pPr>
            </a:lstStyle>
            <a:p>
              <a:endParaRPr lang="zh-CN" altLang="en-US" dirty="0"/>
            </a:p>
          </p:txBody>
        </p:sp>
        <p:sp>
          <p:nvSpPr>
            <p:cNvPr id="65" name="TextBox 58">
              <a:extLst>
                <a:ext uri="{FF2B5EF4-FFF2-40B4-BE49-F238E27FC236}">
                  <a16:creationId xmlns:a16="http://schemas.microsoft.com/office/drawing/2014/main" id="{E586AE69-3E6F-8091-51CD-1661B44B2468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609600" y="447997"/>
              <a:ext cx="914400" cy="151174"/>
            </a:xfrm>
            <a:custGeom>
              <a:avLst/>
              <a:gdLst/>
              <a:ahLst/>
              <a:cxnLst/>
              <a:rect l="l" t="t" r="r" b="b"/>
              <a:pathLst>
                <a:path w="6179857" h="1021690">
                  <a:moveTo>
                    <a:pt x="361854" y="607162"/>
                  </a:moveTo>
                  <a:lnTo>
                    <a:pt x="296380" y="799795"/>
                  </a:lnTo>
                  <a:lnTo>
                    <a:pt x="415861" y="799795"/>
                  </a:lnTo>
                  <a:cubicBezTo>
                    <a:pt x="480885" y="799795"/>
                    <a:pt x="533978" y="791261"/>
                    <a:pt x="575138" y="774192"/>
                  </a:cubicBezTo>
                  <a:cubicBezTo>
                    <a:pt x="616299" y="757123"/>
                    <a:pt x="642404" y="732333"/>
                    <a:pt x="653453" y="699821"/>
                  </a:cubicBezTo>
                  <a:cubicBezTo>
                    <a:pt x="663664" y="669747"/>
                    <a:pt x="653786" y="646786"/>
                    <a:pt x="623821" y="630936"/>
                  </a:cubicBezTo>
                  <a:cubicBezTo>
                    <a:pt x="593855" y="615087"/>
                    <a:pt x="545954" y="607162"/>
                    <a:pt x="480117" y="607162"/>
                  </a:cubicBezTo>
                  <a:close/>
                  <a:moveTo>
                    <a:pt x="4747832" y="312115"/>
                  </a:moveTo>
                  <a:lnTo>
                    <a:pt x="4557026" y="593751"/>
                  </a:lnTo>
                  <a:lnTo>
                    <a:pt x="4754537" y="593751"/>
                  </a:lnTo>
                  <a:lnTo>
                    <a:pt x="4755146" y="312115"/>
                  </a:lnTo>
                  <a:close/>
                  <a:moveTo>
                    <a:pt x="492785" y="221895"/>
                  </a:moveTo>
                  <a:lnTo>
                    <a:pt x="431463" y="402336"/>
                  </a:lnTo>
                  <a:lnTo>
                    <a:pt x="537533" y="402336"/>
                  </a:lnTo>
                  <a:cubicBezTo>
                    <a:pt x="591991" y="402336"/>
                    <a:pt x="636613" y="394208"/>
                    <a:pt x="671398" y="377952"/>
                  </a:cubicBezTo>
                  <a:cubicBezTo>
                    <a:pt x="706183" y="361696"/>
                    <a:pt x="728681" y="338531"/>
                    <a:pt x="738892" y="308458"/>
                  </a:cubicBezTo>
                  <a:cubicBezTo>
                    <a:pt x="748290" y="280823"/>
                    <a:pt x="741118" y="259487"/>
                    <a:pt x="717375" y="244450"/>
                  </a:cubicBezTo>
                  <a:cubicBezTo>
                    <a:pt x="693633" y="229413"/>
                    <a:pt x="654532" y="221895"/>
                    <a:pt x="600075" y="221895"/>
                  </a:cubicBezTo>
                  <a:close/>
                  <a:moveTo>
                    <a:pt x="5784837" y="212141"/>
                  </a:moveTo>
                  <a:cubicBezTo>
                    <a:pt x="5715749" y="212141"/>
                    <a:pt x="5651973" y="238963"/>
                    <a:pt x="5593508" y="292608"/>
                  </a:cubicBezTo>
                  <a:cubicBezTo>
                    <a:pt x="5535044" y="346253"/>
                    <a:pt x="5490203" y="418999"/>
                    <a:pt x="5458986" y="510845"/>
                  </a:cubicBezTo>
                  <a:cubicBezTo>
                    <a:pt x="5427770" y="602691"/>
                    <a:pt x="5423163" y="675437"/>
                    <a:pt x="5445166" y="729082"/>
                  </a:cubicBezTo>
                  <a:cubicBezTo>
                    <a:pt x="5467169" y="782727"/>
                    <a:pt x="5512715" y="809549"/>
                    <a:pt x="5581802" y="809549"/>
                  </a:cubicBezTo>
                  <a:cubicBezTo>
                    <a:pt x="5650890" y="809549"/>
                    <a:pt x="5714666" y="782727"/>
                    <a:pt x="5773131" y="729082"/>
                  </a:cubicBezTo>
                  <a:cubicBezTo>
                    <a:pt x="5831595" y="675437"/>
                    <a:pt x="5876436" y="602691"/>
                    <a:pt x="5907652" y="510845"/>
                  </a:cubicBezTo>
                  <a:cubicBezTo>
                    <a:pt x="5938869" y="418999"/>
                    <a:pt x="5943476" y="346253"/>
                    <a:pt x="5921473" y="292608"/>
                  </a:cubicBezTo>
                  <a:cubicBezTo>
                    <a:pt x="5899471" y="238963"/>
                    <a:pt x="5853925" y="212141"/>
                    <a:pt x="5784837" y="212141"/>
                  </a:cubicBezTo>
                  <a:close/>
                  <a:moveTo>
                    <a:pt x="4735944" y="17069"/>
                  </a:moveTo>
                  <a:lnTo>
                    <a:pt x="4967592" y="17069"/>
                  </a:lnTo>
                  <a:lnTo>
                    <a:pt x="4995291" y="1004621"/>
                  </a:lnTo>
                  <a:lnTo>
                    <a:pt x="4755108" y="1004621"/>
                  </a:lnTo>
                  <a:lnTo>
                    <a:pt x="4755585" y="805891"/>
                  </a:lnTo>
                  <a:lnTo>
                    <a:pt x="4411770" y="805891"/>
                  </a:lnTo>
                  <a:lnTo>
                    <a:pt x="4277182" y="1004621"/>
                  </a:lnTo>
                  <a:lnTo>
                    <a:pt x="4036999" y="1004621"/>
                  </a:lnTo>
                  <a:close/>
                  <a:moveTo>
                    <a:pt x="3440773" y="17069"/>
                  </a:moveTo>
                  <a:lnTo>
                    <a:pt x="3667544" y="17069"/>
                  </a:lnTo>
                  <a:lnTo>
                    <a:pt x="3540747" y="390144"/>
                  </a:lnTo>
                  <a:lnTo>
                    <a:pt x="3928453" y="390144"/>
                  </a:lnTo>
                  <a:lnTo>
                    <a:pt x="4055249" y="17069"/>
                  </a:lnTo>
                  <a:lnTo>
                    <a:pt x="4282021" y="17069"/>
                  </a:lnTo>
                  <a:lnTo>
                    <a:pt x="3946398" y="1004621"/>
                  </a:lnTo>
                  <a:lnTo>
                    <a:pt x="3719627" y="1004621"/>
                  </a:lnTo>
                  <a:lnTo>
                    <a:pt x="3856367" y="602285"/>
                  </a:lnTo>
                  <a:lnTo>
                    <a:pt x="3468662" y="602285"/>
                  </a:lnTo>
                  <a:lnTo>
                    <a:pt x="3331921" y="1004621"/>
                  </a:lnTo>
                  <a:lnTo>
                    <a:pt x="3105149" y="1004621"/>
                  </a:lnTo>
                  <a:close/>
                  <a:moveTo>
                    <a:pt x="1631023" y="17069"/>
                  </a:moveTo>
                  <a:lnTo>
                    <a:pt x="1838287" y="17069"/>
                  </a:lnTo>
                  <a:lnTo>
                    <a:pt x="2017509" y="576682"/>
                  </a:lnTo>
                  <a:lnTo>
                    <a:pt x="2024824" y="576682"/>
                  </a:lnTo>
                  <a:lnTo>
                    <a:pt x="2215019" y="17069"/>
                  </a:lnTo>
                  <a:lnTo>
                    <a:pt x="2441791" y="17069"/>
                  </a:lnTo>
                  <a:lnTo>
                    <a:pt x="2106168" y="1004621"/>
                  </a:lnTo>
                  <a:lnTo>
                    <a:pt x="1911096" y="1004621"/>
                  </a:lnTo>
                  <a:lnTo>
                    <a:pt x="1719662" y="445008"/>
                  </a:lnTo>
                  <a:lnTo>
                    <a:pt x="1712347" y="445008"/>
                  </a:lnTo>
                  <a:lnTo>
                    <a:pt x="1522171" y="1004621"/>
                  </a:lnTo>
                  <a:lnTo>
                    <a:pt x="1295400" y="1004621"/>
                  </a:lnTo>
                  <a:close/>
                  <a:moveTo>
                    <a:pt x="1250023" y="17069"/>
                  </a:moveTo>
                  <a:lnTo>
                    <a:pt x="1476794" y="17069"/>
                  </a:lnTo>
                  <a:lnTo>
                    <a:pt x="1141171" y="1004621"/>
                  </a:lnTo>
                  <a:lnTo>
                    <a:pt x="914400" y="1004621"/>
                  </a:lnTo>
                  <a:close/>
                  <a:moveTo>
                    <a:pt x="335623" y="17069"/>
                  </a:moveTo>
                  <a:lnTo>
                    <a:pt x="696506" y="17069"/>
                  </a:lnTo>
                  <a:cubicBezTo>
                    <a:pt x="816800" y="17069"/>
                    <a:pt x="901728" y="39218"/>
                    <a:pt x="951290" y="83515"/>
                  </a:cubicBezTo>
                  <a:cubicBezTo>
                    <a:pt x="1000852" y="127813"/>
                    <a:pt x="1011682" y="191008"/>
                    <a:pt x="983780" y="273101"/>
                  </a:cubicBezTo>
                  <a:cubicBezTo>
                    <a:pt x="945108" y="386893"/>
                    <a:pt x="860501" y="461264"/>
                    <a:pt x="729958" y="496215"/>
                  </a:cubicBezTo>
                  <a:lnTo>
                    <a:pt x="727462" y="503530"/>
                  </a:lnTo>
                  <a:cubicBezTo>
                    <a:pt x="797845" y="514096"/>
                    <a:pt x="845512" y="538277"/>
                    <a:pt x="870461" y="576072"/>
                  </a:cubicBezTo>
                  <a:cubicBezTo>
                    <a:pt x="895410" y="613867"/>
                    <a:pt x="897248" y="664058"/>
                    <a:pt x="875976" y="726643"/>
                  </a:cubicBezTo>
                  <a:cubicBezTo>
                    <a:pt x="845598" y="816051"/>
                    <a:pt x="786901" y="884733"/>
                    <a:pt x="699887" y="932688"/>
                  </a:cubicBezTo>
                  <a:cubicBezTo>
                    <a:pt x="612873" y="980643"/>
                    <a:pt x="503936" y="1004621"/>
                    <a:pt x="373075" y="1004621"/>
                  </a:cubicBezTo>
                  <a:lnTo>
                    <a:pt x="0" y="1004621"/>
                  </a:lnTo>
                  <a:close/>
                  <a:moveTo>
                    <a:pt x="5856922" y="0"/>
                  </a:moveTo>
                  <a:cubicBezTo>
                    <a:pt x="5949582" y="0"/>
                    <a:pt x="6023210" y="20727"/>
                    <a:pt x="6077807" y="62179"/>
                  </a:cubicBezTo>
                  <a:cubicBezTo>
                    <a:pt x="6132404" y="103632"/>
                    <a:pt x="6165142" y="162763"/>
                    <a:pt x="6176019" y="239573"/>
                  </a:cubicBezTo>
                  <a:cubicBezTo>
                    <a:pt x="6186897" y="316383"/>
                    <a:pt x="6174657" y="406807"/>
                    <a:pt x="6139300" y="510845"/>
                  </a:cubicBezTo>
                  <a:cubicBezTo>
                    <a:pt x="6103944" y="614883"/>
                    <a:pt x="6054722" y="705307"/>
                    <a:pt x="5991634" y="782117"/>
                  </a:cubicBezTo>
                  <a:cubicBezTo>
                    <a:pt x="5928547" y="858927"/>
                    <a:pt x="5855617" y="918058"/>
                    <a:pt x="5772845" y="959511"/>
                  </a:cubicBezTo>
                  <a:cubicBezTo>
                    <a:pt x="5690073" y="1000963"/>
                    <a:pt x="5602357" y="1021690"/>
                    <a:pt x="5509698" y="1021690"/>
                  </a:cubicBezTo>
                  <a:cubicBezTo>
                    <a:pt x="5417038" y="1021690"/>
                    <a:pt x="5343413" y="1000963"/>
                    <a:pt x="5288822" y="959511"/>
                  </a:cubicBezTo>
                  <a:cubicBezTo>
                    <a:pt x="5234232" y="918058"/>
                    <a:pt x="5201498" y="858927"/>
                    <a:pt x="5190620" y="782117"/>
                  </a:cubicBezTo>
                  <a:cubicBezTo>
                    <a:pt x="5179742" y="705307"/>
                    <a:pt x="5191982" y="614883"/>
                    <a:pt x="5227339" y="510845"/>
                  </a:cubicBezTo>
                  <a:cubicBezTo>
                    <a:pt x="5262696" y="406807"/>
                    <a:pt x="5311918" y="316383"/>
                    <a:pt x="5375005" y="239573"/>
                  </a:cubicBezTo>
                  <a:cubicBezTo>
                    <a:pt x="5438092" y="162763"/>
                    <a:pt x="5511019" y="103632"/>
                    <a:pt x="5593785" y="62179"/>
                  </a:cubicBezTo>
                  <a:cubicBezTo>
                    <a:pt x="5676551" y="20727"/>
                    <a:pt x="5764263" y="0"/>
                    <a:pt x="5856922" y="0"/>
                  </a:cubicBezTo>
                  <a:close/>
                  <a:moveTo>
                    <a:pt x="2957055" y="0"/>
                  </a:moveTo>
                  <a:cubicBezTo>
                    <a:pt x="3130994" y="0"/>
                    <a:pt x="3228549" y="80061"/>
                    <a:pt x="3249720" y="240183"/>
                  </a:cubicBezTo>
                  <a:lnTo>
                    <a:pt x="3023577" y="331623"/>
                  </a:lnTo>
                  <a:cubicBezTo>
                    <a:pt x="3017634" y="286919"/>
                    <a:pt x="3003346" y="254813"/>
                    <a:pt x="2980715" y="235306"/>
                  </a:cubicBezTo>
                  <a:cubicBezTo>
                    <a:pt x="2958083" y="215799"/>
                    <a:pt x="2926042" y="206045"/>
                    <a:pt x="2884589" y="206045"/>
                  </a:cubicBezTo>
                  <a:cubicBezTo>
                    <a:pt x="2845574" y="206045"/>
                    <a:pt x="2810233" y="214376"/>
                    <a:pt x="2778566" y="231039"/>
                  </a:cubicBezTo>
                  <a:cubicBezTo>
                    <a:pt x="2746899" y="247701"/>
                    <a:pt x="2726918" y="268224"/>
                    <a:pt x="2718625" y="292608"/>
                  </a:cubicBezTo>
                  <a:cubicBezTo>
                    <a:pt x="2711996" y="312115"/>
                    <a:pt x="2711621" y="328168"/>
                    <a:pt x="2717501" y="340767"/>
                  </a:cubicBezTo>
                  <a:cubicBezTo>
                    <a:pt x="2723381" y="353365"/>
                    <a:pt x="2736919" y="364947"/>
                    <a:pt x="2758116" y="375514"/>
                  </a:cubicBezTo>
                  <a:cubicBezTo>
                    <a:pt x="2779312" y="386080"/>
                    <a:pt x="2812764" y="398272"/>
                    <a:pt x="2858471" y="412090"/>
                  </a:cubicBezTo>
                  <a:cubicBezTo>
                    <a:pt x="2916878" y="429159"/>
                    <a:pt x="2964850" y="447040"/>
                    <a:pt x="3002384" y="465735"/>
                  </a:cubicBezTo>
                  <a:cubicBezTo>
                    <a:pt x="3039919" y="484429"/>
                    <a:pt x="3068583" y="513690"/>
                    <a:pt x="3088376" y="553517"/>
                  </a:cubicBezTo>
                  <a:cubicBezTo>
                    <a:pt x="3108169" y="593344"/>
                    <a:pt x="3106737" y="646583"/>
                    <a:pt x="3084080" y="713232"/>
                  </a:cubicBezTo>
                  <a:cubicBezTo>
                    <a:pt x="3063087" y="775005"/>
                    <a:pt x="3028394" y="829259"/>
                    <a:pt x="2980001" y="875995"/>
                  </a:cubicBezTo>
                  <a:cubicBezTo>
                    <a:pt x="2931607" y="922731"/>
                    <a:pt x="2874070" y="958698"/>
                    <a:pt x="2807389" y="983895"/>
                  </a:cubicBezTo>
                  <a:cubicBezTo>
                    <a:pt x="2740707" y="1009091"/>
                    <a:pt x="2669977" y="1021690"/>
                    <a:pt x="2595200" y="1021690"/>
                  </a:cubicBezTo>
                  <a:cubicBezTo>
                    <a:pt x="2503354" y="1021690"/>
                    <a:pt x="2431233" y="998931"/>
                    <a:pt x="2378840" y="953415"/>
                  </a:cubicBezTo>
                  <a:cubicBezTo>
                    <a:pt x="2326446" y="907898"/>
                    <a:pt x="2296699" y="847751"/>
                    <a:pt x="2289600" y="772973"/>
                  </a:cubicBezTo>
                  <a:lnTo>
                    <a:pt x="2516962" y="681533"/>
                  </a:lnTo>
                  <a:cubicBezTo>
                    <a:pt x="2518295" y="725424"/>
                    <a:pt x="2532367" y="758749"/>
                    <a:pt x="2559177" y="781507"/>
                  </a:cubicBezTo>
                  <a:cubicBezTo>
                    <a:pt x="2585986" y="804266"/>
                    <a:pt x="2621743" y="815645"/>
                    <a:pt x="2666447" y="815645"/>
                  </a:cubicBezTo>
                  <a:cubicBezTo>
                    <a:pt x="2712777" y="815645"/>
                    <a:pt x="2752388" y="807314"/>
                    <a:pt x="2785281" y="790651"/>
                  </a:cubicBezTo>
                  <a:cubicBezTo>
                    <a:pt x="2818174" y="773989"/>
                    <a:pt x="2839180" y="752247"/>
                    <a:pt x="2848298" y="725424"/>
                  </a:cubicBezTo>
                  <a:cubicBezTo>
                    <a:pt x="2854648" y="706730"/>
                    <a:pt x="2855020" y="691287"/>
                    <a:pt x="2849413" y="679095"/>
                  </a:cubicBezTo>
                  <a:cubicBezTo>
                    <a:pt x="2843806" y="666903"/>
                    <a:pt x="2830268" y="655320"/>
                    <a:pt x="2808798" y="644347"/>
                  </a:cubicBezTo>
                  <a:cubicBezTo>
                    <a:pt x="2787329" y="633375"/>
                    <a:pt x="2754153" y="620979"/>
                    <a:pt x="2709272" y="607162"/>
                  </a:cubicBezTo>
                  <a:cubicBezTo>
                    <a:pt x="2649785" y="588467"/>
                    <a:pt x="2601474" y="569773"/>
                    <a:pt x="2564339" y="551079"/>
                  </a:cubicBezTo>
                  <a:cubicBezTo>
                    <a:pt x="2527205" y="532384"/>
                    <a:pt x="2498813" y="502920"/>
                    <a:pt x="2479166" y="462687"/>
                  </a:cubicBezTo>
                  <a:cubicBezTo>
                    <a:pt x="2459520" y="422453"/>
                    <a:pt x="2460879" y="369418"/>
                    <a:pt x="2483244" y="303581"/>
                  </a:cubicBezTo>
                  <a:cubicBezTo>
                    <a:pt x="2503132" y="245059"/>
                    <a:pt x="2537339" y="192837"/>
                    <a:pt x="2585865" y="146914"/>
                  </a:cubicBezTo>
                  <a:cubicBezTo>
                    <a:pt x="2634392" y="100991"/>
                    <a:pt x="2691320" y="65024"/>
                    <a:pt x="2756649" y="39015"/>
                  </a:cubicBezTo>
                  <a:cubicBezTo>
                    <a:pt x="2821978" y="13005"/>
                    <a:pt x="2888780" y="0"/>
                    <a:pt x="295705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6600" i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665" name="文本框 664">
            <a:extLst>
              <a:ext uri="{FF2B5EF4-FFF2-40B4-BE49-F238E27FC236}">
                <a16:creationId xmlns:a16="http://schemas.microsoft.com/office/drawing/2014/main" id="{8F416A7A-DCF8-42A1-0378-1CC433D33F5C}"/>
              </a:ext>
            </a:extLst>
          </p:cNvPr>
          <p:cNvSpPr txBox="1"/>
          <p:nvPr/>
        </p:nvSpPr>
        <p:spPr>
          <a:xfrm>
            <a:off x="594119" y="6281349"/>
            <a:ext cx="6771084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dirty="0">
                <a:solidFill>
                  <a:schemeClr val="accent1"/>
                </a:solidFill>
                <a:latin typeface="+mn-ea"/>
              </a:rPr>
              <a:t>宝藏彬少首席设计师 </a:t>
            </a:r>
            <a:r>
              <a:rPr lang="en-US" altLang="zh-CN" dirty="0">
                <a:solidFill>
                  <a:schemeClr val="accent1"/>
                </a:solidFill>
                <a:latin typeface="+mn-ea"/>
              </a:rPr>
              <a:t>| </a:t>
            </a:r>
            <a:r>
              <a:rPr lang="zh-CN" altLang="en-US" dirty="0">
                <a:solidFill>
                  <a:schemeClr val="accent1"/>
                </a:solidFill>
                <a:latin typeface="+mn-ea"/>
              </a:rPr>
              <a:t>彬少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C78A307F-98D3-4383-4014-BCB2CD231521}"/>
              </a:ext>
            </a:extLst>
          </p:cNvPr>
          <p:cNvSpPr/>
          <p:nvPr/>
        </p:nvSpPr>
        <p:spPr>
          <a:xfrm>
            <a:off x="0" y="0"/>
            <a:ext cx="12192000" cy="334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84B989A1-8AEC-A934-4A06-EFE298A58D49}"/>
              </a:ext>
            </a:extLst>
          </p:cNvPr>
          <p:cNvSpPr/>
          <p:nvPr/>
        </p:nvSpPr>
        <p:spPr>
          <a:xfrm>
            <a:off x="268020" y="113332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EE13081F-9BFD-5C3C-BBF7-701F07FF52F0}"/>
              </a:ext>
            </a:extLst>
          </p:cNvPr>
          <p:cNvSpPr/>
          <p:nvPr/>
        </p:nvSpPr>
        <p:spPr>
          <a:xfrm>
            <a:off x="456030" y="113332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075270D0-8FDD-C032-8E9B-2916B117314D}"/>
              </a:ext>
            </a:extLst>
          </p:cNvPr>
          <p:cNvSpPr/>
          <p:nvPr/>
        </p:nvSpPr>
        <p:spPr>
          <a:xfrm>
            <a:off x="644040" y="113332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E51183F8-FAFB-E163-F6DC-40711A1B11BD}"/>
              </a:ext>
            </a:extLst>
          </p:cNvPr>
          <p:cNvGrpSpPr/>
          <p:nvPr/>
        </p:nvGrpSpPr>
        <p:grpSpPr>
          <a:xfrm>
            <a:off x="11743980" y="85054"/>
            <a:ext cx="180000" cy="164557"/>
            <a:chOff x="11743980" y="92775"/>
            <a:chExt cx="180000" cy="164557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8624736-172F-644F-3921-02B2CEABC0F2}"/>
                </a:ext>
              </a:extLst>
            </p:cNvPr>
            <p:cNvSpPr/>
            <p:nvPr/>
          </p:nvSpPr>
          <p:spPr>
            <a:xfrm>
              <a:off x="11743980" y="92775"/>
              <a:ext cx="180000" cy="36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5D09B6FD-D303-8B7E-553A-9CC387EED7D4}"/>
                </a:ext>
              </a:extLst>
            </p:cNvPr>
            <p:cNvSpPr/>
            <p:nvPr/>
          </p:nvSpPr>
          <p:spPr>
            <a:xfrm>
              <a:off x="11743980" y="157054"/>
              <a:ext cx="180000" cy="36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8E5DE636-BACA-D1B8-F688-63140FBEBEA3}"/>
                </a:ext>
              </a:extLst>
            </p:cNvPr>
            <p:cNvSpPr/>
            <p:nvPr/>
          </p:nvSpPr>
          <p:spPr>
            <a:xfrm>
              <a:off x="11743980" y="221332"/>
              <a:ext cx="180000" cy="36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55AFBF35-AD23-4C2C-ABAA-3E3F1209F2E4}"/>
              </a:ext>
            </a:extLst>
          </p:cNvPr>
          <p:cNvGrpSpPr/>
          <p:nvPr/>
        </p:nvGrpSpPr>
        <p:grpSpPr>
          <a:xfrm>
            <a:off x="11391900" y="6324600"/>
            <a:ext cx="190500" cy="190500"/>
            <a:chOff x="10896600" y="5829299"/>
            <a:chExt cx="685800" cy="685801"/>
          </a:xfrm>
          <a:solidFill>
            <a:schemeClr val="accent1"/>
          </a:solidFill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09FBCA90-A7AC-5F96-243A-A1A77AE37CE7}"/>
                </a:ext>
              </a:extLst>
            </p:cNvPr>
            <p:cNvSpPr/>
            <p:nvPr/>
          </p:nvSpPr>
          <p:spPr>
            <a:xfrm rot="16200000">
              <a:off x="10896600" y="5829300"/>
              <a:ext cx="685800" cy="685800"/>
            </a:xfrm>
            <a:custGeom>
              <a:avLst/>
              <a:gdLst>
                <a:gd name="connsiteX0" fmla="*/ 685800 w 685800"/>
                <a:gd name="connsiteY0" fmla="*/ 406400 h 685800"/>
                <a:gd name="connsiteX1" fmla="*/ 685800 w 685800"/>
                <a:gd name="connsiteY1" fmla="*/ 685800 h 685800"/>
                <a:gd name="connsiteX2" fmla="*/ 279400 w 685800"/>
                <a:gd name="connsiteY2" fmla="*/ 685800 h 685800"/>
                <a:gd name="connsiteX3" fmla="*/ 0 w 685800"/>
                <a:gd name="connsiteY3" fmla="*/ 685800 h 685800"/>
                <a:gd name="connsiteX4" fmla="*/ 0 w 685800"/>
                <a:gd name="connsiteY4" fmla="*/ 406400 h 685800"/>
                <a:gd name="connsiteX5" fmla="*/ 0 w 685800"/>
                <a:gd name="connsiteY5" fmla="*/ 0 h 685800"/>
                <a:gd name="connsiteX6" fmla="*/ 279400 w 685800"/>
                <a:gd name="connsiteY6" fmla="*/ 0 h 685800"/>
                <a:gd name="connsiteX7" fmla="*/ 279400 w 685800"/>
                <a:gd name="connsiteY7" fmla="*/ 406400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85800" h="685800">
                  <a:moveTo>
                    <a:pt x="685800" y="406400"/>
                  </a:moveTo>
                  <a:lnTo>
                    <a:pt x="685800" y="685800"/>
                  </a:lnTo>
                  <a:lnTo>
                    <a:pt x="279400" y="685800"/>
                  </a:lnTo>
                  <a:lnTo>
                    <a:pt x="0" y="685800"/>
                  </a:lnTo>
                  <a:lnTo>
                    <a:pt x="0" y="406400"/>
                  </a:lnTo>
                  <a:lnTo>
                    <a:pt x="0" y="0"/>
                  </a:lnTo>
                  <a:lnTo>
                    <a:pt x="279400" y="0"/>
                  </a:lnTo>
                  <a:lnTo>
                    <a:pt x="279400" y="40640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3E20355F-5C8D-EE1A-3162-D0FB0C55514D}"/>
                </a:ext>
              </a:extLst>
            </p:cNvPr>
            <p:cNvSpPr/>
            <p:nvPr/>
          </p:nvSpPr>
          <p:spPr>
            <a:xfrm rot="16200000">
              <a:off x="10896600" y="5829299"/>
              <a:ext cx="279400" cy="279400"/>
            </a:xfrm>
            <a:custGeom>
              <a:avLst/>
              <a:gdLst>
                <a:gd name="connsiteX0" fmla="*/ 279400 w 279400"/>
                <a:gd name="connsiteY0" fmla="*/ 0 h 279400"/>
                <a:gd name="connsiteX1" fmla="*/ 279400 w 279400"/>
                <a:gd name="connsiteY1" fmla="*/ 279400 h 279400"/>
                <a:gd name="connsiteX2" fmla="*/ 0 w 279400"/>
                <a:gd name="connsiteY2" fmla="*/ 279400 h 279400"/>
                <a:gd name="connsiteX3" fmla="*/ 0 w 279400"/>
                <a:gd name="connsiteY3" fmla="*/ 0 h 27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9400" h="279400">
                  <a:moveTo>
                    <a:pt x="279400" y="0"/>
                  </a:moveTo>
                  <a:lnTo>
                    <a:pt x="279400" y="279400"/>
                  </a:lnTo>
                  <a:lnTo>
                    <a:pt x="0" y="27940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id="{933C2F62-3509-146F-2507-227C7F8A589A}"/>
              </a:ext>
            </a:extLst>
          </p:cNvPr>
          <p:cNvSpPr txBox="1"/>
          <p:nvPr/>
        </p:nvSpPr>
        <p:spPr>
          <a:xfrm>
            <a:off x="4841796" y="447997"/>
            <a:ext cx="6771084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altLang="zh-CN" dirty="0">
                <a:solidFill>
                  <a:schemeClr val="accent1"/>
                </a:solidFill>
                <a:latin typeface="+mn-ea"/>
              </a:rPr>
              <a:t>20XX-XX-XX</a:t>
            </a:r>
            <a:endParaRPr lang="zh-CN" altLang="en-US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5A626338-50DB-AB46-5CC8-CDB1930C5EFB}"/>
              </a:ext>
            </a:extLst>
          </p:cNvPr>
          <p:cNvSpPr txBox="1"/>
          <p:nvPr/>
        </p:nvSpPr>
        <p:spPr>
          <a:xfrm>
            <a:off x="609600" y="982587"/>
            <a:ext cx="5486400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dirty="0">
                <a:gradFill flip="none" rotWithShape="1">
                  <a:gsLst>
                    <a:gs pos="59000">
                      <a:schemeClr val="accent1"/>
                    </a:gs>
                    <a:gs pos="100000">
                      <a:schemeClr val="accent1">
                        <a:lumMod val="25000"/>
                        <a:lumOff val="75000"/>
                      </a:schemeClr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请在此输入本页主标题</a:t>
            </a: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21A3DD9C-E89D-FDA3-AA6B-40A8C374CD17}"/>
              </a:ext>
            </a:extLst>
          </p:cNvPr>
          <p:cNvGrpSpPr/>
          <p:nvPr/>
        </p:nvGrpSpPr>
        <p:grpSpPr>
          <a:xfrm>
            <a:off x="609602" y="2197645"/>
            <a:ext cx="2402828" cy="667714"/>
            <a:chOff x="1382497" y="2396425"/>
            <a:chExt cx="2111959" cy="517503"/>
          </a:xfr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accent2"/>
              </a:gs>
            </a:gsLst>
            <a:lin ang="2700000" scaled="1"/>
          </a:gradFill>
        </p:grpSpPr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id="{6F6715A5-20F2-CB16-A707-6055E82E586F}"/>
                </a:ext>
              </a:extLst>
            </p:cNvPr>
            <p:cNvGrpSpPr/>
            <p:nvPr/>
          </p:nvGrpSpPr>
          <p:grpSpPr>
            <a:xfrm>
              <a:off x="1382497" y="2396425"/>
              <a:ext cx="252947" cy="517503"/>
              <a:chOff x="1403341" y="2390040"/>
              <a:chExt cx="252947" cy="517503"/>
            </a:xfrm>
            <a:grpFill/>
          </p:grpSpPr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7B3363CC-9253-F037-0A45-F9C4B217D65A}"/>
                  </a:ext>
                </a:extLst>
              </p:cNvPr>
              <p:cNvSpPr/>
              <p:nvPr/>
            </p:nvSpPr>
            <p:spPr>
              <a:xfrm>
                <a:off x="1431178" y="2408741"/>
                <a:ext cx="225110" cy="473231"/>
              </a:xfrm>
              <a:custGeom>
                <a:avLst/>
                <a:gdLst>
                  <a:gd name="connsiteX0" fmla="*/ 288341 w 288603"/>
                  <a:gd name="connsiteY0" fmla="*/ 597475 h 606706"/>
                  <a:gd name="connsiteX1" fmla="*/ 13250 w 288603"/>
                  <a:gd name="connsiteY1" fmla="*/ 363480 h 606706"/>
                  <a:gd name="connsiteX2" fmla="*/ 39376 w 288603"/>
                  <a:gd name="connsiteY2" fmla="*/ 149890 h 606706"/>
                  <a:gd name="connsiteX3" fmla="*/ 179830 w 288603"/>
                  <a:gd name="connsiteY3" fmla="*/ 15443 h 606706"/>
                  <a:gd name="connsiteX4" fmla="*/ 211583 w 288603"/>
                  <a:gd name="connsiteY4" fmla="*/ 3048 h 606706"/>
                  <a:gd name="connsiteX5" fmla="*/ 214062 w 288603"/>
                  <a:gd name="connsiteY5" fmla="*/ 92 h 606706"/>
                  <a:gd name="connsiteX6" fmla="*/ 62642 w 288603"/>
                  <a:gd name="connsiteY6" fmla="*/ 99640 h 606706"/>
                  <a:gd name="connsiteX7" fmla="*/ 91 w 288603"/>
                  <a:gd name="connsiteY7" fmla="*/ 280809 h 606706"/>
                  <a:gd name="connsiteX8" fmla="*/ 176302 w 288603"/>
                  <a:gd name="connsiteY8" fmla="*/ 587844 h 606706"/>
                  <a:gd name="connsiteX9" fmla="*/ 288341 w 288603"/>
                  <a:gd name="connsiteY9" fmla="*/ 605675 h 606706"/>
                  <a:gd name="connsiteX10" fmla="*/ 288341 w 288603"/>
                  <a:gd name="connsiteY10" fmla="*/ 597856 h 606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88603" h="606706">
                    <a:moveTo>
                      <a:pt x="288341" y="597475"/>
                    </a:moveTo>
                    <a:cubicBezTo>
                      <a:pt x="159616" y="606533"/>
                      <a:pt x="43381" y="509178"/>
                      <a:pt x="13250" y="363480"/>
                    </a:cubicBezTo>
                    <a:cubicBezTo>
                      <a:pt x="-1616" y="291346"/>
                      <a:pt x="7557" y="216323"/>
                      <a:pt x="39376" y="149890"/>
                    </a:cubicBezTo>
                    <a:cubicBezTo>
                      <a:pt x="69107" y="90085"/>
                      <a:pt x="118786" y="42533"/>
                      <a:pt x="179830" y="15443"/>
                    </a:cubicBezTo>
                    <a:cubicBezTo>
                      <a:pt x="190176" y="10733"/>
                      <a:pt x="200779" y="6595"/>
                      <a:pt x="211583" y="3048"/>
                    </a:cubicBezTo>
                    <a:cubicBezTo>
                      <a:pt x="215778" y="1713"/>
                      <a:pt x="218257" y="-1243"/>
                      <a:pt x="214062" y="92"/>
                    </a:cubicBezTo>
                    <a:cubicBezTo>
                      <a:pt x="154638" y="17093"/>
                      <a:pt x="101813" y="51830"/>
                      <a:pt x="62642" y="99640"/>
                    </a:cubicBezTo>
                    <a:cubicBezTo>
                      <a:pt x="23662" y="152160"/>
                      <a:pt x="1817" y="215426"/>
                      <a:pt x="91" y="280809"/>
                    </a:cubicBezTo>
                    <a:cubicBezTo>
                      <a:pt x="-6012" y="415638"/>
                      <a:pt x="67600" y="541121"/>
                      <a:pt x="176302" y="587844"/>
                    </a:cubicBezTo>
                    <a:cubicBezTo>
                      <a:pt x="211688" y="602662"/>
                      <a:pt x="250105" y="608774"/>
                      <a:pt x="288341" y="605675"/>
                    </a:cubicBezTo>
                    <a:lnTo>
                      <a:pt x="288341" y="597856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3311CE45-46C5-7A21-5A0A-6879427A2EF7}"/>
                  </a:ext>
                </a:extLst>
              </p:cNvPr>
              <p:cNvSpPr/>
              <p:nvPr/>
            </p:nvSpPr>
            <p:spPr>
              <a:xfrm>
                <a:off x="1550454" y="2880989"/>
                <a:ext cx="87540" cy="26554"/>
              </a:xfrm>
              <a:custGeom>
                <a:avLst/>
                <a:gdLst>
                  <a:gd name="connsiteX0" fmla="*/ -262 w 112231"/>
                  <a:gd name="connsiteY0" fmla="*/ 29503 h 34043"/>
                  <a:gd name="connsiteX1" fmla="*/ 4982 w 112231"/>
                  <a:gd name="connsiteY1" fmla="*/ 30647 h 34043"/>
                  <a:gd name="connsiteX2" fmla="*/ 18618 w 112231"/>
                  <a:gd name="connsiteY2" fmla="*/ 32650 h 34043"/>
                  <a:gd name="connsiteX3" fmla="*/ 37688 w 112231"/>
                  <a:gd name="connsiteY3" fmla="*/ 33794 h 34043"/>
                  <a:gd name="connsiteX4" fmla="*/ 59429 w 112231"/>
                  <a:gd name="connsiteY4" fmla="*/ 32364 h 34043"/>
                  <a:gd name="connsiteX5" fmla="*/ 80406 w 112231"/>
                  <a:gd name="connsiteY5" fmla="*/ 27787 h 34043"/>
                  <a:gd name="connsiteX6" fmla="*/ 97856 w 112231"/>
                  <a:gd name="connsiteY6" fmla="*/ 20254 h 34043"/>
                  <a:gd name="connsiteX7" fmla="*/ 111777 w 112231"/>
                  <a:gd name="connsiteY7" fmla="*/ -247 h 34043"/>
                  <a:gd name="connsiteX8" fmla="*/ 64959 w 112231"/>
                  <a:gd name="connsiteY8" fmla="*/ 5856 h 34043"/>
                  <a:gd name="connsiteX9" fmla="*/ 55424 w 112231"/>
                  <a:gd name="connsiteY9" fmla="*/ 8049 h 34043"/>
                  <a:gd name="connsiteX10" fmla="*/ 46365 w 112231"/>
                  <a:gd name="connsiteY10" fmla="*/ 10337 h 34043"/>
                  <a:gd name="connsiteX11" fmla="*/ 30346 w 112231"/>
                  <a:gd name="connsiteY11" fmla="*/ 15200 h 34043"/>
                  <a:gd name="connsiteX12" fmla="*/ 17473 w 112231"/>
                  <a:gd name="connsiteY12" fmla="*/ 20254 h 34043"/>
                  <a:gd name="connsiteX13" fmla="*/ 7938 w 112231"/>
                  <a:gd name="connsiteY13" fmla="*/ 24831 h 34043"/>
                  <a:gd name="connsiteX14" fmla="*/ -262 w 112231"/>
                  <a:gd name="connsiteY14" fmla="*/ 29503 h 340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12231" h="34043">
                    <a:moveTo>
                      <a:pt x="-262" y="29503"/>
                    </a:moveTo>
                    <a:lnTo>
                      <a:pt x="4982" y="30647"/>
                    </a:lnTo>
                    <a:cubicBezTo>
                      <a:pt x="8224" y="31219"/>
                      <a:pt x="12992" y="31887"/>
                      <a:pt x="18618" y="32650"/>
                    </a:cubicBezTo>
                    <a:cubicBezTo>
                      <a:pt x="24949" y="33346"/>
                      <a:pt x="31319" y="33727"/>
                      <a:pt x="37688" y="33794"/>
                    </a:cubicBezTo>
                    <a:cubicBezTo>
                      <a:pt x="44964" y="33832"/>
                      <a:pt x="52230" y="33355"/>
                      <a:pt x="59429" y="32364"/>
                    </a:cubicBezTo>
                    <a:cubicBezTo>
                      <a:pt x="66532" y="31420"/>
                      <a:pt x="73550" y="29894"/>
                      <a:pt x="80406" y="27787"/>
                    </a:cubicBezTo>
                    <a:cubicBezTo>
                      <a:pt x="86461" y="25861"/>
                      <a:pt x="92306" y="23334"/>
                      <a:pt x="97856" y="20254"/>
                    </a:cubicBezTo>
                    <a:cubicBezTo>
                      <a:pt x="107391" y="14152"/>
                      <a:pt x="113112" y="7191"/>
                      <a:pt x="111777" y="-247"/>
                    </a:cubicBezTo>
                    <a:cubicBezTo>
                      <a:pt x="96063" y="888"/>
                      <a:pt x="80435" y="2929"/>
                      <a:pt x="64959" y="5856"/>
                    </a:cubicBezTo>
                    <a:cubicBezTo>
                      <a:pt x="61527" y="6523"/>
                      <a:pt x="58284" y="7286"/>
                      <a:pt x="55424" y="8049"/>
                    </a:cubicBezTo>
                    <a:cubicBezTo>
                      <a:pt x="52563" y="8812"/>
                      <a:pt x="49226" y="9479"/>
                      <a:pt x="46365" y="10337"/>
                    </a:cubicBezTo>
                    <a:cubicBezTo>
                      <a:pt x="40453" y="12054"/>
                      <a:pt x="35209" y="13484"/>
                      <a:pt x="30346" y="15200"/>
                    </a:cubicBezTo>
                    <a:cubicBezTo>
                      <a:pt x="25483" y="16917"/>
                      <a:pt x="20811" y="18633"/>
                      <a:pt x="17473" y="20254"/>
                    </a:cubicBezTo>
                    <a:cubicBezTo>
                      <a:pt x="14136" y="21875"/>
                      <a:pt x="10418" y="23496"/>
                      <a:pt x="7938" y="24831"/>
                    </a:cubicBezTo>
                    <a:cubicBezTo>
                      <a:pt x="5097" y="26195"/>
                      <a:pt x="2360" y="27749"/>
                      <a:pt x="-262" y="29503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14F6B61C-EF90-2A21-4F8E-46D34CA58267}"/>
                  </a:ext>
                </a:extLst>
              </p:cNvPr>
              <p:cNvSpPr/>
              <p:nvPr/>
            </p:nvSpPr>
            <p:spPr>
              <a:xfrm>
                <a:off x="1502481" y="2867749"/>
                <a:ext cx="84564" cy="19857"/>
              </a:xfrm>
              <a:custGeom>
                <a:avLst/>
                <a:gdLst>
                  <a:gd name="connsiteX0" fmla="*/ -262 w 108415"/>
                  <a:gd name="connsiteY0" fmla="*/ 6523 h 25458"/>
                  <a:gd name="connsiteX1" fmla="*/ 4315 w 108415"/>
                  <a:gd name="connsiteY1" fmla="*/ 8812 h 25458"/>
                  <a:gd name="connsiteX2" fmla="*/ 16520 w 108415"/>
                  <a:gd name="connsiteY2" fmla="*/ 14056 h 25458"/>
                  <a:gd name="connsiteX3" fmla="*/ 34065 w 108415"/>
                  <a:gd name="connsiteY3" fmla="*/ 19968 h 25458"/>
                  <a:gd name="connsiteX4" fmla="*/ 43600 w 108415"/>
                  <a:gd name="connsiteY4" fmla="*/ 22447 h 25458"/>
                  <a:gd name="connsiteX5" fmla="*/ 53898 w 108415"/>
                  <a:gd name="connsiteY5" fmla="*/ 24163 h 25458"/>
                  <a:gd name="connsiteX6" fmla="*/ 64196 w 108415"/>
                  <a:gd name="connsiteY6" fmla="*/ 25212 h 25458"/>
                  <a:gd name="connsiteX7" fmla="*/ 73732 w 108415"/>
                  <a:gd name="connsiteY7" fmla="*/ 25212 h 25458"/>
                  <a:gd name="connsiteX8" fmla="*/ 91276 w 108415"/>
                  <a:gd name="connsiteY8" fmla="*/ 22733 h 25458"/>
                  <a:gd name="connsiteX9" fmla="*/ 103482 w 108415"/>
                  <a:gd name="connsiteY9" fmla="*/ 16726 h 25458"/>
                  <a:gd name="connsiteX10" fmla="*/ 108154 w 108415"/>
                  <a:gd name="connsiteY10" fmla="*/ 7191 h 25458"/>
                  <a:gd name="connsiteX11" fmla="*/ 63720 w 108415"/>
                  <a:gd name="connsiteY11" fmla="*/ 611 h 25458"/>
                  <a:gd name="connsiteX12" fmla="*/ 45412 w 108415"/>
                  <a:gd name="connsiteY12" fmla="*/ -247 h 25458"/>
                  <a:gd name="connsiteX13" fmla="*/ 37212 w 108415"/>
                  <a:gd name="connsiteY13" fmla="*/ -247 h 25458"/>
                  <a:gd name="connsiteX14" fmla="*/ 29679 w 108415"/>
                  <a:gd name="connsiteY14" fmla="*/ -247 h 25458"/>
                  <a:gd name="connsiteX15" fmla="*/ 7080 w 108415"/>
                  <a:gd name="connsiteY15" fmla="*/ 2995 h 25458"/>
                  <a:gd name="connsiteX16" fmla="*/ -262 w 108415"/>
                  <a:gd name="connsiteY16" fmla="*/ 6523 h 25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08415" h="25458">
                    <a:moveTo>
                      <a:pt x="-262" y="6523"/>
                    </a:moveTo>
                    <a:lnTo>
                      <a:pt x="4315" y="8812"/>
                    </a:lnTo>
                    <a:cubicBezTo>
                      <a:pt x="7271" y="10051"/>
                      <a:pt x="11371" y="12149"/>
                      <a:pt x="16520" y="14056"/>
                    </a:cubicBezTo>
                    <a:cubicBezTo>
                      <a:pt x="22260" y="16326"/>
                      <a:pt x="28115" y="18299"/>
                      <a:pt x="34065" y="19968"/>
                    </a:cubicBezTo>
                    <a:lnTo>
                      <a:pt x="43600" y="22447"/>
                    </a:lnTo>
                    <a:lnTo>
                      <a:pt x="53898" y="24163"/>
                    </a:lnTo>
                    <a:cubicBezTo>
                      <a:pt x="57312" y="24697"/>
                      <a:pt x="60745" y="25050"/>
                      <a:pt x="64196" y="25212"/>
                    </a:cubicBezTo>
                    <a:cubicBezTo>
                      <a:pt x="67629" y="25212"/>
                      <a:pt x="70966" y="25212"/>
                      <a:pt x="73732" y="25212"/>
                    </a:cubicBezTo>
                    <a:cubicBezTo>
                      <a:pt x="79653" y="25041"/>
                      <a:pt x="85536" y="24211"/>
                      <a:pt x="91276" y="22733"/>
                    </a:cubicBezTo>
                    <a:cubicBezTo>
                      <a:pt x="95701" y="21551"/>
                      <a:pt x="99849" y="19510"/>
                      <a:pt x="103482" y="16726"/>
                    </a:cubicBezTo>
                    <a:cubicBezTo>
                      <a:pt x="106361" y="14380"/>
                      <a:pt x="108068" y="10900"/>
                      <a:pt x="108154" y="7191"/>
                    </a:cubicBezTo>
                    <a:cubicBezTo>
                      <a:pt x="93508" y="4006"/>
                      <a:pt x="78661" y="1803"/>
                      <a:pt x="63720" y="611"/>
                    </a:cubicBezTo>
                    <a:cubicBezTo>
                      <a:pt x="57140" y="39"/>
                      <a:pt x="51038" y="-56"/>
                      <a:pt x="45412" y="-247"/>
                    </a:cubicBezTo>
                    <a:lnTo>
                      <a:pt x="37212" y="-247"/>
                    </a:lnTo>
                    <a:lnTo>
                      <a:pt x="29679" y="-247"/>
                    </a:lnTo>
                    <a:cubicBezTo>
                      <a:pt x="22070" y="240"/>
                      <a:pt x="14518" y="1327"/>
                      <a:pt x="7080" y="2995"/>
                    </a:cubicBezTo>
                    <a:cubicBezTo>
                      <a:pt x="4563" y="4006"/>
                      <a:pt x="2103" y="5188"/>
                      <a:pt x="-262" y="6523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9025035F-17DA-4AC6-194B-0F5888AD4C79}"/>
                  </a:ext>
                </a:extLst>
              </p:cNvPr>
              <p:cNvSpPr/>
              <p:nvPr/>
            </p:nvSpPr>
            <p:spPr>
              <a:xfrm>
                <a:off x="1462096" y="2830308"/>
                <a:ext cx="78540" cy="30326"/>
              </a:xfrm>
              <a:custGeom>
                <a:avLst/>
                <a:gdLst>
                  <a:gd name="connsiteX0" fmla="*/ -262 w 100692"/>
                  <a:gd name="connsiteY0" fmla="*/ -17 h 38879"/>
                  <a:gd name="connsiteX1" fmla="*/ 3552 w 100692"/>
                  <a:gd name="connsiteY1" fmla="*/ 3130 h 38879"/>
                  <a:gd name="connsiteX2" fmla="*/ 13755 w 100692"/>
                  <a:gd name="connsiteY2" fmla="*/ 10949 h 38879"/>
                  <a:gd name="connsiteX3" fmla="*/ 46556 w 100692"/>
                  <a:gd name="connsiteY3" fmla="*/ 30019 h 38879"/>
                  <a:gd name="connsiteX4" fmla="*/ 56091 w 100692"/>
                  <a:gd name="connsiteY4" fmla="*/ 33547 h 38879"/>
                  <a:gd name="connsiteX5" fmla="*/ 65150 w 100692"/>
                  <a:gd name="connsiteY5" fmla="*/ 36312 h 38879"/>
                  <a:gd name="connsiteX6" fmla="*/ 81741 w 100692"/>
                  <a:gd name="connsiteY6" fmla="*/ 38601 h 38879"/>
                  <a:gd name="connsiteX7" fmla="*/ 94137 w 100692"/>
                  <a:gd name="connsiteY7" fmla="*/ 36408 h 38879"/>
                  <a:gd name="connsiteX8" fmla="*/ 100430 w 100692"/>
                  <a:gd name="connsiteY8" fmla="*/ 29161 h 38879"/>
                  <a:gd name="connsiteX9" fmla="*/ 60668 w 100692"/>
                  <a:gd name="connsiteY9" fmla="*/ 11330 h 38879"/>
                  <a:gd name="connsiteX10" fmla="*/ 29393 w 100692"/>
                  <a:gd name="connsiteY10" fmla="*/ 2462 h 38879"/>
                  <a:gd name="connsiteX11" fmla="*/ 17188 w 100692"/>
                  <a:gd name="connsiteY11" fmla="*/ 651 h 38879"/>
                  <a:gd name="connsiteX12" fmla="*/ 7653 w 100692"/>
                  <a:gd name="connsiteY12" fmla="*/ -112 h 38879"/>
                  <a:gd name="connsiteX13" fmla="*/ -262 w 100692"/>
                  <a:gd name="connsiteY13" fmla="*/ -17 h 388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0692" h="38879">
                    <a:moveTo>
                      <a:pt x="-262" y="-17"/>
                    </a:moveTo>
                    <a:lnTo>
                      <a:pt x="3552" y="3130"/>
                    </a:lnTo>
                    <a:cubicBezTo>
                      <a:pt x="6804" y="5924"/>
                      <a:pt x="10217" y="8527"/>
                      <a:pt x="13755" y="10949"/>
                    </a:cubicBezTo>
                    <a:cubicBezTo>
                      <a:pt x="24044" y="18348"/>
                      <a:pt x="35028" y="24737"/>
                      <a:pt x="46556" y="30019"/>
                    </a:cubicBezTo>
                    <a:cubicBezTo>
                      <a:pt x="49665" y="31383"/>
                      <a:pt x="52849" y="32565"/>
                      <a:pt x="56091" y="33547"/>
                    </a:cubicBezTo>
                    <a:cubicBezTo>
                      <a:pt x="59057" y="34644"/>
                      <a:pt x="62079" y="35569"/>
                      <a:pt x="65150" y="36312"/>
                    </a:cubicBezTo>
                    <a:cubicBezTo>
                      <a:pt x="70576" y="37704"/>
                      <a:pt x="76144" y="38477"/>
                      <a:pt x="81741" y="38601"/>
                    </a:cubicBezTo>
                    <a:cubicBezTo>
                      <a:pt x="85984" y="38801"/>
                      <a:pt x="90218" y="38048"/>
                      <a:pt x="94137" y="36408"/>
                    </a:cubicBezTo>
                    <a:cubicBezTo>
                      <a:pt x="97226" y="35073"/>
                      <a:pt x="99544" y="32412"/>
                      <a:pt x="100430" y="29161"/>
                    </a:cubicBezTo>
                    <a:cubicBezTo>
                      <a:pt x="87615" y="22286"/>
                      <a:pt x="74323" y="16327"/>
                      <a:pt x="60668" y="11330"/>
                    </a:cubicBezTo>
                    <a:cubicBezTo>
                      <a:pt x="50485" y="7573"/>
                      <a:pt x="40034" y="4608"/>
                      <a:pt x="29393" y="2462"/>
                    </a:cubicBezTo>
                    <a:cubicBezTo>
                      <a:pt x="25359" y="1642"/>
                      <a:pt x="21288" y="1032"/>
                      <a:pt x="17188" y="651"/>
                    </a:cubicBezTo>
                    <a:cubicBezTo>
                      <a:pt x="13564" y="174"/>
                      <a:pt x="10513" y="-17"/>
                      <a:pt x="7653" y="-112"/>
                    </a:cubicBezTo>
                    <a:cubicBezTo>
                      <a:pt x="5021" y="-322"/>
                      <a:pt x="2370" y="-284"/>
                      <a:pt x="-262" y="-1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A888E75F-4BDC-A756-9B27-04CB018DC075}"/>
                  </a:ext>
                </a:extLst>
              </p:cNvPr>
              <p:cNvSpPr/>
              <p:nvPr/>
            </p:nvSpPr>
            <p:spPr>
              <a:xfrm>
                <a:off x="1431231" y="2778946"/>
                <a:ext cx="67830" cy="44577"/>
              </a:xfrm>
              <a:custGeom>
                <a:avLst/>
                <a:gdLst>
                  <a:gd name="connsiteX0" fmla="*/ -262 w 86961"/>
                  <a:gd name="connsiteY0" fmla="*/ -247 h 57150"/>
                  <a:gd name="connsiteX1" fmla="*/ 2599 w 86961"/>
                  <a:gd name="connsiteY1" fmla="*/ 3663 h 57150"/>
                  <a:gd name="connsiteX2" fmla="*/ 10608 w 86961"/>
                  <a:gd name="connsiteY2" fmla="*/ 13198 h 57150"/>
                  <a:gd name="connsiteX3" fmla="*/ 16043 w 86961"/>
                  <a:gd name="connsiteY3" fmla="*/ 19396 h 57150"/>
                  <a:gd name="connsiteX4" fmla="*/ 22527 w 86961"/>
                  <a:gd name="connsiteY4" fmla="*/ 25785 h 57150"/>
                  <a:gd name="connsiteX5" fmla="*/ 37116 w 86961"/>
                  <a:gd name="connsiteY5" fmla="*/ 38657 h 57150"/>
                  <a:gd name="connsiteX6" fmla="*/ 52754 w 86961"/>
                  <a:gd name="connsiteY6" fmla="*/ 49051 h 57150"/>
                  <a:gd name="connsiteX7" fmla="*/ 67629 w 86961"/>
                  <a:gd name="connsiteY7" fmla="*/ 55535 h 57150"/>
                  <a:gd name="connsiteX8" fmla="*/ 86699 w 86961"/>
                  <a:gd name="connsiteY8" fmla="*/ 51720 h 57150"/>
                  <a:gd name="connsiteX9" fmla="*/ 53612 w 86961"/>
                  <a:gd name="connsiteY9" fmla="*/ 25022 h 57150"/>
                  <a:gd name="connsiteX10" fmla="*/ 39309 w 86961"/>
                  <a:gd name="connsiteY10" fmla="*/ 15486 h 57150"/>
                  <a:gd name="connsiteX11" fmla="*/ 26532 w 86961"/>
                  <a:gd name="connsiteY11" fmla="*/ 8716 h 57150"/>
                  <a:gd name="connsiteX12" fmla="*/ 7462 w 86961"/>
                  <a:gd name="connsiteY12" fmla="*/ 1088 h 57150"/>
                  <a:gd name="connsiteX13" fmla="*/ -262 w 86961"/>
                  <a:gd name="connsiteY13" fmla="*/ -247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6961" h="57150">
                    <a:moveTo>
                      <a:pt x="-262" y="-247"/>
                    </a:moveTo>
                    <a:lnTo>
                      <a:pt x="2599" y="3663"/>
                    </a:lnTo>
                    <a:cubicBezTo>
                      <a:pt x="4410" y="6142"/>
                      <a:pt x="7176" y="9479"/>
                      <a:pt x="10608" y="13198"/>
                    </a:cubicBezTo>
                    <a:lnTo>
                      <a:pt x="16043" y="19396"/>
                    </a:lnTo>
                    <a:lnTo>
                      <a:pt x="22527" y="25785"/>
                    </a:lnTo>
                    <a:cubicBezTo>
                      <a:pt x="27123" y="30371"/>
                      <a:pt x="31996" y="34671"/>
                      <a:pt x="37116" y="38657"/>
                    </a:cubicBezTo>
                    <a:cubicBezTo>
                      <a:pt x="42093" y="42462"/>
                      <a:pt x="47319" y="45932"/>
                      <a:pt x="52754" y="49051"/>
                    </a:cubicBezTo>
                    <a:cubicBezTo>
                      <a:pt x="57455" y="51768"/>
                      <a:pt x="62442" y="53942"/>
                      <a:pt x="67629" y="55535"/>
                    </a:cubicBezTo>
                    <a:cubicBezTo>
                      <a:pt x="77164" y="58013"/>
                      <a:pt x="83648" y="57346"/>
                      <a:pt x="86699" y="51720"/>
                    </a:cubicBezTo>
                    <a:cubicBezTo>
                      <a:pt x="76354" y="42004"/>
                      <a:pt x="65293" y="33079"/>
                      <a:pt x="53612" y="25022"/>
                    </a:cubicBezTo>
                    <a:cubicBezTo>
                      <a:pt x="48749" y="21398"/>
                      <a:pt x="44077" y="18538"/>
                      <a:pt x="39309" y="15486"/>
                    </a:cubicBezTo>
                    <a:cubicBezTo>
                      <a:pt x="34542" y="12435"/>
                      <a:pt x="30537" y="10624"/>
                      <a:pt x="26532" y="8716"/>
                    </a:cubicBezTo>
                    <a:cubicBezTo>
                      <a:pt x="20401" y="5646"/>
                      <a:pt x="14022" y="3091"/>
                      <a:pt x="7462" y="1088"/>
                    </a:cubicBezTo>
                    <a:cubicBezTo>
                      <a:pt x="4925" y="459"/>
                      <a:pt x="2341" y="11"/>
                      <a:pt x="-262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F6F354FC-F0B8-240D-1502-EC24BBB65BCD}"/>
                  </a:ext>
                </a:extLst>
              </p:cNvPr>
              <p:cNvSpPr/>
              <p:nvPr/>
            </p:nvSpPr>
            <p:spPr>
              <a:xfrm>
                <a:off x="1411447" y="2720785"/>
                <a:ext cx="53996" cy="56506"/>
              </a:xfrm>
              <a:custGeom>
                <a:avLst/>
                <a:gdLst>
                  <a:gd name="connsiteX0" fmla="*/ -262 w 69225"/>
                  <a:gd name="connsiteY0" fmla="*/ -247 h 72444"/>
                  <a:gd name="connsiteX1" fmla="*/ -262 w 69225"/>
                  <a:gd name="connsiteY1" fmla="*/ 897 h 72444"/>
                  <a:gd name="connsiteX2" fmla="*/ 1168 w 69225"/>
                  <a:gd name="connsiteY2" fmla="*/ 3949 h 72444"/>
                  <a:gd name="connsiteX3" fmla="*/ 6699 w 69225"/>
                  <a:gd name="connsiteY3" fmla="*/ 14819 h 72444"/>
                  <a:gd name="connsiteX4" fmla="*/ 15185 w 69225"/>
                  <a:gd name="connsiteY4" fmla="*/ 29408 h 72444"/>
                  <a:gd name="connsiteX5" fmla="*/ 26151 w 69225"/>
                  <a:gd name="connsiteY5" fmla="*/ 44760 h 72444"/>
                  <a:gd name="connsiteX6" fmla="*/ 38547 w 69225"/>
                  <a:gd name="connsiteY6" fmla="*/ 58395 h 72444"/>
                  <a:gd name="connsiteX7" fmla="*/ 50847 w 69225"/>
                  <a:gd name="connsiteY7" fmla="*/ 67930 h 72444"/>
                  <a:gd name="connsiteX8" fmla="*/ 68964 w 69225"/>
                  <a:gd name="connsiteY8" fmla="*/ 69456 h 72444"/>
                  <a:gd name="connsiteX9" fmla="*/ 43791 w 69225"/>
                  <a:gd name="connsiteY9" fmla="*/ 36369 h 72444"/>
                  <a:gd name="connsiteX10" fmla="*/ 32349 w 69225"/>
                  <a:gd name="connsiteY10" fmla="*/ 24259 h 72444"/>
                  <a:gd name="connsiteX11" fmla="*/ 21955 w 69225"/>
                  <a:gd name="connsiteY11" fmla="*/ 14724 h 72444"/>
                  <a:gd name="connsiteX12" fmla="*/ 5745 w 69225"/>
                  <a:gd name="connsiteY12" fmla="*/ 2995 h 72444"/>
                  <a:gd name="connsiteX13" fmla="*/ 978 w 69225"/>
                  <a:gd name="connsiteY13" fmla="*/ 325 h 7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9225" h="72444">
                    <a:moveTo>
                      <a:pt x="-262" y="-247"/>
                    </a:moveTo>
                    <a:lnTo>
                      <a:pt x="-262" y="897"/>
                    </a:lnTo>
                    <a:cubicBezTo>
                      <a:pt x="-262" y="1565"/>
                      <a:pt x="501" y="2709"/>
                      <a:pt x="1168" y="3949"/>
                    </a:cubicBezTo>
                    <a:cubicBezTo>
                      <a:pt x="1836" y="5188"/>
                      <a:pt x="4315" y="10433"/>
                      <a:pt x="6699" y="14819"/>
                    </a:cubicBezTo>
                    <a:cubicBezTo>
                      <a:pt x="9083" y="19205"/>
                      <a:pt x="12039" y="24354"/>
                      <a:pt x="15185" y="29408"/>
                    </a:cubicBezTo>
                    <a:cubicBezTo>
                      <a:pt x="18332" y="34462"/>
                      <a:pt x="22337" y="39706"/>
                      <a:pt x="26151" y="44760"/>
                    </a:cubicBezTo>
                    <a:cubicBezTo>
                      <a:pt x="30041" y="49518"/>
                      <a:pt x="34179" y="54076"/>
                      <a:pt x="38547" y="58395"/>
                    </a:cubicBezTo>
                    <a:cubicBezTo>
                      <a:pt x="42322" y="61980"/>
                      <a:pt x="46442" y="65165"/>
                      <a:pt x="50847" y="67930"/>
                    </a:cubicBezTo>
                    <a:cubicBezTo>
                      <a:pt x="58761" y="72698"/>
                      <a:pt x="65245" y="73842"/>
                      <a:pt x="68964" y="69456"/>
                    </a:cubicBezTo>
                    <a:cubicBezTo>
                      <a:pt x="61393" y="57823"/>
                      <a:pt x="52983" y="46762"/>
                      <a:pt x="43791" y="36369"/>
                    </a:cubicBezTo>
                    <a:cubicBezTo>
                      <a:pt x="39881" y="31887"/>
                      <a:pt x="36163" y="27882"/>
                      <a:pt x="32349" y="24259"/>
                    </a:cubicBezTo>
                    <a:cubicBezTo>
                      <a:pt x="29088" y="20865"/>
                      <a:pt x="25617" y="17680"/>
                      <a:pt x="21955" y="14724"/>
                    </a:cubicBezTo>
                    <a:cubicBezTo>
                      <a:pt x="16863" y="10395"/>
                      <a:pt x="11447" y="6476"/>
                      <a:pt x="5745" y="2995"/>
                    </a:cubicBezTo>
                    <a:lnTo>
                      <a:pt x="978" y="325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82AF7971-FD8F-ADFF-D509-14ECA9357B85}"/>
                  </a:ext>
                </a:extLst>
              </p:cNvPr>
              <p:cNvSpPr/>
              <p:nvPr/>
            </p:nvSpPr>
            <p:spPr>
              <a:xfrm>
                <a:off x="1403341" y="2659426"/>
                <a:ext cx="39270" cy="64413"/>
              </a:xfrm>
              <a:custGeom>
                <a:avLst/>
                <a:gdLst>
                  <a:gd name="connsiteX0" fmla="*/ -262 w 50346"/>
                  <a:gd name="connsiteY0" fmla="*/ -247 h 82581"/>
                  <a:gd name="connsiteX1" fmla="*/ 787 w 50346"/>
                  <a:gd name="connsiteY1" fmla="*/ 4140 h 82581"/>
                  <a:gd name="connsiteX2" fmla="*/ 3743 w 50346"/>
                  <a:gd name="connsiteY2" fmla="*/ 15296 h 82581"/>
                  <a:gd name="connsiteX3" fmla="*/ 8796 w 50346"/>
                  <a:gd name="connsiteY3" fmla="*/ 30648 h 82581"/>
                  <a:gd name="connsiteX4" fmla="*/ 15948 w 50346"/>
                  <a:gd name="connsiteY4" fmla="*/ 47430 h 82581"/>
                  <a:gd name="connsiteX5" fmla="*/ 33874 w 50346"/>
                  <a:gd name="connsiteY5" fmla="*/ 75082 h 82581"/>
                  <a:gd name="connsiteX6" fmla="*/ 50084 w 50346"/>
                  <a:gd name="connsiteY6" fmla="*/ 81089 h 82581"/>
                  <a:gd name="connsiteX7" fmla="*/ 45984 w 50346"/>
                  <a:gd name="connsiteY7" fmla="*/ 70696 h 82581"/>
                  <a:gd name="connsiteX8" fmla="*/ 41884 w 50346"/>
                  <a:gd name="connsiteY8" fmla="*/ 61160 h 82581"/>
                  <a:gd name="connsiteX9" fmla="*/ 33684 w 50346"/>
                  <a:gd name="connsiteY9" fmla="*/ 44378 h 82581"/>
                  <a:gd name="connsiteX10" fmla="*/ 17760 w 50346"/>
                  <a:gd name="connsiteY10" fmla="*/ 19491 h 82581"/>
                  <a:gd name="connsiteX11" fmla="*/ 10704 w 50346"/>
                  <a:gd name="connsiteY11" fmla="*/ 10814 h 82581"/>
                  <a:gd name="connsiteX12" fmla="*/ 5078 w 50346"/>
                  <a:gd name="connsiteY12" fmla="*/ 4807 h 82581"/>
                  <a:gd name="connsiteX13" fmla="*/ -262 w 50346"/>
                  <a:gd name="connsiteY13" fmla="*/ -247 h 82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0346" h="82581">
                    <a:moveTo>
                      <a:pt x="-262" y="-247"/>
                    </a:moveTo>
                    <a:lnTo>
                      <a:pt x="787" y="4140"/>
                    </a:lnTo>
                    <a:cubicBezTo>
                      <a:pt x="1454" y="6810"/>
                      <a:pt x="2217" y="10719"/>
                      <a:pt x="3743" y="15296"/>
                    </a:cubicBezTo>
                    <a:cubicBezTo>
                      <a:pt x="5268" y="19873"/>
                      <a:pt x="6794" y="24831"/>
                      <a:pt x="8796" y="30648"/>
                    </a:cubicBezTo>
                    <a:cubicBezTo>
                      <a:pt x="10799" y="36464"/>
                      <a:pt x="13183" y="41899"/>
                      <a:pt x="15948" y="47430"/>
                    </a:cubicBezTo>
                    <a:cubicBezTo>
                      <a:pt x="20534" y="57480"/>
                      <a:pt x="26580" y="66796"/>
                      <a:pt x="33874" y="75082"/>
                    </a:cubicBezTo>
                    <a:cubicBezTo>
                      <a:pt x="40167" y="81375"/>
                      <a:pt x="45889" y="84140"/>
                      <a:pt x="50084" y="81089"/>
                    </a:cubicBezTo>
                    <a:cubicBezTo>
                      <a:pt x="48845" y="77465"/>
                      <a:pt x="47414" y="74033"/>
                      <a:pt x="45984" y="70696"/>
                    </a:cubicBezTo>
                    <a:cubicBezTo>
                      <a:pt x="44554" y="67358"/>
                      <a:pt x="43314" y="64212"/>
                      <a:pt x="41884" y="61160"/>
                    </a:cubicBezTo>
                    <a:cubicBezTo>
                      <a:pt x="39023" y="55058"/>
                      <a:pt x="36449" y="49432"/>
                      <a:pt x="33684" y="44378"/>
                    </a:cubicBezTo>
                    <a:cubicBezTo>
                      <a:pt x="28935" y="35739"/>
                      <a:pt x="23614" y="27425"/>
                      <a:pt x="17760" y="19491"/>
                    </a:cubicBezTo>
                    <a:cubicBezTo>
                      <a:pt x="15281" y="16154"/>
                      <a:pt x="12801" y="13293"/>
                      <a:pt x="10704" y="10814"/>
                    </a:cubicBezTo>
                    <a:cubicBezTo>
                      <a:pt x="8606" y="8335"/>
                      <a:pt x="6699" y="6333"/>
                      <a:pt x="5078" y="4807"/>
                    </a:cubicBezTo>
                    <a:cubicBezTo>
                      <a:pt x="3419" y="2995"/>
                      <a:pt x="1636" y="1307"/>
                      <a:pt x="-262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0DF32E3E-5637-BB1A-2E4D-CC6FAB4CE212}"/>
                  </a:ext>
                </a:extLst>
              </p:cNvPr>
              <p:cNvSpPr/>
              <p:nvPr/>
            </p:nvSpPr>
            <p:spPr>
              <a:xfrm>
                <a:off x="1407431" y="2598141"/>
                <a:ext cx="23799" cy="67646"/>
              </a:xfrm>
              <a:custGeom>
                <a:avLst/>
                <a:gdLst>
                  <a:gd name="connsiteX0" fmla="*/ -262 w 30512"/>
                  <a:gd name="connsiteY0" fmla="*/ -247 h 86726"/>
                  <a:gd name="connsiteX1" fmla="*/ -262 w 30512"/>
                  <a:gd name="connsiteY1" fmla="*/ 3949 h 86726"/>
                  <a:gd name="connsiteX2" fmla="*/ 501 w 30512"/>
                  <a:gd name="connsiteY2" fmla="*/ 14819 h 86726"/>
                  <a:gd name="connsiteX3" fmla="*/ 2313 w 30512"/>
                  <a:gd name="connsiteY3" fmla="*/ 29980 h 86726"/>
                  <a:gd name="connsiteX4" fmla="*/ 3743 w 30512"/>
                  <a:gd name="connsiteY4" fmla="*/ 38371 h 86726"/>
                  <a:gd name="connsiteX5" fmla="*/ 5650 w 30512"/>
                  <a:gd name="connsiteY5" fmla="*/ 46953 h 86726"/>
                  <a:gd name="connsiteX6" fmla="*/ 7843 w 30512"/>
                  <a:gd name="connsiteY6" fmla="*/ 55248 h 86726"/>
                  <a:gd name="connsiteX7" fmla="*/ 10608 w 30512"/>
                  <a:gd name="connsiteY7" fmla="*/ 63163 h 86726"/>
                  <a:gd name="connsiteX8" fmla="*/ 16711 w 30512"/>
                  <a:gd name="connsiteY8" fmla="*/ 76512 h 86726"/>
                  <a:gd name="connsiteX9" fmla="*/ 30251 w 30512"/>
                  <a:gd name="connsiteY9" fmla="*/ 86047 h 86726"/>
                  <a:gd name="connsiteX10" fmla="*/ 12515 w 30512"/>
                  <a:gd name="connsiteY10" fmla="*/ 21494 h 86726"/>
                  <a:gd name="connsiteX11" fmla="*/ 3648 w 30512"/>
                  <a:gd name="connsiteY11" fmla="*/ 4998 h 86726"/>
                  <a:gd name="connsiteX12" fmla="*/ 692 w 30512"/>
                  <a:gd name="connsiteY12" fmla="*/ 897 h 867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0512" h="86726">
                    <a:moveTo>
                      <a:pt x="-262" y="-247"/>
                    </a:moveTo>
                    <a:cubicBezTo>
                      <a:pt x="-262" y="-247"/>
                      <a:pt x="-262" y="1279"/>
                      <a:pt x="-262" y="3949"/>
                    </a:cubicBezTo>
                    <a:cubicBezTo>
                      <a:pt x="-262" y="6619"/>
                      <a:pt x="-262" y="10337"/>
                      <a:pt x="501" y="14819"/>
                    </a:cubicBezTo>
                    <a:cubicBezTo>
                      <a:pt x="1264" y="19300"/>
                      <a:pt x="1455" y="24354"/>
                      <a:pt x="2313" y="29980"/>
                    </a:cubicBezTo>
                    <a:cubicBezTo>
                      <a:pt x="2789" y="32745"/>
                      <a:pt x="3171" y="35606"/>
                      <a:pt x="3743" y="38371"/>
                    </a:cubicBezTo>
                    <a:cubicBezTo>
                      <a:pt x="4315" y="41136"/>
                      <a:pt x="4983" y="44092"/>
                      <a:pt x="5650" y="46953"/>
                    </a:cubicBezTo>
                    <a:cubicBezTo>
                      <a:pt x="6317" y="49813"/>
                      <a:pt x="7080" y="52579"/>
                      <a:pt x="7843" y="55248"/>
                    </a:cubicBezTo>
                    <a:cubicBezTo>
                      <a:pt x="8606" y="57918"/>
                      <a:pt x="9655" y="60683"/>
                      <a:pt x="10608" y="63163"/>
                    </a:cubicBezTo>
                    <a:cubicBezTo>
                      <a:pt x="12229" y="67787"/>
                      <a:pt x="14270" y="72259"/>
                      <a:pt x="16711" y="76512"/>
                    </a:cubicBezTo>
                    <a:cubicBezTo>
                      <a:pt x="21192" y="83854"/>
                      <a:pt x="25769" y="87859"/>
                      <a:pt x="30251" y="86047"/>
                    </a:cubicBezTo>
                    <a:cubicBezTo>
                      <a:pt x="27543" y="63773"/>
                      <a:pt x="21574" y="42023"/>
                      <a:pt x="12515" y="21494"/>
                    </a:cubicBezTo>
                    <a:cubicBezTo>
                      <a:pt x="9979" y="15782"/>
                      <a:pt x="7013" y="10271"/>
                      <a:pt x="3648" y="4998"/>
                    </a:cubicBezTo>
                    <a:cubicBezTo>
                      <a:pt x="2732" y="3577"/>
                      <a:pt x="1750" y="2213"/>
                      <a:pt x="692" y="89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DBE30D7B-06C8-1A73-7420-8827CC1DDC98}"/>
                  </a:ext>
                </a:extLst>
              </p:cNvPr>
              <p:cNvSpPr/>
              <p:nvPr/>
            </p:nvSpPr>
            <p:spPr>
              <a:xfrm>
                <a:off x="1420686" y="2539757"/>
                <a:ext cx="12195" cy="67383"/>
              </a:xfrm>
              <a:custGeom>
                <a:avLst/>
                <a:gdLst>
                  <a:gd name="connsiteX0" fmla="*/ 3054 w 15634"/>
                  <a:gd name="connsiteY0" fmla="*/ -247 h 86389"/>
                  <a:gd name="connsiteX1" fmla="*/ 1052 w 15634"/>
                  <a:gd name="connsiteY1" fmla="*/ 13580 h 86389"/>
                  <a:gd name="connsiteX2" fmla="*/ -92 w 15634"/>
                  <a:gd name="connsiteY2" fmla="*/ 27691 h 86389"/>
                  <a:gd name="connsiteX3" fmla="*/ -92 w 15634"/>
                  <a:gd name="connsiteY3" fmla="*/ 43902 h 86389"/>
                  <a:gd name="connsiteX4" fmla="*/ 4389 w 15634"/>
                  <a:gd name="connsiteY4" fmla="*/ 73461 h 86389"/>
                  <a:gd name="connsiteX5" fmla="*/ 8775 w 15634"/>
                  <a:gd name="connsiteY5" fmla="*/ 82996 h 86389"/>
                  <a:gd name="connsiteX6" fmla="*/ 14687 w 15634"/>
                  <a:gd name="connsiteY6" fmla="*/ 86143 h 86389"/>
                  <a:gd name="connsiteX7" fmla="*/ 15355 w 15634"/>
                  <a:gd name="connsiteY7" fmla="*/ 67072 h 86389"/>
                  <a:gd name="connsiteX8" fmla="*/ 14783 w 15634"/>
                  <a:gd name="connsiteY8" fmla="*/ 50290 h 86389"/>
                  <a:gd name="connsiteX9" fmla="*/ 13066 w 15634"/>
                  <a:gd name="connsiteY9" fmla="*/ 35701 h 86389"/>
                  <a:gd name="connsiteX10" fmla="*/ 10873 w 15634"/>
                  <a:gd name="connsiteY10" fmla="*/ 23496 h 86389"/>
                  <a:gd name="connsiteX11" fmla="*/ 5819 w 15634"/>
                  <a:gd name="connsiteY11" fmla="*/ 6428 h 86389"/>
                  <a:gd name="connsiteX12" fmla="*/ 3054 w 15634"/>
                  <a:gd name="connsiteY12" fmla="*/ -247 h 863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5634" h="86389">
                    <a:moveTo>
                      <a:pt x="3054" y="-247"/>
                    </a:moveTo>
                    <a:cubicBezTo>
                      <a:pt x="3054" y="-247"/>
                      <a:pt x="2101" y="5284"/>
                      <a:pt x="1052" y="13580"/>
                    </a:cubicBezTo>
                    <a:cubicBezTo>
                      <a:pt x="1052" y="17775"/>
                      <a:pt x="289" y="22543"/>
                      <a:pt x="-92" y="27691"/>
                    </a:cubicBezTo>
                    <a:cubicBezTo>
                      <a:pt x="-474" y="32841"/>
                      <a:pt x="-92" y="38466"/>
                      <a:pt x="-92" y="43902"/>
                    </a:cubicBezTo>
                    <a:cubicBezTo>
                      <a:pt x="89" y="53913"/>
                      <a:pt x="1595" y="63849"/>
                      <a:pt x="4389" y="73461"/>
                    </a:cubicBezTo>
                    <a:cubicBezTo>
                      <a:pt x="5247" y="76884"/>
                      <a:pt x="6735" y="80116"/>
                      <a:pt x="8775" y="82996"/>
                    </a:cubicBezTo>
                    <a:cubicBezTo>
                      <a:pt x="10091" y="84970"/>
                      <a:pt x="12313" y="86152"/>
                      <a:pt x="14687" y="86143"/>
                    </a:cubicBezTo>
                    <a:cubicBezTo>
                      <a:pt x="15164" y="79277"/>
                      <a:pt x="15450" y="72889"/>
                      <a:pt x="15355" y="67072"/>
                    </a:cubicBezTo>
                    <a:cubicBezTo>
                      <a:pt x="15259" y="61256"/>
                      <a:pt x="15355" y="55439"/>
                      <a:pt x="14783" y="50290"/>
                    </a:cubicBezTo>
                    <a:cubicBezTo>
                      <a:pt x="14210" y="45141"/>
                      <a:pt x="13829" y="40183"/>
                      <a:pt x="13066" y="35701"/>
                    </a:cubicBezTo>
                    <a:cubicBezTo>
                      <a:pt x="12303" y="31220"/>
                      <a:pt x="11731" y="27215"/>
                      <a:pt x="10873" y="23496"/>
                    </a:cubicBezTo>
                    <a:cubicBezTo>
                      <a:pt x="9529" y="17708"/>
                      <a:pt x="7841" y="12006"/>
                      <a:pt x="5819" y="6428"/>
                    </a:cubicBezTo>
                    <a:cubicBezTo>
                      <a:pt x="5038" y="4149"/>
                      <a:pt x="4112" y="1918"/>
                      <a:pt x="3054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CE593DD2-5C15-C3CC-27AF-6AF1C09A4806}"/>
                  </a:ext>
                </a:extLst>
              </p:cNvPr>
              <p:cNvSpPr/>
              <p:nvPr/>
            </p:nvSpPr>
            <p:spPr>
              <a:xfrm>
                <a:off x="1439778" y="2487471"/>
                <a:ext cx="12277" cy="62623"/>
              </a:xfrm>
              <a:custGeom>
                <a:avLst/>
                <a:gdLst>
                  <a:gd name="connsiteX0" fmla="*/ 12904 w 15740"/>
                  <a:gd name="connsiteY0" fmla="*/ -247 h 80286"/>
                  <a:gd name="connsiteX1" fmla="*/ 11569 w 15740"/>
                  <a:gd name="connsiteY1" fmla="*/ 2995 h 80286"/>
                  <a:gd name="connsiteX2" fmla="*/ 8613 w 15740"/>
                  <a:gd name="connsiteY2" fmla="*/ 11672 h 80286"/>
                  <a:gd name="connsiteX3" fmla="*/ 4989 w 15740"/>
                  <a:gd name="connsiteY3" fmla="*/ 24068 h 80286"/>
                  <a:gd name="connsiteX4" fmla="*/ 1843 w 15740"/>
                  <a:gd name="connsiteY4" fmla="*/ 38562 h 80286"/>
                  <a:gd name="connsiteX5" fmla="*/ 31 w 15740"/>
                  <a:gd name="connsiteY5" fmla="*/ 53151 h 80286"/>
                  <a:gd name="connsiteX6" fmla="*/ 31 w 15740"/>
                  <a:gd name="connsiteY6" fmla="*/ 66214 h 80286"/>
                  <a:gd name="connsiteX7" fmla="*/ 6992 w 15740"/>
                  <a:gd name="connsiteY7" fmla="*/ 80040 h 80286"/>
                  <a:gd name="connsiteX8" fmla="*/ 15478 w 15740"/>
                  <a:gd name="connsiteY8" fmla="*/ 22352 h 80286"/>
                  <a:gd name="connsiteX9" fmla="*/ 13953 w 15740"/>
                  <a:gd name="connsiteY9" fmla="*/ 5761 h 80286"/>
                  <a:gd name="connsiteX10" fmla="*/ 12904 w 15740"/>
                  <a:gd name="connsiteY10" fmla="*/ -247 h 802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5740" h="80286">
                    <a:moveTo>
                      <a:pt x="12904" y="-247"/>
                    </a:moveTo>
                    <a:lnTo>
                      <a:pt x="11569" y="2995"/>
                    </a:lnTo>
                    <a:cubicBezTo>
                      <a:pt x="10806" y="4998"/>
                      <a:pt x="9757" y="7954"/>
                      <a:pt x="8613" y="11672"/>
                    </a:cubicBezTo>
                    <a:cubicBezTo>
                      <a:pt x="7469" y="15391"/>
                      <a:pt x="6134" y="19491"/>
                      <a:pt x="4989" y="24068"/>
                    </a:cubicBezTo>
                    <a:cubicBezTo>
                      <a:pt x="3845" y="28645"/>
                      <a:pt x="2701" y="33603"/>
                      <a:pt x="1843" y="38562"/>
                    </a:cubicBezTo>
                    <a:cubicBezTo>
                      <a:pt x="985" y="43520"/>
                      <a:pt x="413" y="48097"/>
                      <a:pt x="31" y="53151"/>
                    </a:cubicBezTo>
                    <a:cubicBezTo>
                      <a:pt x="-360" y="57499"/>
                      <a:pt x="-360" y="61866"/>
                      <a:pt x="31" y="66214"/>
                    </a:cubicBezTo>
                    <a:cubicBezTo>
                      <a:pt x="699" y="73842"/>
                      <a:pt x="3083" y="79182"/>
                      <a:pt x="6992" y="80040"/>
                    </a:cubicBezTo>
                    <a:cubicBezTo>
                      <a:pt x="12637" y="61332"/>
                      <a:pt x="15497" y="41890"/>
                      <a:pt x="15478" y="22352"/>
                    </a:cubicBezTo>
                    <a:cubicBezTo>
                      <a:pt x="15316" y="16793"/>
                      <a:pt x="14801" y="11253"/>
                      <a:pt x="13953" y="5761"/>
                    </a:cubicBezTo>
                    <a:cubicBezTo>
                      <a:pt x="13752" y="3739"/>
                      <a:pt x="13400" y="1727"/>
                      <a:pt x="12904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06F172D6-B24E-3876-35CC-19D39162F774}"/>
                  </a:ext>
                </a:extLst>
              </p:cNvPr>
              <p:cNvSpPr/>
              <p:nvPr/>
            </p:nvSpPr>
            <p:spPr>
              <a:xfrm>
                <a:off x="1467359" y="2443739"/>
                <a:ext cx="18598" cy="54963"/>
              </a:xfrm>
              <a:custGeom>
                <a:avLst/>
                <a:gdLst>
                  <a:gd name="connsiteX0" fmla="*/ 23408 w 23844"/>
                  <a:gd name="connsiteY0" fmla="*/ -247 h 70465"/>
                  <a:gd name="connsiteX1" fmla="*/ 21692 w 23844"/>
                  <a:gd name="connsiteY1" fmla="*/ 2328 h 70465"/>
                  <a:gd name="connsiteX2" fmla="*/ 17591 w 23844"/>
                  <a:gd name="connsiteY2" fmla="*/ 9479 h 70465"/>
                  <a:gd name="connsiteX3" fmla="*/ 6626 w 23844"/>
                  <a:gd name="connsiteY3" fmla="*/ 31792 h 70465"/>
                  <a:gd name="connsiteX4" fmla="*/ 2335 w 23844"/>
                  <a:gd name="connsiteY4" fmla="*/ 44474 h 70465"/>
                  <a:gd name="connsiteX5" fmla="*/ 46 w 23844"/>
                  <a:gd name="connsiteY5" fmla="*/ 56011 h 70465"/>
                  <a:gd name="connsiteX6" fmla="*/ 3575 w 23844"/>
                  <a:gd name="connsiteY6" fmla="*/ 70219 h 70465"/>
                  <a:gd name="connsiteX7" fmla="*/ 21882 w 23844"/>
                  <a:gd name="connsiteY7" fmla="*/ 20731 h 70465"/>
                  <a:gd name="connsiteX8" fmla="*/ 23503 w 23844"/>
                  <a:gd name="connsiteY8" fmla="*/ 5474 h 70465"/>
                  <a:gd name="connsiteX9" fmla="*/ 23408 w 23844"/>
                  <a:gd name="connsiteY9" fmla="*/ -247 h 704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3844" h="70465">
                    <a:moveTo>
                      <a:pt x="23408" y="-247"/>
                    </a:moveTo>
                    <a:lnTo>
                      <a:pt x="21692" y="2328"/>
                    </a:lnTo>
                    <a:cubicBezTo>
                      <a:pt x="20738" y="4044"/>
                      <a:pt x="19212" y="6523"/>
                      <a:pt x="17591" y="9479"/>
                    </a:cubicBezTo>
                    <a:cubicBezTo>
                      <a:pt x="13367" y="16621"/>
                      <a:pt x="9706" y="24087"/>
                      <a:pt x="6626" y="31792"/>
                    </a:cubicBezTo>
                    <a:cubicBezTo>
                      <a:pt x="4986" y="35940"/>
                      <a:pt x="3546" y="40173"/>
                      <a:pt x="2335" y="44474"/>
                    </a:cubicBezTo>
                    <a:cubicBezTo>
                      <a:pt x="1219" y="48240"/>
                      <a:pt x="447" y="52102"/>
                      <a:pt x="46" y="56011"/>
                    </a:cubicBezTo>
                    <a:cubicBezTo>
                      <a:pt x="-812" y="63067"/>
                      <a:pt x="46" y="68407"/>
                      <a:pt x="3575" y="70219"/>
                    </a:cubicBezTo>
                    <a:cubicBezTo>
                      <a:pt x="12356" y="54838"/>
                      <a:pt x="18545" y="38123"/>
                      <a:pt x="21882" y="20731"/>
                    </a:cubicBezTo>
                    <a:cubicBezTo>
                      <a:pt x="22817" y="15696"/>
                      <a:pt x="23350" y="10595"/>
                      <a:pt x="23503" y="5474"/>
                    </a:cubicBezTo>
                    <a:cubicBezTo>
                      <a:pt x="23637" y="3567"/>
                      <a:pt x="23598" y="1651"/>
                      <a:pt x="23408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38DBA34A-E8BA-3925-21CB-411617F5452E}"/>
                  </a:ext>
                </a:extLst>
              </p:cNvPr>
              <p:cNvSpPr/>
              <p:nvPr/>
            </p:nvSpPr>
            <p:spPr>
              <a:xfrm>
                <a:off x="1503708" y="2410716"/>
                <a:ext cx="25399" cy="44848"/>
              </a:xfrm>
              <a:custGeom>
                <a:avLst/>
                <a:gdLst>
                  <a:gd name="connsiteX0" fmla="*/ 32302 w 32563"/>
                  <a:gd name="connsiteY0" fmla="*/ -247 h 57497"/>
                  <a:gd name="connsiteX1" fmla="*/ 25341 w 32563"/>
                  <a:gd name="connsiteY1" fmla="*/ 7000 h 57497"/>
                  <a:gd name="connsiteX2" fmla="*/ 18762 w 32563"/>
                  <a:gd name="connsiteY2" fmla="*/ 14724 h 57497"/>
                  <a:gd name="connsiteX3" fmla="*/ 11706 w 32563"/>
                  <a:gd name="connsiteY3" fmla="*/ 24259 h 57497"/>
                  <a:gd name="connsiteX4" fmla="*/ 5508 w 32563"/>
                  <a:gd name="connsiteY4" fmla="*/ 34366 h 57497"/>
                  <a:gd name="connsiteX5" fmla="*/ 1312 w 32563"/>
                  <a:gd name="connsiteY5" fmla="*/ 43901 h 57497"/>
                  <a:gd name="connsiteX6" fmla="*/ 1312 w 32563"/>
                  <a:gd name="connsiteY6" fmla="*/ 57251 h 57497"/>
                  <a:gd name="connsiteX7" fmla="*/ 26867 w 32563"/>
                  <a:gd name="connsiteY7" fmla="*/ 17870 h 57497"/>
                  <a:gd name="connsiteX8" fmla="*/ 32302 w 32563"/>
                  <a:gd name="connsiteY8" fmla="*/ -247 h 57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2563" h="57497">
                    <a:moveTo>
                      <a:pt x="32302" y="-247"/>
                    </a:moveTo>
                    <a:cubicBezTo>
                      <a:pt x="32302" y="-247"/>
                      <a:pt x="29441" y="2614"/>
                      <a:pt x="25341" y="7000"/>
                    </a:cubicBezTo>
                    <a:cubicBezTo>
                      <a:pt x="23024" y="9460"/>
                      <a:pt x="20821" y="12044"/>
                      <a:pt x="18762" y="14724"/>
                    </a:cubicBezTo>
                    <a:cubicBezTo>
                      <a:pt x="16235" y="17765"/>
                      <a:pt x="13880" y="20950"/>
                      <a:pt x="11706" y="24259"/>
                    </a:cubicBezTo>
                    <a:cubicBezTo>
                      <a:pt x="9465" y="27520"/>
                      <a:pt x="7396" y="30895"/>
                      <a:pt x="5508" y="34366"/>
                    </a:cubicBezTo>
                    <a:cubicBezTo>
                      <a:pt x="3858" y="37427"/>
                      <a:pt x="2447" y="40612"/>
                      <a:pt x="1312" y="43901"/>
                    </a:cubicBezTo>
                    <a:cubicBezTo>
                      <a:pt x="-690" y="49909"/>
                      <a:pt x="-881" y="54867"/>
                      <a:pt x="1312" y="57251"/>
                    </a:cubicBezTo>
                    <a:cubicBezTo>
                      <a:pt x="12163" y="45789"/>
                      <a:pt x="20821" y="32450"/>
                      <a:pt x="26867" y="17870"/>
                    </a:cubicBezTo>
                    <a:cubicBezTo>
                      <a:pt x="29508" y="12111"/>
                      <a:pt x="31339" y="6018"/>
                      <a:pt x="32302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FDE52628-DCFD-BDB4-A870-5F1C48540396}"/>
                  </a:ext>
                </a:extLst>
              </p:cNvPr>
              <p:cNvSpPr/>
              <p:nvPr/>
            </p:nvSpPr>
            <p:spPr>
              <a:xfrm>
                <a:off x="1547414" y="2390040"/>
                <a:ext cx="29962" cy="33765"/>
              </a:xfrm>
              <a:custGeom>
                <a:avLst/>
                <a:gdLst>
                  <a:gd name="connsiteX0" fmla="*/ 38151 w 38413"/>
                  <a:gd name="connsiteY0" fmla="*/ -247 h 43289"/>
                  <a:gd name="connsiteX1" fmla="*/ 30714 w 38413"/>
                  <a:gd name="connsiteY1" fmla="*/ 4330 h 43289"/>
                  <a:gd name="connsiteX2" fmla="*/ 15648 w 38413"/>
                  <a:gd name="connsiteY2" fmla="*/ 16154 h 43289"/>
                  <a:gd name="connsiteX3" fmla="*/ 8306 w 38413"/>
                  <a:gd name="connsiteY3" fmla="*/ 23591 h 43289"/>
                  <a:gd name="connsiteX4" fmla="*/ 2775 w 38413"/>
                  <a:gd name="connsiteY4" fmla="*/ 31124 h 43289"/>
                  <a:gd name="connsiteX5" fmla="*/ 678 w 38413"/>
                  <a:gd name="connsiteY5" fmla="*/ 43043 h 43289"/>
                  <a:gd name="connsiteX6" fmla="*/ 10690 w 38413"/>
                  <a:gd name="connsiteY6" fmla="*/ 35701 h 43289"/>
                  <a:gd name="connsiteX7" fmla="*/ 18890 w 38413"/>
                  <a:gd name="connsiteY7" fmla="*/ 28454 h 43289"/>
                  <a:gd name="connsiteX8" fmla="*/ 25469 w 38413"/>
                  <a:gd name="connsiteY8" fmla="*/ 21303 h 43289"/>
                  <a:gd name="connsiteX9" fmla="*/ 30428 w 38413"/>
                  <a:gd name="connsiteY9" fmla="*/ 14628 h 43289"/>
                  <a:gd name="connsiteX10" fmla="*/ 36435 w 38413"/>
                  <a:gd name="connsiteY10" fmla="*/ 4044 h 43289"/>
                  <a:gd name="connsiteX11" fmla="*/ 38151 w 38413"/>
                  <a:gd name="connsiteY11" fmla="*/ -247 h 4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8413" h="43289">
                    <a:moveTo>
                      <a:pt x="38151" y="-247"/>
                    </a:moveTo>
                    <a:lnTo>
                      <a:pt x="30714" y="4330"/>
                    </a:lnTo>
                    <a:cubicBezTo>
                      <a:pt x="25441" y="7944"/>
                      <a:pt x="20406" y="11892"/>
                      <a:pt x="15648" y="16154"/>
                    </a:cubicBezTo>
                    <a:cubicBezTo>
                      <a:pt x="13073" y="18633"/>
                      <a:pt x="10594" y="21112"/>
                      <a:pt x="8306" y="23591"/>
                    </a:cubicBezTo>
                    <a:cubicBezTo>
                      <a:pt x="6275" y="25956"/>
                      <a:pt x="4425" y="28473"/>
                      <a:pt x="2775" y="31124"/>
                    </a:cubicBezTo>
                    <a:cubicBezTo>
                      <a:pt x="-85" y="35987"/>
                      <a:pt x="-1229" y="40183"/>
                      <a:pt x="678" y="43043"/>
                    </a:cubicBezTo>
                    <a:cubicBezTo>
                      <a:pt x="4215" y="40879"/>
                      <a:pt x="7562" y="38419"/>
                      <a:pt x="10690" y="35701"/>
                    </a:cubicBezTo>
                    <a:cubicBezTo>
                      <a:pt x="13588" y="33479"/>
                      <a:pt x="16335" y="31057"/>
                      <a:pt x="18890" y="28454"/>
                    </a:cubicBezTo>
                    <a:cubicBezTo>
                      <a:pt x="21369" y="25975"/>
                      <a:pt x="23467" y="23591"/>
                      <a:pt x="25469" y="21303"/>
                    </a:cubicBezTo>
                    <a:cubicBezTo>
                      <a:pt x="27271" y="19196"/>
                      <a:pt x="28930" y="16964"/>
                      <a:pt x="30428" y="14628"/>
                    </a:cubicBezTo>
                    <a:cubicBezTo>
                      <a:pt x="32659" y="11234"/>
                      <a:pt x="34671" y="7696"/>
                      <a:pt x="36435" y="4044"/>
                    </a:cubicBezTo>
                    <a:cubicBezTo>
                      <a:pt x="37102" y="2652"/>
                      <a:pt x="37674" y="1222"/>
                      <a:pt x="38151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34EB5DDE-557C-FCEF-2282-BBCCC3A68970}"/>
                  </a:ext>
                </a:extLst>
              </p:cNvPr>
              <p:cNvSpPr/>
              <p:nvPr/>
            </p:nvSpPr>
            <p:spPr>
              <a:xfrm>
                <a:off x="1578790" y="2819406"/>
                <a:ext cx="59342" cy="54889"/>
              </a:xfrm>
              <a:custGeom>
                <a:avLst/>
                <a:gdLst>
                  <a:gd name="connsiteX0" fmla="*/ -262 w 76079"/>
                  <a:gd name="connsiteY0" fmla="*/ -247 h 70370"/>
                  <a:gd name="connsiteX1" fmla="*/ 2694 w 76079"/>
                  <a:gd name="connsiteY1" fmla="*/ 2328 h 70370"/>
                  <a:gd name="connsiteX2" fmla="*/ 10513 w 76079"/>
                  <a:gd name="connsiteY2" fmla="*/ 8812 h 70370"/>
                  <a:gd name="connsiteX3" fmla="*/ 22146 w 76079"/>
                  <a:gd name="connsiteY3" fmla="*/ 17870 h 70370"/>
                  <a:gd name="connsiteX4" fmla="*/ 36067 w 76079"/>
                  <a:gd name="connsiteY4" fmla="*/ 27978 h 70370"/>
                  <a:gd name="connsiteX5" fmla="*/ 50656 w 76079"/>
                  <a:gd name="connsiteY5" fmla="*/ 38466 h 70370"/>
                  <a:gd name="connsiteX6" fmla="*/ 63815 w 76079"/>
                  <a:gd name="connsiteY6" fmla="*/ 48860 h 70370"/>
                  <a:gd name="connsiteX7" fmla="*/ 75639 w 76079"/>
                  <a:gd name="connsiteY7" fmla="*/ 70123 h 70370"/>
                  <a:gd name="connsiteX8" fmla="*/ 33207 w 76079"/>
                  <a:gd name="connsiteY8" fmla="*/ 54962 h 70370"/>
                  <a:gd name="connsiteX9" fmla="*/ 25769 w 76079"/>
                  <a:gd name="connsiteY9" fmla="*/ 49146 h 70370"/>
                  <a:gd name="connsiteX10" fmla="*/ 19571 w 76079"/>
                  <a:gd name="connsiteY10" fmla="*/ 42852 h 70370"/>
                  <a:gd name="connsiteX11" fmla="*/ 10036 w 76079"/>
                  <a:gd name="connsiteY11" fmla="*/ 30075 h 70370"/>
                  <a:gd name="connsiteX12" fmla="*/ 4220 w 76079"/>
                  <a:gd name="connsiteY12" fmla="*/ 18252 h 70370"/>
                  <a:gd name="connsiteX13" fmla="*/ 1168 w 76079"/>
                  <a:gd name="connsiteY13" fmla="*/ 8716 h 70370"/>
                  <a:gd name="connsiteX14" fmla="*/ -262 w 76079"/>
                  <a:gd name="connsiteY14" fmla="*/ -247 h 703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6079" h="70370">
                    <a:moveTo>
                      <a:pt x="-262" y="-247"/>
                    </a:moveTo>
                    <a:lnTo>
                      <a:pt x="2694" y="2328"/>
                    </a:lnTo>
                    <a:lnTo>
                      <a:pt x="10513" y="8812"/>
                    </a:lnTo>
                    <a:lnTo>
                      <a:pt x="22146" y="17870"/>
                    </a:lnTo>
                    <a:cubicBezTo>
                      <a:pt x="26532" y="20922"/>
                      <a:pt x="31204" y="24640"/>
                      <a:pt x="36067" y="27978"/>
                    </a:cubicBezTo>
                    <a:cubicBezTo>
                      <a:pt x="40930" y="31315"/>
                      <a:pt x="45603" y="34843"/>
                      <a:pt x="50656" y="38466"/>
                    </a:cubicBezTo>
                    <a:cubicBezTo>
                      <a:pt x="55710" y="42090"/>
                      <a:pt x="60191" y="45332"/>
                      <a:pt x="63815" y="48860"/>
                    </a:cubicBezTo>
                    <a:cubicBezTo>
                      <a:pt x="71538" y="55535"/>
                      <a:pt x="76878" y="62781"/>
                      <a:pt x="75639" y="70123"/>
                    </a:cubicBezTo>
                    <a:cubicBezTo>
                      <a:pt x="60401" y="68941"/>
                      <a:pt x="45746" y="63706"/>
                      <a:pt x="33207" y="54962"/>
                    </a:cubicBezTo>
                    <a:cubicBezTo>
                      <a:pt x="30537" y="53055"/>
                      <a:pt x="28058" y="51148"/>
                      <a:pt x="25769" y="49146"/>
                    </a:cubicBezTo>
                    <a:cubicBezTo>
                      <a:pt x="23481" y="47143"/>
                      <a:pt x="21478" y="44950"/>
                      <a:pt x="19571" y="42852"/>
                    </a:cubicBezTo>
                    <a:cubicBezTo>
                      <a:pt x="15929" y="38953"/>
                      <a:pt x="12735" y="34671"/>
                      <a:pt x="10036" y="30075"/>
                    </a:cubicBezTo>
                    <a:cubicBezTo>
                      <a:pt x="7700" y="26347"/>
                      <a:pt x="5745" y="22380"/>
                      <a:pt x="4220" y="18252"/>
                    </a:cubicBezTo>
                    <a:cubicBezTo>
                      <a:pt x="2999" y="15143"/>
                      <a:pt x="1979" y="11958"/>
                      <a:pt x="1168" y="8716"/>
                    </a:cubicBezTo>
                    <a:cubicBezTo>
                      <a:pt x="425" y="5779"/>
                      <a:pt x="-52" y="2776"/>
                      <a:pt x="-262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B2443264-D92E-5999-5C86-9468F7B82429}"/>
                  </a:ext>
                </a:extLst>
              </p:cNvPr>
              <p:cNvSpPr/>
              <p:nvPr/>
            </p:nvSpPr>
            <p:spPr>
              <a:xfrm>
                <a:off x="1544704" y="2801258"/>
                <a:ext cx="45427" cy="66193"/>
              </a:xfrm>
              <a:custGeom>
                <a:avLst/>
                <a:gdLst>
                  <a:gd name="connsiteX0" fmla="*/ -138 w 58240"/>
                  <a:gd name="connsiteY0" fmla="*/ -247 h 84863"/>
                  <a:gd name="connsiteX1" fmla="*/ 8348 w 58240"/>
                  <a:gd name="connsiteY1" fmla="*/ 10814 h 84863"/>
                  <a:gd name="connsiteX2" fmla="*/ 17883 w 58240"/>
                  <a:gd name="connsiteY2" fmla="*/ 22161 h 84863"/>
                  <a:gd name="connsiteX3" fmla="*/ 23223 w 58240"/>
                  <a:gd name="connsiteY3" fmla="*/ 28645 h 84863"/>
                  <a:gd name="connsiteX4" fmla="*/ 28849 w 58240"/>
                  <a:gd name="connsiteY4" fmla="*/ 35224 h 84863"/>
                  <a:gd name="connsiteX5" fmla="*/ 34665 w 58240"/>
                  <a:gd name="connsiteY5" fmla="*/ 41994 h 84863"/>
                  <a:gd name="connsiteX6" fmla="*/ 40386 w 58240"/>
                  <a:gd name="connsiteY6" fmla="*/ 48860 h 84863"/>
                  <a:gd name="connsiteX7" fmla="*/ 50494 w 58240"/>
                  <a:gd name="connsiteY7" fmla="*/ 61828 h 84863"/>
                  <a:gd name="connsiteX8" fmla="*/ 56978 w 58240"/>
                  <a:gd name="connsiteY8" fmla="*/ 73937 h 84863"/>
                  <a:gd name="connsiteX9" fmla="*/ 56978 w 58240"/>
                  <a:gd name="connsiteY9" fmla="*/ 84617 h 84863"/>
                  <a:gd name="connsiteX10" fmla="*/ 20839 w 58240"/>
                  <a:gd name="connsiteY10" fmla="*/ 59539 h 84863"/>
                  <a:gd name="connsiteX11" fmla="*/ 10446 w 58240"/>
                  <a:gd name="connsiteY11" fmla="*/ 44664 h 84863"/>
                  <a:gd name="connsiteX12" fmla="*/ 6822 w 58240"/>
                  <a:gd name="connsiteY12" fmla="*/ 37513 h 84863"/>
                  <a:gd name="connsiteX13" fmla="*/ 4248 w 58240"/>
                  <a:gd name="connsiteY13" fmla="*/ 30457 h 84863"/>
                  <a:gd name="connsiteX14" fmla="*/ -43 w 58240"/>
                  <a:gd name="connsiteY14" fmla="*/ 8335 h 84863"/>
                  <a:gd name="connsiteX15" fmla="*/ -138 w 58240"/>
                  <a:gd name="connsiteY15" fmla="*/ -247 h 84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58240" h="84863">
                    <a:moveTo>
                      <a:pt x="-138" y="-247"/>
                    </a:moveTo>
                    <a:lnTo>
                      <a:pt x="8348" y="10814"/>
                    </a:lnTo>
                    <a:cubicBezTo>
                      <a:pt x="11018" y="13961"/>
                      <a:pt x="13974" y="18156"/>
                      <a:pt x="17883" y="22161"/>
                    </a:cubicBezTo>
                    <a:lnTo>
                      <a:pt x="23223" y="28645"/>
                    </a:lnTo>
                    <a:cubicBezTo>
                      <a:pt x="25130" y="30743"/>
                      <a:pt x="26942" y="32936"/>
                      <a:pt x="28849" y="35224"/>
                    </a:cubicBezTo>
                    <a:cubicBezTo>
                      <a:pt x="30756" y="37513"/>
                      <a:pt x="32758" y="39801"/>
                      <a:pt x="34665" y="41994"/>
                    </a:cubicBezTo>
                    <a:cubicBezTo>
                      <a:pt x="36572" y="44188"/>
                      <a:pt x="38480" y="46571"/>
                      <a:pt x="40386" y="48860"/>
                    </a:cubicBezTo>
                    <a:cubicBezTo>
                      <a:pt x="44105" y="53151"/>
                      <a:pt x="47538" y="57727"/>
                      <a:pt x="50494" y="61828"/>
                    </a:cubicBezTo>
                    <a:cubicBezTo>
                      <a:pt x="53231" y="65527"/>
                      <a:pt x="55414" y="69608"/>
                      <a:pt x="56978" y="73937"/>
                    </a:cubicBezTo>
                    <a:cubicBezTo>
                      <a:pt x="58313" y="77370"/>
                      <a:pt x="58313" y="81184"/>
                      <a:pt x="56978" y="84617"/>
                    </a:cubicBezTo>
                    <a:cubicBezTo>
                      <a:pt x="43075" y="79315"/>
                      <a:pt x="30670" y="70705"/>
                      <a:pt x="20839" y="59539"/>
                    </a:cubicBezTo>
                    <a:cubicBezTo>
                      <a:pt x="16854" y="54972"/>
                      <a:pt x="13364" y="49985"/>
                      <a:pt x="10446" y="44664"/>
                    </a:cubicBezTo>
                    <a:cubicBezTo>
                      <a:pt x="9111" y="42185"/>
                      <a:pt x="7871" y="39801"/>
                      <a:pt x="6822" y="37513"/>
                    </a:cubicBezTo>
                    <a:cubicBezTo>
                      <a:pt x="5812" y="35215"/>
                      <a:pt x="4953" y="32860"/>
                      <a:pt x="4248" y="30457"/>
                    </a:cubicBezTo>
                    <a:cubicBezTo>
                      <a:pt x="1759" y="23324"/>
                      <a:pt x="310" y="15877"/>
                      <a:pt x="-43" y="8335"/>
                    </a:cubicBezTo>
                    <a:cubicBezTo>
                      <a:pt x="-300" y="5484"/>
                      <a:pt x="-329" y="2614"/>
                      <a:pt x="-138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E9BAB177-0E6B-4947-75D3-52EA0F09E822}"/>
                  </a:ext>
                </a:extLst>
              </p:cNvPr>
              <p:cNvSpPr/>
              <p:nvPr/>
            </p:nvSpPr>
            <p:spPr>
              <a:xfrm>
                <a:off x="1513188" y="2773665"/>
                <a:ext cx="31955" cy="73035"/>
              </a:xfrm>
              <a:custGeom>
                <a:avLst/>
                <a:gdLst>
                  <a:gd name="connsiteX0" fmla="*/ 2031 w 40968"/>
                  <a:gd name="connsiteY0" fmla="*/ -247 h 93635"/>
                  <a:gd name="connsiteX1" fmla="*/ 3652 w 40968"/>
                  <a:gd name="connsiteY1" fmla="*/ 3186 h 93635"/>
                  <a:gd name="connsiteX2" fmla="*/ 7943 w 40968"/>
                  <a:gd name="connsiteY2" fmla="*/ 12721 h 93635"/>
                  <a:gd name="connsiteX3" fmla="*/ 14331 w 40968"/>
                  <a:gd name="connsiteY3" fmla="*/ 25594 h 93635"/>
                  <a:gd name="connsiteX4" fmla="*/ 22055 w 40968"/>
                  <a:gd name="connsiteY4" fmla="*/ 40659 h 93635"/>
                  <a:gd name="connsiteX5" fmla="*/ 26155 w 40968"/>
                  <a:gd name="connsiteY5" fmla="*/ 48383 h 93635"/>
                  <a:gd name="connsiteX6" fmla="*/ 30160 w 40968"/>
                  <a:gd name="connsiteY6" fmla="*/ 56202 h 93635"/>
                  <a:gd name="connsiteX7" fmla="*/ 36930 w 40968"/>
                  <a:gd name="connsiteY7" fmla="*/ 70886 h 93635"/>
                  <a:gd name="connsiteX8" fmla="*/ 40553 w 40968"/>
                  <a:gd name="connsiteY8" fmla="*/ 83854 h 93635"/>
                  <a:gd name="connsiteX9" fmla="*/ 38551 w 40968"/>
                  <a:gd name="connsiteY9" fmla="*/ 93389 h 93635"/>
                  <a:gd name="connsiteX10" fmla="*/ 9945 w 40968"/>
                  <a:gd name="connsiteY10" fmla="*/ 60683 h 93635"/>
                  <a:gd name="connsiteX11" fmla="*/ 410 w 40968"/>
                  <a:gd name="connsiteY11" fmla="*/ 29599 h 93635"/>
                  <a:gd name="connsiteX12" fmla="*/ -258 w 40968"/>
                  <a:gd name="connsiteY12" fmla="*/ 17298 h 93635"/>
                  <a:gd name="connsiteX13" fmla="*/ 600 w 40968"/>
                  <a:gd name="connsiteY13" fmla="*/ 7763 h 93635"/>
                  <a:gd name="connsiteX14" fmla="*/ 2031 w 40968"/>
                  <a:gd name="connsiteY14" fmla="*/ -247 h 93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0968" h="93635">
                    <a:moveTo>
                      <a:pt x="2031" y="-247"/>
                    </a:moveTo>
                    <a:lnTo>
                      <a:pt x="3652" y="3186"/>
                    </a:lnTo>
                    <a:cubicBezTo>
                      <a:pt x="4701" y="5379"/>
                      <a:pt x="6036" y="8526"/>
                      <a:pt x="7943" y="12721"/>
                    </a:cubicBezTo>
                    <a:cubicBezTo>
                      <a:pt x="9850" y="16917"/>
                      <a:pt x="11852" y="20922"/>
                      <a:pt x="14331" y="25594"/>
                    </a:cubicBezTo>
                    <a:cubicBezTo>
                      <a:pt x="16810" y="30266"/>
                      <a:pt x="19385" y="35129"/>
                      <a:pt x="22055" y="40659"/>
                    </a:cubicBezTo>
                    <a:cubicBezTo>
                      <a:pt x="23390" y="43329"/>
                      <a:pt x="24820" y="45713"/>
                      <a:pt x="26155" y="48383"/>
                    </a:cubicBezTo>
                    <a:lnTo>
                      <a:pt x="30160" y="56202"/>
                    </a:lnTo>
                    <a:cubicBezTo>
                      <a:pt x="32734" y="61160"/>
                      <a:pt x="35023" y="66405"/>
                      <a:pt x="36930" y="70886"/>
                    </a:cubicBezTo>
                    <a:cubicBezTo>
                      <a:pt x="38741" y="75015"/>
                      <a:pt x="39962" y="79382"/>
                      <a:pt x="40553" y="83854"/>
                    </a:cubicBezTo>
                    <a:cubicBezTo>
                      <a:pt x="41049" y="87172"/>
                      <a:pt x="40334" y="90548"/>
                      <a:pt x="38551" y="93389"/>
                    </a:cubicBezTo>
                    <a:cubicBezTo>
                      <a:pt x="26670" y="84779"/>
                      <a:pt x="16896" y="73604"/>
                      <a:pt x="9945" y="60683"/>
                    </a:cubicBezTo>
                    <a:cubicBezTo>
                      <a:pt x="4939" y="50976"/>
                      <a:pt x="1716" y="40450"/>
                      <a:pt x="410" y="29599"/>
                    </a:cubicBezTo>
                    <a:cubicBezTo>
                      <a:pt x="-76" y="25517"/>
                      <a:pt x="-296" y="21408"/>
                      <a:pt x="-258" y="17298"/>
                    </a:cubicBezTo>
                    <a:cubicBezTo>
                      <a:pt x="-172" y="14104"/>
                      <a:pt x="114" y="10919"/>
                      <a:pt x="600" y="7763"/>
                    </a:cubicBezTo>
                    <a:cubicBezTo>
                      <a:pt x="906" y="5064"/>
                      <a:pt x="1382" y="2385"/>
                      <a:pt x="2031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1317FA7A-E5CD-D2CC-FC72-AFE936C529D6}"/>
                  </a:ext>
                </a:extLst>
              </p:cNvPr>
              <p:cNvSpPr/>
              <p:nvPr/>
            </p:nvSpPr>
            <p:spPr>
              <a:xfrm>
                <a:off x="1485626" y="2739081"/>
                <a:ext cx="20889" cy="74747"/>
              </a:xfrm>
              <a:custGeom>
                <a:avLst/>
                <a:gdLst>
                  <a:gd name="connsiteX0" fmla="*/ 6663 w 26781"/>
                  <a:gd name="connsiteY0" fmla="*/ -247 h 95829"/>
                  <a:gd name="connsiteX1" fmla="*/ 7521 w 26781"/>
                  <a:gd name="connsiteY1" fmla="*/ 3376 h 95829"/>
                  <a:gd name="connsiteX2" fmla="*/ 9810 w 26781"/>
                  <a:gd name="connsiteY2" fmla="*/ 12912 h 95829"/>
                  <a:gd name="connsiteX3" fmla="*/ 11431 w 26781"/>
                  <a:gd name="connsiteY3" fmla="*/ 19300 h 95829"/>
                  <a:gd name="connsiteX4" fmla="*/ 13338 w 26781"/>
                  <a:gd name="connsiteY4" fmla="*/ 26452 h 95829"/>
                  <a:gd name="connsiteX5" fmla="*/ 17629 w 26781"/>
                  <a:gd name="connsiteY5" fmla="*/ 42376 h 95829"/>
                  <a:gd name="connsiteX6" fmla="*/ 22110 w 26781"/>
                  <a:gd name="connsiteY6" fmla="*/ 58776 h 95829"/>
                  <a:gd name="connsiteX7" fmla="*/ 25543 w 26781"/>
                  <a:gd name="connsiteY7" fmla="*/ 74128 h 95829"/>
                  <a:gd name="connsiteX8" fmla="*/ 22587 w 26781"/>
                  <a:gd name="connsiteY8" fmla="*/ 95582 h 95829"/>
                  <a:gd name="connsiteX9" fmla="*/ 2754 w 26781"/>
                  <a:gd name="connsiteY9" fmla="*/ 58109 h 95829"/>
                  <a:gd name="connsiteX10" fmla="*/ -12 w 26781"/>
                  <a:gd name="connsiteY10" fmla="*/ 41327 h 95829"/>
                  <a:gd name="connsiteX11" fmla="*/ -12 w 26781"/>
                  <a:gd name="connsiteY11" fmla="*/ 26929 h 95829"/>
                  <a:gd name="connsiteX12" fmla="*/ 4088 w 26781"/>
                  <a:gd name="connsiteY12" fmla="*/ 6905 h 95829"/>
                  <a:gd name="connsiteX13" fmla="*/ 6663 w 26781"/>
                  <a:gd name="connsiteY13" fmla="*/ -247 h 958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6781" h="95829">
                    <a:moveTo>
                      <a:pt x="6663" y="-247"/>
                    </a:moveTo>
                    <a:cubicBezTo>
                      <a:pt x="6663" y="-247"/>
                      <a:pt x="6663" y="1088"/>
                      <a:pt x="7521" y="3376"/>
                    </a:cubicBezTo>
                    <a:cubicBezTo>
                      <a:pt x="8379" y="5665"/>
                      <a:pt x="8856" y="8907"/>
                      <a:pt x="9810" y="12912"/>
                    </a:cubicBezTo>
                    <a:cubicBezTo>
                      <a:pt x="10286" y="14914"/>
                      <a:pt x="10763" y="17107"/>
                      <a:pt x="11431" y="19300"/>
                    </a:cubicBezTo>
                    <a:cubicBezTo>
                      <a:pt x="12098" y="21494"/>
                      <a:pt x="12670" y="23973"/>
                      <a:pt x="13338" y="26452"/>
                    </a:cubicBezTo>
                    <a:cubicBezTo>
                      <a:pt x="14577" y="31601"/>
                      <a:pt x="16294" y="36750"/>
                      <a:pt x="17629" y="42376"/>
                    </a:cubicBezTo>
                    <a:cubicBezTo>
                      <a:pt x="18963" y="48002"/>
                      <a:pt x="20775" y="53341"/>
                      <a:pt x="22110" y="58776"/>
                    </a:cubicBezTo>
                    <a:cubicBezTo>
                      <a:pt x="23512" y="63830"/>
                      <a:pt x="24656" y="68960"/>
                      <a:pt x="25543" y="74128"/>
                    </a:cubicBezTo>
                    <a:cubicBezTo>
                      <a:pt x="27259" y="83663"/>
                      <a:pt x="26973" y="91673"/>
                      <a:pt x="22587" y="95582"/>
                    </a:cubicBezTo>
                    <a:cubicBezTo>
                      <a:pt x="13529" y="84550"/>
                      <a:pt x="6778" y="71802"/>
                      <a:pt x="2754" y="58109"/>
                    </a:cubicBezTo>
                    <a:cubicBezTo>
                      <a:pt x="1409" y="52598"/>
                      <a:pt x="484" y="46981"/>
                      <a:pt x="-12" y="41327"/>
                    </a:cubicBezTo>
                    <a:cubicBezTo>
                      <a:pt x="-345" y="36531"/>
                      <a:pt x="-345" y="31725"/>
                      <a:pt x="-12" y="26929"/>
                    </a:cubicBezTo>
                    <a:cubicBezTo>
                      <a:pt x="475" y="20101"/>
                      <a:pt x="1848" y="13369"/>
                      <a:pt x="4088" y="6905"/>
                    </a:cubicBezTo>
                    <a:cubicBezTo>
                      <a:pt x="4728" y="4444"/>
                      <a:pt x="5595" y="2051"/>
                      <a:pt x="6663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3E6B1C7A-9C1E-75DC-E2B3-25BC8237CC7A}"/>
                  </a:ext>
                </a:extLst>
              </p:cNvPr>
              <p:cNvSpPr/>
              <p:nvPr/>
            </p:nvSpPr>
            <p:spPr>
              <a:xfrm>
                <a:off x="1462164" y="2698844"/>
                <a:ext cx="14304" cy="72218"/>
              </a:xfrm>
              <a:custGeom>
                <a:avLst/>
                <a:gdLst>
                  <a:gd name="connsiteX0" fmla="*/ 15192 w 18338"/>
                  <a:gd name="connsiteY0" fmla="*/ -247 h 92587"/>
                  <a:gd name="connsiteX1" fmla="*/ 15192 w 18338"/>
                  <a:gd name="connsiteY1" fmla="*/ 707 h 92587"/>
                  <a:gd name="connsiteX2" fmla="*/ 15192 w 18338"/>
                  <a:gd name="connsiteY2" fmla="*/ 3281 h 92587"/>
                  <a:gd name="connsiteX3" fmla="*/ 15192 w 18338"/>
                  <a:gd name="connsiteY3" fmla="*/ 12817 h 92587"/>
                  <a:gd name="connsiteX4" fmla="*/ 15860 w 18338"/>
                  <a:gd name="connsiteY4" fmla="*/ 26261 h 92587"/>
                  <a:gd name="connsiteX5" fmla="*/ 16909 w 18338"/>
                  <a:gd name="connsiteY5" fmla="*/ 41994 h 92587"/>
                  <a:gd name="connsiteX6" fmla="*/ 17862 w 18338"/>
                  <a:gd name="connsiteY6" fmla="*/ 58204 h 92587"/>
                  <a:gd name="connsiteX7" fmla="*/ 17862 w 18338"/>
                  <a:gd name="connsiteY7" fmla="*/ 73270 h 92587"/>
                  <a:gd name="connsiteX8" fmla="*/ 10901 w 18338"/>
                  <a:gd name="connsiteY8" fmla="*/ 92340 h 92587"/>
                  <a:gd name="connsiteX9" fmla="*/ 31 w 18338"/>
                  <a:gd name="connsiteY9" fmla="*/ 52864 h 92587"/>
                  <a:gd name="connsiteX10" fmla="*/ 31 w 18338"/>
                  <a:gd name="connsiteY10" fmla="*/ 36559 h 92587"/>
                  <a:gd name="connsiteX11" fmla="*/ 2606 w 18338"/>
                  <a:gd name="connsiteY11" fmla="*/ 23305 h 92587"/>
                  <a:gd name="connsiteX12" fmla="*/ 10139 w 18338"/>
                  <a:gd name="connsiteY12" fmla="*/ 5856 h 92587"/>
                  <a:gd name="connsiteX13" fmla="*/ 12999 w 18338"/>
                  <a:gd name="connsiteY13" fmla="*/ 1660 h 92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338" h="92587">
                    <a:moveTo>
                      <a:pt x="15192" y="-247"/>
                    </a:moveTo>
                    <a:cubicBezTo>
                      <a:pt x="15240" y="68"/>
                      <a:pt x="15240" y="392"/>
                      <a:pt x="15192" y="707"/>
                    </a:cubicBezTo>
                    <a:cubicBezTo>
                      <a:pt x="15192" y="1279"/>
                      <a:pt x="15192" y="2137"/>
                      <a:pt x="15192" y="3281"/>
                    </a:cubicBezTo>
                    <a:cubicBezTo>
                      <a:pt x="15192" y="4425"/>
                      <a:pt x="15192" y="8716"/>
                      <a:pt x="15192" y="12817"/>
                    </a:cubicBezTo>
                    <a:cubicBezTo>
                      <a:pt x="15192" y="16917"/>
                      <a:pt x="15764" y="21208"/>
                      <a:pt x="15860" y="26261"/>
                    </a:cubicBezTo>
                    <a:cubicBezTo>
                      <a:pt x="15955" y="31315"/>
                      <a:pt x="16718" y="36464"/>
                      <a:pt x="16909" y="41994"/>
                    </a:cubicBezTo>
                    <a:cubicBezTo>
                      <a:pt x="17100" y="47525"/>
                      <a:pt x="17576" y="52864"/>
                      <a:pt x="17862" y="58204"/>
                    </a:cubicBezTo>
                    <a:cubicBezTo>
                      <a:pt x="18148" y="63220"/>
                      <a:pt x="18148" y="68254"/>
                      <a:pt x="17862" y="73270"/>
                    </a:cubicBezTo>
                    <a:cubicBezTo>
                      <a:pt x="17862" y="82805"/>
                      <a:pt x="15764" y="89671"/>
                      <a:pt x="10901" y="92340"/>
                    </a:cubicBezTo>
                    <a:cubicBezTo>
                      <a:pt x="4828" y="79983"/>
                      <a:pt x="1137" y="66595"/>
                      <a:pt x="31" y="52864"/>
                    </a:cubicBezTo>
                    <a:cubicBezTo>
                      <a:pt x="-360" y="47439"/>
                      <a:pt x="-360" y="41985"/>
                      <a:pt x="31" y="36559"/>
                    </a:cubicBezTo>
                    <a:cubicBezTo>
                      <a:pt x="651" y="32097"/>
                      <a:pt x="1509" y="27672"/>
                      <a:pt x="2606" y="23305"/>
                    </a:cubicBezTo>
                    <a:cubicBezTo>
                      <a:pt x="4360" y="17193"/>
                      <a:pt x="6897" y="11329"/>
                      <a:pt x="10139" y="5856"/>
                    </a:cubicBezTo>
                    <a:cubicBezTo>
                      <a:pt x="11016" y="4406"/>
                      <a:pt x="11979" y="3014"/>
                      <a:pt x="12999" y="166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3EC9B2BB-DD4E-42D1-D44E-881C09D5F13C}"/>
                  </a:ext>
                </a:extLst>
              </p:cNvPr>
              <p:cNvSpPr/>
              <p:nvPr/>
            </p:nvSpPr>
            <p:spPr>
              <a:xfrm>
                <a:off x="1447106" y="2654741"/>
                <a:ext cx="18708" cy="65004"/>
              </a:xfrm>
              <a:custGeom>
                <a:avLst/>
                <a:gdLst>
                  <a:gd name="connsiteX0" fmla="*/ 23724 w 23985"/>
                  <a:gd name="connsiteY0" fmla="*/ -247 h 83338"/>
                  <a:gd name="connsiteX1" fmla="*/ 21816 w 23985"/>
                  <a:gd name="connsiteY1" fmla="*/ 11863 h 83338"/>
                  <a:gd name="connsiteX2" fmla="*/ 19910 w 23985"/>
                  <a:gd name="connsiteY2" fmla="*/ 24450 h 83338"/>
                  <a:gd name="connsiteX3" fmla="*/ 17907 w 23985"/>
                  <a:gd name="connsiteY3" fmla="*/ 39134 h 83338"/>
                  <a:gd name="connsiteX4" fmla="*/ 12854 w 23985"/>
                  <a:gd name="connsiteY4" fmla="*/ 67740 h 83338"/>
                  <a:gd name="connsiteX5" fmla="*/ 2841 w 23985"/>
                  <a:gd name="connsiteY5" fmla="*/ 83092 h 83338"/>
                  <a:gd name="connsiteX6" fmla="*/ 839 w 23985"/>
                  <a:gd name="connsiteY6" fmla="*/ 72317 h 83338"/>
                  <a:gd name="connsiteX7" fmla="*/ -115 w 23985"/>
                  <a:gd name="connsiteY7" fmla="*/ 62209 h 83338"/>
                  <a:gd name="connsiteX8" fmla="*/ 648 w 23985"/>
                  <a:gd name="connsiteY8" fmla="*/ 44188 h 83338"/>
                  <a:gd name="connsiteX9" fmla="*/ 8849 w 23985"/>
                  <a:gd name="connsiteY9" fmla="*/ 17870 h 83338"/>
                  <a:gd name="connsiteX10" fmla="*/ 14093 w 23985"/>
                  <a:gd name="connsiteY10" fmla="*/ 9384 h 83338"/>
                  <a:gd name="connsiteX11" fmla="*/ 18956 w 23985"/>
                  <a:gd name="connsiteY11" fmla="*/ 3663 h 83338"/>
                  <a:gd name="connsiteX12" fmla="*/ 23724 w 23985"/>
                  <a:gd name="connsiteY12" fmla="*/ -247 h 83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3985" h="83338">
                    <a:moveTo>
                      <a:pt x="23724" y="-247"/>
                    </a:moveTo>
                    <a:lnTo>
                      <a:pt x="21816" y="11863"/>
                    </a:lnTo>
                    <a:cubicBezTo>
                      <a:pt x="21244" y="15487"/>
                      <a:pt x="20577" y="19682"/>
                      <a:pt x="19910" y="24450"/>
                    </a:cubicBezTo>
                    <a:cubicBezTo>
                      <a:pt x="19242" y="29217"/>
                      <a:pt x="18479" y="33985"/>
                      <a:pt x="17907" y="39134"/>
                    </a:cubicBezTo>
                    <a:cubicBezTo>
                      <a:pt x="16744" y="48755"/>
                      <a:pt x="15056" y="58300"/>
                      <a:pt x="12854" y="67740"/>
                    </a:cubicBezTo>
                    <a:cubicBezTo>
                      <a:pt x="10756" y="76035"/>
                      <a:pt x="7704" y="82233"/>
                      <a:pt x="2841" y="83092"/>
                    </a:cubicBezTo>
                    <a:cubicBezTo>
                      <a:pt x="2079" y="79373"/>
                      <a:pt x="1316" y="75845"/>
                      <a:pt x="839" y="72317"/>
                    </a:cubicBezTo>
                    <a:cubicBezTo>
                      <a:pt x="343" y="68970"/>
                      <a:pt x="19" y="65594"/>
                      <a:pt x="-115" y="62209"/>
                    </a:cubicBezTo>
                    <a:cubicBezTo>
                      <a:pt x="-458" y="56192"/>
                      <a:pt x="-200" y="50157"/>
                      <a:pt x="648" y="44188"/>
                    </a:cubicBezTo>
                    <a:cubicBezTo>
                      <a:pt x="1812" y="34996"/>
                      <a:pt x="4586" y="26090"/>
                      <a:pt x="8849" y="17870"/>
                    </a:cubicBezTo>
                    <a:cubicBezTo>
                      <a:pt x="10393" y="14924"/>
                      <a:pt x="12148" y="12082"/>
                      <a:pt x="14093" y="9384"/>
                    </a:cubicBezTo>
                    <a:cubicBezTo>
                      <a:pt x="15590" y="7372"/>
                      <a:pt x="17211" y="5465"/>
                      <a:pt x="18956" y="3663"/>
                    </a:cubicBezTo>
                    <a:cubicBezTo>
                      <a:pt x="20434" y="2233"/>
                      <a:pt x="22026" y="926"/>
                      <a:pt x="23724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044A6EE2-F906-DA6C-1159-F2EEC8631FC0}"/>
                  </a:ext>
                </a:extLst>
              </p:cNvPr>
              <p:cNvSpPr/>
              <p:nvPr/>
            </p:nvSpPr>
            <p:spPr>
              <a:xfrm>
                <a:off x="1438883" y="2609148"/>
                <a:ext cx="27228" cy="55658"/>
              </a:xfrm>
              <a:custGeom>
                <a:avLst/>
                <a:gdLst>
                  <a:gd name="connsiteX0" fmla="*/ 34647 w 34908"/>
                  <a:gd name="connsiteY0" fmla="*/ -247 h 71356"/>
                  <a:gd name="connsiteX1" fmla="*/ 33503 w 34908"/>
                  <a:gd name="connsiteY1" fmla="*/ 2614 h 71356"/>
                  <a:gd name="connsiteX2" fmla="*/ 30737 w 34908"/>
                  <a:gd name="connsiteY2" fmla="*/ 10337 h 71356"/>
                  <a:gd name="connsiteX3" fmla="*/ 26637 w 34908"/>
                  <a:gd name="connsiteY3" fmla="*/ 21398 h 71356"/>
                  <a:gd name="connsiteX4" fmla="*/ 24349 w 34908"/>
                  <a:gd name="connsiteY4" fmla="*/ 27787 h 71356"/>
                  <a:gd name="connsiteX5" fmla="*/ 22060 w 34908"/>
                  <a:gd name="connsiteY5" fmla="*/ 34461 h 71356"/>
                  <a:gd name="connsiteX6" fmla="*/ 17102 w 34908"/>
                  <a:gd name="connsiteY6" fmla="*/ 47811 h 71356"/>
                  <a:gd name="connsiteX7" fmla="*/ 11858 w 34908"/>
                  <a:gd name="connsiteY7" fmla="*/ 59730 h 71356"/>
                  <a:gd name="connsiteX8" fmla="*/ -252 w 34908"/>
                  <a:gd name="connsiteY8" fmla="*/ 71077 h 71356"/>
                  <a:gd name="connsiteX9" fmla="*/ 1178 w 34908"/>
                  <a:gd name="connsiteY9" fmla="*/ 51339 h 71356"/>
                  <a:gd name="connsiteX10" fmla="*/ 2894 w 34908"/>
                  <a:gd name="connsiteY10" fmla="*/ 42757 h 71356"/>
                  <a:gd name="connsiteX11" fmla="*/ 5278 w 34908"/>
                  <a:gd name="connsiteY11" fmla="*/ 35034 h 71356"/>
                  <a:gd name="connsiteX12" fmla="*/ 17674 w 34908"/>
                  <a:gd name="connsiteY12" fmla="*/ 13007 h 71356"/>
                  <a:gd name="connsiteX13" fmla="*/ 29498 w 34908"/>
                  <a:gd name="connsiteY13" fmla="*/ 2518 h 71356"/>
                  <a:gd name="connsiteX14" fmla="*/ 33217 w 34908"/>
                  <a:gd name="connsiteY14" fmla="*/ 325 h 713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4908" h="71356">
                    <a:moveTo>
                      <a:pt x="34647" y="-247"/>
                    </a:moveTo>
                    <a:cubicBezTo>
                      <a:pt x="34647" y="-247"/>
                      <a:pt x="34170" y="802"/>
                      <a:pt x="33503" y="2614"/>
                    </a:cubicBezTo>
                    <a:lnTo>
                      <a:pt x="30737" y="10337"/>
                    </a:lnTo>
                    <a:cubicBezTo>
                      <a:pt x="29402" y="13579"/>
                      <a:pt x="28163" y="17298"/>
                      <a:pt x="26637" y="21398"/>
                    </a:cubicBezTo>
                    <a:cubicBezTo>
                      <a:pt x="25970" y="23496"/>
                      <a:pt x="25112" y="25594"/>
                      <a:pt x="24349" y="27787"/>
                    </a:cubicBezTo>
                    <a:lnTo>
                      <a:pt x="22060" y="34461"/>
                    </a:lnTo>
                    <a:cubicBezTo>
                      <a:pt x="20439" y="38848"/>
                      <a:pt x="18818" y="43329"/>
                      <a:pt x="17102" y="47811"/>
                    </a:cubicBezTo>
                    <a:cubicBezTo>
                      <a:pt x="15386" y="52292"/>
                      <a:pt x="13574" y="56202"/>
                      <a:pt x="11858" y="59730"/>
                    </a:cubicBezTo>
                    <a:cubicBezTo>
                      <a:pt x="8425" y="66786"/>
                      <a:pt x="4325" y="71554"/>
                      <a:pt x="-252" y="71077"/>
                    </a:cubicBezTo>
                    <a:cubicBezTo>
                      <a:pt x="-338" y="64469"/>
                      <a:pt x="139" y="57861"/>
                      <a:pt x="1178" y="51339"/>
                    </a:cubicBezTo>
                    <a:cubicBezTo>
                      <a:pt x="1626" y="48288"/>
                      <a:pt x="2198" y="45427"/>
                      <a:pt x="2894" y="42757"/>
                    </a:cubicBezTo>
                    <a:cubicBezTo>
                      <a:pt x="3543" y="40145"/>
                      <a:pt x="4344" y="37560"/>
                      <a:pt x="5278" y="35034"/>
                    </a:cubicBezTo>
                    <a:cubicBezTo>
                      <a:pt x="8063" y="27014"/>
                      <a:pt x="12258" y="19548"/>
                      <a:pt x="17674" y="13007"/>
                    </a:cubicBezTo>
                    <a:cubicBezTo>
                      <a:pt x="21069" y="8945"/>
                      <a:pt x="25054" y="5408"/>
                      <a:pt x="29498" y="2518"/>
                    </a:cubicBezTo>
                    <a:cubicBezTo>
                      <a:pt x="30680" y="1698"/>
                      <a:pt x="31929" y="964"/>
                      <a:pt x="33217" y="325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883634C2-B305-7B4B-3649-51D1A8E80D66}"/>
                  </a:ext>
                </a:extLst>
              </p:cNvPr>
              <p:cNvSpPr/>
              <p:nvPr/>
            </p:nvSpPr>
            <p:spPr>
              <a:xfrm>
                <a:off x="1440155" y="2564449"/>
                <a:ext cx="35179" cy="44338"/>
              </a:xfrm>
              <a:custGeom>
                <a:avLst/>
                <a:gdLst>
                  <a:gd name="connsiteX0" fmla="*/ 44840 w 45101"/>
                  <a:gd name="connsiteY0" fmla="*/ -247 h 56844"/>
                  <a:gd name="connsiteX1" fmla="*/ 39214 w 45101"/>
                  <a:gd name="connsiteY1" fmla="*/ 8430 h 56844"/>
                  <a:gd name="connsiteX2" fmla="*/ 33493 w 45101"/>
                  <a:gd name="connsiteY2" fmla="*/ 17966 h 56844"/>
                  <a:gd name="connsiteX3" fmla="*/ 26914 w 45101"/>
                  <a:gd name="connsiteY3" fmla="*/ 28741 h 56844"/>
                  <a:gd name="connsiteX4" fmla="*/ 12897 w 45101"/>
                  <a:gd name="connsiteY4" fmla="*/ 49050 h 56844"/>
                  <a:gd name="connsiteX5" fmla="*/ 6127 w 45101"/>
                  <a:gd name="connsiteY5" fmla="*/ 55248 h 56844"/>
                  <a:gd name="connsiteX6" fmla="*/ -262 w 45101"/>
                  <a:gd name="connsiteY6" fmla="*/ 56202 h 56844"/>
                  <a:gd name="connsiteX7" fmla="*/ 4697 w 45101"/>
                  <a:gd name="connsiteY7" fmla="*/ 38657 h 56844"/>
                  <a:gd name="connsiteX8" fmla="*/ 11562 w 45101"/>
                  <a:gd name="connsiteY8" fmla="*/ 25022 h 56844"/>
                  <a:gd name="connsiteX9" fmla="*/ 19286 w 45101"/>
                  <a:gd name="connsiteY9" fmla="*/ 15486 h 56844"/>
                  <a:gd name="connsiteX10" fmla="*/ 27009 w 45101"/>
                  <a:gd name="connsiteY10" fmla="*/ 8621 h 56844"/>
                  <a:gd name="connsiteX11" fmla="*/ 39691 w 45101"/>
                  <a:gd name="connsiteY11" fmla="*/ 1851 h 56844"/>
                  <a:gd name="connsiteX12" fmla="*/ 44840 w 45101"/>
                  <a:gd name="connsiteY12" fmla="*/ -247 h 568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5101" h="56844">
                    <a:moveTo>
                      <a:pt x="44840" y="-247"/>
                    </a:moveTo>
                    <a:lnTo>
                      <a:pt x="39214" y="8430"/>
                    </a:lnTo>
                    <a:cubicBezTo>
                      <a:pt x="37593" y="11100"/>
                      <a:pt x="35686" y="14247"/>
                      <a:pt x="33493" y="17966"/>
                    </a:cubicBezTo>
                    <a:cubicBezTo>
                      <a:pt x="31300" y="21684"/>
                      <a:pt x="29297" y="25022"/>
                      <a:pt x="26914" y="28741"/>
                    </a:cubicBezTo>
                    <a:cubicBezTo>
                      <a:pt x="22661" y="35787"/>
                      <a:pt x="17979" y="42576"/>
                      <a:pt x="12897" y="49050"/>
                    </a:cubicBezTo>
                    <a:cubicBezTo>
                      <a:pt x="11018" y="51491"/>
                      <a:pt x="8730" y="53589"/>
                      <a:pt x="6127" y="55248"/>
                    </a:cubicBezTo>
                    <a:cubicBezTo>
                      <a:pt x="4287" y="56612"/>
                      <a:pt x="1893" y="56965"/>
                      <a:pt x="-262" y="56202"/>
                    </a:cubicBezTo>
                    <a:cubicBezTo>
                      <a:pt x="921" y="50233"/>
                      <a:pt x="2570" y="44359"/>
                      <a:pt x="4697" y="38657"/>
                    </a:cubicBezTo>
                    <a:cubicBezTo>
                      <a:pt x="6613" y="33937"/>
                      <a:pt x="8911" y="29379"/>
                      <a:pt x="11562" y="25022"/>
                    </a:cubicBezTo>
                    <a:cubicBezTo>
                      <a:pt x="13879" y="21637"/>
                      <a:pt x="16463" y="18452"/>
                      <a:pt x="19286" y="15486"/>
                    </a:cubicBezTo>
                    <a:cubicBezTo>
                      <a:pt x="21660" y="12979"/>
                      <a:pt x="24244" y="10690"/>
                      <a:pt x="27009" y="8621"/>
                    </a:cubicBezTo>
                    <a:cubicBezTo>
                      <a:pt x="30861" y="5722"/>
                      <a:pt x="35133" y="3434"/>
                      <a:pt x="39691" y="1851"/>
                    </a:cubicBezTo>
                    <a:cubicBezTo>
                      <a:pt x="41331" y="983"/>
                      <a:pt x="43057" y="278"/>
                      <a:pt x="44840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EAC08819-BFE0-D155-34BC-9862B4E5E9BC}"/>
                  </a:ext>
                </a:extLst>
              </p:cNvPr>
              <p:cNvSpPr/>
              <p:nvPr/>
            </p:nvSpPr>
            <p:spPr>
              <a:xfrm>
                <a:off x="1453171" y="2522811"/>
                <a:ext cx="40088" cy="31816"/>
              </a:xfrm>
              <a:custGeom>
                <a:avLst/>
                <a:gdLst>
                  <a:gd name="connsiteX0" fmla="*/ 51133 w 51395"/>
                  <a:gd name="connsiteY0" fmla="*/ -72 h 40790"/>
                  <a:gd name="connsiteX1" fmla="*/ 29488 w 51395"/>
                  <a:gd name="connsiteY1" fmla="*/ 21477 h 40790"/>
                  <a:gd name="connsiteX2" fmla="*/ 21097 w 51395"/>
                  <a:gd name="connsiteY2" fmla="*/ 29582 h 40790"/>
                  <a:gd name="connsiteX3" fmla="*/ 12992 w 51395"/>
                  <a:gd name="connsiteY3" fmla="*/ 36352 h 40790"/>
                  <a:gd name="connsiteX4" fmla="*/ -262 w 51395"/>
                  <a:gd name="connsiteY4" fmla="*/ 39404 h 40790"/>
                  <a:gd name="connsiteX5" fmla="*/ 7653 w 51395"/>
                  <a:gd name="connsiteY5" fmla="*/ 24815 h 40790"/>
                  <a:gd name="connsiteX6" fmla="*/ 16425 w 51395"/>
                  <a:gd name="connsiteY6" fmla="*/ 14326 h 40790"/>
                  <a:gd name="connsiteX7" fmla="*/ 33588 w 51395"/>
                  <a:gd name="connsiteY7" fmla="*/ 2884 h 40790"/>
                  <a:gd name="connsiteX8" fmla="*/ 46270 w 51395"/>
                  <a:gd name="connsiteY8" fmla="*/ -168 h 40790"/>
                  <a:gd name="connsiteX9" fmla="*/ 51133 w 51395"/>
                  <a:gd name="connsiteY9" fmla="*/ -72 h 407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1395" h="40790">
                    <a:moveTo>
                      <a:pt x="51133" y="-72"/>
                    </a:moveTo>
                    <a:lnTo>
                      <a:pt x="29488" y="21477"/>
                    </a:lnTo>
                    <a:cubicBezTo>
                      <a:pt x="26723" y="24338"/>
                      <a:pt x="23958" y="27103"/>
                      <a:pt x="21097" y="29582"/>
                    </a:cubicBezTo>
                    <a:cubicBezTo>
                      <a:pt x="18551" y="32014"/>
                      <a:pt x="15843" y="34274"/>
                      <a:pt x="12992" y="36352"/>
                    </a:cubicBezTo>
                    <a:cubicBezTo>
                      <a:pt x="7748" y="40071"/>
                      <a:pt x="3457" y="41883"/>
                      <a:pt x="-262" y="39404"/>
                    </a:cubicBezTo>
                    <a:cubicBezTo>
                      <a:pt x="1979" y="34340"/>
                      <a:pt x="4630" y="29458"/>
                      <a:pt x="7653" y="24815"/>
                    </a:cubicBezTo>
                    <a:cubicBezTo>
                      <a:pt x="10294" y="21086"/>
                      <a:pt x="13221" y="17577"/>
                      <a:pt x="16425" y="14326"/>
                    </a:cubicBezTo>
                    <a:cubicBezTo>
                      <a:pt x="21316" y="9396"/>
                      <a:pt x="27152" y="5506"/>
                      <a:pt x="33588" y="2884"/>
                    </a:cubicBezTo>
                    <a:cubicBezTo>
                      <a:pt x="37622" y="1177"/>
                      <a:pt x="41903" y="147"/>
                      <a:pt x="46270" y="-168"/>
                    </a:cubicBezTo>
                    <a:cubicBezTo>
                      <a:pt x="47891" y="-301"/>
                      <a:pt x="49522" y="-263"/>
                      <a:pt x="51133" y="-72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79CC4294-E23D-933C-26E6-3447EB624897}"/>
                  </a:ext>
                </a:extLst>
              </p:cNvPr>
              <p:cNvSpPr/>
              <p:nvPr/>
            </p:nvSpPr>
            <p:spPr>
              <a:xfrm>
                <a:off x="1477342" y="2485059"/>
                <a:ext cx="41724" cy="21091"/>
              </a:xfrm>
              <a:custGeom>
                <a:avLst/>
                <a:gdLst>
                  <a:gd name="connsiteX0" fmla="*/ 53231 w 53492"/>
                  <a:gd name="connsiteY0" fmla="*/ 2082 h 27040"/>
                  <a:gd name="connsiteX1" fmla="*/ 51229 w 53492"/>
                  <a:gd name="connsiteY1" fmla="*/ 3227 h 27040"/>
                  <a:gd name="connsiteX2" fmla="*/ 46079 w 53492"/>
                  <a:gd name="connsiteY2" fmla="*/ 6468 h 27040"/>
                  <a:gd name="connsiteX3" fmla="*/ 29774 w 53492"/>
                  <a:gd name="connsiteY3" fmla="*/ 16004 h 27040"/>
                  <a:gd name="connsiteX4" fmla="*/ 20716 w 53492"/>
                  <a:gd name="connsiteY4" fmla="*/ 21153 h 27040"/>
                  <a:gd name="connsiteX5" fmla="*/ 12134 w 53492"/>
                  <a:gd name="connsiteY5" fmla="*/ 25253 h 27040"/>
                  <a:gd name="connsiteX6" fmla="*/ 4792 w 53492"/>
                  <a:gd name="connsiteY6" fmla="*/ 26779 h 27040"/>
                  <a:gd name="connsiteX7" fmla="*/ -262 w 53492"/>
                  <a:gd name="connsiteY7" fmla="*/ 24490 h 27040"/>
                  <a:gd name="connsiteX8" fmla="*/ 36830 w 53492"/>
                  <a:gd name="connsiteY8" fmla="*/ 175 h 27040"/>
                  <a:gd name="connsiteX9" fmla="*/ 48845 w 53492"/>
                  <a:gd name="connsiteY9" fmla="*/ 175 h 27040"/>
                  <a:gd name="connsiteX10" fmla="*/ 53231 w 53492"/>
                  <a:gd name="connsiteY10" fmla="*/ 2082 h 270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3492" h="27040">
                    <a:moveTo>
                      <a:pt x="53231" y="2082"/>
                    </a:moveTo>
                    <a:lnTo>
                      <a:pt x="51229" y="3227"/>
                    </a:lnTo>
                    <a:lnTo>
                      <a:pt x="46079" y="6468"/>
                    </a:lnTo>
                    <a:cubicBezTo>
                      <a:pt x="41598" y="9043"/>
                      <a:pt x="35877" y="12762"/>
                      <a:pt x="29774" y="16004"/>
                    </a:cubicBezTo>
                    <a:cubicBezTo>
                      <a:pt x="26818" y="17815"/>
                      <a:pt x="23672" y="19627"/>
                      <a:pt x="20716" y="21153"/>
                    </a:cubicBezTo>
                    <a:cubicBezTo>
                      <a:pt x="17950" y="22717"/>
                      <a:pt x="15090" y="24090"/>
                      <a:pt x="12134" y="25253"/>
                    </a:cubicBezTo>
                    <a:cubicBezTo>
                      <a:pt x="9788" y="26149"/>
                      <a:pt x="7309" y="26664"/>
                      <a:pt x="4792" y="26779"/>
                    </a:cubicBezTo>
                    <a:cubicBezTo>
                      <a:pt x="2828" y="26921"/>
                      <a:pt x="930" y="26063"/>
                      <a:pt x="-262" y="24490"/>
                    </a:cubicBezTo>
                    <a:cubicBezTo>
                      <a:pt x="8186" y="11579"/>
                      <a:pt x="21622" y="2769"/>
                      <a:pt x="36830" y="175"/>
                    </a:cubicBezTo>
                    <a:cubicBezTo>
                      <a:pt x="40816" y="-387"/>
                      <a:pt x="44859" y="-387"/>
                      <a:pt x="48845" y="175"/>
                    </a:cubicBezTo>
                    <a:cubicBezTo>
                      <a:pt x="50361" y="681"/>
                      <a:pt x="51829" y="1319"/>
                      <a:pt x="53231" y="2082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A30C6B45-AA78-5FC4-755F-043AD3A3FAC4}"/>
                  </a:ext>
                </a:extLst>
              </p:cNvPr>
              <p:cNvSpPr/>
              <p:nvPr/>
            </p:nvSpPr>
            <p:spPr>
              <a:xfrm>
                <a:off x="1510588" y="2453754"/>
                <a:ext cx="40906" cy="13011"/>
              </a:xfrm>
              <a:custGeom>
                <a:avLst/>
                <a:gdLst>
                  <a:gd name="connsiteX0" fmla="*/ 52182 w 52443"/>
                  <a:gd name="connsiteY0" fmla="*/ 5316 h 16681"/>
                  <a:gd name="connsiteX1" fmla="*/ 44935 w 52443"/>
                  <a:gd name="connsiteY1" fmla="*/ 7605 h 16681"/>
                  <a:gd name="connsiteX2" fmla="*/ 37402 w 52443"/>
                  <a:gd name="connsiteY2" fmla="*/ 9893 h 16681"/>
                  <a:gd name="connsiteX3" fmla="*/ 28535 w 52443"/>
                  <a:gd name="connsiteY3" fmla="*/ 12468 h 16681"/>
                  <a:gd name="connsiteX4" fmla="*/ 18999 w 52443"/>
                  <a:gd name="connsiteY4" fmla="*/ 14852 h 16681"/>
                  <a:gd name="connsiteX5" fmla="*/ 10608 w 52443"/>
                  <a:gd name="connsiteY5" fmla="*/ 16282 h 16681"/>
                  <a:gd name="connsiteX6" fmla="*/ -262 w 52443"/>
                  <a:gd name="connsiteY6" fmla="*/ 12468 h 16681"/>
                  <a:gd name="connsiteX7" fmla="*/ 37307 w 52443"/>
                  <a:gd name="connsiteY7" fmla="*/ -23 h 16681"/>
                  <a:gd name="connsiteX8" fmla="*/ 52182 w 52443"/>
                  <a:gd name="connsiteY8" fmla="*/ 5316 h 16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2443" h="16681">
                    <a:moveTo>
                      <a:pt x="52182" y="5316"/>
                    </a:moveTo>
                    <a:cubicBezTo>
                      <a:pt x="52182" y="5316"/>
                      <a:pt x="49321" y="6365"/>
                      <a:pt x="44935" y="7605"/>
                    </a:cubicBezTo>
                    <a:lnTo>
                      <a:pt x="37402" y="9893"/>
                    </a:lnTo>
                    <a:lnTo>
                      <a:pt x="28535" y="12468"/>
                    </a:lnTo>
                    <a:cubicBezTo>
                      <a:pt x="25579" y="13326"/>
                      <a:pt x="22527" y="14184"/>
                      <a:pt x="18999" y="14852"/>
                    </a:cubicBezTo>
                    <a:cubicBezTo>
                      <a:pt x="16234" y="15491"/>
                      <a:pt x="13431" y="15967"/>
                      <a:pt x="10608" y="16282"/>
                    </a:cubicBezTo>
                    <a:cubicBezTo>
                      <a:pt x="5459" y="16759"/>
                      <a:pt x="1073" y="16282"/>
                      <a:pt x="-262" y="12468"/>
                    </a:cubicBezTo>
                    <a:cubicBezTo>
                      <a:pt x="9941" y="3200"/>
                      <a:pt x="23586" y="-1339"/>
                      <a:pt x="37307" y="-23"/>
                    </a:cubicBezTo>
                    <a:cubicBezTo>
                      <a:pt x="42609" y="597"/>
                      <a:pt x="47700" y="2418"/>
                      <a:pt x="52182" y="5316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33509866-733A-6B60-7D25-45D87171F24B}"/>
                  </a:ext>
                </a:extLst>
              </p:cNvPr>
              <p:cNvSpPr/>
              <p:nvPr/>
            </p:nvSpPr>
            <p:spPr>
              <a:xfrm>
                <a:off x="1552089" y="2429526"/>
                <a:ext cx="36964" cy="9007"/>
              </a:xfrm>
              <a:custGeom>
                <a:avLst/>
                <a:gdLst>
                  <a:gd name="connsiteX0" fmla="*/ 47128 w 47390"/>
                  <a:gd name="connsiteY0" fmla="*/ 11300 h 11547"/>
                  <a:gd name="connsiteX1" fmla="*/ 40167 w 47390"/>
                  <a:gd name="connsiteY1" fmla="*/ 11300 h 11547"/>
                  <a:gd name="connsiteX2" fmla="*/ 33111 w 47390"/>
                  <a:gd name="connsiteY2" fmla="*/ 11300 h 11547"/>
                  <a:gd name="connsiteX3" fmla="*/ 24816 w 47390"/>
                  <a:gd name="connsiteY3" fmla="*/ 11300 h 11547"/>
                  <a:gd name="connsiteX4" fmla="*/ 16329 w 47390"/>
                  <a:gd name="connsiteY4" fmla="*/ 11300 h 11547"/>
                  <a:gd name="connsiteX5" fmla="*/ 8606 w 47390"/>
                  <a:gd name="connsiteY5" fmla="*/ 10537 h 11547"/>
                  <a:gd name="connsiteX6" fmla="*/ -262 w 47390"/>
                  <a:gd name="connsiteY6" fmla="*/ 4340 h 11547"/>
                  <a:gd name="connsiteX7" fmla="*/ 10608 w 47390"/>
                  <a:gd name="connsiteY7" fmla="*/ 716 h 11547"/>
                  <a:gd name="connsiteX8" fmla="*/ 20143 w 47390"/>
                  <a:gd name="connsiteY8" fmla="*/ -237 h 11547"/>
                  <a:gd name="connsiteX9" fmla="*/ 28344 w 47390"/>
                  <a:gd name="connsiteY9" fmla="*/ 621 h 11547"/>
                  <a:gd name="connsiteX10" fmla="*/ 35114 w 47390"/>
                  <a:gd name="connsiteY10" fmla="*/ 2719 h 11547"/>
                  <a:gd name="connsiteX11" fmla="*/ 43981 w 47390"/>
                  <a:gd name="connsiteY11" fmla="*/ 8154 h 11547"/>
                  <a:gd name="connsiteX12" fmla="*/ 47128 w 47390"/>
                  <a:gd name="connsiteY12" fmla="*/ 11300 h 11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7390" h="11547">
                    <a:moveTo>
                      <a:pt x="47128" y="11300"/>
                    </a:moveTo>
                    <a:lnTo>
                      <a:pt x="40167" y="11300"/>
                    </a:lnTo>
                    <a:cubicBezTo>
                      <a:pt x="38165" y="11300"/>
                      <a:pt x="35781" y="11300"/>
                      <a:pt x="33111" y="11300"/>
                    </a:cubicBezTo>
                    <a:cubicBezTo>
                      <a:pt x="30442" y="11300"/>
                      <a:pt x="27581" y="11300"/>
                      <a:pt x="24816" y="11300"/>
                    </a:cubicBezTo>
                    <a:cubicBezTo>
                      <a:pt x="22051" y="11300"/>
                      <a:pt x="19095" y="11300"/>
                      <a:pt x="16329" y="11300"/>
                    </a:cubicBezTo>
                    <a:cubicBezTo>
                      <a:pt x="13745" y="11205"/>
                      <a:pt x="11161" y="10948"/>
                      <a:pt x="8606" y="10537"/>
                    </a:cubicBezTo>
                    <a:cubicBezTo>
                      <a:pt x="4029" y="9584"/>
                      <a:pt x="501" y="7772"/>
                      <a:pt x="-262" y="4340"/>
                    </a:cubicBezTo>
                    <a:cubicBezTo>
                      <a:pt x="3256" y="2843"/>
                      <a:pt x="6899" y="1632"/>
                      <a:pt x="10608" y="716"/>
                    </a:cubicBezTo>
                    <a:cubicBezTo>
                      <a:pt x="13745" y="49"/>
                      <a:pt x="16940" y="-266"/>
                      <a:pt x="20143" y="-237"/>
                    </a:cubicBezTo>
                    <a:cubicBezTo>
                      <a:pt x="22899" y="-304"/>
                      <a:pt x="25655" y="-18"/>
                      <a:pt x="28344" y="621"/>
                    </a:cubicBezTo>
                    <a:cubicBezTo>
                      <a:pt x="30651" y="1155"/>
                      <a:pt x="32911" y="1851"/>
                      <a:pt x="35114" y="2719"/>
                    </a:cubicBezTo>
                    <a:cubicBezTo>
                      <a:pt x="38327" y="4063"/>
                      <a:pt x="41321" y="5903"/>
                      <a:pt x="43981" y="8154"/>
                    </a:cubicBezTo>
                    <a:cubicBezTo>
                      <a:pt x="45126" y="9098"/>
                      <a:pt x="46184" y="10156"/>
                      <a:pt x="47128" y="1130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D01CB0C6-24E6-EC07-F9F2-2D86AC6DB831}"/>
                  </a:ext>
                </a:extLst>
              </p:cNvPr>
              <p:cNvSpPr/>
              <p:nvPr/>
            </p:nvSpPr>
            <p:spPr>
              <a:xfrm>
                <a:off x="1574848" y="2404320"/>
                <a:ext cx="63292" cy="13731"/>
              </a:xfrm>
              <a:custGeom>
                <a:avLst/>
                <a:gdLst>
                  <a:gd name="connsiteX0" fmla="*/ 80883 w 81144"/>
                  <a:gd name="connsiteY0" fmla="*/ 1660 h 17604"/>
                  <a:gd name="connsiteX1" fmla="*/ 70680 w 81144"/>
                  <a:gd name="connsiteY1" fmla="*/ 421 h 17604"/>
                  <a:gd name="connsiteX2" fmla="*/ 59810 w 81144"/>
                  <a:gd name="connsiteY2" fmla="*/ -247 h 17604"/>
                  <a:gd name="connsiteX3" fmla="*/ 53422 w 81144"/>
                  <a:gd name="connsiteY3" fmla="*/ -247 h 17604"/>
                  <a:gd name="connsiteX4" fmla="*/ 46652 w 81144"/>
                  <a:gd name="connsiteY4" fmla="*/ -247 h 17604"/>
                  <a:gd name="connsiteX5" fmla="*/ 39691 w 81144"/>
                  <a:gd name="connsiteY5" fmla="*/ 421 h 17604"/>
                  <a:gd name="connsiteX6" fmla="*/ 32635 w 81144"/>
                  <a:gd name="connsiteY6" fmla="*/ 1565 h 17604"/>
                  <a:gd name="connsiteX7" fmla="*/ 19190 w 81144"/>
                  <a:gd name="connsiteY7" fmla="*/ 5188 h 17604"/>
                  <a:gd name="connsiteX8" fmla="*/ 7748 w 81144"/>
                  <a:gd name="connsiteY8" fmla="*/ 10528 h 17604"/>
                  <a:gd name="connsiteX9" fmla="*/ 3266 w 81144"/>
                  <a:gd name="connsiteY9" fmla="*/ 13579 h 17604"/>
                  <a:gd name="connsiteX10" fmla="*/ -262 w 81144"/>
                  <a:gd name="connsiteY10" fmla="*/ 17107 h 17604"/>
                  <a:gd name="connsiteX11" fmla="*/ 9845 w 81144"/>
                  <a:gd name="connsiteY11" fmla="*/ 17107 h 17604"/>
                  <a:gd name="connsiteX12" fmla="*/ 21860 w 81144"/>
                  <a:gd name="connsiteY12" fmla="*/ 15010 h 17604"/>
                  <a:gd name="connsiteX13" fmla="*/ 28344 w 81144"/>
                  <a:gd name="connsiteY13" fmla="*/ 13579 h 17604"/>
                  <a:gd name="connsiteX14" fmla="*/ 35019 w 81144"/>
                  <a:gd name="connsiteY14" fmla="*/ 11958 h 17604"/>
                  <a:gd name="connsiteX15" fmla="*/ 41598 w 81144"/>
                  <a:gd name="connsiteY15" fmla="*/ 10242 h 17604"/>
                  <a:gd name="connsiteX16" fmla="*/ 48272 w 81144"/>
                  <a:gd name="connsiteY16" fmla="*/ 8716 h 17604"/>
                  <a:gd name="connsiteX17" fmla="*/ 54566 w 81144"/>
                  <a:gd name="connsiteY17" fmla="*/ 7095 h 17604"/>
                  <a:gd name="connsiteX18" fmla="*/ 60668 w 81144"/>
                  <a:gd name="connsiteY18" fmla="*/ 5760 h 17604"/>
                  <a:gd name="connsiteX19" fmla="*/ 71062 w 81144"/>
                  <a:gd name="connsiteY19" fmla="*/ 3472 h 17604"/>
                  <a:gd name="connsiteX20" fmla="*/ 80883 w 81144"/>
                  <a:gd name="connsiteY20" fmla="*/ 1660 h 17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81144" h="17604">
                    <a:moveTo>
                      <a:pt x="80883" y="1660"/>
                    </a:moveTo>
                    <a:cubicBezTo>
                      <a:pt x="80883" y="1660"/>
                      <a:pt x="76974" y="1088"/>
                      <a:pt x="70680" y="421"/>
                    </a:cubicBezTo>
                    <a:cubicBezTo>
                      <a:pt x="67076" y="-27"/>
                      <a:pt x="63443" y="-247"/>
                      <a:pt x="59810" y="-247"/>
                    </a:cubicBezTo>
                    <a:lnTo>
                      <a:pt x="53422" y="-247"/>
                    </a:lnTo>
                    <a:lnTo>
                      <a:pt x="46652" y="-247"/>
                    </a:lnTo>
                    <a:cubicBezTo>
                      <a:pt x="44363" y="-247"/>
                      <a:pt x="41979" y="-247"/>
                      <a:pt x="39691" y="421"/>
                    </a:cubicBezTo>
                    <a:cubicBezTo>
                      <a:pt x="37402" y="1088"/>
                      <a:pt x="35019" y="1184"/>
                      <a:pt x="32635" y="1565"/>
                    </a:cubicBezTo>
                    <a:cubicBezTo>
                      <a:pt x="28077" y="2461"/>
                      <a:pt x="23586" y="3663"/>
                      <a:pt x="19190" y="5188"/>
                    </a:cubicBezTo>
                    <a:cubicBezTo>
                      <a:pt x="15204" y="6561"/>
                      <a:pt x="11361" y="8354"/>
                      <a:pt x="7748" y="10528"/>
                    </a:cubicBezTo>
                    <a:cubicBezTo>
                      <a:pt x="6184" y="11443"/>
                      <a:pt x="4687" y="12464"/>
                      <a:pt x="3266" y="13579"/>
                    </a:cubicBezTo>
                    <a:cubicBezTo>
                      <a:pt x="1998" y="14657"/>
                      <a:pt x="816" y="15839"/>
                      <a:pt x="-262" y="17107"/>
                    </a:cubicBezTo>
                    <a:cubicBezTo>
                      <a:pt x="3094" y="17441"/>
                      <a:pt x="6489" y="17441"/>
                      <a:pt x="9845" y="17107"/>
                    </a:cubicBezTo>
                    <a:cubicBezTo>
                      <a:pt x="13564" y="17107"/>
                      <a:pt x="17664" y="15868"/>
                      <a:pt x="21860" y="15010"/>
                    </a:cubicBezTo>
                    <a:lnTo>
                      <a:pt x="28344" y="13579"/>
                    </a:lnTo>
                    <a:lnTo>
                      <a:pt x="35019" y="11958"/>
                    </a:lnTo>
                    <a:cubicBezTo>
                      <a:pt x="37183" y="11453"/>
                      <a:pt x="39376" y="10881"/>
                      <a:pt x="41598" y="10242"/>
                    </a:cubicBezTo>
                    <a:lnTo>
                      <a:pt x="48272" y="8716"/>
                    </a:lnTo>
                    <a:lnTo>
                      <a:pt x="54566" y="7095"/>
                    </a:lnTo>
                    <a:lnTo>
                      <a:pt x="60668" y="5760"/>
                    </a:lnTo>
                    <a:cubicBezTo>
                      <a:pt x="64482" y="4902"/>
                      <a:pt x="68010" y="3949"/>
                      <a:pt x="71062" y="3472"/>
                    </a:cubicBezTo>
                    <a:cubicBezTo>
                      <a:pt x="77069" y="2614"/>
                      <a:pt x="80883" y="1660"/>
                      <a:pt x="80883" y="166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431DA417-8850-68F8-96AF-34F59934AC52}"/>
                </a:ext>
              </a:extLst>
            </p:cNvPr>
            <p:cNvGrpSpPr/>
            <p:nvPr/>
          </p:nvGrpSpPr>
          <p:grpSpPr>
            <a:xfrm>
              <a:off x="3241511" y="2396425"/>
              <a:ext cx="252949" cy="517503"/>
              <a:chOff x="1320293" y="2390040"/>
              <a:chExt cx="252949" cy="517503"/>
            </a:xfrm>
            <a:grpFill/>
          </p:grpSpPr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D29B446E-D44B-8349-8A67-E8BD0A739482}"/>
                  </a:ext>
                </a:extLst>
              </p:cNvPr>
              <p:cNvSpPr/>
              <p:nvPr/>
            </p:nvSpPr>
            <p:spPr>
              <a:xfrm>
                <a:off x="1320293" y="2408965"/>
                <a:ext cx="225110" cy="473230"/>
              </a:xfrm>
              <a:custGeom>
                <a:avLst/>
                <a:gdLst>
                  <a:gd name="connsiteX0" fmla="*/ -262 w 288603"/>
                  <a:gd name="connsiteY0" fmla="*/ 597189 h 606705"/>
                  <a:gd name="connsiteX1" fmla="*/ 274734 w 288603"/>
                  <a:gd name="connsiteY1" fmla="*/ 363194 h 606705"/>
                  <a:gd name="connsiteX2" fmla="*/ 248703 w 288603"/>
                  <a:gd name="connsiteY2" fmla="*/ 149890 h 606705"/>
                  <a:gd name="connsiteX3" fmla="*/ 108249 w 288603"/>
                  <a:gd name="connsiteY3" fmla="*/ 15443 h 606705"/>
                  <a:gd name="connsiteX4" fmla="*/ 76497 w 288603"/>
                  <a:gd name="connsiteY4" fmla="*/ 3048 h 606705"/>
                  <a:gd name="connsiteX5" fmla="*/ 74018 w 288603"/>
                  <a:gd name="connsiteY5" fmla="*/ 92 h 606705"/>
                  <a:gd name="connsiteX6" fmla="*/ 225437 w 288603"/>
                  <a:gd name="connsiteY6" fmla="*/ 99640 h 606705"/>
                  <a:gd name="connsiteX7" fmla="*/ 287988 w 288603"/>
                  <a:gd name="connsiteY7" fmla="*/ 280809 h 606705"/>
                  <a:gd name="connsiteX8" fmla="*/ 111777 w 288603"/>
                  <a:gd name="connsiteY8" fmla="*/ 587844 h 606705"/>
                  <a:gd name="connsiteX9" fmla="*/ -262 w 288603"/>
                  <a:gd name="connsiteY9" fmla="*/ 605675 h 606705"/>
                  <a:gd name="connsiteX10" fmla="*/ -262 w 288603"/>
                  <a:gd name="connsiteY10" fmla="*/ 597856 h 6067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88603" h="606705">
                    <a:moveTo>
                      <a:pt x="-262" y="597189"/>
                    </a:moveTo>
                    <a:cubicBezTo>
                      <a:pt x="128464" y="606247"/>
                      <a:pt x="244698" y="508892"/>
                      <a:pt x="274734" y="363194"/>
                    </a:cubicBezTo>
                    <a:cubicBezTo>
                      <a:pt x="289619" y="291155"/>
                      <a:pt x="280474" y="216227"/>
                      <a:pt x="248703" y="149890"/>
                    </a:cubicBezTo>
                    <a:cubicBezTo>
                      <a:pt x="218972" y="90085"/>
                      <a:pt x="169294" y="42533"/>
                      <a:pt x="108249" y="15443"/>
                    </a:cubicBezTo>
                    <a:cubicBezTo>
                      <a:pt x="97903" y="10733"/>
                      <a:pt x="87300" y="6595"/>
                      <a:pt x="76497" y="3048"/>
                    </a:cubicBezTo>
                    <a:cubicBezTo>
                      <a:pt x="72206" y="1713"/>
                      <a:pt x="69822" y="-1243"/>
                      <a:pt x="74018" y="92"/>
                    </a:cubicBezTo>
                    <a:cubicBezTo>
                      <a:pt x="133441" y="17093"/>
                      <a:pt x="186267" y="51830"/>
                      <a:pt x="225437" y="99640"/>
                    </a:cubicBezTo>
                    <a:cubicBezTo>
                      <a:pt x="264417" y="152160"/>
                      <a:pt x="286263" y="215426"/>
                      <a:pt x="287988" y="280809"/>
                    </a:cubicBezTo>
                    <a:cubicBezTo>
                      <a:pt x="294091" y="415638"/>
                      <a:pt x="220479" y="541121"/>
                      <a:pt x="111777" y="587844"/>
                    </a:cubicBezTo>
                    <a:cubicBezTo>
                      <a:pt x="76392" y="602662"/>
                      <a:pt x="37974" y="608774"/>
                      <a:pt x="-262" y="605675"/>
                    </a:cubicBezTo>
                    <a:lnTo>
                      <a:pt x="-262" y="597856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F4AA0B6E-B737-7232-5E26-312F1AE3CB06}"/>
                  </a:ext>
                </a:extLst>
              </p:cNvPr>
              <p:cNvSpPr/>
              <p:nvPr/>
            </p:nvSpPr>
            <p:spPr>
              <a:xfrm>
                <a:off x="1338589" y="2880989"/>
                <a:ext cx="87465" cy="26554"/>
              </a:xfrm>
              <a:custGeom>
                <a:avLst/>
                <a:gdLst>
                  <a:gd name="connsiteX0" fmla="*/ 111874 w 112135"/>
                  <a:gd name="connsiteY0" fmla="*/ 29503 h 34043"/>
                  <a:gd name="connsiteX1" fmla="*/ 106725 w 112135"/>
                  <a:gd name="connsiteY1" fmla="*/ 30647 h 34043"/>
                  <a:gd name="connsiteX2" fmla="*/ 93090 w 112135"/>
                  <a:gd name="connsiteY2" fmla="*/ 32650 h 34043"/>
                  <a:gd name="connsiteX3" fmla="*/ 74019 w 112135"/>
                  <a:gd name="connsiteY3" fmla="*/ 33794 h 34043"/>
                  <a:gd name="connsiteX4" fmla="*/ 52279 w 112135"/>
                  <a:gd name="connsiteY4" fmla="*/ 32364 h 34043"/>
                  <a:gd name="connsiteX5" fmla="*/ 31301 w 112135"/>
                  <a:gd name="connsiteY5" fmla="*/ 27787 h 34043"/>
                  <a:gd name="connsiteX6" fmla="*/ 13852 w 112135"/>
                  <a:gd name="connsiteY6" fmla="*/ 20254 h 34043"/>
                  <a:gd name="connsiteX7" fmla="*/ -70 w 112135"/>
                  <a:gd name="connsiteY7" fmla="*/ -247 h 34043"/>
                  <a:gd name="connsiteX8" fmla="*/ 46748 w 112135"/>
                  <a:gd name="connsiteY8" fmla="*/ 5856 h 34043"/>
                  <a:gd name="connsiteX9" fmla="*/ 56283 w 112135"/>
                  <a:gd name="connsiteY9" fmla="*/ 8049 h 34043"/>
                  <a:gd name="connsiteX10" fmla="*/ 65819 w 112135"/>
                  <a:gd name="connsiteY10" fmla="*/ 10337 h 34043"/>
                  <a:gd name="connsiteX11" fmla="*/ 81838 w 112135"/>
                  <a:gd name="connsiteY11" fmla="*/ 15200 h 34043"/>
                  <a:gd name="connsiteX12" fmla="*/ 94710 w 112135"/>
                  <a:gd name="connsiteY12" fmla="*/ 20254 h 34043"/>
                  <a:gd name="connsiteX13" fmla="*/ 104246 w 112135"/>
                  <a:gd name="connsiteY13" fmla="*/ 24831 h 34043"/>
                  <a:gd name="connsiteX14" fmla="*/ 111874 w 112135"/>
                  <a:gd name="connsiteY14" fmla="*/ 29503 h 340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12135" h="34043">
                    <a:moveTo>
                      <a:pt x="111874" y="29503"/>
                    </a:moveTo>
                    <a:lnTo>
                      <a:pt x="106725" y="30647"/>
                    </a:lnTo>
                    <a:cubicBezTo>
                      <a:pt x="103483" y="31219"/>
                      <a:pt x="98715" y="31887"/>
                      <a:pt x="93090" y="32650"/>
                    </a:cubicBezTo>
                    <a:cubicBezTo>
                      <a:pt x="86758" y="33346"/>
                      <a:pt x="80389" y="33727"/>
                      <a:pt x="74019" y="33794"/>
                    </a:cubicBezTo>
                    <a:cubicBezTo>
                      <a:pt x="66744" y="33832"/>
                      <a:pt x="59478" y="33355"/>
                      <a:pt x="52279" y="32364"/>
                    </a:cubicBezTo>
                    <a:cubicBezTo>
                      <a:pt x="45175" y="31420"/>
                      <a:pt x="38157" y="29894"/>
                      <a:pt x="31301" y="27787"/>
                    </a:cubicBezTo>
                    <a:cubicBezTo>
                      <a:pt x="25246" y="25880"/>
                      <a:pt x="19392" y="23353"/>
                      <a:pt x="13852" y="20254"/>
                    </a:cubicBezTo>
                    <a:cubicBezTo>
                      <a:pt x="4317" y="14152"/>
                      <a:pt x="-1405" y="7191"/>
                      <a:pt x="-70" y="-247"/>
                    </a:cubicBezTo>
                    <a:cubicBezTo>
                      <a:pt x="15644" y="888"/>
                      <a:pt x="31273" y="2929"/>
                      <a:pt x="46748" y="5856"/>
                    </a:cubicBezTo>
                    <a:lnTo>
                      <a:pt x="56283" y="8049"/>
                    </a:lnTo>
                    <a:cubicBezTo>
                      <a:pt x="59430" y="8716"/>
                      <a:pt x="62386" y="9479"/>
                      <a:pt x="65819" y="10337"/>
                    </a:cubicBezTo>
                    <a:cubicBezTo>
                      <a:pt x="71635" y="12054"/>
                      <a:pt x="76975" y="13484"/>
                      <a:pt x="81838" y="15200"/>
                    </a:cubicBezTo>
                    <a:cubicBezTo>
                      <a:pt x="86701" y="16917"/>
                      <a:pt x="91373" y="18633"/>
                      <a:pt x="94710" y="20254"/>
                    </a:cubicBezTo>
                    <a:cubicBezTo>
                      <a:pt x="98048" y="21875"/>
                      <a:pt x="101767" y="23496"/>
                      <a:pt x="104246" y="24831"/>
                    </a:cubicBezTo>
                    <a:cubicBezTo>
                      <a:pt x="106906" y="26195"/>
                      <a:pt x="109452" y="27758"/>
                      <a:pt x="111874" y="29503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80BE20F5-B6FA-35B4-DCD3-0F24226319F4}"/>
                  </a:ext>
                </a:extLst>
              </p:cNvPr>
              <p:cNvSpPr/>
              <p:nvPr/>
            </p:nvSpPr>
            <p:spPr>
              <a:xfrm>
                <a:off x="1338448" y="2819406"/>
                <a:ext cx="59343" cy="54889"/>
              </a:xfrm>
              <a:custGeom>
                <a:avLst/>
                <a:gdLst>
                  <a:gd name="connsiteX0" fmla="*/ 75820 w 76081"/>
                  <a:gd name="connsiteY0" fmla="*/ -247 h 70370"/>
                  <a:gd name="connsiteX1" fmla="*/ 72864 w 76081"/>
                  <a:gd name="connsiteY1" fmla="*/ 2328 h 70370"/>
                  <a:gd name="connsiteX2" fmla="*/ 64950 w 76081"/>
                  <a:gd name="connsiteY2" fmla="*/ 8812 h 70370"/>
                  <a:gd name="connsiteX3" fmla="*/ 53412 w 76081"/>
                  <a:gd name="connsiteY3" fmla="*/ 17870 h 70370"/>
                  <a:gd name="connsiteX4" fmla="*/ 39491 w 76081"/>
                  <a:gd name="connsiteY4" fmla="*/ 27978 h 70370"/>
                  <a:gd name="connsiteX5" fmla="*/ 24902 w 76081"/>
                  <a:gd name="connsiteY5" fmla="*/ 38466 h 70370"/>
                  <a:gd name="connsiteX6" fmla="*/ 11743 w 76081"/>
                  <a:gd name="connsiteY6" fmla="*/ 48860 h 70370"/>
                  <a:gd name="connsiteX7" fmla="*/ -81 w 76081"/>
                  <a:gd name="connsiteY7" fmla="*/ 70123 h 70370"/>
                  <a:gd name="connsiteX8" fmla="*/ 42256 w 76081"/>
                  <a:gd name="connsiteY8" fmla="*/ 54962 h 70370"/>
                  <a:gd name="connsiteX9" fmla="*/ 49789 w 76081"/>
                  <a:gd name="connsiteY9" fmla="*/ 49146 h 70370"/>
                  <a:gd name="connsiteX10" fmla="*/ 55987 w 76081"/>
                  <a:gd name="connsiteY10" fmla="*/ 42852 h 70370"/>
                  <a:gd name="connsiteX11" fmla="*/ 65522 w 76081"/>
                  <a:gd name="connsiteY11" fmla="*/ 30075 h 70370"/>
                  <a:gd name="connsiteX12" fmla="*/ 71339 w 76081"/>
                  <a:gd name="connsiteY12" fmla="*/ 18252 h 70370"/>
                  <a:gd name="connsiteX13" fmla="*/ 74390 w 76081"/>
                  <a:gd name="connsiteY13" fmla="*/ 8716 h 70370"/>
                  <a:gd name="connsiteX14" fmla="*/ 75820 w 76081"/>
                  <a:gd name="connsiteY14" fmla="*/ -247 h 703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6081" h="70370">
                    <a:moveTo>
                      <a:pt x="75820" y="-247"/>
                    </a:moveTo>
                    <a:lnTo>
                      <a:pt x="72864" y="2328"/>
                    </a:lnTo>
                    <a:lnTo>
                      <a:pt x="64950" y="8812"/>
                    </a:lnTo>
                    <a:lnTo>
                      <a:pt x="53412" y="17870"/>
                    </a:lnTo>
                    <a:cubicBezTo>
                      <a:pt x="49026" y="20922"/>
                      <a:pt x="44354" y="24640"/>
                      <a:pt x="39491" y="27978"/>
                    </a:cubicBezTo>
                    <a:cubicBezTo>
                      <a:pt x="34628" y="31315"/>
                      <a:pt x="29955" y="34843"/>
                      <a:pt x="24902" y="38466"/>
                    </a:cubicBezTo>
                    <a:cubicBezTo>
                      <a:pt x="19848" y="42090"/>
                      <a:pt x="15366" y="45332"/>
                      <a:pt x="11743" y="48860"/>
                    </a:cubicBezTo>
                    <a:cubicBezTo>
                      <a:pt x="3924" y="55535"/>
                      <a:pt x="-1320" y="62781"/>
                      <a:pt x="-81" y="70123"/>
                    </a:cubicBezTo>
                    <a:cubicBezTo>
                      <a:pt x="15138" y="68960"/>
                      <a:pt x="29755" y="63725"/>
                      <a:pt x="42256" y="54962"/>
                    </a:cubicBezTo>
                    <a:cubicBezTo>
                      <a:pt x="44878" y="53170"/>
                      <a:pt x="47395" y="51225"/>
                      <a:pt x="49789" y="49146"/>
                    </a:cubicBezTo>
                    <a:cubicBezTo>
                      <a:pt x="52077" y="47048"/>
                      <a:pt x="54079" y="44950"/>
                      <a:pt x="55987" y="42852"/>
                    </a:cubicBezTo>
                    <a:cubicBezTo>
                      <a:pt x="59629" y="38953"/>
                      <a:pt x="62824" y="34671"/>
                      <a:pt x="65522" y="30075"/>
                    </a:cubicBezTo>
                    <a:cubicBezTo>
                      <a:pt x="67820" y="26319"/>
                      <a:pt x="69775" y="22361"/>
                      <a:pt x="71339" y="18252"/>
                    </a:cubicBezTo>
                    <a:cubicBezTo>
                      <a:pt x="72559" y="15143"/>
                      <a:pt x="73579" y="11958"/>
                      <a:pt x="74390" y="8716"/>
                    </a:cubicBezTo>
                    <a:cubicBezTo>
                      <a:pt x="75076" y="5761"/>
                      <a:pt x="75553" y="2767"/>
                      <a:pt x="75820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grpSp>
            <p:nvGrpSpPr>
              <p:cNvPr id="50" name="组合 49">
                <a:extLst>
                  <a:ext uri="{FF2B5EF4-FFF2-40B4-BE49-F238E27FC236}">
                    <a16:creationId xmlns:a16="http://schemas.microsoft.com/office/drawing/2014/main" id="{D7C21B7E-BDA1-AEC9-3476-1C88332D82F3}"/>
                  </a:ext>
                </a:extLst>
              </p:cNvPr>
              <p:cNvGrpSpPr/>
              <p:nvPr/>
            </p:nvGrpSpPr>
            <p:grpSpPr>
              <a:xfrm>
                <a:off x="1386449" y="2390040"/>
                <a:ext cx="186793" cy="497566"/>
                <a:chOff x="1386449" y="2390040"/>
                <a:chExt cx="186793" cy="497566"/>
              </a:xfrm>
              <a:grpFill/>
            </p:grpSpPr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14C58E11-E4C1-4CE8-841D-97BAC1711E96}"/>
                    </a:ext>
                  </a:extLst>
                </p:cNvPr>
                <p:cNvSpPr/>
                <p:nvPr/>
              </p:nvSpPr>
              <p:spPr>
                <a:xfrm>
                  <a:off x="1389089" y="2867749"/>
                  <a:ext cx="85010" cy="19857"/>
                </a:xfrm>
                <a:custGeom>
                  <a:avLst/>
                  <a:gdLst>
                    <a:gd name="connsiteX0" fmla="*/ 108726 w 108987"/>
                    <a:gd name="connsiteY0" fmla="*/ 6523 h 25458"/>
                    <a:gd name="connsiteX1" fmla="*/ 104149 w 108987"/>
                    <a:gd name="connsiteY1" fmla="*/ 8812 h 25458"/>
                    <a:gd name="connsiteX2" fmla="*/ 91944 w 108987"/>
                    <a:gd name="connsiteY2" fmla="*/ 14056 h 25458"/>
                    <a:gd name="connsiteX3" fmla="*/ 74399 w 108987"/>
                    <a:gd name="connsiteY3" fmla="*/ 19968 h 25458"/>
                    <a:gd name="connsiteX4" fmla="*/ 64864 w 108987"/>
                    <a:gd name="connsiteY4" fmla="*/ 22447 h 25458"/>
                    <a:gd name="connsiteX5" fmla="*/ 54566 w 108987"/>
                    <a:gd name="connsiteY5" fmla="*/ 24163 h 25458"/>
                    <a:gd name="connsiteX6" fmla="*/ 44267 w 108987"/>
                    <a:gd name="connsiteY6" fmla="*/ 25212 h 25458"/>
                    <a:gd name="connsiteX7" fmla="*/ 34256 w 108987"/>
                    <a:gd name="connsiteY7" fmla="*/ 25212 h 25458"/>
                    <a:gd name="connsiteX8" fmla="*/ 16711 w 108987"/>
                    <a:gd name="connsiteY8" fmla="*/ 22733 h 25458"/>
                    <a:gd name="connsiteX9" fmla="*/ 4506 w 108987"/>
                    <a:gd name="connsiteY9" fmla="*/ 16726 h 25458"/>
                    <a:gd name="connsiteX10" fmla="*/ -262 w 108987"/>
                    <a:gd name="connsiteY10" fmla="*/ 7191 h 25458"/>
                    <a:gd name="connsiteX11" fmla="*/ 44267 w 108987"/>
                    <a:gd name="connsiteY11" fmla="*/ 611 h 25458"/>
                    <a:gd name="connsiteX12" fmla="*/ 62575 w 108987"/>
                    <a:gd name="connsiteY12" fmla="*/ -247 h 25458"/>
                    <a:gd name="connsiteX13" fmla="*/ 70776 w 108987"/>
                    <a:gd name="connsiteY13" fmla="*/ -247 h 25458"/>
                    <a:gd name="connsiteX14" fmla="*/ 78308 w 108987"/>
                    <a:gd name="connsiteY14" fmla="*/ -247 h 25458"/>
                    <a:gd name="connsiteX15" fmla="*/ 100907 w 108987"/>
                    <a:gd name="connsiteY15" fmla="*/ 2995 h 25458"/>
                    <a:gd name="connsiteX16" fmla="*/ 108726 w 108987"/>
                    <a:gd name="connsiteY16" fmla="*/ 6523 h 254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08987" h="25458">
                      <a:moveTo>
                        <a:pt x="108726" y="6523"/>
                      </a:moveTo>
                      <a:lnTo>
                        <a:pt x="104149" y="8812"/>
                      </a:lnTo>
                      <a:cubicBezTo>
                        <a:pt x="101193" y="10051"/>
                        <a:pt x="97093" y="12149"/>
                        <a:pt x="91944" y="14056"/>
                      </a:cubicBezTo>
                      <a:cubicBezTo>
                        <a:pt x="86204" y="16326"/>
                        <a:pt x="80349" y="18299"/>
                        <a:pt x="74399" y="19968"/>
                      </a:cubicBezTo>
                      <a:lnTo>
                        <a:pt x="64864" y="22447"/>
                      </a:lnTo>
                      <a:lnTo>
                        <a:pt x="54566" y="24163"/>
                      </a:lnTo>
                      <a:cubicBezTo>
                        <a:pt x="51152" y="24697"/>
                        <a:pt x="47719" y="25050"/>
                        <a:pt x="44267" y="25212"/>
                      </a:cubicBezTo>
                      <a:cubicBezTo>
                        <a:pt x="40835" y="25212"/>
                        <a:pt x="37498" y="25212"/>
                        <a:pt x="34256" y="25212"/>
                      </a:cubicBezTo>
                      <a:cubicBezTo>
                        <a:pt x="28334" y="25041"/>
                        <a:pt x="22451" y="24211"/>
                        <a:pt x="16711" y="22733"/>
                      </a:cubicBezTo>
                      <a:cubicBezTo>
                        <a:pt x="12277" y="21570"/>
                        <a:pt x="8129" y="19529"/>
                        <a:pt x="4506" y="16726"/>
                      </a:cubicBezTo>
                      <a:cubicBezTo>
                        <a:pt x="1645" y="14361"/>
                        <a:pt x="-90" y="10900"/>
                        <a:pt x="-262" y="7191"/>
                      </a:cubicBezTo>
                      <a:cubicBezTo>
                        <a:pt x="14422" y="4015"/>
                        <a:pt x="29297" y="1813"/>
                        <a:pt x="44267" y="611"/>
                      </a:cubicBezTo>
                      <a:cubicBezTo>
                        <a:pt x="50752" y="39"/>
                        <a:pt x="56950" y="-56"/>
                        <a:pt x="62575" y="-247"/>
                      </a:cubicBezTo>
                      <a:lnTo>
                        <a:pt x="70776" y="-247"/>
                      </a:lnTo>
                      <a:lnTo>
                        <a:pt x="78308" y="-247"/>
                      </a:lnTo>
                      <a:cubicBezTo>
                        <a:pt x="85918" y="240"/>
                        <a:pt x="93469" y="1327"/>
                        <a:pt x="100907" y="2995"/>
                      </a:cubicBezTo>
                      <a:cubicBezTo>
                        <a:pt x="103586" y="3987"/>
                        <a:pt x="106199" y="5169"/>
                        <a:pt x="108726" y="6523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1DD0BB10-E517-ABF9-26F6-E10B67F4F2AE}"/>
                    </a:ext>
                  </a:extLst>
                </p:cNvPr>
                <p:cNvSpPr/>
                <p:nvPr/>
              </p:nvSpPr>
              <p:spPr>
                <a:xfrm>
                  <a:off x="1435574" y="2830295"/>
                  <a:ext cx="78911" cy="30333"/>
                </a:xfrm>
                <a:custGeom>
                  <a:avLst/>
                  <a:gdLst>
                    <a:gd name="connsiteX0" fmla="*/ 100907 w 101168"/>
                    <a:gd name="connsiteY0" fmla="*/ 0 h 38888"/>
                    <a:gd name="connsiteX1" fmla="*/ 97093 w 101168"/>
                    <a:gd name="connsiteY1" fmla="*/ 3147 h 38888"/>
                    <a:gd name="connsiteX2" fmla="*/ 86890 w 101168"/>
                    <a:gd name="connsiteY2" fmla="*/ 10966 h 38888"/>
                    <a:gd name="connsiteX3" fmla="*/ 71824 w 101168"/>
                    <a:gd name="connsiteY3" fmla="*/ 20501 h 38888"/>
                    <a:gd name="connsiteX4" fmla="*/ 54089 w 101168"/>
                    <a:gd name="connsiteY4" fmla="*/ 30036 h 38888"/>
                    <a:gd name="connsiteX5" fmla="*/ 44554 w 101168"/>
                    <a:gd name="connsiteY5" fmla="*/ 33565 h 38888"/>
                    <a:gd name="connsiteX6" fmla="*/ 35019 w 101168"/>
                    <a:gd name="connsiteY6" fmla="*/ 36330 h 38888"/>
                    <a:gd name="connsiteX7" fmla="*/ 18332 w 101168"/>
                    <a:gd name="connsiteY7" fmla="*/ 38618 h 38888"/>
                    <a:gd name="connsiteX8" fmla="*/ 5936 w 101168"/>
                    <a:gd name="connsiteY8" fmla="*/ 36425 h 38888"/>
                    <a:gd name="connsiteX9" fmla="*/ -262 w 101168"/>
                    <a:gd name="connsiteY9" fmla="*/ 29178 h 38888"/>
                    <a:gd name="connsiteX10" fmla="*/ 39500 w 101168"/>
                    <a:gd name="connsiteY10" fmla="*/ 11347 h 38888"/>
                    <a:gd name="connsiteX11" fmla="*/ 70776 w 101168"/>
                    <a:gd name="connsiteY11" fmla="*/ 2480 h 38888"/>
                    <a:gd name="connsiteX12" fmla="*/ 82981 w 101168"/>
                    <a:gd name="connsiteY12" fmla="*/ 668 h 38888"/>
                    <a:gd name="connsiteX13" fmla="*/ 92516 w 101168"/>
                    <a:gd name="connsiteY13" fmla="*/ -95 h 38888"/>
                    <a:gd name="connsiteX14" fmla="*/ 100907 w 101168"/>
                    <a:gd name="connsiteY14" fmla="*/ 0 h 388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01168" h="38888">
                      <a:moveTo>
                        <a:pt x="100907" y="0"/>
                      </a:moveTo>
                      <a:lnTo>
                        <a:pt x="97093" y="3147"/>
                      </a:lnTo>
                      <a:cubicBezTo>
                        <a:pt x="93841" y="5941"/>
                        <a:pt x="90428" y="8544"/>
                        <a:pt x="86890" y="10966"/>
                      </a:cubicBezTo>
                      <a:cubicBezTo>
                        <a:pt x="82065" y="14446"/>
                        <a:pt x="77031" y="17631"/>
                        <a:pt x="71824" y="20501"/>
                      </a:cubicBezTo>
                      <a:cubicBezTo>
                        <a:pt x="66122" y="24058"/>
                        <a:pt x="60201" y="27242"/>
                        <a:pt x="54089" y="30036"/>
                      </a:cubicBezTo>
                      <a:cubicBezTo>
                        <a:pt x="50980" y="31381"/>
                        <a:pt x="47796" y="32563"/>
                        <a:pt x="44554" y="33565"/>
                      </a:cubicBezTo>
                      <a:cubicBezTo>
                        <a:pt x="41426" y="34661"/>
                        <a:pt x="38241" y="35586"/>
                        <a:pt x="35019" y="36330"/>
                      </a:cubicBezTo>
                      <a:cubicBezTo>
                        <a:pt x="29564" y="37722"/>
                        <a:pt x="23967" y="38494"/>
                        <a:pt x="18332" y="38618"/>
                      </a:cubicBezTo>
                      <a:cubicBezTo>
                        <a:pt x="14089" y="38790"/>
                        <a:pt x="9865" y="38037"/>
                        <a:pt x="5936" y="36425"/>
                      </a:cubicBezTo>
                      <a:cubicBezTo>
                        <a:pt x="2894" y="35061"/>
                        <a:pt x="615" y="32401"/>
                        <a:pt x="-262" y="29178"/>
                      </a:cubicBezTo>
                      <a:cubicBezTo>
                        <a:pt x="12553" y="22303"/>
                        <a:pt x="25846" y="16344"/>
                        <a:pt x="39500" y="11347"/>
                      </a:cubicBezTo>
                      <a:cubicBezTo>
                        <a:pt x="49674" y="7571"/>
                        <a:pt x="60134" y="4606"/>
                        <a:pt x="70776" y="2480"/>
                      </a:cubicBezTo>
                      <a:cubicBezTo>
                        <a:pt x="74809" y="1660"/>
                        <a:pt x="78880" y="1049"/>
                        <a:pt x="82981" y="668"/>
                      </a:cubicBezTo>
                      <a:cubicBezTo>
                        <a:pt x="86604" y="191"/>
                        <a:pt x="89655" y="0"/>
                        <a:pt x="92516" y="-95"/>
                      </a:cubicBezTo>
                      <a:cubicBezTo>
                        <a:pt x="95310" y="-324"/>
                        <a:pt x="98123" y="-295"/>
                        <a:pt x="100907" y="0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D68AF0AA-025C-EEC8-2570-EAA430D6516B}"/>
                    </a:ext>
                  </a:extLst>
                </p:cNvPr>
                <p:cNvSpPr/>
                <p:nvPr/>
              </p:nvSpPr>
              <p:spPr>
                <a:xfrm>
                  <a:off x="1477521" y="2778946"/>
                  <a:ext cx="67830" cy="44577"/>
                </a:xfrm>
                <a:custGeom>
                  <a:avLst/>
                  <a:gdLst>
                    <a:gd name="connsiteX0" fmla="*/ 86700 w 86961"/>
                    <a:gd name="connsiteY0" fmla="*/ -247 h 57150"/>
                    <a:gd name="connsiteX1" fmla="*/ 83839 w 86961"/>
                    <a:gd name="connsiteY1" fmla="*/ 3663 h 57150"/>
                    <a:gd name="connsiteX2" fmla="*/ 75829 w 86961"/>
                    <a:gd name="connsiteY2" fmla="*/ 13198 h 57150"/>
                    <a:gd name="connsiteX3" fmla="*/ 70394 w 86961"/>
                    <a:gd name="connsiteY3" fmla="*/ 19396 h 57150"/>
                    <a:gd name="connsiteX4" fmla="*/ 63910 w 86961"/>
                    <a:gd name="connsiteY4" fmla="*/ 25785 h 57150"/>
                    <a:gd name="connsiteX5" fmla="*/ 49321 w 86961"/>
                    <a:gd name="connsiteY5" fmla="*/ 38657 h 57150"/>
                    <a:gd name="connsiteX6" fmla="*/ 33588 w 86961"/>
                    <a:gd name="connsiteY6" fmla="*/ 49051 h 57150"/>
                    <a:gd name="connsiteX7" fmla="*/ 18809 w 86961"/>
                    <a:gd name="connsiteY7" fmla="*/ 55535 h 57150"/>
                    <a:gd name="connsiteX8" fmla="*/ -262 w 86961"/>
                    <a:gd name="connsiteY8" fmla="*/ 51720 h 57150"/>
                    <a:gd name="connsiteX9" fmla="*/ 32825 w 86961"/>
                    <a:gd name="connsiteY9" fmla="*/ 25022 h 57150"/>
                    <a:gd name="connsiteX10" fmla="*/ 47224 w 86961"/>
                    <a:gd name="connsiteY10" fmla="*/ 15486 h 57150"/>
                    <a:gd name="connsiteX11" fmla="*/ 60001 w 86961"/>
                    <a:gd name="connsiteY11" fmla="*/ 8716 h 57150"/>
                    <a:gd name="connsiteX12" fmla="*/ 79071 w 86961"/>
                    <a:gd name="connsiteY12" fmla="*/ 1088 h 57150"/>
                    <a:gd name="connsiteX13" fmla="*/ 86700 w 86961"/>
                    <a:gd name="connsiteY13" fmla="*/ -247 h 57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86961" h="57150">
                      <a:moveTo>
                        <a:pt x="86700" y="-247"/>
                      </a:moveTo>
                      <a:lnTo>
                        <a:pt x="83839" y="3663"/>
                      </a:lnTo>
                      <a:cubicBezTo>
                        <a:pt x="82027" y="6142"/>
                        <a:pt x="79262" y="9479"/>
                        <a:pt x="75829" y="13198"/>
                      </a:cubicBezTo>
                      <a:lnTo>
                        <a:pt x="70394" y="19396"/>
                      </a:lnTo>
                      <a:lnTo>
                        <a:pt x="63910" y="25785"/>
                      </a:lnTo>
                      <a:cubicBezTo>
                        <a:pt x="59314" y="30371"/>
                        <a:pt x="54442" y="34671"/>
                        <a:pt x="49321" y="38657"/>
                      </a:cubicBezTo>
                      <a:cubicBezTo>
                        <a:pt x="44306" y="42462"/>
                        <a:pt x="39052" y="45932"/>
                        <a:pt x="33588" y="49051"/>
                      </a:cubicBezTo>
                      <a:cubicBezTo>
                        <a:pt x="28935" y="51778"/>
                        <a:pt x="23967" y="53961"/>
                        <a:pt x="18809" y="55535"/>
                      </a:cubicBezTo>
                      <a:cubicBezTo>
                        <a:pt x="9273" y="58013"/>
                        <a:pt x="2694" y="57346"/>
                        <a:pt x="-262" y="51720"/>
                      </a:cubicBezTo>
                      <a:cubicBezTo>
                        <a:pt x="10122" y="42042"/>
                        <a:pt x="21173" y="33127"/>
                        <a:pt x="32825" y="25022"/>
                      </a:cubicBezTo>
                      <a:cubicBezTo>
                        <a:pt x="37784" y="21398"/>
                        <a:pt x="42361" y="18538"/>
                        <a:pt x="47224" y="15486"/>
                      </a:cubicBezTo>
                      <a:cubicBezTo>
                        <a:pt x="52087" y="12435"/>
                        <a:pt x="55996" y="10624"/>
                        <a:pt x="60001" y="8716"/>
                      </a:cubicBezTo>
                      <a:cubicBezTo>
                        <a:pt x="66132" y="5646"/>
                        <a:pt x="72511" y="3091"/>
                        <a:pt x="79071" y="1088"/>
                      </a:cubicBezTo>
                      <a:cubicBezTo>
                        <a:pt x="81579" y="449"/>
                        <a:pt x="84125" y="1"/>
                        <a:pt x="86700" y="-24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EF7544D3-4C80-B93C-C6D1-4F3ECAD13CCC}"/>
                    </a:ext>
                  </a:extLst>
                </p:cNvPr>
                <p:cNvSpPr/>
                <p:nvPr/>
              </p:nvSpPr>
              <p:spPr>
                <a:xfrm>
                  <a:off x="1510915" y="2720785"/>
                  <a:ext cx="54368" cy="56506"/>
                </a:xfrm>
                <a:custGeom>
                  <a:avLst/>
                  <a:gdLst>
                    <a:gd name="connsiteX0" fmla="*/ 69441 w 69702"/>
                    <a:gd name="connsiteY0" fmla="*/ -247 h 72444"/>
                    <a:gd name="connsiteX1" fmla="*/ 68964 w 69702"/>
                    <a:gd name="connsiteY1" fmla="*/ 897 h 72444"/>
                    <a:gd name="connsiteX2" fmla="*/ 67533 w 69702"/>
                    <a:gd name="connsiteY2" fmla="*/ 3949 h 72444"/>
                    <a:gd name="connsiteX3" fmla="*/ 62003 w 69702"/>
                    <a:gd name="connsiteY3" fmla="*/ 14819 h 72444"/>
                    <a:gd name="connsiteX4" fmla="*/ 53422 w 69702"/>
                    <a:gd name="connsiteY4" fmla="*/ 29408 h 72444"/>
                    <a:gd name="connsiteX5" fmla="*/ 42551 w 69702"/>
                    <a:gd name="connsiteY5" fmla="*/ 44760 h 72444"/>
                    <a:gd name="connsiteX6" fmla="*/ 30156 w 69702"/>
                    <a:gd name="connsiteY6" fmla="*/ 58395 h 72444"/>
                    <a:gd name="connsiteX7" fmla="*/ 17855 w 69702"/>
                    <a:gd name="connsiteY7" fmla="*/ 67930 h 72444"/>
                    <a:gd name="connsiteX8" fmla="*/ -262 w 69702"/>
                    <a:gd name="connsiteY8" fmla="*/ 69456 h 72444"/>
                    <a:gd name="connsiteX9" fmla="*/ 24911 w 69702"/>
                    <a:gd name="connsiteY9" fmla="*/ 36369 h 72444"/>
                    <a:gd name="connsiteX10" fmla="*/ 36353 w 69702"/>
                    <a:gd name="connsiteY10" fmla="*/ 24259 h 72444"/>
                    <a:gd name="connsiteX11" fmla="*/ 46747 w 69702"/>
                    <a:gd name="connsiteY11" fmla="*/ 14724 h 72444"/>
                    <a:gd name="connsiteX12" fmla="*/ 62957 w 69702"/>
                    <a:gd name="connsiteY12" fmla="*/ 2995 h 72444"/>
                    <a:gd name="connsiteX13" fmla="*/ 67724 w 69702"/>
                    <a:gd name="connsiteY13" fmla="*/ 325 h 7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69702" h="72444">
                      <a:moveTo>
                        <a:pt x="69441" y="-247"/>
                      </a:moveTo>
                      <a:lnTo>
                        <a:pt x="68964" y="897"/>
                      </a:lnTo>
                      <a:cubicBezTo>
                        <a:pt x="68964" y="1565"/>
                        <a:pt x="68201" y="2709"/>
                        <a:pt x="67533" y="3949"/>
                      </a:cubicBezTo>
                      <a:cubicBezTo>
                        <a:pt x="66866" y="5188"/>
                        <a:pt x="64387" y="10433"/>
                        <a:pt x="62003" y="14819"/>
                      </a:cubicBezTo>
                      <a:cubicBezTo>
                        <a:pt x="59619" y="19205"/>
                        <a:pt x="56663" y="24354"/>
                        <a:pt x="53422" y="29408"/>
                      </a:cubicBezTo>
                      <a:cubicBezTo>
                        <a:pt x="50179" y="34462"/>
                        <a:pt x="46270" y="39706"/>
                        <a:pt x="42551" y="44760"/>
                      </a:cubicBezTo>
                      <a:cubicBezTo>
                        <a:pt x="38661" y="49518"/>
                        <a:pt x="34522" y="54076"/>
                        <a:pt x="30156" y="58395"/>
                      </a:cubicBezTo>
                      <a:cubicBezTo>
                        <a:pt x="26380" y="61980"/>
                        <a:pt x="22260" y="65165"/>
                        <a:pt x="17855" y="67930"/>
                      </a:cubicBezTo>
                      <a:cubicBezTo>
                        <a:pt x="9941" y="72698"/>
                        <a:pt x="3457" y="73842"/>
                        <a:pt x="-262" y="69456"/>
                      </a:cubicBezTo>
                      <a:cubicBezTo>
                        <a:pt x="7271" y="57804"/>
                        <a:pt x="15691" y="46743"/>
                        <a:pt x="24911" y="36369"/>
                      </a:cubicBezTo>
                      <a:cubicBezTo>
                        <a:pt x="28820" y="31887"/>
                        <a:pt x="32539" y="27882"/>
                        <a:pt x="36353" y="24259"/>
                      </a:cubicBezTo>
                      <a:cubicBezTo>
                        <a:pt x="39615" y="20865"/>
                        <a:pt x="43085" y="17680"/>
                        <a:pt x="46747" y="14724"/>
                      </a:cubicBezTo>
                      <a:cubicBezTo>
                        <a:pt x="51839" y="10395"/>
                        <a:pt x="57254" y="6476"/>
                        <a:pt x="62957" y="2995"/>
                      </a:cubicBezTo>
                      <a:lnTo>
                        <a:pt x="67724" y="325"/>
                      </a:ln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E1421DC7-8029-DCC1-F6BC-86E04A640E76}"/>
                    </a:ext>
                  </a:extLst>
                </p:cNvPr>
                <p:cNvSpPr/>
                <p:nvPr/>
              </p:nvSpPr>
              <p:spPr>
                <a:xfrm>
                  <a:off x="1533972" y="2659426"/>
                  <a:ext cx="39270" cy="64413"/>
                </a:xfrm>
                <a:custGeom>
                  <a:avLst/>
                  <a:gdLst>
                    <a:gd name="connsiteX0" fmla="*/ 50084 w 50346"/>
                    <a:gd name="connsiteY0" fmla="*/ -247 h 82581"/>
                    <a:gd name="connsiteX1" fmla="*/ 49035 w 50346"/>
                    <a:gd name="connsiteY1" fmla="*/ 4140 h 82581"/>
                    <a:gd name="connsiteX2" fmla="*/ 46079 w 50346"/>
                    <a:gd name="connsiteY2" fmla="*/ 15296 h 82581"/>
                    <a:gd name="connsiteX3" fmla="*/ 41026 w 50346"/>
                    <a:gd name="connsiteY3" fmla="*/ 30648 h 82581"/>
                    <a:gd name="connsiteX4" fmla="*/ 33874 w 50346"/>
                    <a:gd name="connsiteY4" fmla="*/ 47430 h 82581"/>
                    <a:gd name="connsiteX5" fmla="*/ 15948 w 50346"/>
                    <a:gd name="connsiteY5" fmla="*/ 75082 h 82581"/>
                    <a:gd name="connsiteX6" fmla="*/ -262 w 50346"/>
                    <a:gd name="connsiteY6" fmla="*/ 81089 h 82581"/>
                    <a:gd name="connsiteX7" fmla="*/ 3838 w 50346"/>
                    <a:gd name="connsiteY7" fmla="*/ 70696 h 82581"/>
                    <a:gd name="connsiteX8" fmla="*/ 7938 w 50346"/>
                    <a:gd name="connsiteY8" fmla="*/ 61160 h 82581"/>
                    <a:gd name="connsiteX9" fmla="*/ 16234 w 50346"/>
                    <a:gd name="connsiteY9" fmla="*/ 44378 h 82581"/>
                    <a:gd name="connsiteX10" fmla="*/ 32062 w 50346"/>
                    <a:gd name="connsiteY10" fmla="*/ 19205 h 82581"/>
                    <a:gd name="connsiteX11" fmla="*/ 39118 w 50346"/>
                    <a:gd name="connsiteY11" fmla="*/ 10528 h 82581"/>
                    <a:gd name="connsiteX12" fmla="*/ 44744 w 50346"/>
                    <a:gd name="connsiteY12" fmla="*/ 4521 h 82581"/>
                    <a:gd name="connsiteX13" fmla="*/ 50084 w 50346"/>
                    <a:gd name="connsiteY13" fmla="*/ -247 h 825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50346" h="82581">
                      <a:moveTo>
                        <a:pt x="50084" y="-247"/>
                      </a:moveTo>
                      <a:lnTo>
                        <a:pt x="49035" y="4140"/>
                      </a:lnTo>
                      <a:cubicBezTo>
                        <a:pt x="48368" y="6810"/>
                        <a:pt x="47509" y="10719"/>
                        <a:pt x="46079" y="15296"/>
                      </a:cubicBezTo>
                      <a:cubicBezTo>
                        <a:pt x="44649" y="19873"/>
                        <a:pt x="43028" y="24831"/>
                        <a:pt x="41026" y="30648"/>
                      </a:cubicBezTo>
                      <a:cubicBezTo>
                        <a:pt x="39023" y="36464"/>
                        <a:pt x="36639" y="41899"/>
                        <a:pt x="33874" y="47430"/>
                      </a:cubicBezTo>
                      <a:cubicBezTo>
                        <a:pt x="29288" y="57480"/>
                        <a:pt x="23242" y="66796"/>
                        <a:pt x="15948" y="75082"/>
                      </a:cubicBezTo>
                      <a:cubicBezTo>
                        <a:pt x="9655" y="81375"/>
                        <a:pt x="3933" y="84140"/>
                        <a:pt x="-262" y="81089"/>
                      </a:cubicBezTo>
                      <a:cubicBezTo>
                        <a:pt x="977" y="77465"/>
                        <a:pt x="2408" y="74033"/>
                        <a:pt x="3838" y="70696"/>
                      </a:cubicBezTo>
                      <a:cubicBezTo>
                        <a:pt x="5268" y="67358"/>
                        <a:pt x="6508" y="64212"/>
                        <a:pt x="7938" y="61160"/>
                      </a:cubicBezTo>
                      <a:cubicBezTo>
                        <a:pt x="10799" y="55058"/>
                        <a:pt x="13373" y="49432"/>
                        <a:pt x="16234" y="44378"/>
                      </a:cubicBezTo>
                      <a:cubicBezTo>
                        <a:pt x="20878" y="35606"/>
                        <a:pt x="26170" y="27186"/>
                        <a:pt x="32062" y="19205"/>
                      </a:cubicBezTo>
                      <a:cubicBezTo>
                        <a:pt x="34542" y="15868"/>
                        <a:pt x="36925" y="13007"/>
                        <a:pt x="39118" y="10528"/>
                      </a:cubicBezTo>
                      <a:cubicBezTo>
                        <a:pt x="41312" y="8049"/>
                        <a:pt x="43123" y="6047"/>
                        <a:pt x="44744" y="4521"/>
                      </a:cubicBezTo>
                      <a:cubicBezTo>
                        <a:pt x="46413" y="2805"/>
                        <a:pt x="48196" y="1212"/>
                        <a:pt x="50084" y="-24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52E14162-DB83-F009-2393-F7DC58684F75}"/>
                    </a:ext>
                  </a:extLst>
                </p:cNvPr>
                <p:cNvSpPr/>
                <p:nvPr/>
              </p:nvSpPr>
              <p:spPr>
                <a:xfrm>
                  <a:off x="1545352" y="2598141"/>
                  <a:ext cx="23799" cy="67646"/>
                </a:xfrm>
                <a:custGeom>
                  <a:avLst/>
                  <a:gdLst>
                    <a:gd name="connsiteX0" fmla="*/ 30251 w 30512"/>
                    <a:gd name="connsiteY0" fmla="*/ -247 h 86726"/>
                    <a:gd name="connsiteX1" fmla="*/ 30251 w 30512"/>
                    <a:gd name="connsiteY1" fmla="*/ 3949 h 86726"/>
                    <a:gd name="connsiteX2" fmla="*/ 29488 w 30512"/>
                    <a:gd name="connsiteY2" fmla="*/ 14819 h 86726"/>
                    <a:gd name="connsiteX3" fmla="*/ 27676 w 30512"/>
                    <a:gd name="connsiteY3" fmla="*/ 29980 h 86726"/>
                    <a:gd name="connsiteX4" fmla="*/ 26246 w 30512"/>
                    <a:gd name="connsiteY4" fmla="*/ 38371 h 86726"/>
                    <a:gd name="connsiteX5" fmla="*/ 24243 w 30512"/>
                    <a:gd name="connsiteY5" fmla="*/ 46953 h 86726"/>
                    <a:gd name="connsiteX6" fmla="*/ 22146 w 30512"/>
                    <a:gd name="connsiteY6" fmla="*/ 55248 h 86726"/>
                    <a:gd name="connsiteX7" fmla="*/ 19381 w 30512"/>
                    <a:gd name="connsiteY7" fmla="*/ 63163 h 86726"/>
                    <a:gd name="connsiteX8" fmla="*/ 13278 w 30512"/>
                    <a:gd name="connsiteY8" fmla="*/ 76512 h 86726"/>
                    <a:gd name="connsiteX9" fmla="*/ -262 w 30512"/>
                    <a:gd name="connsiteY9" fmla="*/ 86047 h 86726"/>
                    <a:gd name="connsiteX10" fmla="*/ 17378 w 30512"/>
                    <a:gd name="connsiteY10" fmla="*/ 21780 h 86726"/>
                    <a:gd name="connsiteX11" fmla="*/ 26246 w 30512"/>
                    <a:gd name="connsiteY11" fmla="*/ 5284 h 86726"/>
                    <a:gd name="connsiteX12" fmla="*/ 29106 w 30512"/>
                    <a:gd name="connsiteY12" fmla="*/ 1184 h 867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0512" h="86726">
                      <a:moveTo>
                        <a:pt x="30251" y="-247"/>
                      </a:moveTo>
                      <a:cubicBezTo>
                        <a:pt x="30251" y="-247"/>
                        <a:pt x="30251" y="1279"/>
                        <a:pt x="30251" y="3949"/>
                      </a:cubicBezTo>
                      <a:cubicBezTo>
                        <a:pt x="30251" y="6619"/>
                        <a:pt x="30251" y="10337"/>
                        <a:pt x="29488" y="14819"/>
                      </a:cubicBezTo>
                      <a:cubicBezTo>
                        <a:pt x="28725" y="19300"/>
                        <a:pt x="28534" y="24354"/>
                        <a:pt x="27676" y="29980"/>
                      </a:cubicBezTo>
                      <a:lnTo>
                        <a:pt x="26246" y="38371"/>
                      </a:lnTo>
                      <a:cubicBezTo>
                        <a:pt x="25674" y="41232"/>
                        <a:pt x="25006" y="44092"/>
                        <a:pt x="24243" y="46953"/>
                      </a:cubicBezTo>
                      <a:cubicBezTo>
                        <a:pt x="23576" y="49813"/>
                        <a:pt x="22909" y="52579"/>
                        <a:pt x="22146" y="55248"/>
                      </a:cubicBezTo>
                      <a:cubicBezTo>
                        <a:pt x="21383" y="57918"/>
                        <a:pt x="20334" y="60683"/>
                        <a:pt x="19381" y="63163"/>
                      </a:cubicBezTo>
                      <a:cubicBezTo>
                        <a:pt x="17760" y="67787"/>
                        <a:pt x="15719" y="72259"/>
                        <a:pt x="13278" y="76512"/>
                      </a:cubicBezTo>
                      <a:cubicBezTo>
                        <a:pt x="8796" y="83854"/>
                        <a:pt x="4220" y="87859"/>
                        <a:pt x="-262" y="86047"/>
                      </a:cubicBezTo>
                      <a:cubicBezTo>
                        <a:pt x="2436" y="63878"/>
                        <a:pt x="8386" y="42223"/>
                        <a:pt x="17378" y="21780"/>
                      </a:cubicBezTo>
                      <a:cubicBezTo>
                        <a:pt x="19915" y="16068"/>
                        <a:pt x="22880" y="10557"/>
                        <a:pt x="26246" y="5284"/>
                      </a:cubicBezTo>
                      <a:cubicBezTo>
                        <a:pt x="27485" y="3472"/>
                        <a:pt x="28439" y="2042"/>
                        <a:pt x="29106" y="1184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DA1211CC-A6C5-5C92-6A68-34FF04CABEE2}"/>
                    </a:ext>
                  </a:extLst>
                </p:cNvPr>
                <p:cNvSpPr/>
                <p:nvPr/>
              </p:nvSpPr>
              <p:spPr>
                <a:xfrm>
                  <a:off x="1543626" y="2539757"/>
                  <a:ext cx="12162" cy="67384"/>
                </a:xfrm>
                <a:custGeom>
                  <a:avLst/>
                  <a:gdLst>
                    <a:gd name="connsiteX0" fmla="*/ 12057 w 15592"/>
                    <a:gd name="connsiteY0" fmla="*/ -247 h 86390"/>
                    <a:gd name="connsiteX1" fmla="*/ 14155 w 15592"/>
                    <a:gd name="connsiteY1" fmla="*/ 13580 h 86390"/>
                    <a:gd name="connsiteX2" fmla="*/ 15203 w 15592"/>
                    <a:gd name="connsiteY2" fmla="*/ 27691 h 86390"/>
                    <a:gd name="connsiteX3" fmla="*/ 15203 w 15592"/>
                    <a:gd name="connsiteY3" fmla="*/ 43902 h 86390"/>
                    <a:gd name="connsiteX4" fmla="*/ 10722 w 15592"/>
                    <a:gd name="connsiteY4" fmla="*/ 73461 h 86390"/>
                    <a:gd name="connsiteX5" fmla="*/ 6240 w 15592"/>
                    <a:gd name="connsiteY5" fmla="*/ 82996 h 86390"/>
                    <a:gd name="connsiteX6" fmla="*/ 424 w 15592"/>
                    <a:gd name="connsiteY6" fmla="*/ 86143 h 86390"/>
                    <a:gd name="connsiteX7" fmla="*/ -244 w 15592"/>
                    <a:gd name="connsiteY7" fmla="*/ 67072 h 86390"/>
                    <a:gd name="connsiteX8" fmla="*/ 328 w 15592"/>
                    <a:gd name="connsiteY8" fmla="*/ 50290 h 86390"/>
                    <a:gd name="connsiteX9" fmla="*/ 2045 w 15592"/>
                    <a:gd name="connsiteY9" fmla="*/ 35701 h 86390"/>
                    <a:gd name="connsiteX10" fmla="*/ 4238 w 15592"/>
                    <a:gd name="connsiteY10" fmla="*/ 23496 h 86390"/>
                    <a:gd name="connsiteX11" fmla="*/ 9292 w 15592"/>
                    <a:gd name="connsiteY11" fmla="*/ 6428 h 86390"/>
                    <a:gd name="connsiteX12" fmla="*/ 12057 w 15592"/>
                    <a:gd name="connsiteY12" fmla="*/ -247 h 86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5592" h="86390">
                      <a:moveTo>
                        <a:pt x="12057" y="-247"/>
                      </a:moveTo>
                      <a:cubicBezTo>
                        <a:pt x="12057" y="-247"/>
                        <a:pt x="13106" y="5284"/>
                        <a:pt x="14155" y="13580"/>
                      </a:cubicBezTo>
                      <a:cubicBezTo>
                        <a:pt x="14155" y="17775"/>
                        <a:pt x="14917" y="22543"/>
                        <a:pt x="15203" y="27691"/>
                      </a:cubicBezTo>
                      <a:cubicBezTo>
                        <a:pt x="15489" y="32841"/>
                        <a:pt x="15203" y="38466"/>
                        <a:pt x="15203" y="43902"/>
                      </a:cubicBezTo>
                      <a:cubicBezTo>
                        <a:pt x="15022" y="53913"/>
                        <a:pt x="13516" y="63849"/>
                        <a:pt x="10722" y="73461"/>
                      </a:cubicBezTo>
                      <a:cubicBezTo>
                        <a:pt x="9883" y="76913"/>
                        <a:pt x="8357" y="80155"/>
                        <a:pt x="6240" y="82996"/>
                      </a:cubicBezTo>
                      <a:cubicBezTo>
                        <a:pt x="4982" y="84989"/>
                        <a:pt x="2779" y="86181"/>
                        <a:pt x="424" y="86143"/>
                      </a:cubicBezTo>
                      <a:cubicBezTo>
                        <a:pt x="-53" y="79277"/>
                        <a:pt x="-339" y="72889"/>
                        <a:pt x="-244" y="67072"/>
                      </a:cubicBezTo>
                      <a:cubicBezTo>
                        <a:pt x="-148" y="61256"/>
                        <a:pt x="-244" y="55439"/>
                        <a:pt x="328" y="50290"/>
                      </a:cubicBezTo>
                      <a:cubicBezTo>
                        <a:pt x="901" y="45141"/>
                        <a:pt x="1282" y="40183"/>
                        <a:pt x="2045" y="35701"/>
                      </a:cubicBezTo>
                      <a:cubicBezTo>
                        <a:pt x="2808" y="31220"/>
                        <a:pt x="3380" y="27215"/>
                        <a:pt x="4238" y="23496"/>
                      </a:cubicBezTo>
                      <a:cubicBezTo>
                        <a:pt x="5582" y="17708"/>
                        <a:pt x="7270" y="12006"/>
                        <a:pt x="9292" y="6428"/>
                      </a:cubicBezTo>
                      <a:cubicBezTo>
                        <a:pt x="10045" y="4139"/>
                        <a:pt x="10970" y="1908"/>
                        <a:pt x="12057" y="-24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8E8BED2E-2CA3-6B20-452D-20F92A9AD6C9}"/>
                    </a:ext>
                  </a:extLst>
                </p:cNvPr>
                <p:cNvSpPr/>
                <p:nvPr/>
              </p:nvSpPr>
              <p:spPr>
                <a:xfrm>
                  <a:off x="1524452" y="2487471"/>
                  <a:ext cx="12273" cy="62623"/>
                </a:xfrm>
                <a:custGeom>
                  <a:avLst/>
                  <a:gdLst>
                    <a:gd name="connsiteX0" fmla="*/ 2409 w 15734"/>
                    <a:gd name="connsiteY0" fmla="*/ -247 h 80286"/>
                    <a:gd name="connsiteX1" fmla="*/ 3744 w 15734"/>
                    <a:gd name="connsiteY1" fmla="*/ 2995 h 80286"/>
                    <a:gd name="connsiteX2" fmla="*/ 6700 w 15734"/>
                    <a:gd name="connsiteY2" fmla="*/ 11672 h 80286"/>
                    <a:gd name="connsiteX3" fmla="*/ 10323 w 15734"/>
                    <a:gd name="connsiteY3" fmla="*/ 24068 h 80286"/>
                    <a:gd name="connsiteX4" fmla="*/ 13470 w 15734"/>
                    <a:gd name="connsiteY4" fmla="*/ 38562 h 80286"/>
                    <a:gd name="connsiteX5" fmla="*/ 15186 w 15734"/>
                    <a:gd name="connsiteY5" fmla="*/ 53151 h 80286"/>
                    <a:gd name="connsiteX6" fmla="*/ 15186 w 15734"/>
                    <a:gd name="connsiteY6" fmla="*/ 66214 h 80286"/>
                    <a:gd name="connsiteX7" fmla="*/ 8225 w 15734"/>
                    <a:gd name="connsiteY7" fmla="*/ 80040 h 80286"/>
                    <a:gd name="connsiteX8" fmla="*/ -261 w 15734"/>
                    <a:gd name="connsiteY8" fmla="*/ 22352 h 80286"/>
                    <a:gd name="connsiteX9" fmla="*/ 1265 w 15734"/>
                    <a:gd name="connsiteY9" fmla="*/ 5761 h 80286"/>
                    <a:gd name="connsiteX10" fmla="*/ 2409 w 15734"/>
                    <a:gd name="connsiteY10" fmla="*/ -247 h 802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5734" h="80286">
                      <a:moveTo>
                        <a:pt x="2409" y="-247"/>
                      </a:moveTo>
                      <a:lnTo>
                        <a:pt x="3744" y="2995"/>
                      </a:lnTo>
                      <a:cubicBezTo>
                        <a:pt x="4507" y="4998"/>
                        <a:pt x="5556" y="7954"/>
                        <a:pt x="6700" y="11672"/>
                      </a:cubicBezTo>
                      <a:cubicBezTo>
                        <a:pt x="7844" y="15391"/>
                        <a:pt x="9179" y="19491"/>
                        <a:pt x="10323" y="24068"/>
                      </a:cubicBezTo>
                      <a:cubicBezTo>
                        <a:pt x="11467" y="28645"/>
                        <a:pt x="12516" y="33603"/>
                        <a:pt x="13470" y="38562"/>
                      </a:cubicBezTo>
                      <a:cubicBezTo>
                        <a:pt x="14423" y="43520"/>
                        <a:pt x="14900" y="48097"/>
                        <a:pt x="15186" y="53151"/>
                      </a:cubicBezTo>
                      <a:cubicBezTo>
                        <a:pt x="15567" y="57499"/>
                        <a:pt x="15567" y="61866"/>
                        <a:pt x="15186" y="66214"/>
                      </a:cubicBezTo>
                      <a:cubicBezTo>
                        <a:pt x="14519" y="73842"/>
                        <a:pt x="12135" y="79182"/>
                        <a:pt x="8225" y="80040"/>
                      </a:cubicBezTo>
                      <a:cubicBezTo>
                        <a:pt x="2533" y="61342"/>
                        <a:pt x="-328" y="41899"/>
                        <a:pt x="-261" y="22352"/>
                      </a:cubicBezTo>
                      <a:cubicBezTo>
                        <a:pt x="-99" y="16793"/>
                        <a:pt x="416" y="11253"/>
                        <a:pt x="1265" y="5761"/>
                      </a:cubicBezTo>
                      <a:cubicBezTo>
                        <a:pt x="1503" y="3729"/>
                        <a:pt x="1884" y="1727"/>
                        <a:pt x="2409" y="-24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CA27FD86-AAE6-5999-5FE0-E2FA33117444}"/>
                    </a:ext>
                  </a:extLst>
                </p:cNvPr>
                <p:cNvSpPr/>
                <p:nvPr/>
              </p:nvSpPr>
              <p:spPr>
                <a:xfrm>
                  <a:off x="1490539" y="2443739"/>
                  <a:ext cx="18608" cy="54963"/>
                </a:xfrm>
                <a:custGeom>
                  <a:avLst/>
                  <a:gdLst>
                    <a:gd name="connsiteX0" fmla="*/ -169 w 23857"/>
                    <a:gd name="connsiteY0" fmla="*/ -247 h 70465"/>
                    <a:gd name="connsiteX1" fmla="*/ 1547 w 23857"/>
                    <a:gd name="connsiteY1" fmla="*/ 2328 h 70465"/>
                    <a:gd name="connsiteX2" fmla="*/ 5743 w 23857"/>
                    <a:gd name="connsiteY2" fmla="*/ 9479 h 70465"/>
                    <a:gd name="connsiteX3" fmla="*/ 16708 w 23857"/>
                    <a:gd name="connsiteY3" fmla="*/ 31792 h 70465"/>
                    <a:gd name="connsiteX4" fmla="*/ 20999 w 23857"/>
                    <a:gd name="connsiteY4" fmla="*/ 44474 h 70465"/>
                    <a:gd name="connsiteX5" fmla="*/ 23288 w 23857"/>
                    <a:gd name="connsiteY5" fmla="*/ 56011 h 70465"/>
                    <a:gd name="connsiteX6" fmla="*/ 19760 w 23857"/>
                    <a:gd name="connsiteY6" fmla="*/ 70219 h 70465"/>
                    <a:gd name="connsiteX7" fmla="*/ 1452 w 23857"/>
                    <a:gd name="connsiteY7" fmla="*/ 20731 h 70465"/>
                    <a:gd name="connsiteX8" fmla="*/ -169 w 23857"/>
                    <a:gd name="connsiteY8" fmla="*/ 5474 h 70465"/>
                    <a:gd name="connsiteX9" fmla="*/ -169 w 23857"/>
                    <a:gd name="connsiteY9" fmla="*/ -247 h 70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3857" h="70465">
                      <a:moveTo>
                        <a:pt x="-169" y="-247"/>
                      </a:moveTo>
                      <a:lnTo>
                        <a:pt x="1547" y="2328"/>
                      </a:lnTo>
                      <a:cubicBezTo>
                        <a:pt x="2596" y="4044"/>
                        <a:pt x="4122" y="6523"/>
                        <a:pt x="5743" y="9479"/>
                      </a:cubicBezTo>
                      <a:cubicBezTo>
                        <a:pt x="9967" y="16621"/>
                        <a:pt x="13628" y="24087"/>
                        <a:pt x="16708" y="31792"/>
                      </a:cubicBezTo>
                      <a:cubicBezTo>
                        <a:pt x="18329" y="35987"/>
                        <a:pt x="19760" y="40278"/>
                        <a:pt x="20999" y="44474"/>
                      </a:cubicBezTo>
                      <a:cubicBezTo>
                        <a:pt x="22115" y="48240"/>
                        <a:pt x="22887" y="52102"/>
                        <a:pt x="23288" y="56011"/>
                      </a:cubicBezTo>
                      <a:cubicBezTo>
                        <a:pt x="24146" y="63067"/>
                        <a:pt x="23288" y="68407"/>
                        <a:pt x="19760" y="70219"/>
                      </a:cubicBezTo>
                      <a:cubicBezTo>
                        <a:pt x="10978" y="54838"/>
                        <a:pt x="4789" y="38123"/>
                        <a:pt x="1452" y="20731"/>
                      </a:cubicBezTo>
                      <a:cubicBezTo>
                        <a:pt x="422" y="15706"/>
                        <a:pt x="-112" y="10604"/>
                        <a:pt x="-169" y="5474"/>
                      </a:cubicBezTo>
                      <a:cubicBezTo>
                        <a:pt x="-293" y="3567"/>
                        <a:pt x="-293" y="1660"/>
                        <a:pt x="-169" y="-24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DB8001E0-F0D1-0E7A-D9CF-36FA5B0D5294}"/>
                    </a:ext>
                  </a:extLst>
                </p:cNvPr>
                <p:cNvSpPr/>
                <p:nvPr/>
              </p:nvSpPr>
              <p:spPr>
                <a:xfrm>
                  <a:off x="1447474" y="2410716"/>
                  <a:ext cx="25353" cy="44848"/>
                </a:xfrm>
                <a:custGeom>
                  <a:avLst/>
                  <a:gdLst>
                    <a:gd name="connsiteX0" fmla="*/ -262 w 32504"/>
                    <a:gd name="connsiteY0" fmla="*/ -247 h 57497"/>
                    <a:gd name="connsiteX1" fmla="*/ 6699 w 32504"/>
                    <a:gd name="connsiteY1" fmla="*/ 7000 h 57497"/>
                    <a:gd name="connsiteX2" fmla="*/ 13278 w 32504"/>
                    <a:gd name="connsiteY2" fmla="*/ 14724 h 57497"/>
                    <a:gd name="connsiteX3" fmla="*/ 20334 w 32504"/>
                    <a:gd name="connsiteY3" fmla="*/ 24259 h 57497"/>
                    <a:gd name="connsiteX4" fmla="*/ 26532 w 32504"/>
                    <a:gd name="connsiteY4" fmla="*/ 34366 h 57497"/>
                    <a:gd name="connsiteX5" fmla="*/ 30728 w 32504"/>
                    <a:gd name="connsiteY5" fmla="*/ 43901 h 57497"/>
                    <a:gd name="connsiteX6" fmla="*/ 30251 w 32504"/>
                    <a:gd name="connsiteY6" fmla="*/ 57251 h 57497"/>
                    <a:gd name="connsiteX7" fmla="*/ 4792 w 32504"/>
                    <a:gd name="connsiteY7" fmla="*/ 17870 h 57497"/>
                    <a:gd name="connsiteX8" fmla="*/ -262 w 32504"/>
                    <a:gd name="connsiteY8" fmla="*/ -247 h 574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2504" h="57497">
                      <a:moveTo>
                        <a:pt x="-262" y="-247"/>
                      </a:moveTo>
                      <a:cubicBezTo>
                        <a:pt x="-262" y="-247"/>
                        <a:pt x="2599" y="2614"/>
                        <a:pt x="6699" y="7000"/>
                      </a:cubicBezTo>
                      <a:cubicBezTo>
                        <a:pt x="9016" y="9460"/>
                        <a:pt x="11218" y="12044"/>
                        <a:pt x="13278" y="14724"/>
                      </a:cubicBezTo>
                      <a:cubicBezTo>
                        <a:pt x="15805" y="17765"/>
                        <a:pt x="18160" y="20950"/>
                        <a:pt x="20334" y="24259"/>
                      </a:cubicBezTo>
                      <a:cubicBezTo>
                        <a:pt x="22575" y="27520"/>
                        <a:pt x="24644" y="30895"/>
                        <a:pt x="26532" y="34366"/>
                      </a:cubicBezTo>
                      <a:cubicBezTo>
                        <a:pt x="28182" y="37427"/>
                        <a:pt x="29593" y="40612"/>
                        <a:pt x="30728" y="43901"/>
                      </a:cubicBezTo>
                      <a:cubicBezTo>
                        <a:pt x="32730" y="49909"/>
                        <a:pt x="32921" y="54867"/>
                        <a:pt x="30251" y="57251"/>
                      </a:cubicBezTo>
                      <a:cubicBezTo>
                        <a:pt x="19390" y="45818"/>
                        <a:pt x="10761" y="32469"/>
                        <a:pt x="4792" y="17870"/>
                      </a:cubicBezTo>
                      <a:cubicBezTo>
                        <a:pt x="2284" y="12092"/>
                        <a:pt x="577" y="5999"/>
                        <a:pt x="-262" y="-24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840453AD-6A69-6D11-7BEC-CA1DDFAA7F40}"/>
                    </a:ext>
                  </a:extLst>
                </p:cNvPr>
                <p:cNvSpPr/>
                <p:nvPr/>
              </p:nvSpPr>
              <p:spPr>
                <a:xfrm>
                  <a:off x="1399204" y="2390040"/>
                  <a:ext cx="29962" cy="33765"/>
                </a:xfrm>
                <a:custGeom>
                  <a:avLst/>
                  <a:gdLst>
                    <a:gd name="connsiteX0" fmla="*/ -262 w 38413"/>
                    <a:gd name="connsiteY0" fmla="*/ -247 h 43289"/>
                    <a:gd name="connsiteX1" fmla="*/ 7176 w 38413"/>
                    <a:gd name="connsiteY1" fmla="*/ 4330 h 43289"/>
                    <a:gd name="connsiteX2" fmla="*/ 22241 w 38413"/>
                    <a:gd name="connsiteY2" fmla="*/ 16154 h 43289"/>
                    <a:gd name="connsiteX3" fmla="*/ 29583 w 38413"/>
                    <a:gd name="connsiteY3" fmla="*/ 23591 h 43289"/>
                    <a:gd name="connsiteX4" fmla="*/ 35114 w 38413"/>
                    <a:gd name="connsiteY4" fmla="*/ 31124 h 43289"/>
                    <a:gd name="connsiteX5" fmla="*/ 37212 w 38413"/>
                    <a:gd name="connsiteY5" fmla="*/ 43043 h 43289"/>
                    <a:gd name="connsiteX6" fmla="*/ 27200 w 38413"/>
                    <a:gd name="connsiteY6" fmla="*/ 35701 h 43289"/>
                    <a:gd name="connsiteX7" fmla="*/ 18904 w 38413"/>
                    <a:gd name="connsiteY7" fmla="*/ 28454 h 43289"/>
                    <a:gd name="connsiteX8" fmla="*/ 12420 w 38413"/>
                    <a:gd name="connsiteY8" fmla="*/ 21303 h 43289"/>
                    <a:gd name="connsiteX9" fmla="*/ 7462 w 38413"/>
                    <a:gd name="connsiteY9" fmla="*/ 14628 h 43289"/>
                    <a:gd name="connsiteX10" fmla="*/ 1455 w 38413"/>
                    <a:gd name="connsiteY10" fmla="*/ 4044 h 43289"/>
                    <a:gd name="connsiteX11" fmla="*/ -262 w 38413"/>
                    <a:gd name="connsiteY11" fmla="*/ -247 h 4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8413" h="43289">
                      <a:moveTo>
                        <a:pt x="-262" y="-247"/>
                      </a:moveTo>
                      <a:lnTo>
                        <a:pt x="7176" y="4330"/>
                      </a:lnTo>
                      <a:cubicBezTo>
                        <a:pt x="12449" y="7944"/>
                        <a:pt x="17483" y="11892"/>
                        <a:pt x="22241" y="16154"/>
                      </a:cubicBezTo>
                      <a:cubicBezTo>
                        <a:pt x="24816" y="18633"/>
                        <a:pt x="27295" y="21112"/>
                        <a:pt x="29583" y="23591"/>
                      </a:cubicBezTo>
                      <a:cubicBezTo>
                        <a:pt x="31615" y="25956"/>
                        <a:pt x="33464" y="28473"/>
                        <a:pt x="35114" y="31124"/>
                      </a:cubicBezTo>
                      <a:cubicBezTo>
                        <a:pt x="37974" y="35987"/>
                        <a:pt x="39119" y="40183"/>
                        <a:pt x="37212" y="43043"/>
                      </a:cubicBezTo>
                      <a:cubicBezTo>
                        <a:pt x="33674" y="40879"/>
                        <a:pt x="30327" y="38419"/>
                        <a:pt x="27200" y="35701"/>
                      </a:cubicBezTo>
                      <a:cubicBezTo>
                        <a:pt x="24291" y="33460"/>
                        <a:pt x="21517" y="31038"/>
                        <a:pt x="18904" y="28454"/>
                      </a:cubicBezTo>
                      <a:cubicBezTo>
                        <a:pt x="16520" y="25975"/>
                        <a:pt x="14327" y="23591"/>
                        <a:pt x="12420" y="21303"/>
                      </a:cubicBezTo>
                      <a:cubicBezTo>
                        <a:pt x="10618" y="19196"/>
                        <a:pt x="8959" y="16964"/>
                        <a:pt x="7462" y="14628"/>
                      </a:cubicBezTo>
                      <a:cubicBezTo>
                        <a:pt x="5231" y="11234"/>
                        <a:pt x="3219" y="7696"/>
                        <a:pt x="1455" y="4044"/>
                      </a:cubicBezTo>
                      <a:cubicBezTo>
                        <a:pt x="787" y="2652"/>
                        <a:pt x="215" y="1222"/>
                        <a:pt x="-262" y="-24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F06E65F2-D7C2-DA9B-1180-567BE4E6C2F9}"/>
                    </a:ext>
                  </a:extLst>
                </p:cNvPr>
                <p:cNvSpPr/>
                <p:nvPr/>
              </p:nvSpPr>
              <p:spPr>
                <a:xfrm>
                  <a:off x="1386449" y="2801258"/>
                  <a:ext cx="45427" cy="66193"/>
                </a:xfrm>
                <a:custGeom>
                  <a:avLst/>
                  <a:gdLst>
                    <a:gd name="connsiteX0" fmla="*/ 57855 w 58240"/>
                    <a:gd name="connsiteY0" fmla="*/ -247 h 84863"/>
                    <a:gd name="connsiteX1" fmla="*/ 49369 w 58240"/>
                    <a:gd name="connsiteY1" fmla="*/ 10814 h 84863"/>
                    <a:gd name="connsiteX2" fmla="*/ 39834 w 58240"/>
                    <a:gd name="connsiteY2" fmla="*/ 22161 h 84863"/>
                    <a:gd name="connsiteX3" fmla="*/ 34494 w 58240"/>
                    <a:gd name="connsiteY3" fmla="*/ 28645 h 84863"/>
                    <a:gd name="connsiteX4" fmla="*/ 28773 w 58240"/>
                    <a:gd name="connsiteY4" fmla="*/ 35224 h 84863"/>
                    <a:gd name="connsiteX5" fmla="*/ 23052 w 58240"/>
                    <a:gd name="connsiteY5" fmla="*/ 41994 h 84863"/>
                    <a:gd name="connsiteX6" fmla="*/ 17331 w 58240"/>
                    <a:gd name="connsiteY6" fmla="*/ 48860 h 84863"/>
                    <a:gd name="connsiteX7" fmla="*/ 7223 w 58240"/>
                    <a:gd name="connsiteY7" fmla="*/ 61828 h 84863"/>
                    <a:gd name="connsiteX8" fmla="*/ 739 w 58240"/>
                    <a:gd name="connsiteY8" fmla="*/ 73937 h 84863"/>
                    <a:gd name="connsiteX9" fmla="*/ 739 w 58240"/>
                    <a:gd name="connsiteY9" fmla="*/ 84617 h 84863"/>
                    <a:gd name="connsiteX10" fmla="*/ 36878 w 58240"/>
                    <a:gd name="connsiteY10" fmla="*/ 59539 h 84863"/>
                    <a:gd name="connsiteX11" fmla="*/ 47271 w 58240"/>
                    <a:gd name="connsiteY11" fmla="*/ 44664 h 84863"/>
                    <a:gd name="connsiteX12" fmla="*/ 50895 w 58240"/>
                    <a:gd name="connsiteY12" fmla="*/ 37513 h 84863"/>
                    <a:gd name="connsiteX13" fmla="*/ 53469 w 58240"/>
                    <a:gd name="connsiteY13" fmla="*/ 30457 h 84863"/>
                    <a:gd name="connsiteX14" fmla="*/ 57760 w 58240"/>
                    <a:gd name="connsiteY14" fmla="*/ 8335 h 84863"/>
                    <a:gd name="connsiteX15" fmla="*/ 57855 w 58240"/>
                    <a:gd name="connsiteY15" fmla="*/ -247 h 848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58240" h="84863">
                      <a:moveTo>
                        <a:pt x="57855" y="-247"/>
                      </a:moveTo>
                      <a:lnTo>
                        <a:pt x="49369" y="10814"/>
                      </a:lnTo>
                      <a:cubicBezTo>
                        <a:pt x="46699" y="13961"/>
                        <a:pt x="43743" y="18156"/>
                        <a:pt x="39834" y="22161"/>
                      </a:cubicBezTo>
                      <a:lnTo>
                        <a:pt x="34494" y="28645"/>
                      </a:lnTo>
                      <a:cubicBezTo>
                        <a:pt x="32587" y="30743"/>
                        <a:pt x="30680" y="32936"/>
                        <a:pt x="28773" y="35224"/>
                      </a:cubicBezTo>
                      <a:cubicBezTo>
                        <a:pt x="26961" y="37608"/>
                        <a:pt x="24959" y="39801"/>
                        <a:pt x="23052" y="41994"/>
                      </a:cubicBezTo>
                      <a:cubicBezTo>
                        <a:pt x="21145" y="44188"/>
                        <a:pt x="19238" y="46571"/>
                        <a:pt x="17331" y="48860"/>
                      </a:cubicBezTo>
                      <a:cubicBezTo>
                        <a:pt x="13745" y="53008"/>
                        <a:pt x="10370" y="57337"/>
                        <a:pt x="7223" y="61828"/>
                      </a:cubicBezTo>
                      <a:cubicBezTo>
                        <a:pt x="4487" y="65527"/>
                        <a:pt x="2303" y="69608"/>
                        <a:pt x="739" y="73937"/>
                      </a:cubicBezTo>
                      <a:cubicBezTo>
                        <a:pt x="-596" y="77370"/>
                        <a:pt x="-596" y="81184"/>
                        <a:pt x="739" y="84617"/>
                      </a:cubicBezTo>
                      <a:cubicBezTo>
                        <a:pt x="14642" y="79315"/>
                        <a:pt x="27047" y="70705"/>
                        <a:pt x="36878" y="59539"/>
                      </a:cubicBezTo>
                      <a:cubicBezTo>
                        <a:pt x="40864" y="54972"/>
                        <a:pt x="44354" y="49985"/>
                        <a:pt x="47271" y="44664"/>
                      </a:cubicBezTo>
                      <a:cubicBezTo>
                        <a:pt x="48606" y="42185"/>
                        <a:pt x="49846" y="39801"/>
                        <a:pt x="50895" y="37513"/>
                      </a:cubicBezTo>
                      <a:cubicBezTo>
                        <a:pt x="51944" y="35224"/>
                        <a:pt x="52707" y="32745"/>
                        <a:pt x="53469" y="30457"/>
                      </a:cubicBezTo>
                      <a:cubicBezTo>
                        <a:pt x="55910" y="23315"/>
                        <a:pt x="57360" y="15868"/>
                        <a:pt x="57760" y="8335"/>
                      </a:cubicBezTo>
                      <a:cubicBezTo>
                        <a:pt x="58017" y="5484"/>
                        <a:pt x="58046" y="2614"/>
                        <a:pt x="57855" y="-24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6141CCD4-7E4A-CB2B-030B-4FBCABA29B47}"/>
                    </a:ext>
                  </a:extLst>
                </p:cNvPr>
                <p:cNvSpPr/>
                <p:nvPr/>
              </p:nvSpPr>
              <p:spPr>
                <a:xfrm>
                  <a:off x="1431438" y="2773665"/>
                  <a:ext cx="31952" cy="73035"/>
                </a:xfrm>
                <a:custGeom>
                  <a:avLst/>
                  <a:gdLst>
                    <a:gd name="connsiteX0" fmla="*/ 38414 w 40964"/>
                    <a:gd name="connsiteY0" fmla="*/ -247 h 93635"/>
                    <a:gd name="connsiteX1" fmla="*/ 36793 w 40964"/>
                    <a:gd name="connsiteY1" fmla="*/ 3186 h 93635"/>
                    <a:gd name="connsiteX2" fmla="*/ 32502 w 40964"/>
                    <a:gd name="connsiteY2" fmla="*/ 12721 h 93635"/>
                    <a:gd name="connsiteX3" fmla="*/ 26114 w 40964"/>
                    <a:gd name="connsiteY3" fmla="*/ 25594 h 93635"/>
                    <a:gd name="connsiteX4" fmla="*/ 18390 w 40964"/>
                    <a:gd name="connsiteY4" fmla="*/ 40659 h 93635"/>
                    <a:gd name="connsiteX5" fmla="*/ 14290 w 40964"/>
                    <a:gd name="connsiteY5" fmla="*/ 48383 h 93635"/>
                    <a:gd name="connsiteX6" fmla="*/ 10285 w 40964"/>
                    <a:gd name="connsiteY6" fmla="*/ 56202 h 93635"/>
                    <a:gd name="connsiteX7" fmla="*/ 3515 w 40964"/>
                    <a:gd name="connsiteY7" fmla="*/ 70886 h 93635"/>
                    <a:gd name="connsiteX8" fmla="*/ -108 w 40964"/>
                    <a:gd name="connsiteY8" fmla="*/ 83854 h 93635"/>
                    <a:gd name="connsiteX9" fmla="*/ 1894 w 40964"/>
                    <a:gd name="connsiteY9" fmla="*/ 93389 h 93635"/>
                    <a:gd name="connsiteX10" fmla="*/ 30500 w 40964"/>
                    <a:gd name="connsiteY10" fmla="*/ 60683 h 93635"/>
                    <a:gd name="connsiteX11" fmla="*/ 40035 w 40964"/>
                    <a:gd name="connsiteY11" fmla="*/ 29599 h 93635"/>
                    <a:gd name="connsiteX12" fmla="*/ 40702 w 40964"/>
                    <a:gd name="connsiteY12" fmla="*/ 17298 h 93635"/>
                    <a:gd name="connsiteX13" fmla="*/ 39844 w 40964"/>
                    <a:gd name="connsiteY13" fmla="*/ 7763 h 93635"/>
                    <a:gd name="connsiteX14" fmla="*/ 38414 w 40964"/>
                    <a:gd name="connsiteY14" fmla="*/ -247 h 936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40964" h="93635">
                      <a:moveTo>
                        <a:pt x="38414" y="-247"/>
                      </a:moveTo>
                      <a:lnTo>
                        <a:pt x="36793" y="3186"/>
                      </a:lnTo>
                      <a:cubicBezTo>
                        <a:pt x="35744" y="5379"/>
                        <a:pt x="34409" y="8526"/>
                        <a:pt x="32502" y="12721"/>
                      </a:cubicBezTo>
                      <a:cubicBezTo>
                        <a:pt x="30595" y="16917"/>
                        <a:pt x="28593" y="20922"/>
                        <a:pt x="26114" y="25594"/>
                      </a:cubicBezTo>
                      <a:cubicBezTo>
                        <a:pt x="23635" y="30266"/>
                        <a:pt x="21060" y="35129"/>
                        <a:pt x="18390" y="40659"/>
                      </a:cubicBezTo>
                      <a:cubicBezTo>
                        <a:pt x="17055" y="43329"/>
                        <a:pt x="15625" y="45713"/>
                        <a:pt x="14290" y="48383"/>
                      </a:cubicBezTo>
                      <a:lnTo>
                        <a:pt x="10285" y="56202"/>
                      </a:lnTo>
                      <a:cubicBezTo>
                        <a:pt x="7711" y="61160"/>
                        <a:pt x="5422" y="66405"/>
                        <a:pt x="3515" y="70886"/>
                      </a:cubicBezTo>
                      <a:cubicBezTo>
                        <a:pt x="1703" y="75015"/>
                        <a:pt x="483" y="79382"/>
                        <a:pt x="-108" y="83854"/>
                      </a:cubicBezTo>
                      <a:cubicBezTo>
                        <a:pt x="-604" y="87172"/>
                        <a:pt x="111" y="90548"/>
                        <a:pt x="1894" y="93389"/>
                      </a:cubicBezTo>
                      <a:cubicBezTo>
                        <a:pt x="13746" y="84750"/>
                        <a:pt x="23520" y="73584"/>
                        <a:pt x="30500" y="60683"/>
                      </a:cubicBezTo>
                      <a:cubicBezTo>
                        <a:pt x="35506" y="50976"/>
                        <a:pt x="38729" y="40450"/>
                        <a:pt x="40035" y="29599"/>
                      </a:cubicBezTo>
                      <a:cubicBezTo>
                        <a:pt x="40474" y="25508"/>
                        <a:pt x="40693" y="21408"/>
                        <a:pt x="40702" y="17298"/>
                      </a:cubicBezTo>
                      <a:cubicBezTo>
                        <a:pt x="40617" y="14104"/>
                        <a:pt x="40331" y="10919"/>
                        <a:pt x="39844" y="7763"/>
                      </a:cubicBezTo>
                      <a:cubicBezTo>
                        <a:pt x="39539" y="5064"/>
                        <a:pt x="39062" y="2385"/>
                        <a:pt x="38414" y="-24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E4DABBB7-9580-64A9-5F34-6BD6CE8A982D}"/>
                    </a:ext>
                  </a:extLst>
                </p:cNvPr>
                <p:cNvSpPr/>
                <p:nvPr/>
              </p:nvSpPr>
              <p:spPr>
                <a:xfrm>
                  <a:off x="1470027" y="2739081"/>
                  <a:ext cx="21225" cy="74747"/>
                </a:xfrm>
                <a:custGeom>
                  <a:avLst/>
                  <a:gdLst>
                    <a:gd name="connsiteX0" fmla="*/ 19644 w 27212"/>
                    <a:gd name="connsiteY0" fmla="*/ -247 h 95829"/>
                    <a:gd name="connsiteX1" fmla="*/ 18786 w 27212"/>
                    <a:gd name="connsiteY1" fmla="*/ 3376 h 95829"/>
                    <a:gd name="connsiteX2" fmla="*/ 16497 w 27212"/>
                    <a:gd name="connsiteY2" fmla="*/ 12912 h 95829"/>
                    <a:gd name="connsiteX3" fmla="*/ 14876 w 27212"/>
                    <a:gd name="connsiteY3" fmla="*/ 19300 h 95829"/>
                    <a:gd name="connsiteX4" fmla="*/ 12969 w 27212"/>
                    <a:gd name="connsiteY4" fmla="*/ 26452 h 95829"/>
                    <a:gd name="connsiteX5" fmla="*/ 8678 w 27212"/>
                    <a:gd name="connsiteY5" fmla="*/ 42376 h 95829"/>
                    <a:gd name="connsiteX6" fmla="*/ 4197 w 27212"/>
                    <a:gd name="connsiteY6" fmla="*/ 58776 h 95829"/>
                    <a:gd name="connsiteX7" fmla="*/ 669 w 27212"/>
                    <a:gd name="connsiteY7" fmla="*/ 74128 h 95829"/>
                    <a:gd name="connsiteX8" fmla="*/ 3720 w 27212"/>
                    <a:gd name="connsiteY8" fmla="*/ 95582 h 95829"/>
                    <a:gd name="connsiteX9" fmla="*/ 23553 w 27212"/>
                    <a:gd name="connsiteY9" fmla="*/ 58109 h 95829"/>
                    <a:gd name="connsiteX10" fmla="*/ 26700 w 27212"/>
                    <a:gd name="connsiteY10" fmla="*/ 41231 h 95829"/>
                    <a:gd name="connsiteX11" fmla="*/ 26700 w 27212"/>
                    <a:gd name="connsiteY11" fmla="*/ 26833 h 95829"/>
                    <a:gd name="connsiteX12" fmla="*/ 22600 w 27212"/>
                    <a:gd name="connsiteY12" fmla="*/ 6809 h 95829"/>
                    <a:gd name="connsiteX13" fmla="*/ 19644 w 27212"/>
                    <a:gd name="connsiteY13" fmla="*/ -247 h 958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7212" h="95829">
                      <a:moveTo>
                        <a:pt x="19644" y="-247"/>
                      </a:moveTo>
                      <a:cubicBezTo>
                        <a:pt x="19644" y="-247"/>
                        <a:pt x="19644" y="1088"/>
                        <a:pt x="18786" y="3376"/>
                      </a:cubicBezTo>
                      <a:cubicBezTo>
                        <a:pt x="17928" y="5665"/>
                        <a:pt x="17451" y="8907"/>
                        <a:pt x="16497" y="12912"/>
                      </a:cubicBezTo>
                      <a:cubicBezTo>
                        <a:pt x="15925" y="14914"/>
                        <a:pt x="15544" y="17107"/>
                        <a:pt x="14876" y="19300"/>
                      </a:cubicBezTo>
                      <a:cubicBezTo>
                        <a:pt x="14209" y="21494"/>
                        <a:pt x="13637" y="23973"/>
                        <a:pt x="12969" y="26452"/>
                      </a:cubicBezTo>
                      <a:cubicBezTo>
                        <a:pt x="11729" y="31601"/>
                        <a:pt x="10013" y="36750"/>
                        <a:pt x="8678" y="42376"/>
                      </a:cubicBezTo>
                      <a:cubicBezTo>
                        <a:pt x="7343" y="48002"/>
                        <a:pt x="5532" y="53341"/>
                        <a:pt x="4197" y="58776"/>
                      </a:cubicBezTo>
                      <a:cubicBezTo>
                        <a:pt x="2862" y="64211"/>
                        <a:pt x="1622" y="69456"/>
                        <a:pt x="669" y="74128"/>
                      </a:cubicBezTo>
                      <a:cubicBezTo>
                        <a:pt x="-952" y="83663"/>
                        <a:pt x="-762" y="91673"/>
                        <a:pt x="3720" y="95582"/>
                      </a:cubicBezTo>
                      <a:cubicBezTo>
                        <a:pt x="12778" y="84550"/>
                        <a:pt x="19530" y="71802"/>
                        <a:pt x="23553" y="58109"/>
                      </a:cubicBezTo>
                      <a:cubicBezTo>
                        <a:pt x="25031" y="52569"/>
                        <a:pt x="26080" y="46934"/>
                        <a:pt x="26700" y="41231"/>
                      </a:cubicBezTo>
                      <a:cubicBezTo>
                        <a:pt x="27034" y="36435"/>
                        <a:pt x="27034" y="31629"/>
                        <a:pt x="26700" y="26833"/>
                      </a:cubicBezTo>
                      <a:cubicBezTo>
                        <a:pt x="26214" y="20006"/>
                        <a:pt x="24840" y="13274"/>
                        <a:pt x="22600" y="6809"/>
                      </a:cubicBezTo>
                      <a:cubicBezTo>
                        <a:pt x="21780" y="4397"/>
                        <a:pt x="20788" y="2032"/>
                        <a:pt x="19644" y="-24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69" name="任意多边形: 形状 68">
                  <a:extLst>
                    <a:ext uri="{FF2B5EF4-FFF2-40B4-BE49-F238E27FC236}">
                      <a16:creationId xmlns:a16="http://schemas.microsoft.com/office/drawing/2014/main" id="{151AB7C7-F1D2-3B2C-7FC2-E3C3DDEA5764}"/>
                    </a:ext>
                  </a:extLst>
                </p:cNvPr>
                <p:cNvSpPr/>
                <p:nvPr/>
              </p:nvSpPr>
              <p:spPr>
                <a:xfrm>
                  <a:off x="1500038" y="2698844"/>
                  <a:ext cx="14304" cy="72218"/>
                </a:xfrm>
                <a:custGeom>
                  <a:avLst/>
                  <a:gdLst>
                    <a:gd name="connsiteX0" fmla="*/ 2622 w 18338"/>
                    <a:gd name="connsiteY0" fmla="*/ -247 h 92587"/>
                    <a:gd name="connsiteX1" fmla="*/ 2622 w 18338"/>
                    <a:gd name="connsiteY1" fmla="*/ 707 h 92587"/>
                    <a:gd name="connsiteX2" fmla="*/ 2622 w 18338"/>
                    <a:gd name="connsiteY2" fmla="*/ 3281 h 92587"/>
                    <a:gd name="connsiteX3" fmla="*/ 2622 w 18338"/>
                    <a:gd name="connsiteY3" fmla="*/ 12817 h 92587"/>
                    <a:gd name="connsiteX4" fmla="*/ 1955 w 18338"/>
                    <a:gd name="connsiteY4" fmla="*/ 26261 h 92587"/>
                    <a:gd name="connsiteX5" fmla="*/ 906 w 18338"/>
                    <a:gd name="connsiteY5" fmla="*/ 41994 h 92587"/>
                    <a:gd name="connsiteX6" fmla="*/ -47 w 18338"/>
                    <a:gd name="connsiteY6" fmla="*/ 58204 h 92587"/>
                    <a:gd name="connsiteX7" fmla="*/ -47 w 18338"/>
                    <a:gd name="connsiteY7" fmla="*/ 73270 h 92587"/>
                    <a:gd name="connsiteX8" fmla="*/ 6818 w 18338"/>
                    <a:gd name="connsiteY8" fmla="*/ 92340 h 92587"/>
                    <a:gd name="connsiteX9" fmla="*/ 17783 w 18338"/>
                    <a:gd name="connsiteY9" fmla="*/ 52864 h 92587"/>
                    <a:gd name="connsiteX10" fmla="*/ 17783 w 18338"/>
                    <a:gd name="connsiteY10" fmla="*/ 36559 h 92587"/>
                    <a:gd name="connsiteX11" fmla="*/ 15114 w 18338"/>
                    <a:gd name="connsiteY11" fmla="*/ 23305 h 92587"/>
                    <a:gd name="connsiteX12" fmla="*/ 7676 w 18338"/>
                    <a:gd name="connsiteY12" fmla="*/ 5856 h 92587"/>
                    <a:gd name="connsiteX13" fmla="*/ 4816 w 18338"/>
                    <a:gd name="connsiteY13" fmla="*/ 1660 h 925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8338" h="92587">
                      <a:moveTo>
                        <a:pt x="2622" y="-247"/>
                      </a:moveTo>
                      <a:lnTo>
                        <a:pt x="2622" y="707"/>
                      </a:lnTo>
                      <a:cubicBezTo>
                        <a:pt x="2622" y="1279"/>
                        <a:pt x="2622" y="2137"/>
                        <a:pt x="2622" y="3281"/>
                      </a:cubicBezTo>
                      <a:cubicBezTo>
                        <a:pt x="2622" y="4425"/>
                        <a:pt x="2622" y="8716"/>
                        <a:pt x="2622" y="12817"/>
                      </a:cubicBezTo>
                      <a:cubicBezTo>
                        <a:pt x="2622" y="16917"/>
                        <a:pt x="2050" y="21208"/>
                        <a:pt x="1955" y="26261"/>
                      </a:cubicBezTo>
                      <a:cubicBezTo>
                        <a:pt x="1859" y="31315"/>
                        <a:pt x="1097" y="36464"/>
                        <a:pt x="906" y="41994"/>
                      </a:cubicBezTo>
                      <a:cubicBezTo>
                        <a:pt x="715" y="47525"/>
                        <a:pt x="239" y="52864"/>
                        <a:pt x="-47" y="58204"/>
                      </a:cubicBezTo>
                      <a:cubicBezTo>
                        <a:pt x="-333" y="63220"/>
                        <a:pt x="-333" y="68254"/>
                        <a:pt x="-47" y="73270"/>
                      </a:cubicBezTo>
                      <a:cubicBezTo>
                        <a:pt x="-47" y="82805"/>
                        <a:pt x="2050" y="89671"/>
                        <a:pt x="6818" y="92340"/>
                      </a:cubicBezTo>
                      <a:cubicBezTo>
                        <a:pt x="12968" y="80002"/>
                        <a:pt x="16687" y="66605"/>
                        <a:pt x="17783" y="52864"/>
                      </a:cubicBezTo>
                      <a:cubicBezTo>
                        <a:pt x="18174" y="47439"/>
                        <a:pt x="18174" y="41985"/>
                        <a:pt x="17783" y="36559"/>
                      </a:cubicBezTo>
                      <a:cubicBezTo>
                        <a:pt x="17183" y="32087"/>
                        <a:pt x="16286" y="27663"/>
                        <a:pt x="15114" y="23305"/>
                      </a:cubicBezTo>
                      <a:cubicBezTo>
                        <a:pt x="13378" y="17193"/>
                        <a:pt x="10880" y="11339"/>
                        <a:pt x="7676" y="5856"/>
                      </a:cubicBezTo>
                      <a:cubicBezTo>
                        <a:pt x="6799" y="4406"/>
                        <a:pt x="5836" y="3014"/>
                        <a:pt x="4816" y="1660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70" name="任意多边形: 形状 69">
                  <a:extLst>
                    <a:ext uri="{FF2B5EF4-FFF2-40B4-BE49-F238E27FC236}">
                      <a16:creationId xmlns:a16="http://schemas.microsoft.com/office/drawing/2014/main" id="{870434C4-F9AB-D88F-17B7-0F42419E8625}"/>
                    </a:ext>
                  </a:extLst>
                </p:cNvPr>
                <p:cNvSpPr/>
                <p:nvPr/>
              </p:nvSpPr>
              <p:spPr>
                <a:xfrm>
                  <a:off x="1510768" y="2654741"/>
                  <a:ext cx="18708" cy="65004"/>
                </a:xfrm>
                <a:custGeom>
                  <a:avLst/>
                  <a:gdLst>
                    <a:gd name="connsiteX0" fmla="*/ -262 w 23985"/>
                    <a:gd name="connsiteY0" fmla="*/ -247 h 83338"/>
                    <a:gd name="connsiteX1" fmla="*/ 1645 w 23985"/>
                    <a:gd name="connsiteY1" fmla="*/ 11863 h 83338"/>
                    <a:gd name="connsiteX2" fmla="*/ 3552 w 23985"/>
                    <a:gd name="connsiteY2" fmla="*/ 24450 h 83338"/>
                    <a:gd name="connsiteX3" fmla="*/ 5555 w 23985"/>
                    <a:gd name="connsiteY3" fmla="*/ 39134 h 83338"/>
                    <a:gd name="connsiteX4" fmla="*/ 10608 w 23985"/>
                    <a:gd name="connsiteY4" fmla="*/ 67740 h 83338"/>
                    <a:gd name="connsiteX5" fmla="*/ 20620 w 23985"/>
                    <a:gd name="connsiteY5" fmla="*/ 83092 h 83338"/>
                    <a:gd name="connsiteX6" fmla="*/ 22623 w 23985"/>
                    <a:gd name="connsiteY6" fmla="*/ 72317 h 83338"/>
                    <a:gd name="connsiteX7" fmla="*/ 23576 w 23985"/>
                    <a:gd name="connsiteY7" fmla="*/ 62209 h 83338"/>
                    <a:gd name="connsiteX8" fmla="*/ 22813 w 23985"/>
                    <a:gd name="connsiteY8" fmla="*/ 44188 h 83338"/>
                    <a:gd name="connsiteX9" fmla="*/ 14613 w 23985"/>
                    <a:gd name="connsiteY9" fmla="*/ 17870 h 83338"/>
                    <a:gd name="connsiteX10" fmla="*/ 9369 w 23985"/>
                    <a:gd name="connsiteY10" fmla="*/ 9384 h 83338"/>
                    <a:gd name="connsiteX11" fmla="*/ 4506 w 23985"/>
                    <a:gd name="connsiteY11" fmla="*/ 3663 h 83338"/>
                    <a:gd name="connsiteX12" fmla="*/ -262 w 23985"/>
                    <a:gd name="connsiteY12" fmla="*/ -247 h 833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3985" h="83338">
                      <a:moveTo>
                        <a:pt x="-262" y="-247"/>
                      </a:moveTo>
                      <a:lnTo>
                        <a:pt x="1645" y="11863"/>
                      </a:lnTo>
                      <a:cubicBezTo>
                        <a:pt x="2217" y="15487"/>
                        <a:pt x="2885" y="19682"/>
                        <a:pt x="3552" y="24450"/>
                      </a:cubicBezTo>
                      <a:cubicBezTo>
                        <a:pt x="4220" y="29217"/>
                        <a:pt x="4887" y="33985"/>
                        <a:pt x="5555" y="39134"/>
                      </a:cubicBezTo>
                      <a:cubicBezTo>
                        <a:pt x="6718" y="48755"/>
                        <a:pt x="8406" y="58300"/>
                        <a:pt x="10608" y="67740"/>
                      </a:cubicBezTo>
                      <a:cubicBezTo>
                        <a:pt x="12611" y="76035"/>
                        <a:pt x="15758" y="82233"/>
                        <a:pt x="20620" y="83092"/>
                      </a:cubicBezTo>
                      <a:cubicBezTo>
                        <a:pt x="21383" y="79373"/>
                        <a:pt x="22146" y="75845"/>
                        <a:pt x="22623" y="72317"/>
                      </a:cubicBezTo>
                      <a:cubicBezTo>
                        <a:pt x="23119" y="68970"/>
                        <a:pt x="23443" y="65594"/>
                        <a:pt x="23576" y="62209"/>
                      </a:cubicBezTo>
                      <a:cubicBezTo>
                        <a:pt x="23920" y="56192"/>
                        <a:pt x="23662" y="50157"/>
                        <a:pt x="22813" y="44188"/>
                      </a:cubicBezTo>
                      <a:cubicBezTo>
                        <a:pt x="21650" y="34996"/>
                        <a:pt x="18875" y="26090"/>
                        <a:pt x="14613" y="17870"/>
                      </a:cubicBezTo>
                      <a:cubicBezTo>
                        <a:pt x="13068" y="14924"/>
                        <a:pt x="11314" y="12082"/>
                        <a:pt x="9369" y="9384"/>
                      </a:cubicBezTo>
                      <a:cubicBezTo>
                        <a:pt x="7872" y="7372"/>
                        <a:pt x="6251" y="5465"/>
                        <a:pt x="4506" y="3663"/>
                      </a:cubicBezTo>
                      <a:cubicBezTo>
                        <a:pt x="3028" y="2233"/>
                        <a:pt x="1435" y="926"/>
                        <a:pt x="-262" y="-24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71" name="任意多边形: 形状 70">
                  <a:extLst>
                    <a:ext uri="{FF2B5EF4-FFF2-40B4-BE49-F238E27FC236}">
                      <a16:creationId xmlns:a16="http://schemas.microsoft.com/office/drawing/2014/main" id="{723FDED7-DEFA-5495-A789-571073A198CB}"/>
                    </a:ext>
                  </a:extLst>
                </p:cNvPr>
                <p:cNvSpPr/>
                <p:nvPr/>
              </p:nvSpPr>
              <p:spPr>
                <a:xfrm>
                  <a:off x="1510470" y="2609148"/>
                  <a:ext cx="27228" cy="55658"/>
                </a:xfrm>
                <a:custGeom>
                  <a:avLst/>
                  <a:gdLst>
                    <a:gd name="connsiteX0" fmla="*/ -262 w 34908"/>
                    <a:gd name="connsiteY0" fmla="*/ -247 h 71356"/>
                    <a:gd name="connsiteX1" fmla="*/ 882 w 34908"/>
                    <a:gd name="connsiteY1" fmla="*/ 2614 h 71356"/>
                    <a:gd name="connsiteX2" fmla="*/ 3648 w 34908"/>
                    <a:gd name="connsiteY2" fmla="*/ 10337 h 71356"/>
                    <a:gd name="connsiteX3" fmla="*/ 7652 w 34908"/>
                    <a:gd name="connsiteY3" fmla="*/ 21398 h 71356"/>
                    <a:gd name="connsiteX4" fmla="*/ 10036 w 34908"/>
                    <a:gd name="connsiteY4" fmla="*/ 27787 h 71356"/>
                    <a:gd name="connsiteX5" fmla="*/ 12324 w 34908"/>
                    <a:gd name="connsiteY5" fmla="*/ 34461 h 71356"/>
                    <a:gd name="connsiteX6" fmla="*/ 17283 w 34908"/>
                    <a:gd name="connsiteY6" fmla="*/ 47811 h 71356"/>
                    <a:gd name="connsiteX7" fmla="*/ 22432 w 34908"/>
                    <a:gd name="connsiteY7" fmla="*/ 59730 h 71356"/>
                    <a:gd name="connsiteX8" fmla="*/ 34637 w 34908"/>
                    <a:gd name="connsiteY8" fmla="*/ 71077 h 71356"/>
                    <a:gd name="connsiteX9" fmla="*/ 33207 w 34908"/>
                    <a:gd name="connsiteY9" fmla="*/ 51339 h 71356"/>
                    <a:gd name="connsiteX10" fmla="*/ 31490 w 34908"/>
                    <a:gd name="connsiteY10" fmla="*/ 42757 h 71356"/>
                    <a:gd name="connsiteX11" fmla="*/ 29106 w 34908"/>
                    <a:gd name="connsiteY11" fmla="*/ 35034 h 71356"/>
                    <a:gd name="connsiteX12" fmla="*/ 16711 w 34908"/>
                    <a:gd name="connsiteY12" fmla="*/ 13007 h 71356"/>
                    <a:gd name="connsiteX13" fmla="*/ 4887 w 34908"/>
                    <a:gd name="connsiteY13" fmla="*/ 2518 h 71356"/>
                    <a:gd name="connsiteX14" fmla="*/ 1168 w 34908"/>
                    <a:gd name="connsiteY14" fmla="*/ 325 h 713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34908" h="71356">
                      <a:moveTo>
                        <a:pt x="-262" y="-247"/>
                      </a:moveTo>
                      <a:cubicBezTo>
                        <a:pt x="-262" y="-247"/>
                        <a:pt x="215" y="802"/>
                        <a:pt x="882" y="2614"/>
                      </a:cubicBezTo>
                      <a:lnTo>
                        <a:pt x="3648" y="10337"/>
                      </a:lnTo>
                      <a:cubicBezTo>
                        <a:pt x="4982" y="13579"/>
                        <a:pt x="6222" y="17298"/>
                        <a:pt x="7652" y="21398"/>
                      </a:cubicBezTo>
                      <a:cubicBezTo>
                        <a:pt x="8415" y="23496"/>
                        <a:pt x="9273" y="25594"/>
                        <a:pt x="10036" y="27787"/>
                      </a:cubicBezTo>
                      <a:lnTo>
                        <a:pt x="12324" y="34461"/>
                      </a:lnTo>
                      <a:cubicBezTo>
                        <a:pt x="13946" y="38848"/>
                        <a:pt x="15567" y="43329"/>
                        <a:pt x="17283" y="47811"/>
                      </a:cubicBezTo>
                      <a:cubicBezTo>
                        <a:pt x="18999" y="52292"/>
                        <a:pt x="20811" y="56202"/>
                        <a:pt x="22432" y="59730"/>
                      </a:cubicBezTo>
                      <a:cubicBezTo>
                        <a:pt x="25960" y="66786"/>
                        <a:pt x="30060" y="71554"/>
                        <a:pt x="34637" y="71077"/>
                      </a:cubicBezTo>
                      <a:cubicBezTo>
                        <a:pt x="34723" y="64469"/>
                        <a:pt x="34246" y="57861"/>
                        <a:pt x="33207" y="51339"/>
                      </a:cubicBezTo>
                      <a:cubicBezTo>
                        <a:pt x="32758" y="48288"/>
                        <a:pt x="32186" y="45427"/>
                        <a:pt x="31490" y="42757"/>
                      </a:cubicBezTo>
                      <a:cubicBezTo>
                        <a:pt x="30823" y="39992"/>
                        <a:pt x="29869" y="37417"/>
                        <a:pt x="29106" y="35034"/>
                      </a:cubicBezTo>
                      <a:cubicBezTo>
                        <a:pt x="26284" y="27024"/>
                        <a:pt x="22089" y="19577"/>
                        <a:pt x="16711" y="13007"/>
                      </a:cubicBezTo>
                      <a:cubicBezTo>
                        <a:pt x="13288" y="8964"/>
                        <a:pt x="9311" y="5436"/>
                        <a:pt x="4887" y="2518"/>
                      </a:cubicBezTo>
                      <a:cubicBezTo>
                        <a:pt x="3686" y="1717"/>
                        <a:pt x="2446" y="983"/>
                        <a:pt x="1168" y="325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72" name="任意多边形: 形状 71">
                  <a:extLst>
                    <a:ext uri="{FF2B5EF4-FFF2-40B4-BE49-F238E27FC236}">
                      <a16:creationId xmlns:a16="http://schemas.microsoft.com/office/drawing/2014/main" id="{DAF75849-225E-C4A3-291A-96A7B285F1E1}"/>
                    </a:ext>
                  </a:extLst>
                </p:cNvPr>
                <p:cNvSpPr/>
                <p:nvPr/>
              </p:nvSpPr>
              <p:spPr>
                <a:xfrm>
                  <a:off x="1501247" y="2564449"/>
                  <a:ext cx="35179" cy="44338"/>
                </a:xfrm>
                <a:custGeom>
                  <a:avLst/>
                  <a:gdLst>
                    <a:gd name="connsiteX0" fmla="*/ -262 w 45101"/>
                    <a:gd name="connsiteY0" fmla="*/ -247 h 56844"/>
                    <a:gd name="connsiteX1" fmla="*/ 5364 w 45101"/>
                    <a:gd name="connsiteY1" fmla="*/ 8430 h 56844"/>
                    <a:gd name="connsiteX2" fmla="*/ 10990 w 45101"/>
                    <a:gd name="connsiteY2" fmla="*/ 17966 h 56844"/>
                    <a:gd name="connsiteX3" fmla="*/ 17664 w 45101"/>
                    <a:gd name="connsiteY3" fmla="*/ 28741 h 56844"/>
                    <a:gd name="connsiteX4" fmla="*/ 31681 w 45101"/>
                    <a:gd name="connsiteY4" fmla="*/ 49050 h 56844"/>
                    <a:gd name="connsiteX5" fmla="*/ 38451 w 45101"/>
                    <a:gd name="connsiteY5" fmla="*/ 55248 h 56844"/>
                    <a:gd name="connsiteX6" fmla="*/ 44840 w 45101"/>
                    <a:gd name="connsiteY6" fmla="*/ 56202 h 56844"/>
                    <a:gd name="connsiteX7" fmla="*/ 39882 w 45101"/>
                    <a:gd name="connsiteY7" fmla="*/ 38657 h 56844"/>
                    <a:gd name="connsiteX8" fmla="*/ 33016 w 45101"/>
                    <a:gd name="connsiteY8" fmla="*/ 25022 h 56844"/>
                    <a:gd name="connsiteX9" fmla="*/ 25293 w 45101"/>
                    <a:gd name="connsiteY9" fmla="*/ 15486 h 56844"/>
                    <a:gd name="connsiteX10" fmla="*/ 17569 w 45101"/>
                    <a:gd name="connsiteY10" fmla="*/ 8621 h 56844"/>
                    <a:gd name="connsiteX11" fmla="*/ 4887 w 45101"/>
                    <a:gd name="connsiteY11" fmla="*/ 1851 h 56844"/>
                    <a:gd name="connsiteX12" fmla="*/ -262 w 45101"/>
                    <a:gd name="connsiteY12" fmla="*/ -247 h 568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5101" h="56844">
                      <a:moveTo>
                        <a:pt x="-262" y="-247"/>
                      </a:moveTo>
                      <a:cubicBezTo>
                        <a:pt x="-262" y="-247"/>
                        <a:pt x="1836" y="3186"/>
                        <a:pt x="5364" y="8430"/>
                      </a:cubicBezTo>
                      <a:lnTo>
                        <a:pt x="10990" y="17966"/>
                      </a:lnTo>
                      <a:cubicBezTo>
                        <a:pt x="13183" y="21398"/>
                        <a:pt x="15281" y="25022"/>
                        <a:pt x="17664" y="28741"/>
                      </a:cubicBezTo>
                      <a:cubicBezTo>
                        <a:pt x="21888" y="35815"/>
                        <a:pt x="26570" y="42595"/>
                        <a:pt x="31681" y="49050"/>
                      </a:cubicBezTo>
                      <a:cubicBezTo>
                        <a:pt x="33560" y="51491"/>
                        <a:pt x="35848" y="53589"/>
                        <a:pt x="38451" y="55248"/>
                      </a:cubicBezTo>
                      <a:cubicBezTo>
                        <a:pt x="40292" y="56612"/>
                        <a:pt x="42685" y="56965"/>
                        <a:pt x="44840" y="56202"/>
                      </a:cubicBezTo>
                      <a:cubicBezTo>
                        <a:pt x="43658" y="50233"/>
                        <a:pt x="42008" y="44359"/>
                        <a:pt x="39882" y="38657"/>
                      </a:cubicBezTo>
                      <a:cubicBezTo>
                        <a:pt x="37965" y="33937"/>
                        <a:pt x="35667" y="29379"/>
                        <a:pt x="33016" y="25022"/>
                      </a:cubicBezTo>
                      <a:cubicBezTo>
                        <a:pt x="30699" y="21637"/>
                        <a:pt x="28115" y="18452"/>
                        <a:pt x="25293" y="15486"/>
                      </a:cubicBezTo>
                      <a:cubicBezTo>
                        <a:pt x="22918" y="12979"/>
                        <a:pt x="20334" y="10690"/>
                        <a:pt x="17569" y="8621"/>
                      </a:cubicBezTo>
                      <a:cubicBezTo>
                        <a:pt x="13717" y="5722"/>
                        <a:pt x="9445" y="3434"/>
                        <a:pt x="4887" y="1851"/>
                      </a:cubicBezTo>
                      <a:cubicBezTo>
                        <a:pt x="3247" y="983"/>
                        <a:pt x="1521" y="278"/>
                        <a:pt x="-262" y="-24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73" name="任意多边形: 形状 72">
                  <a:extLst>
                    <a:ext uri="{FF2B5EF4-FFF2-40B4-BE49-F238E27FC236}">
                      <a16:creationId xmlns:a16="http://schemas.microsoft.com/office/drawing/2014/main" id="{5B766F64-97C0-220B-8A63-B2B9180B2842}"/>
                    </a:ext>
                  </a:extLst>
                </p:cNvPr>
                <p:cNvSpPr/>
                <p:nvPr/>
              </p:nvSpPr>
              <p:spPr>
                <a:xfrm>
                  <a:off x="1483323" y="2522810"/>
                  <a:ext cx="40013" cy="31819"/>
                </a:xfrm>
                <a:custGeom>
                  <a:avLst/>
                  <a:gdLst>
                    <a:gd name="connsiteX0" fmla="*/ -262 w 51299"/>
                    <a:gd name="connsiteY0" fmla="*/ -70 h 40793"/>
                    <a:gd name="connsiteX1" fmla="*/ 21383 w 51299"/>
                    <a:gd name="connsiteY1" fmla="*/ 21480 h 40793"/>
                    <a:gd name="connsiteX2" fmla="*/ 29774 w 51299"/>
                    <a:gd name="connsiteY2" fmla="*/ 29585 h 40793"/>
                    <a:gd name="connsiteX3" fmla="*/ 37879 w 51299"/>
                    <a:gd name="connsiteY3" fmla="*/ 36355 h 40793"/>
                    <a:gd name="connsiteX4" fmla="*/ 51038 w 51299"/>
                    <a:gd name="connsiteY4" fmla="*/ 39406 h 40793"/>
                    <a:gd name="connsiteX5" fmla="*/ 43219 w 51299"/>
                    <a:gd name="connsiteY5" fmla="*/ 24817 h 40793"/>
                    <a:gd name="connsiteX6" fmla="*/ 34446 w 51299"/>
                    <a:gd name="connsiteY6" fmla="*/ 14329 h 40793"/>
                    <a:gd name="connsiteX7" fmla="*/ 17283 w 51299"/>
                    <a:gd name="connsiteY7" fmla="*/ 2887 h 40793"/>
                    <a:gd name="connsiteX8" fmla="*/ 4601 w 51299"/>
                    <a:gd name="connsiteY8" fmla="*/ -165 h 40793"/>
                    <a:gd name="connsiteX9" fmla="*/ -262 w 51299"/>
                    <a:gd name="connsiteY9" fmla="*/ -70 h 407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1299" h="40793">
                      <a:moveTo>
                        <a:pt x="-262" y="-70"/>
                      </a:moveTo>
                      <a:lnTo>
                        <a:pt x="21383" y="21480"/>
                      </a:lnTo>
                      <a:cubicBezTo>
                        <a:pt x="24149" y="24341"/>
                        <a:pt x="26914" y="27106"/>
                        <a:pt x="29774" y="29585"/>
                      </a:cubicBezTo>
                      <a:cubicBezTo>
                        <a:pt x="32320" y="32017"/>
                        <a:pt x="35028" y="34276"/>
                        <a:pt x="37879" y="36355"/>
                      </a:cubicBezTo>
                      <a:cubicBezTo>
                        <a:pt x="43124" y="40074"/>
                        <a:pt x="47414" y="41886"/>
                        <a:pt x="51038" y="39406"/>
                      </a:cubicBezTo>
                      <a:cubicBezTo>
                        <a:pt x="48864" y="34324"/>
                        <a:pt x="46251" y="29442"/>
                        <a:pt x="43219" y="24817"/>
                      </a:cubicBezTo>
                      <a:cubicBezTo>
                        <a:pt x="40578" y="21089"/>
                        <a:pt x="37650" y="17580"/>
                        <a:pt x="34446" y="14329"/>
                      </a:cubicBezTo>
                      <a:cubicBezTo>
                        <a:pt x="29555" y="9399"/>
                        <a:pt x="23719" y="5509"/>
                        <a:pt x="17283" y="2887"/>
                      </a:cubicBezTo>
                      <a:cubicBezTo>
                        <a:pt x="13250" y="1180"/>
                        <a:pt x="8968" y="150"/>
                        <a:pt x="4601" y="-165"/>
                      </a:cubicBezTo>
                      <a:cubicBezTo>
                        <a:pt x="2980" y="-298"/>
                        <a:pt x="1350" y="-270"/>
                        <a:pt x="-262" y="-70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74" name="任意多边形: 形状 73">
                  <a:extLst>
                    <a:ext uri="{FF2B5EF4-FFF2-40B4-BE49-F238E27FC236}">
                      <a16:creationId xmlns:a16="http://schemas.microsoft.com/office/drawing/2014/main" id="{790A937B-F5DC-6ADD-CF3D-392EE413A477}"/>
                    </a:ext>
                  </a:extLst>
                </p:cNvPr>
                <p:cNvSpPr/>
                <p:nvPr/>
              </p:nvSpPr>
              <p:spPr>
                <a:xfrm>
                  <a:off x="1457515" y="2485059"/>
                  <a:ext cx="41798" cy="21086"/>
                </a:xfrm>
                <a:custGeom>
                  <a:avLst/>
                  <a:gdLst>
                    <a:gd name="connsiteX0" fmla="*/ -262 w 53587"/>
                    <a:gd name="connsiteY0" fmla="*/ 2082 h 27033"/>
                    <a:gd name="connsiteX1" fmla="*/ 1645 w 53587"/>
                    <a:gd name="connsiteY1" fmla="*/ 3227 h 27033"/>
                    <a:gd name="connsiteX2" fmla="*/ 6890 w 53587"/>
                    <a:gd name="connsiteY2" fmla="*/ 6468 h 27033"/>
                    <a:gd name="connsiteX3" fmla="*/ 23195 w 53587"/>
                    <a:gd name="connsiteY3" fmla="*/ 16004 h 27033"/>
                    <a:gd name="connsiteX4" fmla="*/ 32253 w 53587"/>
                    <a:gd name="connsiteY4" fmla="*/ 21153 h 27033"/>
                    <a:gd name="connsiteX5" fmla="*/ 40835 w 53587"/>
                    <a:gd name="connsiteY5" fmla="*/ 25253 h 27033"/>
                    <a:gd name="connsiteX6" fmla="*/ 48177 w 53587"/>
                    <a:gd name="connsiteY6" fmla="*/ 26779 h 27033"/>
                    <a:gd name="connsiteX7" fmla="*/ 53326 w 53587"/>
                    <a:gd name="connsiteY7" fmla="*/ 24490 h 27033"/>
                    <a:gd name="connsiteX8" fmla="*/ 16138 w 53587"/>
                    <a:gd name="connsiteY8" fmla="*/ 175 h 27033"/>
                    <a:gd name="connsiteX9" fmla="*/ 4124 w 53587"/>
                    <a:gd name="connsiteY9" fmla="*/ 175 h 27033"/>
                    <a:gd name="connsiteX10" fmla="*/ -262 w 53587"/>
                    <a:gd name="connsiteY10" fmla="*/ 2082 h 270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3587" h="27033">
                      <a:moveTo>
                        <a:pt x="-262" y="2082"/>
                      </a:moveTo>
                      <a:lnTo>
                        <a:pt x="1645" y="3227"/>
                      </a:lnTo>
                      <a:lnTo>
                        <a:pt x="6890" y="6468"/>
                      </a:lnTo>
                      <a:cubicBezTo>
                        <a:pt x="11371" y="9043"/>
                        <a:pt x="17092" y="12762"/>
                        <a:pt x="23195" y="16004"/>
                      </a:cubicBezTo>
                      <a:cubicBezTo>
                        <a:pt x="26151" y="17815"/>
                        <a:pt x="29297" y="19627"/>
                        <a:pt x="32253" y="21153"/>
                      </a:cubicBezTo>
                      <a:cubicBezTo>
                        <a:pt x="35018" y="22717"/>
                        <a:pt x="37879" y="24090"/>
                        <a:pt x="40835" y="25253"/>
                      </a:cubicBezTo>
                      <a:cubicBezTo>
                        <a:pt x="43181" y="26159"/>
                        <a:pt x="45660" y="26674"/>
                        <a:pt x="48177" y="26779"/>
                      </a:cubicBezTo>
                      <a:cubicBezTo>
                        <a:pt x="50160" y="26883"/>
                        <a:pt x="52077" y="26035"/>
                        <a:pt x="53326" y="24490"/>
                      </a:cubicBezTo>
                      <a:cubicBezTo>
                        <a:pt x="44830" y="11589"/>
                        <a:pt x="31366" y="2778"/>
                        <a:pt x="16138" y="175"/>
                      </a:cubicBezTo>
                      <a:cubicBezTo>
                        <a:pt x="12153" y="-387"/>
                        <a:pt x="8110" y="-387"/>
                        <a:pt x="4124" y="175"/>
                      </a:cubicBezTo>
                      <a:cubicBezTo>
                        <a:pt x="2608" y="681"/>
                        <a:pt x="1140" y="1319"/>
                        <a:pt x="-262" y="2082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75" name="任意多边形: 形状 74">
                  <a:extLst>
                    <a:ext uri="{FF2B5EF4-FFF2-40B4-BE49-F238E27FC236}">
                      <a16:creationId xmlns:a16="http://schemas.microsoft.com/office/drawing/2014/main" id="{17E44C31-7DC3-EE5A-CBAB-8A9685297FAB}"/>
                    </a:ext>
                  </a:extLst>
                </p:cNvPr>
                <p:cNvSpPr/>
                <p:nvPr/>
              </p:nvSpPr>
              <p:spPr>
                <a:xfrm>
                  <a:off x="1425088" y="2453716"/>
                  <a:ext cx="40831" cy="13049"/>
                </a:xfrm>
                <a:custGeom>
                  <a:avLst/>
                  <a:gdLst>
                    <a:gd name="connsiteX0" fmla="*/ -262 w 52348"/>
                    <a:gd name="connsiteY0" fmla="*/ 5364 h 16729"/>
                    <a:gd name="connsiteX1" fmla="*/ 6985 w 52348"/>
                    <a:gd name="connsiteY1" fmla="*/ 7653 h 16729"/>
                    <a:gd name="connsiteX2" fmla="*/ 14518 w 52348"/>
                    <a:gd name="connsiteY2" fmla="*/ 9941 h 16729"/>
                    <a:gd name="connsiteX3" fmla="*/ 23290 w 52348"/>
                    <a:gd name="connsiteY3" fmla="*/ 12516 h 16729"/>
                    <a:gd name="connsiteX4" fmla="*/ 32825 w 52348"/>
                    <a:gd name="connsiteY4" fmla="*/ 14899 h 16729"/>
                    <a:gd name="connsiteX5" fmla="*/ 41216 w 52348"/>
                    <a:gd name="connsiteY5" fmla="*/ 16330 h 16729"/>
                    <a:gd name="connsiteX6" fmla="*/ 52086 w 52348"/>
                    <a:gd name="connsiteY6" fmla="*/ 12516 h 16729"/>
                    <a:gd name="connsiteX7" fmla="*/ 13946 w 52348"/>
                    <a:gd name="connsiteY7" fmla="*/ 25 h 16729"/>
                    <a:gd name="connsiteX8" fmla="*/ -262 w 52348"/>
                    <a:gd name="connsiteY8" fmla="*/ 5364 h 167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2348" h="16729">
                      <a:moveTo>
                        <a:pt x="-262" y="5364"/>
                      </a:moveTo>
                      <a:cubicBezTo>
                        <a:pt x="-262" y="5364"/>
                        <a:pt x="2503" y="6413"/>
                        <a:pt x="6985" y="7653"/>
                      </a:cubicBezTo>
                      <a:lnTo>
                        <a:pt x="14518" y="9941"/>
                      </a:lnTo>
                      <a:lnTo>
                        <a:pt x="23290" y="12516"/>
                      </a:lnTo>
                      <a:cubicBezTo>
                        <a:pt x="26341" y="13374"/>
                        <a:pt x="29393" y="14232"/>
                        <a:pt x="32825" y="14899"/>
                      </a:cubicBezTo>
                      <a:cubicBezTo>
                        <a:pt x="35591" y="15538"/>
                        <a:pt x="38394" y="16015"/>
                        <a:pt x="41216" y="16330"/>
                      </a:cubicBezTo>
                      <a:cubicBezTo>
                        <a:pt x="46366" y="16807"/>
                        <a:pt x="50752" y="16330"/>
                        <a:pt x="52086" y="12516"/>
                      </a:cubicBezTo>
                      <a:cubicBezTo>
                        <a:pt x="41741" y="3095"/>
                        <a:pt x="27858" y="-1444"/>
                        <a:pt x="13946" y="25"/>
                      </a:cubicBezTo>
                      <a:cubicBezTo>
                        <a:pt x="8873" y="730"/>
                        <a:pt x="4019" y="2561"/>
                        <a:pt x="-262" y="5364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76" name="任意多边形: 形状 75">
                  <a:extLst>
                    <a:ext uri="{FF2B5EF4-FFF2-40B4-BE49-F238E27FC236}">
                      <a16:creationId xmlns:a16="http://schemas.microsoft.com/office/drawing/2014/main" id="{B8D2B4FC-33BD-44A0-5A9F-B5909519759D}"/>
                    </a:ext>
                  </a:extLst>
                </p:cNvPr>
                <p:cNvSpPr/>
                <p:nvPr/>
              </p:nvSpPr>
              <p:spPr>
                <a:xfrm>
                  <a:off x="1387528" y="2429526"/>
                  <a:ext cx="37335" cy="9007"/>
                </a:xfrm>
                <a:custGeom>
                  <a:avLst/>
                  <a:gdLst>
                    <a:gd name="connsiteX0" fmla="*/ -262 w 47866"/>
                    <a:gd name="connsiteY0" fmla="*/ 11300 h 11547"/>
                    <a:gd name="connsiteX1" fmla="*/ 7080 w 47866"/>
                    <a:gd name="connsiteY1" fmla="*/ 11300 h 11547"/>
                    <a:gd name="connsiteX2" fmla="*/ 14232 w 47866"/>
                    <a:gd name="connsiteY2" fmla="*/ 11300 h 11547"/>
                    <a:gd name="connsiteX3" fmla="*/ 22527 w 47866"/>
                    <a:gd name="connsiteY3" fmla="*/ 11300 h 11547"/>
                    <a:gd name="connsiteX4" fmla="*/ 31014 w 47866"/>
                    <a:gd name="connsiteY4" fmla="*/ 11300 h 11547"/>
                    <a:gd name="connsiteX5" fmla="*/ 38737 w 47866"/>
                    <a:gd name="connsiteY5" fmla="*/ 10537 h 11547"/>
                    <a:gd name="connsiteX6" fmla="*/ 47605 w 47866"/>
                    <a:gd name="connsiteY6" fmla="*/ 4340 h 11547"/>
                    <a:gd name="connsiteX7" fmla="*/ 36735 w 47866"/>
                    <a:gd name="connsiteY7" fmla="*/ 716 h 11547"/>
                    <a:gd name="connsiteX8" fmla="*/ 27199 w 47866"/>
                    <a:gd name="connsiteY8" fmla="*/ -237 h 11547"/>
                    <a:gd name="connsiteX9" fmla="*/ 18999 w 47866"/>
                    <a:gd name="connsiteY9" fmla="*/ 621 h 11547"/>
                    <a:gd name="connsiteX10" fmla="*/ 12229 w 47866"/>
                    <a:gd name="connsiteY10" fmla="*/ 2719 h 11547"/>
                    <a:gd name="connsiteX11" fmla="*/ 3361 w 47866"/>
                    <a:gd name="connsiteY11" fmla="*/ 8154 h 11547"/>
                    <a:gd name="connsiteX12" fmla="*/ -262 w 47866"/>
                    <a:gd name="connsiteY12" fmla="*/ 11300 h 115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7866" h="11547">
                      <a:moveTo>
                        <a:pt x="-262" y="11300"/>
                      </a:moveTo>
                      <a:lnTo>
                        <a:pt x="7080" y="11300"/>
                      </a:lnTo>
                      <a:cubicBezTo>
                        <a:pt x="9178" y="11300"/>
                        <a:pt x="11562" y="11300"/>
                        <a:pt x="14232" y="11300"/>
                      </a:cubicBezTo>
                      <a:cubicBezTo>
                        <a:pt x="16901" y="11300"/>
                        <a:pt x="19667" y="11300"/>
                        <a:pt x="22527" y="11300"/>
                      </a:cubicBezTo>
                      <a:cubicBezTo>
                        <a:pt x="25388" y="11300"/>
                        <a:pt x="28248" y="11300"/>
                        <a:pt x="31014" y="11300"/>
                      </a:cubicBezTo>
                      <a:cubicBezTo>
                        <a:pt x="33598" y="11205"/>
                        <a:pt x="36182" y="10948"/>
                        <a:pt x="38737" y="10537"/>
                      </a:cubicBezTo>
                      <a:cubicBezTo>
                        <a:pt x="43314" y="9584"/>
                        <a:pt x="46842" y="7772"/>
                        <a:pt x="47605" y="4340"/>
                      </a:cubicBezTo>
                      <a:cubicBezTo>
                        <a:pt x="44077" y="2862"/>
                        <a:pt x="40444" y="1651"/>
                        <a:pt x="36735" y="716"/>
                      </a:cubicBezTo>
                      <a:cubicBezTo>
                        <a:pt x="33598" y="58"/>
                        <a:pt x="30403" y="-256"/>
                        <a:pt x="27199" y="-237"/>
                      </a:cubicBezTo>
                      <a:cubicBezTo>
                        <a:pt x="24444" y="-304"/>
                        <a:pt x="21688" y="-18"/>
                        <a:pt x="18999" y="621"/>
                      </a:cubicBezTo>
                      <a:cubicBezTo>
                        <a:pt x="16692" y="1155"/>
                        <a:pt x="14432" y="1851"/>
                        <a:pt x="12229" y="2719"/>
                      </a:cubicBezTo>
                      <a:cubicBezTo>
                        <a:pt x="9016" y="4063"/>
                        <a:pt x="6022" y="5903"/>
                        <a:pt x="3361" y="8154"/>
                      </a:cubicBezTo>
                      <a:cubicBezTo>
                        <a:pt x="2045" y="9069"/>
                        <a:pt x="835" y="10127"/>
                        <a:pt x="-262" y="11300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</p:grp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EDAE6EC5-F647-623B-E252-CB2932F30A38}"/>
                  </a:ext>
                </a:extLst>
              </p:cNvPr>
              <p:cNvSpPr/>
              <p:nvPr/>
            </p:nvSpPr>
            <p:spPr>
              <a:xfrm>
                <a:off x="1338440" y="2404320"/>
                <a:ext cx="63292" cy="13731"/>
              </a:xfrm>
              <a:custGeom>
                <a:avLst/>
                <a:gdLst>
                  <a:gd name="connsiteX0" fmla="*/ -262 w 81144"/>
                  <a:gd name="connsiteY0" fmla="*/ 1660 h 17604"/>
                  <a:gd name="connsiteX1" fmla="*/ 9845 w 81144"/>
                  <a:gd name="connsiteY1" fmla="*/ 421 h 17604"/>
                  <a:gd name="connsiteX2" fmla="*/ 20811 w 81144"/>
                  <a:gd name="connsiteY2" fmla="*/ -247 h 17604"/>
                  <a:gd name="connsiteX3" fmla="*/ 27200 w 81144"/>
                  <a:gd name="connsiteY3" fmla="*/ -247 h 17604"/>
                  <a:gd name="connsiteX4" fmla="*/ 33970 w 81144"/>
                  <a:gd name="connsiteY4" fmla="*/ -247 h 17604"/>
                  <a:gd name="connsiteX5" fmla="*/ 40930 w 81144"/>
                  <a:gd name="connsiteY5" fmla="*/ 421 h 17604"/>
                  <a:gd name="connsiteX6" fmla="*/ 47986 w 81144"/>
                  <a:gd name="connsiteY6" fmla="*/ 1565 h 17604"/>
                  <a:gd name="connsiteX7" fmla="*/ 61431 w 81144"/>
                  <a:gd name="connsiteY7" fmla="*/ 5188 h 17604"/>
                  <a:gd name="connsiteX8" fmla="*/ 72873 w 81144"/>
                  <a:gd name="connsiteY8" fmla="*/ 10528 h 17604"/>
                  <a:gd name="connsiteX9" fmla="*/ 77355 w 81144"/>
                  <a:gd name="connsiteY9" fmla="*/ 13579 h 17604"/>
                  <a:gd name="connsiteX10" fmla="*/ 80883 w 81144"/>
                  <a:gd name="connsiteY10" fmla="*/ 17107 h 17604"/>
                  <a:gd name="connsiteX11" fmla="*/ 70775 w 81144"/>
                  <a:gd name="connsiteY11" fmla="*/ 17107 h 17604"/>
                  <a:gd name="connsiteX12" fmla="*/ 58761 w 81144"/>
                  <a:gd name="connsiteY12" fmla="*/ 15010 h 17604"/>
                  <a:gd name="connsiteX13" fmla="*/ 52277 w 81144"/>
                  <a:gd name="connsiteY13" fmla="*/ 13579 h 17604"/>
                  <a:gd name="connsiteX14" fmla="*/ 45603 w 81144"/>
                  <a:gd name="connsiteY14" fmla="*/ 11958 h 17604"/>
                  <a:gd name="connsiteX15" fmla="*/ 39023 w 81144"/>
                  <a:gd name="connsiteY15" fmla="*/ 10242 h 17604"/>
                  <a:gd name="connsiteX16" fmla="*/ 32348 w 81144"/>
                  <a:gd name="connsiteY16" fmla="*/ 8716 h 17604"/>
                  <a:gd name="connsiteX17" fmla="*/ 25960 w 81144"/>
                  <a:gd name="connsiteY17" fmla="*/ 7095 h 17604"/>
                  <a:gd name="connsiteX18" fmla="*/ 19953 w 81144"/>
                  <a:gd name="connsiteY18" fmla="*/ 5760 h 17604"/>
                  <a:gd name="connsiteX19" fmla="*/ 9559 w 81144"/>
                  <a:gd name="connsiteY19" fmla="*/ 3472 h 17604"/>
                  <a:gd name="connsiteX20" fmla="*/ -262 w 81144"/>
                  <a:gd name="connsiteY20" fmla="*/ 1660 h 17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81144" h="17604">
                    <a:moveTo>
                      <a:pt x="-262" y="1660"/>
                    </a:moveTo>
                    <a:lnTo>
                      <a:pt x="9845" y="421"/>
                    </a:lnTo>
                    <a:cubicBezTo>
                      <a:pt x="13488" y="-18"/>
                      <a:pt x="17149" y="-247"/>
                      <a:pt x="20811" y="-247"/>
                    </a:cubicBezTo>
                    <a:lnTo>
                      <a:pt x="27200" y="-247"/>
                    </a:lnTo>
                    <a:lnTo>
                      <a:pt x="33970" y="-247"/>
                    </a:lnTo>
                    <a:cubicBezTo>
                      <a:pt x="36258" y="-247"/>
                      <a:pt x="38547" y="-247"/>
                      <a:pt x="40930" y="421"/>
                    </a:cubicBezTo>
                    <a:cubicBezTo>
                      <a:pt x="43314" y="1088"/>
                      <a:pt x="45603" y="1184"/>
                      <a:pt x="47986" y="1565"/>
                    </a:cubicBezTo>
                    <a:cubicBezTo>
                      <a:pt x="52544" y="2461"/>
                      <a:pt x="57035" y="3663"/>
                      <a:pt x="61431" y="5188"/>
                    </a:cubicBezTo>
                    <a:cubicBezTo>
                      <a:pt x="65417" y="6561"/>
                      <a:pt x="69259" y="8354"/>
                      <a:pt x="72873" y="10528"/>
                    </a:cubicBezTo>
                    <a:cubicBezTo>
                      <a:pt x="74437" y="11443"/>
                      <a:pt x="75934" y="12464"/>
                      <a:pt x="77355" y="13579"/>
                    </a:cubicBezTo>
                    <a:cubicBezTo>
                      <a:pt x="78623" y="14657"/>
                      <a:pt x="79806" y="15839"/>
                      <a:pt x="80883" y="17107"/>
                    </a:cubicBezTo>
                    <a:cubicBezTo>
                      <a:pt x="77526" y="17441"/>
                      <a:pt x="74132" y="17441"/>
                      <a:pt x="70775" y="17107"/>
                    </a:cubicBezTo>
                    <a:cubicBezTo>
                      <a:pt x="67057" y="17107"/>
                      <a:pt x="62957" y="15868"/>
                      <a:pt x="58761" y="15010"/>
                    </a:cubicBezTo>
                    <a:lnTo>
                      <a:pt x="52277" y="13579"/>
                    </a:lnTo>
                    <a:lnTo>
                      <a:pt x="45603" y="11958"/>
                    </a:lnTo>
                    <a:cubicBezTo>
                      <a:pt x="43381" y="11453"/>
                      <a:pt x="41188" y="10881"/>
                      <a:pt x="39023" y="10242"/>
                    </a:cubicBezTo>
                    <a:lnTo>
                      <a:pt x="32348" y="8716"/>
                    </a:lnTo>
                    <a:lnTo>
                      <a:pt x="25960" y="7095"/>
                    </a:lnTo>
                    <a:lnTo>
                      <a:pt x="19953" y="5760"/>
                    </a:lnTo>
                    <a:cubicBezTo>
                      <a:pt x="16139" y="4902"/>
                      <a:pt x="12611" y="3949"/>
                      <a:pt x="9559" y="3472"/>
                    </a:cubicBezTo>
                    <a:cubicBezTo>
                      <a:pt x="3266" y="2614"/>
                      <a:pt x="-262" y="1660"/>
                      <a:pt x="-262" y="166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</p:grpSp>
      <p:sp>
        <p:nvSpPr>
          <p:cNvPr id="44" name="文本框 43">
            <a:extLst>
              <a:ext uri="{FF2B5EF4-FFF2-40B4-BE49-F238E27FC236}">
                <a16:creationId xmlns:a16="http://schemas.microsoft.com/office/drawing/2014/main" id="{BE3EC729-CB8B-5137-F585-9CF2687559B4}"/>
              </a:ext>
            </a:extLst>
          </p:cNvPr>
          <p:cNvSpPr txBox="1"/>
          <p:nvPr/>
        </p:nvSpPr>
        <p:spPr>
          <a:xfrm>
            <a:off x="779380" y="2268353"/>
            <a:ext cx="2063268" cy="526298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/>
          <a:p>
            <a:pPr marR="0" lvl="0" indent="0" algn="ctr" fontAlgn="auto">
              <a:lnSpc>
                <a:spcPct val="11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r>
              <a:rPr lang="zh-CN" altLang="en-US" sz="1600" spc="300" dirty="0">
                <a:solidFill>
                  <a:schemeClr val="accent1"/>
                </a:solidFill>
                <a:latin typeface="+mj-ea"/>
                <a:ea typeface="+mj-ea"/>
              </a:rPr>
              <a:t>在此输入</a:t>
            </a:r>
            <a:br>
              <a:rPr lang="en-US" altLang="zh-CN" sz="1600" spc="300" dirty="0">
                <a:solidFill>
                  <a:schemeClr val="accent1"/>
                </a:solidFill>
                <a:latin typeface="+mj-ea"/>
                <a:ea typeface="+mj-ea"/>
              </a:rPr>
            </a:br>
            <a:r>
              <a:rPr lang="zh-CN" altLang="en-US" sz="1600" spc="300" dirty="0">
                <a:solidFill>
                  <a:schemeClr val="accent1"/>
                </a:solidFill>
                <a:latin typeface="+mj-ea"/>
                <a:ea typeface="+mj-ea"/>
              </a:rPr>
              <a:t>所获荣誉或奖项</a:t>
            </a:r>
          </a:p>
        </p:txBody>
      </p:sp>
      <p:grpSp>
        <p:nvGrpSpPr>
          <p:cNvPr id="104" name="组合 103">
            <a:extLst>
              <a:ext uri="{FF2B5EF4-FFF2-40B4-BE49-F238E27FC236}">
                <a16:creationId xmlns:a16="http://schemas.microsoft.com/office/drawing/2014/main" id="{859E910B-4C1A-0C48-7E6F-09D032D9D334}"/>
              </a:ext>
            </a:extLst>
          </p:cNvPr>
          <p:cNvGrpSpPr/>
          <p:nvPr/>
        </p:nvGrpSpPr>
        <p:grpSpPr>
          <a:xfrm>
            <a:off x="609602" y="3321709"/>
            <a:ext cx="2402828" cy="667714"/>
            <a:chOff x="1382497" y="2396425"/>
            <a:chExt cx="2111959" cy="517503"/>
          </a:xfr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accent2"/>
              </a:gs>
            </a:gsLst>
            <a:lin ang="2700000" scaled="1"/>
          </a:gradFill>
        </p:grpSpPr>
        <p:grpSp>
          <p:nvGrpSpPr>
            <p:cNvPr id="106" name="组合 105">
              <a:extLst>
                <a:ext uri="{FF2B5EF4-FFF2-40B4-BE49-F238E27FC236}">
                  <a16:creationId xmlns:a16="http://schemas.microsoft.com/office/drawing/2014/main" id="{55E498BC-F482-BECD-0C6E-068540903BDA}"/>
                </a:ext>
              </a:extLst>
            </p:cNvPr>
            <p:cNvGrpSpPr/>
            <p:nvPr/>
          </p:nvGrpSpPr>
          <p:grpSpPr>
            <a:xfrm>
              <a:off x="1382497" y="2396425"/>
              <a:ext cx="252947" cy="517503"/>
              <a:chOff x="1403341" y="2390040"/>
              <a:chExt cx="252947" cy="517503"/>
            </a:xfrm>
            <a:grpFill/>
          </p:grpSpPr>
          <p:sp>
            <p:nvSpPr>
              <p:cNvPr id="647" name="任意多边形: 形状 646">
                <a:extLst>
                  <a:ext uri="{FF2B5EF4-FFF2-40B4-BE49-F238E27FC236}">
                    <a16:creationId xmlns:a16="http://schemas.microsoft.com/office/drawing/2014/main" id="{346E216D-26A5-93F4-B33F-6FFA1665676D}"/>
                  </a:ext>
                </a:extLst>
              </p:cNvPr>
              <p:cNvSpPr/>
              <p:nvPr/>
            </p:nvSpPr>
            <p:spPr>
              <a:xfrm>
                <a:off x="1431178" y="2408741"/>
                <a:ext cx="225110" cy="473231"/>
              </a:xfrm>
              <a:custGeom>
                <a:avLst/>
                <a:gdLst>
                  <a:gd name="connsiteX0" fmla="*/ 288341 w 288603"/>
                  <a:gd name="connsiteY0" fmla="*/ 597475 h 606706"/>
                  <a:gd name="connsiteX1" fmla="*/ 13250 w 288603"/>
                  <a:gd name="connsiteY1" fmla="*/ 363480 h 606706"/>
                  <a:gd name="connsiteX2" fmla="*/ 39376 w 288603"/>
                  <a:gd name="connsiteY2" fmla="*/ 149890 h 606706"/>
                  <a:gd name="connsiteX3" fmla="*/ 179830 w 288603"/>
                  <a:gd name="connsiteY3" fmla="*/ 15443 h 606706"/>
                  <a:gd name="connsiteX4" fmla="*/ 211583 w 288603"/>
                  <a:gd name="connsiteY4" fmla="*/ 3048 h 606706"/>
                  <a:gd name="connsiteX5" fmla="*/ 214062 w 288603"/>
                  <a:gd name="connsiteY5" fmla="*/ 92 h 606706"/>
                  <a:gd name="connsiteX6" fmla="*/ 62642 w 288603"/>
                  <a:gd name="connsiteY6" fmla="*/ 99640 h 606706"/>
                  <a:gd name="connsiteX7" fmla="*/ 91 w 288603"/>
                  <a:gd name="connsiteY7" fmla="*/ 280809 h 606706"/>
                  <a:gd name="connsiteX8" fmla="*/ 176302 w 288603"/>
                  <a:gd name="connsiteY8" fmla="*/ 587844 h 606706"/>
                  <a:gd name="connsiteX9" fmla="*/ 288341 w 288603"/>
                  <a:gd name="connsiteY9" fmla="*/ 605675 h 606706"/>
                  <a:gd name="connsiteX10" fmla="*/ 288341 w 288603"/>
                  <a:gd name="connsiteY10" fmla="*/ 597856 h 606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88603" h="606706">
                    <a:moveTo>
                      <a:pt x="288341" y="597475"/>
                    </a:moveTo>
                    <a:cubicBezTo>
                      <a:pt x="159616" y="606533"/>
                      <a:pt x="43381" y="509178"/>
                      <a:pt x="13250" y="363480"/>
                    </a:cubicBezTo>
                    <a:cubicBezTo>
                      <a:pt x="-1616" y="291346"/>
                      <a:pt x="7557" y="216323"/>
                      <a:pt x="39376" y="149890"/>
                    </a:cubicBezTo>
                    <a:cubicBezTo>
                      <a:pt x="69107" y="90085"/>
                      <a:pt x="118786" y="42533"/>
                      <a:pt x="179830" y="15443"/>
                    </a:cubicBezTo>
                    <a:cubicBezTo>
                      <a:pt x="190176" y="10733"/>
                      <a:pt x="200779" y="6595"/>
                      <a:pt x="211583" y="3048"/>
                    </a:cubicBezTo>
                    <a:cubicBezTo>
                      <a:pt x="215778" y="1713"/>
                      <a:pt x="218257" y="-1243"/>
                      <a:pt x="214062" y="92"/>
                    </a:cubicBezTo>
                    <a:cubicBezTo>
                      <a:pt x="154638" y="17093"/>
                      <a:pt x="101813" y="51830"/>
                      <a:pt x="62642" y="99640"/>
                    </a:cubicBezTo>
                    <a:cubicBezTo>
                      <a:pt x="23662" y="152160"/>
                      <a:pt x="1817" y="215426"/>
                      <a:pt x="91" y="280809"/>
                    </a:cubicBezTo>
                    <a:cubicBezTo>
                      <a:pt x="-6012" y="415638"/>
                      <a:pt x="67600" y="541121"/>
                      <a:pt x="176302" y="587844"/>
                    </a:cubicBezTo>
                    <a:cubicBezTo>
                      <a:pt x="211688" y="602662"/>
                      <a:pt x="250105" y="608774"/>
                      <a:pt x="288341" y="605675"/>
                    </a:cubicBezTo>
                    <a:lnTo>
                      <a:pt x="288341" y="597856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648" name="任意多边形: 形状 647">
                <a:extLst>
                  <a:ext uri="{FF2B5EF4-FFF2-40B4-BE49-F238E27FC236}">
                    <a16:creationId xmlns:a16="http://schemas.microsoft.com/office/drawing/2014/main" id="{C2564772-FFBD-0251-2E54-3215B1BB7907}"/>
                  </a:ext>
                </a:extLst>
              </p:cNvPr>
              <p:cNvSpPr/>
              <p:nvPr/>
            </p:nvSpPr>
            <p:spPr>
              <a:xfrm>
                <a:off x="1550454" y="2880989"/>
                <a:ext cx="87540" cy="26554"/>
              </a:xfrm>
              <a:custGeom>
                <a:avLst/>
                <a:gdLst>
                  <a:gd name="connsiteX0" fmla="*/ -262 w 112231"/>
                  <a:gd name="connsiteY0" fmla="*/ 29503 h 34043"/>
                  <a:gd name="connsiteX1" fmla="*/ 4982 w 112231"/>
                  <a:gd name="connsiteY1" fmla="*/ 30647 h 34043"/>
                  <a:gd name="connsiteX2" fmla="*/ 18618 w 112231"/>
                  <a:gd name="connsiteY2" fmla="*/ 32650 h 34043"/>
                  <a:gd name="connsiteX3" fmla="*/ 37688 w 112231"/>
                  <a:gd name="connsiteY3" fmla="*/ 33794 h 34043"/>
                  <a:gd name="connsiteX4" fmla="*/ 59429 w 112231"/>
                  <a:gd name="connsiteY4" fmla="*/ 32364 h 34043"/>
                  <a:gd name="connsiteX5" fmla="*/ 80406 w 112231"/>
                  <a:gd name="connsiteY5" fmla="*/ 27787 h 34043"/>
                  <a:gd name="connsiteX6" fmla="*/ 97856 w 112231"/>
                  <a:gd name="connsiteY6" fmla="*/ 20254 h 34043"/>
                  <a:gd name="connsiteX7" fmla="*/ 111777 w 112231"/>
                  <a:gd name="connsiteY7" fmla="*/ -247 h 34043"/>
                  <a:gd name="connsiteX8" fmla="*/ 64959 w 112231"/>
                  <a:gd name="connsiteY8" fmla="*/ 5856 h 34043"/>
                  <a:gd name="connsiteX9" fmla="*/ 55424 w 112231"/>
                  <a:gd name="connsiteY9" fmla="*/ 8049 h 34043"/>
                  <a:gd name="connsiteX10" fmla="*/ 46365 w 112231"/>
                  <a:gd name="connsiteY10" fmla="*/ 10337 h 34043"/>
                  <a:gd name="connsiteX11" fmla="*/ 30346 w 112231"/>
                  <a:gd name="connsiteY11" fmla="*/ 15200 h 34043"/>
                  <a:gd name="connsiteX12" fmla="*/ 17473 w 112231"/>
                  <a:gd name="connsiteY12" fmla="*/ 20254 h 34043"/>
                  <a:gd name="connsiteX13" fmla="*/ 7938 w 112231"/>
                  <a:gd name="connsiteY13" fmla="*/ 24831 h 34043"/>
                  <a:gd name="connsiteX14" fmla="*/ -262 w 112231"/>
                  <a:gd name="connsiteY14" fmla="*/ 29503 h 340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12231" h="34043">
                    <a:moveTo>
                      <a:pt x="-262" y="29503"/>
                    </a:moveTo>
                    <a:lnTo>
                      <a:pt x="4982" y="30647"/>
                    </a:lnTo>
                    <a:cubicBezTo>
                      <a:pt x="8224" y="31219"/>
                      <a:pt x="12992" y="31887"/>
                      <a:pt x="18618" y="32650"/>
                    </a:cubicBezTo>
                    <a:cubicBezTo>
                      <a:pt x="24949" y="33346"/>
                      <a:pt x="31319" y="33727"/>
                      <a:pt x="37688" y="33794"/>
                    </a:cubicBezTo>
                    <a:cubicBezTo>
                      <a:pt x="44964" y="33832"/>
                      <a:pt x="52230" y="33355"/>
                      <a:pt x="59429" y="32364"/>
                    </a:cubicBezTo>
                    <a:cubicBezTo>
                      <a:pt x="66532" y="31420"/>
                      <a:pt x="73550" y="29894"/>
                      <a:pt x="80406" y="27787"/>
                    </a:cubicBezTo>
                    <a:cubicBezTo>
                      <a:pt x="86461" y="25861"/>
                      <a:pt x="92306" y="23334"/>
                      <a:pt x="97856" y="20254"/>
                    </a:cubicBezTo>
                    <a:cubicBezTo>
                      <a:pt x="107391" y="14152"/>
                      <a:pt x="113112" y="7191"/>
                      <a:pt x="111777" y="-247"/>
                    </a:cubicBezTo>
                    <a:cubicBezTo>
                      <a:pt x="96063" y="888"/>
                      <a:pt x="80435" y="2929"/>
                      <a:pt x="64959" y="5856"/>
                    </a:cubicBezTo>
                    <a:cubicBezTo>
                      <a:pt x="61527" y="6523"/>
                      <a:pt x="58284" y="7286"/>
                      <a:pt x="55424" y="8049"/>
                    </a:cubicBezTo>
                    <a:cubicBezTo>
                      <a:pt x="52563" y="8812"/>
                      <a:pt x="49226" y="9479"/>
                      <a:pt x="46365" y="10337"/>
                    </a:cubicBezTo>
                    <a:cubicBezTo>
                      <a:pt x="40453" y="12054"/>
                      <a:pt x="35209" y="13484"/>
                      <a:pt x="30346" y="15200"/>
                    </a:cubicBezTo>
                    <a:cubicBezTo>
                      <a:pt x="25483" y="16917"/>
                      <a:pt x="20811" y="18633"/>
                      <a:pt x="17473" y="20254"/>
                    </a:cubicBezTo>
                    <a:cubicBezTo>
                      <a:pt x="14136" y="21875"/>
                      <a:pt x="10418" y="23496"/>
                      <a:pt x="7938" y="24831"/>
                    </a:cubicBezTo>
                    <a:cubicBezTo>
                      <a:pt x="5097" y="26195"/>
                      <a:pt x="2360" y="27749"/>
                      <a:pt x="-262" y="29503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649" name="任意多边形: 形状 648">
                <a:extLst>
                  <a:ext uri="{FF2B5EF4-FFF2-40B4-BE49-F238E27FC236}">
                    <a16:creationId xmlns:a16="http://schemas.microsoft.com/office/drawing/2014/main" id="{8BE4FD2A-EFE1-0362-7794-A46ACC1C4457}"/>
                  </a:ext>
                </a:extLst>
              </p:cNvPr>
              <p:cNvSpPr/>
              <p:nvPr/>
            </p:nvSpPr>
            <p:spPr>
              <a:xfrm>
                <a:off x="1502481" y="2867749"/>
                <a:ext cx="84564" cy="19857"/>
              </a:xfrm>
              <a:custGeom>
                <a:avLst/>
                <a:gdLst>
                  <a:gd name="connsiteX0" fmla="*/ -262 w 108415"/>
                  <a:gd name="connsiteY0" fmla="*/ 6523 h 25458"/>
                  <a:gd name="connsiteX1" fmla="*/ 4315 w 108415"/>
                  <a:gd name="connsiteY1" fmla="*/ 8812 h 25458"/>
                  <a:gd name="connsiteX2" fmla="*/ 16520 w 108415"/>
                  <a:gd name="connsiteY2" fmla="*/ 14056 h 25458"/>
                  <a:gd name="connsiteX3" fmla="*/ 34065 w 108415"/>
                  <a:gd name="connsiteY3" fmla="*/ 19968 h 25458"/>
                  <a:gd name="connsiteX4" fmla="*/ 43600 w 108415"/>
                  <a:gd name="connsiteY4" fmla="*/ 22447 h 25458"/>
                  <a:gd name="connsiteX5" fmla="*/ 53898 w 108415"/>
                  <a:gd name="connsiteY5" fmla="*/ 24163 h 25458"/>
                  <a:gd name="connsiteX6" fmla="*/ 64196 w 108415"/>
                  <a:gd name="connsiteY6" fmla="*/ 25212 h 25458"/>
                  <a:gd name="connsiteX7" fmla="*/ 73732 w 108415"/>
                  <a:gd name="connsiteY7" fmla="*/ 25212 h 25458"/>
                  <a:gd name="connsiteX8" fmla="*/ 91276 w 108415"/>
                  <a:gd name="connsiteY8" fmla="*/ 22733 h 25458"/>
                  <a:gd name="connsiteX9" fmla="*/ 103482 w 108415"/>
                  <a:gd name="connsiteY9" fmla="*/ 16726 h 25458"/>
                  <a:gd name="connsiteX10" fmla="*/ 108154 w 108415"/>
                  <a:gd name="connsiteY10" fmla="*/ 7191 h 25458"/>
                  <a:gd name="connsiteX11" fmla="*/ 63720 w 108415"/>
                  <a:gd name="connsiteY11" fmla="*/ 611 h 25458"/>
                  <a:gd name="connsiteX12" fmla="*/ 45412 w 108415"/>
                  <a:gd name="connsiteY12" fmla="*/ -247 h 25458"/>
                  <a:gd name="connsiteX13" fmla="*/ 37212 w 108415"/>
                  <a:gd name="connsiteY13" fmla="*/ -247 h 25458"/>
                  <a:gd name="connsiteX14" fmla="*/ 29679 w 108415"/>
                  <a:gd name="connsiteY14" fmla="*/ -247 h 25458"/>
                  <a:gd name="connsiteX15" fmla="*/ 7080 w 108415"/>
                  <a:gd name="connsiteY15" fmla="*/ 2995 h 25458"/>
                  <a:gd name="connsiteX16" fmla="*/ -262 w 108415"/>
                  <a:gd name="connsiteY16" fmla="*/ 6523 h 25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08415" h="25458">
                    <a:moveTo>
                      <a:pt x="-262" y="6523"/>
                    </a:moveTo>
                    <a:lnTo>
                      <a:pt x="4315" y="8812"/>
                    </a:lnTo>
                    <a:cubicBezTo>
                      <a:pt x="7271" y="10051"/>
                      <a:pt x="11371" y="12149"/>
                      <a:pt x="16520" y="14056"/>
                    </a:cubicBezTo>
                    <a:cubicBezTo>
                      <a:pt x="22260" y="16326"/>
                      <a:pt x="28115" y="18299"/>
                      <a:pt x="34065" y="19968"/>
                    </a:cubicBezTo>
                    <a:lnTo>
                      <a:pt x="43600" y="22447"/>
                    </a:lnTo>
                    <a:lnTo>
                      <a:pt x="53898" y="24163"/>
                    </a:lnTo>
                    <a:cubicBezTo>
                      <a:pt x="57312" y="24697"/>
                      <a:pt x="60745" y="25050"/>
                      <a:pt x="64196" y="25212"/>
                    </a:cubicBezTo>
                    <a:cubicBezTo>
                      <a:pt x="67629" y="25212"/>
                      <a:pt x="70966" y="25212"/>
                      <a:pt x="73732" y="25212"/>
                    </a:cubicBezTo>
                    <a:cubicBezTo>
                      <a:pt x="79653" y="25041"/>
                      <a:pt x="85536" y="24211"/>
                      <a:pt x="91276" y="22733"/>
                    </a:cubicBezTo>
                    <a:cubicBezTo>
                      <a:pt x="95701" y="21551"/>
                      <a:pt x="99849" y="19510"/>
                      <a:pt x="103482" y="16726"/>
                    </a:cubicBezTo>
                    <a:cubicBezTo>
                      <a:pt x="106361" y="14380"/>
                      <a:pt x="108068" y="10900"/>
                      <a:pt x="108154" y="7191"/>
                    </a:cubicBezTo>
                    <a:cubicBezTo>
                      <a:pt x="93508" y="4006"/>
                      <a:pt x="78661" y="1803"/>
                      <a:pt x="63720" y="611"/>
                    </a:cubicBezTo>
                    <a:cubicBezTo>
                      <a:pt x="57140" y="39"/>
                      <a:pt x="51038" y="-56"/>
                      <a:pt x="45412" y="-247"/>
                    </a:cubicBezTo>
                    <a:lnTo>
                      <a:pt x="37212" y="-247"/>
                    </a:lnTo>
                    <a:lnTo>
                      <a:pt x="29679" y="-247"/>
                    </a:lnTo>
                    <a:cubicBezTo>
                      <a:pt x="22070" y="240"/>
                      <a:pt x="14518" y="1327"/>
                      <a:pt x="7080" y="2995"/>
                    </a:cubicBezTo>
                    <a:cubicBezTo>
                      <a:pt x="4563" y="4006"/>
                      <a:pt x="2103" y="5188"/>
                      <a:pt x="-262" y="6523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650" name="任意多边形: 形状 649">
                <a:extLst>
                  <a:ext uri="{FF2B5EF4-FFF2-40B4-BE49-F238E27FC236}">
                    <a16:creationId xmlns:a16="http://schemas.microsoft.com/office/drawing/2014/main" id="{6F851D57-C4C0-4C98-A0CA-C6833F393642}"/>
                  </a:ext>
                </a:extLst>
              </p:cNvPr>
              <p:cNvSpPr/>
              <p:nvPr/>
            </p:nvSpPr>
            <p:spPr>
              <a:xfrm>
                <a:off x="1462096" y="2830308"/>
                <a:ext cx="78540" cy="30326"/>
              </a:xfrm>
              <a:custGeom>
                <a:avLst/>
                <a:gdLst>
                  <a:gd name="connsiteX0" fmla="*/ -262 w 100692"/>
                  <a:gd name="connsiteY0" fmla="*/ -17 h 38879"/>
                  <a:gd name="connsiteX1" fmla="*/ 3552 w 100692"/>
                  <a:gd name="connsiteY1" fmla="*/ 3130 h 38879"/>
                  <a:gd name="connsiteX2" fmla="*/ 13755 w 100692"/>
                  <a:gd name="connsiteY2" fmla="*/ 10949 h 38879"/>
                  <a:gd name="connsiteX3" fmla="*/ 46556 w 100692"/>
                  <a:gd name="connsiteY3" fmla="*/ 30019 h 38879"/>
                  <a:gd name="connsiteX4" fmla="*/ 56091 w 100692"/>
                  <a:gd name="connsiteY4" fmla="*/ 33547 h 38879"/>
                  <a:gd name="connsiteX5" fmla="*/ 65150 w 100692"/>
                  <a:gd name="connsiteY5" fmla="*/ 36312 h 38879"/>
                  <a:gd name="connsiteX6" fmla="*/ 81741 w 100692"/>
                  <a:gd name="connsiteY6" fmla="*/ 38601 h 38879"/>
                  <a:gd name="connsiteX7" fmla="*/ 94137 w 100692"/>
                  <a:gd name="connsiteY7" fmla="*/ 36408 h 38879"/>
                  <a:gd name="connsiteX8" fmla="*/ 100430 w 100692"/>
                  <a:gd name="connsiteY8" fmla="*/ 29161 h 38879"/>
                  <a:gd name="connsiteX9" fmla="*/ 60668 w 100692"/>
                  <a:gd name="connsiteY9" fmla="*/ 11330 h 38879"/>
                  <a:gd name="connsiteX10" fmla="*/ 29393 w 100692"/>
                  <a:gd name="connsiteY10" fmla="*/ 2462 h 38879"/>
                  <a:gd name="connsiteX11" fmla="*/ 17188 w 100692"/>
                  <a:gd name="connsiteY11" fmla="*/ 651 h 38879"/>
                  <a:gd name="connsiteX12" fmla="*/ 7653 w 100692"/>
                  <a:gd name="connsiteY12" fmla="*/ -112 h 38879"/>
                  <a:gd name="connsiteX13" fmla="*/ -262 w 100692"/>
                  <a:gd name="connsiteY13" fmla="*/ -17 h 388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0692" h="38879">
                    <a:moveTo>
                      <a:pt x="-262" y="-17"/>
                    </a:moveTo>
                    <a:lnTo>
                      <a:pt x="3552" y="3130"/>
                    </a:lnTo>
                    <a:cubicBezTo>
                      <a:pt x="6804" y="5924"/>
                      <a:pt x="10217" y="8527"/>
                      <a:pt x="13755" y="10949"/>
                    </a:cubicBezTo>
                    <a:cubicBezTo>
                      <a:pt x="24044" y="18348"/>
                      <a:pt x="35028" y="24737"/>
                      <a:pt x="46556" y="30019"/>
                    </a:cubicBezTo>
                    <a:cubicBezTo>
                      <a:pt x="49665" y="31383"/>
                      <a:pt x="52849" y="32565"/>
                      <a:pt x="56091" y="33547"/>
                    </a:cubicBezTo>
                    <a:cubicBezTo>
                      <a:pt x="59057" y="34644"/>
                      <a:pt x="62079" y="35569"/>
                      <a:pt x="65150" y="36312"/>
                    </a:cubicBezTo>
                    <a:cubicBezTo>
                      <a:pt x="70576" y="37704"/>
                      <a:pt x="76144" y="38477"/>
                      <a:pt x="81741" y="38601"/>
                    </a:cubicBezTo>
                    <a:cubicBezTo>
                      <a:pt x="85984" y="38801"/>
                      <a:pt x="90218" y="38048"/>
                      <a:pt x="94137" y="36408"/>
                    </a:cubicBezTo>
                    <a:cubicBezTo>
                      <a:pt x="97226" y="35073"/>
                      <a:pt x="99544" y="32412"/>
                      <a:pt x="100430" y="29161"/>
                    </a:cubicBezTo>
                    <a:cubicBezTo>
                      <a:pt x="87615" y="22286"/>
                      <a:pt x="74323" y="16327"/>
                      <a:pt x="60668" y="11330"/>
                    </a:cubicBezTo>
                    <a:cubicBezTo>
                      <a:pt x="50485" y="7573"/>
                      <a:pt x="40034" y="4608"/>
                      <a:pt x="29393" y="2462"/>
                    </a:cubicBezTo>
                    <a:cubicBezTo>
                      <a:pt x="25359" y="1642"/>
                      <a:pt x="21288" y="1032"/>
                      <a:pt x="17188" y="651"/>
                    </a:cubicBezTo>
                    <a:cubicBezTo>
                      <a:pt x="13564" y="174"/>
                      <a:pt x="10513" y="-17"/>
                      <a:pt x="7653" y="-112"/>
                    </a:cubicBezTo>
                    <a:cubicBezTo>
                      <a:pt x="5021" y="-322"/>
                      <a:pt x="2370" y="-284"/>
                      <a:pt x="-262" y="-1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651" name="任意多边形: 形状 650">
                <a:extLst>
                  <a:ext uri="{FF2B5EF4-FFF2-40B4-BE49-F238E27FC236}">
                    <a16:creationId xmlns:a16="http://schemas.microsoft.com/office/drawing/2014/main" id="{F15EF71E-1F3A-491C-E224-8ED512858B2A}"/>
                  </a:ext>
                </a:extLst>
              </p:cNvPr>
              <p:cNvSpPr/>
              <p:nvPr/>
            </p:nvSpPr>
            <p:spPr>
              <a:xfrm>
                <a:off x="1431231" y="2778946"/>
                <a:ext cx="67830" cy="44577"/>
              </a:xfrm>
              <a:custGeom>
                <a:avLst/>
                <a:gdLst>
                  <a:gd name="connsiteX0" fmla="*/ -262 w 86961"/>
                  <a:gd name="connsiteY0" fmla="*/ -247 h 57150"/>
                  <a:gd name="connsiteX1" fmla="*/ 2599 w 86961"/>
                  <a:gd name="connsiteY1" fmla="*/ 3663 h 57150"/>
                  <a:gd name="connsiteX2" fmla="*/ 10608 w 86961"/>
                  <a:gd name="connsiteY2" fmla="*/ 13198 h 57150"/>
                  <a:gd name="connsiteX3" fmla="*/ 16043 w 86961"/>
                  <a:gd name="connsiteY3" fmla="*/ 19396 h 57150"/>
                  <a:gd name="connsiteX4" fmla="*/ 22527 w 86961"/>
                  <a:gd name="connsiteY4" fmla="*/ 25785 h 57150"/>
                  <a:gd name="connsiteX5" fmla="*/ 37116 w 86961"/>
                  <a:gd name="connsiteY5" fmla="*/ 38657 h 57150"/>
                  <a:gd name="connsiteX6" fmla="*/ 52754 w 86961"/>
                  <a:gd name="connsiteY6" fmla="*/ 49051 h 57150"/>
                  <a:gd name="connsiteX7" fmla="*/ 67629 w 86961"/>
                  <a:gd name="connsiteY7" fmla="*/ 55535 h 57150"/>
                  <a:gd name="connsiteX8" fmla="*/ 86699 w 86961"/>
                  <a:gd name="connsiteY8" fmla="*/ 51720 h 57150"/>
                  <a:gd name="connsiteX9" fmla="*/ 53612 w 86961"/>
                  <a:gd name="connsiteY9" fmla="*/ 25022 h 57150"/>
                  <a:gd name="connsiteX10" fmla="*/ 39309 w 86961"/>
                  <a:gd name="connsiteY10" fmla="*/ 15486 h 57150"/>
                  <a:gd name="connsiteX11" fmla="*/ 26532 w 86961"/>
                  <a:gd name="connsiteY11" fmla="*/ 8716 h 57150"/>
                  <a:gd name="connsiteX12" fmla="*/ 7462 w 86961"/>
                  <a:gd name="connsiteY12" fmla="*/ 1088 h 57150"/>
                  <a:gd name="connsiteX13" fmla="*/ -262 w 86961"/>
                  <a:gd name="connsiteY13" fmla="*/ -247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6961" h="57150">
                    <a:moveTo>
                      <a:pt x="-262" y="-247"/>
                    </a:moveTo>
                    <a:lnTo>
                      <a:pt x="2599" y="3663"/>
                    </a:lnTo>
                    <a:cubicBezTo>
                      <a:pt x="4410" y="6142"/>
                      <a:pt x="7176" y="9479"/>
                      <a:pt x="10608" y="13198"/>
                    </a:cubicBezTo>
                    <a:lnTo>
                      <a:pt x="16043" y="19396"/>
                    </a:lnTo>
                    <a:lnTo>
                      <a:pt x="22527" y="25785"/>
                    </a:lnTo>
                    <a:cubicBezTo>
                      <a:pt x="27123" y="30371"/>
                      <a:pt x="31996" y="34671"/>
                      <a:pt x="37116" y="38657"/>
                    </a:cubicBezTo>
                    <a:cubicBezTo>
                      <a:pt x="42093" y="42462"/>
                      <a:pt x="47319" y="45932"/>
                      <a:pt x="52754" y="49051"/>
                    </a:cubicBezTo>
                    <a:cubicBezTo>
                      <a:pt x="57455" y="51768"/>
                      <a:pt x="62442" y="53942"/>
                      <a:pt x="67629" y="55535"/>
                    </a:cubicBezTo>
                    <a:cubicBezTo>
                      <a:pt x="77164" y="58013"/>
                      <a:pt x="83648" y="57346"/>
                      <a:pt x="86699" y="51720"/>
                    </a:cubicBezTo>
                    <a:cubicBezTo>
                      <a:pt x="76354" y="42004"/>
                      <a:pt x="65293" y="33079"/>
                      <a:pt x="53612" y="25022"/>
                    </a:cubicBezTo>
                    <a:cubicBezTo>
                      <a:pt x="48749" y="21398"/>
                      <a:pt x="44077" y="18538"/>
                      <a:pt x="39309" y="15486"/>
                    </a:cubicBezTo>
                    <a:cubicBezTo>
                      <a:pt x="34542" y="12435"/>
                      <a:pt x="30537" y="10624"/>
                      <a:pt x="26532" y="8716"/>
                    </a:cubicBezTo>
                    <a:cubicBezTo>
                      <a:pt x="20401" y="5646"/>
                      <a:pt x="14022" y="3091"/>
                      <a:pt x="7462" y="1088"/>
                    </a:cubicBezTo>
                    <a:cubicBezTo>
                      <a:pt x="4925" y="459"/>
                      <a:pt x="2341" y="11"/>
                      <a:pt x="-262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652" name="任意多边形: 形状 651">
                <a:extLst>
                  <a:ext uri="{FF2B5EF4-FFF2-40B4-BE49-F238E27FC236}">
                    <a16:creationId xmlns:a16="http://schemas.microsoft.com/office/drawing/2014/main" id="{7A45CFF4-B5BF-DA26-A181-70A90C2AC492}"/>
                  </a:ext>
                </a:extLst>
              </p:cNvPr>
              <p:cNvSpPr/>
              <p:nvPr/>
            </p:nvSpPr>
            <p:spPr>
              <a:xfrm>
                <a:off x="1411447" y="2720785"/>
                <a:ext cx="53996" cy="56506"/>
              </a:xfrm>
              <a:custGeom>
                <a:avLst/>
                <a:gdLst>
                  <a:gd name="connsiteX0" fmla="*/ -262 w 69225"/>
                  <a:gd name="connsiteY0" fmla="*/ -247 h 72444"/>
                  <a:gd name="connsiteX1" fmla="*/ -262 w 69225"/>
                  <a:gd name="connsiteY1" fmla="*/ 897 h 72444"/>
                  <a:gd name="connsiteX2" fmla="*/ 1168 w 69225"/>
                  <a:gd name="connsiteY2" fmla="*/ 3949 h 72444"/>
                  <a:gd name="connsiteX3" fmla="*/ 6699 w 69225"/>
                  <a:gd name="connsiteY3" fmla="*/ 14819 h 72444"/>
                  <a:gd name="connsiteX4" fmla="*/ 15185 w 69225"/>
                  <a:gd name="connsiteY4" fmla="*/ 29408 h 72444"/>
                  <a:gd name="connsiteX5" fmla="*/ 26151 w 69225"/>
                  <a:gd name="connsiteY5" fmla="*/ 44760 h 72444"/>
                  <a:gd name="connsiteX6" fmla="*/ 38547 w 69225"/>
                  <a:gd name="connsiteY6" fmla="*/ 58395 h 72444"/>
                  <a:gd name="connsiteX7" fmla="*/ 50847 w 69225"/>
                  <a:gd name="connsiteY7" fmla="*/ 67930 h 72444"/>
                  <a:gd name="connsiteX8" fmla="*/ 68964 w 69225"/>
                  <a:gd name="connsiteY8" fmla="*/ 69456 h 72444"/>
                  <a:gd name="connsiteX9" fmla="*/ 43791 w 69225"/>
                  <a:gd name="connsiteY9" fmla="*/ 36369 h 72444"/>
                  <a:gd name="connsiteX10" fmla="*/ 32349 w 69225"/>
                  <a:gd name="connsiteY10" fmla="*/ 24259 h 72444"/>
                  <a:gd name="connsiteX11" fmla="*/ 21955 w 69225"/>
                  <a:gd name="connsiteY11" fmla="*/ 14724 h 72444"/>
                  <a:gd name="connsiteX12" fmla="*/ 5745 w 69225"/>
                  <a:gd name="connsiteY12" fmla="*/ 2995 h 72444"/>
                  <a:gd name="connsiteX13" fmla="*/ 978 w 69225"/>
                  <a:gd name="connsiteY13" fmla="*/ 325 h 7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9225" h="72444">
                    <a:moveTo>
                      <a:pt x="-262" y="-247"/>
                    </a:moveTo>
                    <a:lnTo>
                      <a:pt x="-262" y="897"/>
                    </a:lnTo>
                    <a:cubicBezTo>
                      <a:pt x="-262" y="1565"/>
                      <a:pt x="501" y="2709"/>
                      <a:pt x="1168" y="3949"/>
                    </a:cubicBezTo>
                    <a:cubicBezTo>
                      <a:pt x="1836" y="5188"/>
                      <a:pt x="4315" y="10433"/>
                      <a:pt x="6699" y="14819"/>
                    </a:cubicBezTo>
                    <a:cubicBezTo>
                      <a:pt x="9083" y="19205"/>
                      <a:pt x="12039" y="24354"/>
                      <a:pt x="15185" y="29408"/>
                    </a:cubicBezTo>
                    <a:cubicBezTo>
                      <a:pt x="18332" y="34462"/>
                      <a:pt x="22337" y="39706"/>
                      <a:pt x="26151" y="44760"/>
                    </a:cubicBezTo>
                    <a:cubicBezTo>
                      <a:pt x="30041" y="49518"/>
                      <a:pt x="34179" y="54076"/>
                      <a:pt x="38547" y="58395"/>
                    </a:cubicBezTo>
                    <a:cubicBezTo>
                      <a:pt x="42322" y="61980"/>
                      <a:pt x="46442" y="65165"/>
                      <a:pt x="50847" y="67930"/>
                    </a:cubicBezTo>
                    <a:cubicBezTo>
                      <a:pt x="58761" y="72698"/>
                      <a:pt x="65245" y="73842"/>
                      <a:pt x="68964" y="69456"/>
                    </a:cubicBezTo>
                    <a:cubicBezTo>
                      <a:pt x="61393" y="57823"/>
                      <a:pt x="52983" y="46762"/>
                      <a:pt x="43791" y="36369"/>
                    </a:cubicBezTo>
                    <a:cubicBezTo>
                      <a:pt x="39881" y="31887"/>
                      <a:pt x="36163" y="27882"/>
                      <a:pt x="32349" y="24259"/>
                    </a:cubicBezTo>
                    <a:cubicBezTo>
                      <a:pt x="29088" y="20865"/>
                      <a:pt x="25617" y="17680"/>
                      <a:pt x="21955" y="14724"/>
                    </a:cubicBezTo>
                    <a:cubicBezTo>
                      <a:pt x="16863" y="10395"/>
                      <a:pt x="11447" y="6476"/>
                      <a:pt x="5745" y="2995"/>
                    </a:cubicBezTo>
                    <a:lnTo>
                      <a:pt x="978" y="325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653" name="任意多边形: 形状 652">
                <a:extLst>
                  <a:ext uri="{FF2B5EF4-FFF2-40B4-BE49-F238E27FC236}">
                    <a16:creationId xmlns:a16="http://schemas.microsoft.com/office/drawing/2014/main" id="{AE47060A-067B-5F71-10B6-957DAA151B1A}"/>
                  </a:ext>
                </a:extLst>
              </p:cNvPr>
              <p:cNvSpPr/>
              <p:nvPr/>
            </p:nvSpPr>
            <p:spPr>
              <a:xfrm>
                <a:off x="1403341" y="2659426"/>
                <a:ext cx="39270" cy="64413"/>
              </a:xfrm>
              <a:custGeom>
                <a:avLst/>
                <a:gdLst>
                  <a:gd name="connsiteX0" fmla="*/ -262 w 50346"/>
                  <a:gd name="connsiteY0" fmla="*/ -247 h 82581"/>
                  <a:gd name="connsiteX1" fmla="*/ 787 w 50346"/>
                  <a:gd name="connsiteY1" fmla="*/ 4140 h 82581"/>
                  <a:gd name="connsiteX2" fmla="*/ 3743 w 50346"/>
                  <a:gd name="connsiteY2" fmla="*/ 15296 h 82581"/>
                  <a:gd name="connsiteX3" fmla="*/ 8796 w 50346"/>
                  <a:gd name="connsiteY3" fmla="*/ 30648 h 82581"/>
                  <a:gd name="connsiteX4" fmla="*/ 15948 w 50346"/>
                  <a:gd name="connsiteY4" fmla="*/ 47430 h 82581"/>
                  <a:gd name="connsiteX5" fmla="*/ 33874 w 50346"/>
                  <a:gd name="connsiteY5" fmla="*/ 75082 h 82581"/>
                  <a:gd name="connsiteX6" fmla="*/ 50084 w 50346"/>
                  <a:gd name="connsiteY6" fmla="*/ 81089 h 82581"/>
                  <a:gd name="connsiteX7" fmla="*/ 45984 w 50346"/>
                  <a:gd name="connsiteY7" fmla="*/ 70696 h 82581"/>
                  <a:gd name="connsiteX8" fmla="*/ 41884 w 50346"/>
                  <a:gd name="connsiteY8" fmla="*/ 61160 h 82581"/>
                  <a:gd name="connsiteX9" fmla="*/ 33684 w 50346"/>
                  <a:gd name="connsiteY9" fmla="*/ 44378 h 82581"/>
                  <a:gd name="connsiteX10" fmla="*/ 17760 w 50346"/>
                  <a:gd name="connsiteY10" fmla="*/ 19491 h 82581"/>
                  <a:gd name="connsiteX11" fmla="*/ 10704 w 50346"/>
                  <a:gd name="connsiteY11" fmla="*/ 10814 h 82581"/>
                  <a:gd name="connsiteX12" fmla="*/ 5078 w 50346"/>
                  <a:gd name="connsiteY12" fmla="*/ 4807 h 82581"/>
                  <a:gd name="connsiteX13" fmla="*/ -262 w 50346"/>
                  <a:gd name="connsiteY13" fmla="*/ -247 h 82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0346" h="82581">
                    <a:moveTo>
                      <a:pt x="-262" y="-247"/>
                    </a:moveTo>
                    <a:lnTo>
                      <a:pt x="787" y="4140"/>
                    </a:lnTo>
                    <a:cubicBezTo>
                      <a:pt x="1454" y="6810"/>
                      <a:pt x="2217" y="10719"/>
                      <a:pt x="3743" y="15296"/>
                    </a:cubicBezTo>
                    <a:cubicBezTo>
                      <a:pt x="5268" y="19873"/>
                      <a:pt x="6794" y="24831"/>
                      <a:pt x="8796" y="30648"/>
                    </a:cubicBezTo>
                    <a:cubicBezTo>
                      <a:pt x="10799" y="36464"/>
                      <a:pt x="13183" y="41899"/>
                      <a:pt x="15948" y="47430"/>
                    </a:cubicBezTo>
                    <a:cubicBezTo>
                      <a:pt x="20534" y="57480"/>
                      <a:pt x="26580" y="66796"/>
                      <a:pt x="33874" y="75082"/>
                    </a:cubicBezTo>
                    <a:cubicBezTo>
                      <a:pt x="40167" y="81375"/>
                      <a:pt x="45889" y="84140"/>
                      <a:pt x="50084" y="81089"/>
                    </a:cubicBezTo>
                    <a:cubicBezTo>
                      <a:pt x="48845" y="77465"/>
                      <a:pt x="47414" y="74033"/>
                      <a:pt x="45984" y="70696"/>
                    </a:cubicBezTo>
                    <a:cubicBezTo>
                      <a:pt x="44554" y="67358"/>
                      <a:pt x="43314" y="64212"/>
                      <a:pt x="41884" y="61160"/>
                    </a:cubicBezTo>
                    <a:cubicBezTo>
                      <a:pt x="39023" y="55058"/>
                      <a:pt x="36449" y="49432"/>
                      <a:pt x="33684" y="44378"/>
                    </a:cubicBezTo>
                    <a:cubicBezTo>
                      <a:pt x="28935" y="35739"/>
                      <a:pt x="23614" y="27425"/>
                      <a:pt x="17760" y="19491"/>
                    </a:cubicBezTo>
                    <a:cubicBezTo>
                      <a:pt x="15281" y="16154"/>
                      <a:pt x="12801" y="13293"/>
                      <a:pt x="10704" y="10814"/>
                    </a:cubicBezTo>
                    <a:cubicBezTo>
                      <a:pt x="8606" y="8335"/>
                      <a:pt x="6699" y="6333"/>
                      <a:pt x="5078" y="4807"/>
                    </a:cubicBezTo>
                    <a:cubicBezTo>
                      <a:pt x="3419" y="2995"/>
                      <a:pt x="1636" y="1307"/>
                      <a:pt x="-262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654" name="任意多边形: 形状 653">
                <a:extLst>
                  <a:ext uri="{FF2B5EF4-FFF2-40B4-BE49-F238E27FC236}">
                    <a16:creationId xmlns:a16="http://schemas.microsoft.com/office/drawing/2014/main" id="{D3B2F1CC-1202-C022-B0A7-5342984981B2}"/>
                  </a:ext>
                </a:extLst>
              </p:cNvPr>
              <p:cNvSpPr/>
              <p:nvPr/>
            </p:nvSpPr>
            <p:spPr>
              <a:xfrm>
                <a:off x="1407431" y="2598141"/>
                <a:ext cx="23799" cy="67646"/>
              </a:xfrm>
              <a:custGeom>
                <a:avLst/>
                <a:gdLst>
                  <a:gd name="connsiteX0" fmla="*/ -262 w 30512"/>
                  <a:gd name="connsiteY0" fmla="*/ -247 h 86726"/>
                  <a:gd name="connsiteX1" fmla="*/ -262 w 30512"/>
                  <a:gd name="connsiteY1" fmla="*/ 3949 h 86726"/>
                  <a:gd name="connsiteX2" fmla="*/ 501 w 30512"/>
                  <a:gd name="connsiteY2" fmla="*/ 14819 h 86726"/>
                  <a:gd name="connsiteX3" fmla="*/ 2313 w 30512"/>
                  <a:gd name="connsiteY3" fmla="*/ 29980 h 86726"/>
                  <a:gd name="connsiteX4" fmla="*/ 3743 w 30512"/>
                  <a:gd name="connsiteY4" fmla="*/ 38371 h 86726"/>
                  <a:gd name="connsiteX5" fmla="*/ 5650 w 30512"/>
                  <a:gd name="connsiteY5" fmla="*/ 46953 h 86726"/>
                  <a:gd name="connsiteX6" fmla="*/ 7843 w 30512"/>
                  <a:gd name="connsiteY6" fmla="*/ 55248 h 86726"/>
                  <a:gd name="connsiteX7" fmla="*/ 10608 w 30512"/>
                  <a:gd name="connsiteY7" fmla="*/ 63163 h 86726"/>
                  <a:gd name="connsiteX8" fmla="*/ 16711 w 30512"/>
                  <a:gd name="connsiteY8" fmla="*/ 76512 h 86726"/>
                  <a:gd name="connsiteX9" fmla="*/ 30251 w 30512"/>
                  <a:gd name="connsiteY9" fmla="*/ 86047 h 86726"/>
                  <a:gd name="connsiteX10" fmla="*/ 12515 w 30512"/>
                  <a:gd name="connsiteY10" fmla="*/ 21494 h 86726"/>
                  <a:gd name="connsiteX11" fmla="*/ 3648 w 30512"/>
                  <a:gd name="connsiteY11" fmla="*/ 4998 h 86726"/>
                  <a:gd name="connsiteX12" fmla="*/ 692 w 30512"/>
                  <a:gd name="connsiteY12" fmla="*/ 897 h 867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0512" h="86726">
                    <a:moveTo>
                      <a:pt x="-262" y="-247"/>
                    </a:moveTo>
                    <a:cubicBezTo>
                      <a:pt x="-262" y="-247"/>
                      <a:pt x="-262" y="1279"/>
                      <a:pt x="-262" y="3949"/>
                    </a:cubicBezTo>
                    <a:cubicBezTo>
                      <a:pt x="-262" y="6619"/>
                      <a:pt x="-262" y="10337"/>
                      <a:pt x="501" y="14819"/>
                    </a:cubicBezTo>
                    <a:cubicBezTo>
                      <a:pt x="1264" y="19300"/>
                      <a:pt x="1455" y="24354"/>
                      <a:pt x="2313" y="29980"/>
                    </a:cubicBezTo>
                    <a:cubicBezTo>
                      <a:pt x="2789" y="32745"/>
                      <a:pt x="3171" y="35606"/>
                      <a:pt x="3743" y="38371"/>
                    </a:cubicBezTo>
                    <a:cubicBezTo>
                      <a:pt x="4315" y="41136"/>
                      <a:pt x="4983" y="44092"/>
                      <a:pt x="5650" y="46953"/>
                    </a:cubicBezTo>
                    <a:cubicBezTo>
                      <a:pt x="6317" y="49813"/>
                      <a:pt x="7080" y="52579"/>
                      <a:pt x="7843" y="55248"/>
                    </a:cubicBezTo>
                    <a:cubicBezTo>
                      <a:pt x="8606" y="57918"/>
                      <a:pt x="9655" y="60683"/>
                      <a:pt x="10608" y="63163"/>
                    </a:cubicBezTo>
                    <a:cubicBezTo>
                      <a:pt x="12229" y="67787"/>
                      <a:pt x="14270" y="72259"/>
                      <a:pt x="16711" y="76512"/>
                    </a:cubicBezTo>
                    <a:cubicBezTo>
                      <a:pt x="21192" y="83854"/>
                      <a:pt x="25769" y="87859"/>
                      <a:pt x="30251" y="86047"/>
                    </a:cubicBezTo>
                    <a:cubicBezTo>
                      <a:pt x="27543" y="63773"/>
                      <a:pt x="21574" y="42023"/>
                      <a:pt x="12515" y="21494"/>
                    </a:cubicBezTo>
                    <a:cubicBezTo>
                      <a:pt x="9979" y="15782"/>
                      <a:pt x="7013" y="10271"/>
                      <a:pt x="3648" y="4998"/>
                    </a:cubicBezTo>
                    <a:cubicBezTo>
                      <a:pt x="2732" y="3577"/>
                      <a:pt x="1750" y="2213"/>
                      <a:pt x="692" y="89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655" name="任意多边形: 形状 654">
                <a:extLst>
                  <a:ext uri="{FF2B5EF4-FFF2-40B4-BE49-F238E27FC236}">
                    <a16:creationId xmlns:a16="http://schemas.microsoft.com/office/drawing/2014/main" id="{E9B5C9F9-ED98-02B6-F575-A034B7259B28}"/>
                  </a:ext>
                </a:extLst>
              </p:cNvPr>
              <p:cNvSpPr/>
              <p:nvPr/>
            </p:nvSpPr>
            <p:spPr>
              <a:xfrm>
                <a:off x="1420686" y="2539757"/>
                <a:ext cx="12195" cy="67383"/>
              </a:xfrm>
              <a:custGeom>
                <a:avLst/>
                <a:gdLst>
                  <a:gd name="connsiteX0" fmla="*/ 3054 w 15634"/>
                  <a:gd name="connsiteY0" fmla="*/ -247 h 86389"/>
                  <a:gd name="connsiteX1" fmla="*/ 1052 w 15634"/>
                  <a:gd name="connsiteY1" fmla="*/ 13580 h 86389"/>
                  <a:gd name="connsiteX2" fmla="*/ -92 w 15634"/>
                  <a:gd name="connsiteY2" fmla="*/ 27691 h 86389"/>
                  <a:gd name="connsiteX3" fmla="*/ -92 w 15634"/>
                  <a:gd name="connsiteY3" fmla="*/ 43902 h 86389"/>
                  <a:gd name="connsiteX4" fmla="*/ 4389 w 15634"/>
                  <a:gd name="connsiteY4" fmla="*/ 73461 h 86389"/>
                  <a:gd name="connsiteX5" fmla="*/ 8775 w 15634"/>
                  <a:gd name="connsiteY5" fmla="*/ 82996 h 86389"/>
                  <a:gd name="connsiteX6" fmla="*/ 14687 w 15634"/>
                  <a:gd name="connsiteY6" fmla="*/ 86143 h 86389"/>
                  <a:gd name="connsiteX7" fmla="*/ 15355 w 15634"/>
                  <a:gd name="connsiteY7" fmla="*/ 67072 h 86389"/>
                  <a:gd name="connsiteX8" fmla="*/ 14783 w 15634"/>
                  <a:gd name="connsiteY8" fmla="*/ 50290 h 86389"/>
                  <a:gd name="connsiteX9" fmla="*/ 13066 w 15634"/>
                  <a:gd name="connsiteY9" fmla="*/ 35701 h 86389"/>
                  <a:gd name="connsiteX10" fmla="*/ 10873 w 15634"/>
                  <a:gd name="connsiteY10" fmla="*/ 23496 h 86389"/>
                  <a:gd name="connsiteX11" fmla="*/ 5819 w 15634"/>
                  <a:gd name="connsiteY11" fmla="*/ 6428 h 86389"/>
                  <a:gd name="connsiteX12" fmla="*/ 3054 w 15634"/>
                  <a:gd name="connsiteY12" fmla="*/ -247 h 863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5634" h="86389">
                    <a:moveTo>
                      <a:pt x="3054" y="-247"/>
                    </a:moveTo>
                    <a:cubicBezTo>
                      <a:pt x="3054" y="-247"/>
                      <a:pt x="2101" y="5284"/>
                      <a:pt x="1052" y="13580"/>
                    </a:cubicBezTo>
                    <a:cubicBezTo>
                      <a:pt x="1052" y="17775"/>
                      <a:pt x="289" y="22543"/>
                      <a:pt x="-92" y="27691"/>
                    </a:cubicBezTo>
                    <a:cubicBezTo>
                      <a:pt x="-474" y="32841"/>
                      <a:pt x="-92" y="38466"/>
                      <a:pt x="-92" y="43902"/>
                    </a:cubicBezTo>
                    <a:cubicBezTo>
                      <a:pt x="89" y="53913"/>
                      <a:pt x="1595" y="63849"/>
                      <a:pt x="4389" y="73461"/>
                    </a:cubicBezTo>
                    <a:cubicBezTo>
                      <a:pt x="5247" y="76884"/>
                      <a:pt x="6735" y="80116"/>
                      <a:pt x="8775" y="82996"/>
                    </a:cubicBezTo>
                    <a:cubicBezTo>
                      <a:pt x="10091" y="84970"/>
                      <a:pt x="12313" y="86152"/>
                      <a:pt x="14687" y="86143"/>
                    </a:cubicBezTo>
                    <a:cubicBezTo>
                      <a:pt x="15164" y="79277"/>
                      <a:pt x="15450" y="72889"/>
                      <a:pt x="15355" y="67072"/>
                    </a:cubicBezTo>
                    <a:cubicBezTo>
                      <a:pt x="15259" y="61256"/>
                      <a:pt x="15355" y="55439"/>
                      <a:pt x="14783" y="50290"/>
                    </a:cubicBezTo>
                    <a:cubicBezTo>
                      <a:pt x="14210" y="45141"/>
                      <a:pt x="13829" y="40183"/>
                      <a:pt x="13066" y="35701"/>
                    </a:cubicBezTo>
                    <a:cubicBezTo>
                      <a:pt x="12303" y="31220"/>
                      <a:pt x="11731" y="27215"/>
                      <a:pt x="10873" y="23496"/>
                    </a:cubicBezTo>
                    <a:cubicBezTo>
                      <a:pt x="9529" y="17708"/>
                      <a:pt x="7841" y="12006"/>
                      <a:pt x="5819" y="6428"/>
                    </a:cubicBezTo>
                    <a:cubicBezTo>
                      <a:pt x="5038" y="4149"/>
                      <a:pt x="4112" y="1918"/>
                      <a:pt x="3054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656" name="任意多边形: 形状 655">
                <a:extLst>
                  <a:ext uri="{FF2B5EF4-FFF2-40B4-BE49-F238E27FC236}">
                    <a16:creationId xmlns:a16="http://schemas.microsoft.com/office/drawing/2014/main" id="{932C9127-E357-899F-A1C6-309CA6959987}"/>
                  </a:ext>
                </a:extLst>
              </p:cNvPr>
              <p:cNvSpPr/>
              <p:nvPr/>
            </p:nvSpPr>
            <p:spPr>
              <a:xfrm>
                <a:off x="1439778" y="2487471"/>
                <a:ext cx="12277" cy="62623"/>
              </a:xfrm>
              <a:custGeom>
                <a:avLst/>
                <a:gdLst>
                  <a:gd name="connsiteX0" fmla="*/ 12904 w 15740"/>
                  <a:gd name="connsiteY0" fmla="*/ -247 h 80286"/>
                  <a:gd name="connsiteX1" fmla="*/ 11569 w 15740"/>
                  <a:gd name="connsiteY1" fmla="*/ 2995 h 80286"/>
                  <a:gd name="connsiteX2" fmla="*/ 8613 w 15740"/>
                  <a:gd name="connsiteY2" fmla="*/ 11672 h 80286"/>
                  <a:gd name="connsiteX3" fmla="*/ 4989 w 15740"/>
                  <a:gd name="connsiteY3" fmla="*/ 24068 h 80286"/>
                  <a:gd name="connsiteX4" fmla="*/ 1843 w 15740"/>
                  <a:gd name="connsiteY4" fmla="*/ 38562 h 80286"/>
                  <a:gd name="connsiteX5" fmla="*/ 31 w 15740"/>
                  <a:gd name="connsiteY5" fmla="*/ 53151 h 80286"/>
                  <a:gd name="connsiteX6" fmla="*/ 31 w 15740"/>
                  <a:gd name="connsiteY6" fmla="*/ 66214 h 80286"/>
                  <a:gd name="connsiteX7" fmla="*/ 6992 w 15740"/>
                  <a:gd name="connsiteY7" fmla="*/ 80040 h 80286"/>
                  <a:gd name="connsiteX8" fmla="*/ 15478 w 15740"/>
                  <a:gd name="connsiteY8" fmla="*/ 22352 h 80286"/>
                  <a:gd name="connsiteX9" fmla="*/ 13953 w 15740"/>
                  <a:gd name="connsiteY9" fmla="*/ 5761 h 80286"/>
                  <a:gd name="connsiteX10" fmla="*/ 12904 w 15740"/>
                  <a:gd name="connsiteY10" fmla="*/ -247 h 802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5740" h="80286">
                    <a:moveTo>
                      <a:pt x="12904" y="-247"/>
                    </a:moveTo>
                    <a:lnTo>
                      <a:pt x="11569" y="2995"/>
                    </a:lnTo>
                    <a:cubicBezTo>
                      <a:pt x="10806" y="4998"/>
                      <a:pt x="9757" y="7954"/>
                      <a:pt x="8613" y="11672"/>
                    </a:cubicBezTo>
                    <a:cubicBezTo>
                      <a:pt x="7469" y="15391"/>
                      <a:pt x="6134" y="19491"/>
                      <a:pt x="4989" y="24068"/>
                    </a:cubicBezTo>
                    <a:cubicBezTo>
                      <a:pt x="3845" y="28645"/>
                      <a:pt x="2701" y="33603"/>
                      <a:pt x="1843" y="38562"/>
                    </a:cubicBezTo>
                    <a:cubicBezTo>
                      <a:pt x="985" y="43520"/>
                      <a:pt x="413" y="48097"/>
                      <a:pt x="31" y="53151"/>
                    </a:cubicBezTo>
                    <a:cubicBezTo>
                      <a:pt x="-360" y="57499"/>
                      <a:pt x="-360" y="61866"/>
                      <a:pt x="31" y="66214"/>
                    </a:cubicBezTo>
                    <a:cubicBezTo>
                      <a:pt x="699" y="73842"/>
                      <a:pt x="3083" y="79182"/>
                      <a:pt x="6992" y="80040"/>
                    </a:cubicBezTo>
                    <a:cubicBezTo>
                      <a:pt x="12637" y="61332"/>
                      <a:pt x="15497" y="41890"/>
                      <a:pt x="15478" y="22352"/>
                    </a:cubicBezTo>
                    <a:cubicBezTo>
                      <a:pt x="15316" y="16793"/>
                      <a:pt x="14801" y="11253"/>
                      <a:pt x="13953" y="5761"/>
                    </a:cubicBezTo>
                    <a:cubicBezTo>
                      <a:pt x="13752" y="3739"/>
                      <a:pt x="13400" y="1727"/>
                      <a:pt x="12904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657" name="任意多边形: 形状 656">
                <a:extLst>
                  <a:ext uri="{FF2B5EF4-FFF2-40B4-BE49-F238E27FC236}">
                    <a16:creationId xmlns:a16="http://schemas.microsoft.com/office/drawing/2014/main" id="{BA5F41A1-594A-27CA-7B41-F941530F7B67}"/>
                  </a:ext>
                </a:extLst>
              </p:cNvPr>
              <p:cNvSpPr/>
              <p:nvPr/>
            </p:nvSpPr>
            <p:spPr>
              <a:xfrm>
                <a:off x="1467359" y="2443739"/>
                <a:ext cx="18598" cy="54963"/>
              </a:xfrm>
              <a:custGeom>
                <a:avLst/>
                <a:gdLst>
                  <a:gd name="connsiteX0" fmla="*/ 23408 w 23844"/>
                  <a:gd name="connsiteY0" fmla="*/ -247 h 70465"/>
                  <a:gd name="connsiteX1" fmla="*/ 21692 w 23844"/>
                  <a:gd name="connsiteY1" fmla="*/ 2328 h 70465"/>
                  <a:gd name="connsiteX2" fmla="*/ 17591 w 23844"/>
                  <a:gd name="connsiteY2" fmla="*/ 9479 h 70465"/>
                  <a:gd name="connsiteX3" fmla="*/ 6626 w 23844"/>
                  <a:gd name="connsiteY3" fmla="*/ 31792 h 70465"/>
                  <a:gd name="connsiteX4" fmla="*/ 2335 w 23844"/>
                  <a:gd name="connsiteY4" fmla="*/ 44474 h 70465"/>
                  <a:gd name="connsiteX5" fmla="*/ 46 w 23844"/>
                  <a:gd name="connsiteY5" fmla="*/ 56011 h 70465"/>
                  <a:gd name="connsiteX6" fmla="*/ 3575 w 23844"/>
                  <a:gd name="connsiteY6" fmla="*/ 70219 h 70465"/>
                  <a:gd name="connsiteX7" fmla="*/ 21882 w 23844"/>
                  <a:gd name="connsiteY7" fmla="*/ 20731 h 70465"/>
                  <a:gd name="connsiteX8" fmla="*/ 23503 w 23844"/>
                  <a:gd name="connsiteY8" fmla="*/ 5474 h 70465"/>
                  <a:gd name="connsiteX9" fmla="*/ 23408 w 23844"/>
                  <a:gd name="connsiteY9" fmla="*/ -247 h 704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3844" h="70465">
                    <a:moveTo>
                      <a:pt x="23408" y="-247"/>
                    </a:moveTo>
                    <a:lnTo>
                      <a:pt x="21692" y="2328"/>
                    </a:lnTo>
                    <a:cubicBezTo>
                      <a:pt x="20738" y="4044"/>
                      <a:pt x="19212" y="6523"/>
                      <a:pt x="17591" y="9479"/>
                    </a:cubicBezTo>
                    <a:cubicBezTo>
                      <a:pt x="13367" y="16621"/>
                      <a:pt x="9706" y="24087"/>
                      <a:pt x="6626" y="31792"/>
                    </a:cubicBezTo>
                    <a:cubicBezTo>
                      <a:pt x="4986" y="35940"/>
                      <a:pt x="3546" y="40173"/>
                      <a:pt x="2335" y="44474"/>
                    </a:cubicBezTo>
                    <a:cubicBezTo>
                      <a:pt x="1219" y="48240"/>
                      <a:pt x="447" y="52102"/>
                      <a:pt x="46" y="56011"/>
                    </a:cubicBezTo>
                    <a:cubicBezTo>
                      <a:pt x="-812" y="63067"/>
                      <a:pt x="46" y="68407"/>
                      <a:pt x="3575" y="70219"/>
                    </a:cubicBezTo>
                    <a:cubicBezTo>
                      <a:pt x="12356" y="54838"/>
                      <a:pt x="18545" y="38123"/>
                      <a:pt x="21882" y="20731"/>
                    </a:cubicBezTo>
                    <a:cubicBezTo>
                      <a:pt x="22817" y="15696"/>
                      <a:pt x="23350" y="10595"/>
                      <a:pt x="23503" y="5474"/>
                    </a:cubicBezTo>
                    <a:cubicBezTo>
                      <a:pt x="23637" y="3567"/>
                      <a:pt x="23598" y="1651"/>
                      <a:pt x="23408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658" name="任意多边形: 形状 657">
                <a:extLst>
                  <a:ext uri="{FF2B5EF4-FFF2-40B4-BE49-F238E27FC236}">
                    <a16:creationId xmlns:a16="http://schemas.microsoft.com/office/drawing/2014/main" id="{9FD528E7-E78B-DB80-72D4-8B0FBADCC0D7}"/>
                  </a:ext>
                </a:extLst>
              </p:cNvPr>
              <p:cNvSpPr/>
              <p:nvPr/>
            </p:nvSpPr>
            <p:spPr>
              <a:xfrm>
                <a:off x="1503708" y="2410716"/>
                <a:ext cx="25399" cy="44848"/>
              </a:xfrm>
              <a:custGeom>
                <a:avLst/>
                <a:gdLst>
                  <a:gd name="connsiteX0" fmla="*/ 32302 w 32563"/>
                  <a:gd name="connsiteY0" fmla="*/ -247 h 57497"/>
                  <a:gd name="connsiteX1" fmla="*/ 25341 w 32563"/>
                  <a:gd name="connsiteY1" fmla="*/ 7000 h 57497"/>
                  <a:gd name="connsiteX2" fmla="*/ 18762 w 32563"/>
                  <a:gd name="connsiteY2" fmla="*/ 14724 h 57497"/>
                  <a:gd name="connsiteX3" fmla="*/ 11706 w 32563"/>
                  <a:gd name="connsiteY3" fmla="*/ 24259 h 57497"/>
                  <a:gd name="connsiteX4" fmla="*/ 5508 w 32563"/>
                  <a:gd name="connsiteY4" fmla="*/ 34366 h 57497"/>
                  <a:gd name="connsiteX5" fmla="*/ 1312 w 32563"/>
                  <a:gd name="connsiteY5" fmla="*/ 43901 h 57497"/>
                  <a:gd name="connsiteX6" fmla="*/ 1312 w 32563"/>
                  <a:gd name="connsiteY6" fmla="*/ 57251 h 57497"/>
                  <a:gd name="connsiteX7" fmla="*/ 26867 w 32563"/>
                  <a:gd name="connsiteY7" fmla="*/ 17870 h 57497"/>
                  <a:gd name="connsiteX8" fmla="*/ 32302 w 32563"/>
                  <a:gd name="connsiteY8" fmla="*/ -247 h 57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2563" h="57497">
                    <a:moveTo>
                      <a:pt x="32302" y="-247"/>
                    </a:moveTo>
                    <a:cubicBezTo>
                      <a:pt x="32302" y="-247"/>
                      <a:pt x="29441" y="2614"/>
                      <a:pt x="25341" y="7000"/>
                    </a:cubicBezTo>
                    <a:cubicBezTo>
                      <a:pt x="23024" y="9460"/>
                      <a:pt x="20821" y="12044"/>
                      <a:pt x="18762" y="14724"/>
                    </a:cubicBezTo>
                    <a:cubicBezTo>
                      <a:pt x="16235" y="17765"/>
                      <a:pt x="13880" y="20950"/>
                      <a:pt x="11706" y="24259"/>
                    </a:cubicBezTo>
                    <a:cubicBezTo>
                      <a:pt x="9465" y="27520"/>
                      <a:pt x="7396" y="30895"/>
                      <a:pt x="5508" y="34366"/>
                    </a:cubicBezTo>
                    <a:cubicBezTo>
                      <a:pt x="3858" y="37427"/>
                      <a:pt x="2447" y="40612"/>
                      <a:pt x="1312" y="43901"/>
                    </a:cubicBezTo>
                    <a:cubicBezTo>
                      <a:pt x="-690" y="49909"/>
                      <a:pt x="-881" y="54867"/>
                      <a:pt x="1312" y="57251"/>
                    </a:cubicBezTo>
                    <a:cubicBezTo>
                      <a:pt x="12163" y="45789"/>
                      <a:pt x="20821" y="32450"/>
                      <a:pt x="26867" y="17870"/>
                    </a:cubicBezTo>
                    <a:cubicBezTo>
                      <a:pt x="29508" y="12111"/>
                      <a:pt x="31339" y="6018"/>
                      <a:pt x="32302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659" name="任意多边形: 形状 658">
                <a:extLst>
                  <a:ext uri="{FF2B5EF4-FFF2-40B4-BE49-F238E27FC236}">
                    <a16:creationId xmlns:a16="http://schemas.microsoft.com/office/drawing/2014/main" id="{C6F15168-4CA2-B630-14C7-0C0ED9241683}"/>
                  </a:ext>
                </a:extLst>
              </p:cNvPr>
              <p:cNvSpPr/>
              <p:nvPr/>
            </p:nvSpPr>
            <p:spPr>
              <a:xfrm>
                <a:off x="1547414" y="2390040"/>
                <a:ext cx="29962" cy="33765"/>
              </a:xfrm>
              <a:custGeom>
                <a:avLst/>
                <a:gdLst>
                  <a:gd name="connsiteX0" fmla="*/ 38151 w 38413"/>
                  <a:gd name="connsiteY0" fmla="*/ -247 h 43289"/>
                  <a:gd name="connsiteX1" fmla="*/ 30714 w 38413"/>
                  <a:gd name="connsiteY1" fmla="*/ 4330 h 43289"/>
                  <a:gd name="connsiteX2" fmla="*/ 15648 w 38413"/>
                  <a:gd name="connsiteY2" fmla="*/ 16154 h 43289"/>
                  <a:gd name="connsiteX3" fmla="*/ 8306 w 38413"/>
                  <a:gd name="connsiteY3" fmla="*/ 23591 h 43289"/>
                  <a:gd name="connsiteX4" fmla="*/ 2775 w 38413"/>
                  <a:gd name="connsiteY4" fmla="*/ 31124 h 43289"/>
                  <a:gd name="connsiteX5" fmla="*/ 678 w 38413"/>
                  <a:gd name="connsiteY5" fmla="*/ 43043 h 43289"/>
                  <a:gd name="connsiteX6" fmla="*/ 10690 w 38413"/>
                  <a:gd name="connsiteY6" fmla="*/ 35701 h 43289"/>
                  <a:gd name="connsiteX7" fmla="*/ 18890 w 38413"/>
                  <a:gd name="connsiteY7" fmla="*/ 28454 h 43289"/>
                  <a:gd name="connsiteX8" fmla="*/ 25469 w 38413"/>
                  <a:gd name="connsiteY8" fmla="*/ 21303 h 43289"/>
                  <a:gd name="connsiteX9" fmla="*/ 30428 w 38413"/>
                  <a:gd name="connsiteY9" fmla="*/ 14628 h 43289"/>
                  <a:gd name="connsiteX10" fmla="*/ 36435 w 38413"/>
                  <a:gd name="connsiteY10" fmla="*/ 4044 h 43289"/>
                  <a:gd name="connsiteX11" fmla="*/ 38151 w 38413"/>
                  <a:gd name="connsiteY11" fmla="*/ -247 h 4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8413" h="43289">
                    <a:moveTo>
                      <a:pt x="38151" y="-247"/>
                    </a:moveTo>
                    <a:lnTo>
                      <a:pt x="30714" y="4330"/>
                    </a:lnTo>
                    <a:cubicBezTo>
                      <a:pt x="25441" y="7944"/>
                      <a:pt x="20406" y="11892"/>
                      <a:pt x="15648" y="16154"/>
                    </a:cubicBezTo>
                    <a:cubicBezTo>
                      <a:pt x="13073" y="18633"/>
                      <a:pt x="10594" y="21112"/>
                      <a:pt x="8306" y="23591"/>
                    </a:cubicBezTo>
                    <a:cubicBezTo>
                      <a:pt x="6275" y="25956"/>
                      <a:pt x="4425" y="28473"/>
                      <a:pt x="2775" y="31124"/>
                    </a:cubicBezTo>
                    <a:cubicBezTo>
                      <a:pt x="-85" y="35987"/>
                      <a:pt x="-1229" y="40183"/>
                      <a:pt x="678" y="43043"/>
                    </a:cubicBezTo>
                    <a:cubicBezTo>
                      <a:pt x="4215" y="40879"/>
                      <a:pt x="7562" y="38419"/>
                      <a:pt x="10690" y="35701"/>
                    </a:cubicBezTo>
                    <a:cubicBezTo>
                      <a:pt x="13588" y="33479"/>
                      <a:pt x="16335" y="31057"/>
                      <a:pt x="18890" y="28454"/>
                    </a:cubicBezTo>
                    <a:cubicBezTo>
                      <a:pt x="21369" y="25975"/>
                      <a:pt x="23467" y="23591"/>
                      <a:pt x="25469" y="21303"/>
                    </a:cubicBezTo>
                    <a:cubicBezTo>
                      <a:pt x="27271" y="19196"/>
                      <a:pt x="28930" y="16964"/>
                      <a:pt x="30428" y="14628"/>
                    </a:cubicBezTo>
                    <a:cubicBezTo>
                      <a:pt x="32659" y="11234"/>
                      <a:pt x="34671" y="7696"/>
                      <a:pt x="36435" y="4044"/>
                    </a:cubicBezTo>
                    <a:cubicBezTo>
                      <a:pt x="37102" y="2652"/>
                      <a:pt x="37674" y="1222"/>
                      <a:pt x="38151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660" name="任意多边形: 形状 659">
                <a:extLst>
                  <a:ext uri="{FF2B5EF4-FFF2-40B4-BE49-F238E27FC236}">
                    <a16:creationId xmlns:a16="http://schemas.microsoft.com/office/drawing/2014/main" id="{86D188DE-4580-33BF-A2B9-B8FCEEFE4025}"/>
                  </a:ext>
                </a:extLst>
              </p:cNvPr>
              <p:cNvSpPr/>
              <p:nvPr/>
            </p:nvSpPr>
            <p:spPr>
              <a:xfrm>
                <a:off x="1578790" y="2819406"/>
                <a:ext cx="59342" cy="54889"/>
              </a:xfrm>
              <a:custGeom>
                <a:avLst/>
                <a:gdLst>
                  <a:gd name="connsiteX0" fmla="*/ -262 w 76079"/>
                  <a:gd name="connsiteY0" fmla="*/ -247 h 70370"/>
                  <a:gd name="connsiteX1" fmla="*/ 2694 w 76079"/>
                  <a:gd name="connsiteY1" fmla="*/ 2328 h 70370"/>
                  <a:gd name="connsiteX2" fmla="*/ 10513 w 76079"/>
                  <a:gd name="connsiteY2" fmla="*/ 8812 h 70370"/>
                  <a:gd name="connsiteX3" fmla="*/ 22146 w 76079"/>
                  <a:gd name="connsiteY3" fmla="*/ 17870 h 70370"/>
                  <a:gd name="connsiteX4" fmla="*/ 36067 w 76079"/>
                  <a:gd name="connsiteY4" fmla="*/ 27978 h 70370"/>
                  <a:gd name="connsiteX5" fmla="*/ 50656 w 76079"/>
                  <a:gd name="connsiteY5" fmla="*/ 38466 h 70370"/>
                  <a:gd name="connsiteX6" fmla="*/ 63815 w 76079"/>
                  <a:gd name="connsiteY6" fmla="*/ 48860 h 70370"/>
                  <a:gd name="connsiteX7" fmla="*/ 75639 w 76079"/>
                  <a:gd name="connsiteY7" fmla="*/ 70123 h 70370"/>
                  <a:gd name="connsiteX8" fmla="*/ 33207 w 76079"/>
                  <a:gd name="connsiteY8" fmla="*/ 54962 h 70370"/>
                  <a:gd name="connsiteX9" fmla="*/ 25769 w 76079"/>
                  <a:gd name="connsiteY9" fmla="*/ 49146 h 70370"/>
                  <a:gd name="connsiteX10" fmla="*/ 19571 w 76079"/>
                  <a:gd name="connsiteY10" fmla="*/ 42852 h 70370"/>
                  <a:gd name="connsiteX11" fmla="*/ 10036 w 76079"/>
                  <a:gd name="connsiteY11" fmla="*/ 30075 h 70370"/>
                  <a:gd name="connsiteX12" fmla="*/ 4220 w 76079"/>
                  <a:gd name="connsiteY12" fmla="*/ 18252 h 70370"/>
                  <a:gd name="connsiteX13" fmla="*/ 1168 w 76079"/>
                  <a:gd name="connsiteY13" fmla="*/ 8716 h 70370"/>
                  <a:gd name="connsiteX14" fmla="*/ -262 w 76079"/>
                  <a:gd name="connsiteY14" fmla="*/ -247 h 703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6079" h="70370">
                    <a:moveTo>
                      <a:pt x="-262" y="-247"/>
                    </a:moveTo>
                    <a:lnTo>
                      <a:pt x="2694" y="2328"/>
                    </a:lnTo>
                    <a:lnTo>
                      <a:pt x="10513" y="8812"/>
                    </a:lnTo>
                    <a:lnTo>
                      <a:pt x="22146" y="17870"/>
                    </a:lnTo>
                    <a:cubicBezTo>
                      <a:pt x="26532" y="20922"/>
                      <a:pt x="31204" y="24640"/>
                      <a:pt x="36067" y="27978"/>
                    </a:cubicBezTo>
                    <a:cubicBezTo>
                      <a:pt x="40930" y="31315"/>
                      <a:pt x="45603" y="34843"/>
                      <a:pt x="50656" y="38466"/>
                    </a:cubicBezTo>
                    <a:cubicBezTo>
                      <a:pt x="55710" y="42090"/>
                      <a:pt x="60191" y="45332"/>
                      <a:pt x="63815" y="48860"/>
                    </a:cubicBezTo>
                    <a:cubicBezTo>
                      <a:pt x="71538" y="55535"/>
                      <a:pt x="76878" y="62781"/>
                      <a:pt x="75639" y="70123"/>
                    </a:cubicBezTo>
                    <a:cubicBezTo>
                      <a:pt x="60401" y="68941"/>
                      <a:pt x="45746" y="63706"/>
                      <a:pt x="33207" y="54962"/>
                    </a:cubicBezTo>
                    <a:cubicBezTo>
                      <a:pt x="30537" y="53055"/>
                      <a:pt x="28058" y="51148"/>
                      <a:pt x="25769" y="49146"/>
                    </a:cubicBezTo>
                    <a:cubicBezTo>
                      <a:pt x="23481" y="47143"/>
                      <a:pt x="21478" y="44950"/>
                      <a:pt x="19571" y="42852"/>
                    </a:cubicBezTo>
                    <a:cubicBezTo>
                      <a:pt x="15929" y="38953"/>
                      <a:pt x="12735" y="34671"/>
                      <a:pt x="10036" y="30075"/>
                    </a:cubicBezTo>
                    <a:cubicBezTo>
                      <a:pt x="7700" y="26347"/>
                      <a:pt x="5745" y="22380"/>
                      <a:pt x="4220" y="18252"/>
                    </a:cubicBezTo>
                    <a:cubicBezTo>
                      <a:pt x="2999" y="15143"/>
                      <a:pt x="1979" y="11958"/>
                      <a:pt x="1168" y="8716"/>
                    </a:cubicBezTo>
                    <a:cubicBezTo>
                      <a:pt x="425" y="5779"/>
                      <a:pt x="-52" y="2776"/>
                      <a:pt x="-262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661" name="任意多边形: 形状 660">
                <a:extLst>
                  <a:ext uri="{FF2B5EF4-FFF2-40B4-BE49-F238E27FC236}">
                    <a16:creationId xmlns:a16="http://schemas.microsoft.com/office/drawing/2014/main" id="{E1DD0BD4-6428-D36C-D363-FEB764141463}"/>
                  </a:ext>
                </a:extLst>
              </p:cNvPr>
              <p:cNvSpPr/>
              <p:nvPr/>
            </p:nvSpPr>
            <p:spPr>
              <a:xfrm>
                <a:off x="1544704" y="2801258"/>
                <a:ext cx="45427" cy="66193"/>
              </a:xfrm>
              <a:custGeom>
                <a:avLst/>
                <a:gdLst>
                  <a:gd name="connsiteX0" fmla="*/ -138 w 58240"/>
                  <a:gd name="connsiteY0" fmla="*/ -247 h 84863"/>
                  <a:gd name="connsiteX1" fmla="*/ 8348 w 58240"/>
                  <a:gd name="connsiteY1" fmla="*/ 10814 h 84863"/>
                  <a:gd name="connsiteX2" fmla="*/ 17883 w 58240"/>
                  <a:gd name="connsiteY2" fmla="*/ 22161 h 84863"/>
                  <a:gd name="connsiteX3" fmla="*/ 23223 w 58240"/>
                  <a:gd name="connsiteY3" fmla="*/ 28645 h 84863"/>
                  <a:gd name="connsiteX4" fmla="*/ 28849 w 58240"/>
                  <a:gd name="connsiteY4" fmla="*/ 35224 h 84863"/>
                  <a:gd name="connsiteX5" fmla="*/ 34665 w 58240"/>
                  <a:gd name="connsiteY5" fmla="*/ 41994 h 84863"/>
                  <a:gd name="connsiteX6" fmla="*/ 40386 w 58240"/>
                  <a:gd name="connsiteY6" fmla="*/ 48860 h 84863"/>
                  <a:gd name="connsiteX7" fmla="*/ 50494 w 58240"/>
                  <a:gd name="connsiteY7" fmla="*/ 61828 h 84863"/>
                  <a:gd name="connsiteX8" fmla="*/ 56978 w 58240"/>
                  <a:gd name="connsiteY8" fmla="*/ 73937 h 84863"/>
                  <a:gd name="connsiteX9" fmla="*/ 56978 w 58240"/>
                  <a:gd name="connsiteY9" fmla="*/ 84617 h 84863"/>
                  <a:gd name="connsiteX10" fmla="*/ 20839 w 58240"/>
                  <a:gd name="connsiteY10" fmla="*/ 59539 h 84863"/>
                  <a:gd name="connsiteX11" fmla="*/ 10446 w 58240"/>
                  <a:gd name="connsiteY11" fmla="*/ 44664 h 84863"/>
                  <a:gd name="connsiteX12" fmla="*/ 6822 w 58240"/>
                  <a:gd name="connsiteY12" fmla="*/ 37513 h 84863"/>
                  <a:gd name="connsiteX13" fmla="*/ 4248 w 58240"/>
                  <a:gd name="connsiteY13" fmla="*/ 30457 h 84863"/>
                  <a:gd name="connsiteX14" fmla="*/ -43 w 58240"/>
                  <a:gd name="connsiteY14" fmla="*/ 8335 h 84863"/>
                  <a:gd name="connsiteX15" fmla="*/ -138 w 58240"/>
                  <a:gd name="connsiteY15" fmla="*/ -247 h 84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58240" h="84863">
                    <a:moveTo>
                      <a:pt x="-138" y="-247"/>
                    </a:moveTo>
                    <a:lnTo>
                      <a:pt x="8348" y="10814"/>
                    </a:lnTo>
                    <a:cubicBezTo>
                      <a:pt x="11018" y="13961"/>
                      <a:pt x="13974" y="18156"/>
                      <a:pt x="17883" y="22161"/>
                    </a:cubicBezTo>
                    <a:lnTo>
                      <a:pt x="23223" y="28645"/>
                    </a:lnTo>
                    <a:cubicBezTo>
                      <a:pt x="25130" y="30743"/>
                      <a:pt x="26942" y="32936"/>
                      <a:pt x="28849" y="35224"/>
                    </a:cubicBezTo>
                    <a:cubicBezTo>
                      <a:pt x="30756" y="37513"/>
                      <a:pt x="32758" y="39801"/>
                      <a:pt x="34665" y="41994"/>
                    </a:cubicBezTo>
                    <a:cubicBezTo>
                      <a:pt x="36572" y="44188"/>
                      <a:pt x="38480" y="46571"/>
                      <a:pt x="40386" y="48860"/>
                    </a:cubicBezTo>
                    <a:cubicBezTo>
                      <a:pt x="44105" y="53151"/>
                      <a:pt x="47538" y="57727"/>
                      <a:pt x="50494" y="61828"/>
                    </a:cubicBezTo>
                    <a:cubicBezTo>
                      <a:pt x="53231" y="65527"/>
                      <a:pt x="55414" y="69608"/>
                      <a:pt x="56978" y="73937"/>
                    </a:cubicBezTo>
                    <a:cubicBezTo>
                      <a:pt x="58313" y="77370"/>
                      <a:pt x="58313" y="81184"/>
                      <a:pt x="56978" y="84617"/>
                    </a:cubicBezTo>
                    <a:cubicBezTo>
                      <a:pt x="43075" y="79315"/>
                      <a:pt x="30670" y="70705"/>
                      <a:pt x="20839" y="59539"/>
                    </a:cubicBezTo>
                    <a:cubicBezTo>
                      <a:pt x="16854" y="54972"/>
                      <a:pt x="13364" y="49985"/>
                      <a:pt x="10446" y="44664"/>
                    </a:cubicBezTo>
                    <a:cubicBezTo>
                      <a:pt x="9111" y="42185"/>
                      <a:pt x="7871" y="39801"/>
                      <a:pt x="6822" y="37513"/>
                    </a:cubicBezTo>
                    <a:cubicBezTo>
                      <a:pt x="5812" y="35215"/>
                      <a:pt x="4953" y="32860"/>
                      <a:pt x="4248" y="30457"/>
                    </a:cubicBezTo>
                    <a:cubicBezTo>
                      <a:pt x="1759" y="23324"/>
                      <a:pt x="310" y="15877"/>
                      <a:pt x="-43" y="8335"/>
                    </a:cubicBezTo>
                    <a:cubicBezTo>
                      <a:pt x="-300" y="5484"/>
                      <a:pt x="-329" y="2614"/>
                      <a:pt x="-138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662" name="任意多边形: 形状 661">
                <a:extLst>
                  <a:ext uri="{FF2B5EF4-FFF2-40B4-BE49-F238E27FC236}">
                    <a16:creationId xmlns:a16="http://schemas.microsoft.com/office/drawing/2014/main" id="{80DE2093-F19F-792B-3457-6B0C3E7AFB63}"/>
                  </a:ext>
                </a:extLst>
              </p:cNvPr>
              <p:cNvSpPr/>
              <p:nvPr/>
            </p:nvSpPr>
            <p:spPr>
              <a:xfrm>
                <a:off x="1513188" y="2773665"/>
                <a:ext cx="31955" cy="73035"/>
              </a:xfrm>
              <a:custGeom>
                <a:avLst/>
                <a:gdLst>
                  <a:gd name="connsiteX0" fmla="*/ 2031 w 40968"/>
                  <a:gd name="connsiteY0" fmla="*/ -247 h 93635"/>
                  <a:gd name="connsiteX1" fmla="*/ 3652 w 40968"/>
                  <a:gd name="connsiteY1" fmla="*/ 3186 h 93635"/>
                  <a:gd name="connsiteX2" fmla="*/ 7943 w 40968"/>
                  <a:gd name="connsiteY2" fmla="*/ 12721 h 93635"/>
                  <a:gd name="connsiteX3" fmla="*/ 14331 w 40968"/>
                  <a:gd name="connsiteY3" fmla="*/ 25594 h 93635"/>
                  <a:gd name="connsiteX4" fmla="*/ 22055 w 40968"/>
                  <a:gd name="connsiteY4" fmla="*/ 40659 h 93635"/>
                  <a:gd name="connsiteX5" fmla="*/ 26155 w 40968"/>
                  <a:gd name="connsiteY5" fmla="*/ 48383 h 93635"/>
                  <a:gd name="connsiteX6" fmla="*/ 30160 w 40968"/>
                  <a:gd name="connsiteY6" fmla="*/ 56202 h 93635"/>
                  <a:gd name="connsiteX7" fmla="*/ 36930 w 40968"/>
                  <a:gd name="connsiteY7" fmla="*/ 70886 h 93635"/>
                  <a:gd name="connsiteX8" fmla="*/ 40553 w 40968"/>
                  <a:gd name="connsiteY8" fmla="*/ 83854 h 93635"/>
                  <a:gd name="connsiteX9" fmla="*/ 38551 w 40968"/>
                  <a:gd name="connsiteY9" fmla="*/ 93389 h 93635"/>
                  <a:gd name="connsiteX10" fmla="*/ 9945 w 40968"/>
                  <a:gd name="connsiteY10" fmla="*/ 60683 h 93635"/>
                  <a:gd name="connsiteX11" fmla="*/ 410 w 40968"/>
                  <a:gd name="connsiteY11" fmla="*/ 29599 h 93635"/>
                  <a:gd name="connsiteX12" fmla="*/ -258 w 40968"/>
                  <a:gd name="connsiteY12" fmla="*/ 17298 h 93635"/>
                  <a:gd name="connsiteX13" fmla="*/ 600 w 40968"/>
                  <a:gd name="connsiteY13" fmla="*/ 7763 h 93635"/>
                  <a:gd name="connsiteX14" fmla="*/ 2031 w 40968"/>
                  <a:gd name="connsiteY14" fmla="*/ -247 h 93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0968" h="93635">
                    <a:moveTo>
                      <a:pt x="2031" y="-247"/>
                    </a:moveTo>
                    <a:lnTo>
                      <a:pt x="3652" y="3186"/>
                    </a:lnTo>
                    <a:cubicBezTo>
                      <a:pt x="4701" y="5379"/>
                      <a:pt x="6036" y="8526"/>
                      <a:pt x="7943" y="12721"/>
                    </a:cubicBezTo>
                    <a:cubicBezTo>
                      <a:pt x="9850" y="16917"/>
                      <a:pt x="11852" y="20922"/>
                      <a:pt x="14331" y="25594"/>
                    </a:cubicBezTo>
                    <a:cubicBezTo>
                      <a:pt x="16810" y="30266"/>
                      <a:pt x="19385" y="35129"/>
                      <a:pt x="22055" y="40659"/>
                    </a:cubicBezTo>
                    <a:cubicBezTo>
                      <a:pt x="23390" y="43329"/>
                      <a:pt x="24820" y="45713"/>
                      <a:pt x="26155" y="48383"/>
                    </a:cubicBezTo>
                    <a:lnTo>
                      <a:pt x="30160" y="56202"/>
                    </a:lnTo>
                    <a:cubicBezTo>
                      <a:pt x="32734" y="61160"/>
                      <a:pt x="35023" y="66405"/>
                      <a:pt x="36930" y="70886"/>
                    </a:cubicBezTo>
                    <a:cubicBezTo>
                      <a:pt x="38741" y="75015"/>
                      <a:pt x="39962" y="79382"/>
                      <a:pt x="40553" y="83854"/>
                    </a:cubicBezTo>
                    <a:cubicBezTo>
                      <a:pt x="41049" y="87172"/>
                      <a:pt x="40334" y="90548"/>
                      <a:pt x="38551" y="93389"/>
                    </a:cubicBezTo>
                    <a:cubicBezTo>
                      <a:pt x="26670" y="84779"/>
                      <a:pt x="16896" y="73604"/>
                      <a:pt x="9945" y="60683"/>
                    </a:cubicBezTo>
                    <a:cubicBezTo>
                      <a:pt x="4939" y="50976"/>
                      <a:pt x="1716" y="40450"/>
                      <a:pt x="410" y="29599"/>
                    </a:cubicBezTo>
                    <a:cubicBezTo>
                      <a:pt x="-76" y="25517"/>
                      <a:pt x="-296" y="21408"/>
                      <a:pt x="-258" y="17298"/>
                    </a:cubicBezTo>
                    <a:cubicBezTo>
                      <a:pt x="-172" y="14104"/>
                      <a:pt x="114" y="10919"/>
                      <a:pt x="600" y="7763"/>
                    </a:cubicBezTo>
                    <a:cubicBezTo>
                      <a:pt x="906" y="5064"/>
                      <a:pt x="1382" y="2385"/>
                      <a:pt x="2031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663" name="任意多边形: 形状 662">
                <a:extLst>
                  <a:ext uri="{FF2B5EF4-FFF2-40B4-BE49-F238E27FC236}">
                    <a16:creationId xmlns:a16="http://schemas.microsoft.com/office/drawing/2014/main" id="{E3A9DFFC-D590-FF8A-22AD-0B588F8895AE}"/>
                  </a:ext>
                </a:extLst>
              </p:cNvPr>
              <p:cNvSpPr/>
              <p:nvPr/>
            </p:nvSpPr>
            <p:spPr>
              <a:xfrm>
                <a:off x="1485626" y="2739081"/>
                <a:ext cx="20889" cy="74747"/>
              </a:xfrm>
              <a:custGeom>
                <a:avLst/>
                <a:gdLst>
                  <a:gd name="connsiteX0" fmla="*/ 6663 w 26781"/>
                  <a:gd name="connsiteY0" fmla="*/ -247 h 95829"/>
                  <a:gd name="connsiteX1" fmla="*/ 7521 w 26781"/>
                  <a:gd name="connsiteY1" fmla="*/ 3376 h 95829"/>
                  <a:gd name="connsiteX2" fmla="*/ 9810 w 26781"/>
                  <a:gd name="connsiteY2" fmla="*/ 12912 h 95829"/>
                  <a:gd name="connsiteX3" fmla="*/ 11431 w 26781"/>
                  <a:gd name="connsiteY3" fmla="*/ 19300 h 95829"/>
                  <a:gd name="connsiteX4" fmla="*/ 13338 w 26781"/>
                  <a:gd name="connsiteY4" fmla="*/ 26452 h 95829"/>
                  <a:gd name="connsiteX5" fmla="*/ 17629 w 26781"/>
                  <a:gd name="connsiteY5" fmla="*/ 42376 h 95829"/>
                  <a:gd name="connsiteX6" fmla="*/ 22110 w 26781"/>
                  <a:gd name="connsiteY6" fmla="*/ 58776 h 95829"/>
                  <a:gd name="connsiteX7" fmla="*/ 25543 w 26781"/>
                  <a:gd name="connsiteY7" fmla="*/ 74128 h 95829"/>
                  <a:gd name="connsiteX8" fmla="*/ 22587 w 26781"/>
                  <a:gd name="connsiteY8" fmla="*/ 95582 h 95829"/>
                  <a:gd name="connsiteX9" fmla="*/ 2754 w 26781"/>
                  <a:gd name="connsiteY9" fmla="*/ 58109 h 95829"/>
                  <a:gd name="connsiteX10" fmla="*/ -12 w 26781"/>
                  <a:gd name="connsiteY10" fmla="*/ 41327 h 95829"/>
                  <a:gd name="connsiteX11" fmla="*/ -12 w 26781"/>
                  <a:gd name="connsiteY11" fmla="*/ 26929 h 95829"/>
                  <a:gd name="connsiteX12" fmla="*/ 4088 w 26781"/>
                  <a:gd name="connsiteY12" fmla="*/ 6905 h 95829"/>
                  <a:gd name="connsiteX13" fmla="*/ 6663 w 26781"/>
                  <a:gd name="connsiteY13" fmla="*/ -247 h 958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6781" h="95829">
                    <a:moveTo>
                      <a:pt x="6663" y="-247"/>
                    </a:moveTo>
                    <a:cubicBezTo>
                      <a:pt x="6663" y="-247"/>
                      <a:pt x="6663" y="1088"/>
                      <a:pt x="7521" y="3376"/>
                    </a:cubicBezTo>
                    <a:cubicBezTo>
                      <a:pt x="8379" y="5665"/>
                      <a:pt x="8856" y="8907"/>
                      <a:pt x="9810" y="12912"/>
                    </a:cubicBezTo>
                    <a:cubicBezTo>
                      <a:pt x="10286" y="14914"/>
                      <a:pt x="10763" y="17107"/>
                      <a:pt x="11431" y="19300"/>
                    </a:cubicBezTo>
                    <a:cubicBezTo>
                      <a:pt x="12098" y="21494"/>
                      <a:pt x="12670" y="23973"/>
                      <a:pt x="13338" y="26452"/>
                    </a:cubicBezTo>
                    <a:cubicBezTo>
                      <a:pt x="14577" y="31601"/>
                      <a:pt x="16294" y="36750"/>
                      <a:pt x="17629" y="42376"/>
                    </a:cubicBezTo>
                    <a:cubicBezTo>
                      <a:pt x="18963" y="48002"/>
                      <a:pt x="20775" y="53341"/>
                      <a:pt x="22110" y="58776"/>
                    </a:cubicBezTo>
                    <a:cubicBezTo>
                      <a:pt x="23512" y="63830"/>
                      <a:pt x="24656" y="68960"/>
                      <a:pt x="25543" y="74128"/>
                    </a:cubicBezTo>
                    <a:cubicBezTo>
                      <a:pt x="27259" y="83663"/>
                      <a:pt x="26973" y="91673"/>
                      <a:pt x="22587" y="95582"/>
                    </a:cubicBezTo>
                    <a:cubicBezTo>
                      <a:pt x="13529" y="84550"/>
                      <a:pt x="6778" y="71802"/>
                      <a:pt x="2754" y="58109"/>
                    </a:cubicBezTo>
                    <a:cubicBezTo>
                      <a:pt x="1409" y="52598"/>
                      <a:pt x="484" y="46981"/>
                      <a:pt x="-12" y="41327"/>
                    </a:cubicBezTo>
                    <a:cubicBezTo>
                      <a:pt x="-345" y="36531"/>
                      <a:pt x="-345" y="31725"/>
                      <a:pt x="-12" y="26929"/>
                    </a:cubicBezTo>
                    <a:cubicBezTo>
                      <a:pt x="475" y="20101"/>
                      <a:pt x="1848" y="13369"/>
                      <a:pt x="4088" y="6905"/>
                    </a:cubicBezTo>
                    <a:cubicBezTo>
                      <a:pt x="4728" y="4444"/>
                      <a:pt x="5595" y="2051"/>
                      <a:pt x="6663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664" name="任意多边形: 形状 663">
                <a:extLst>
                  <a:ext uri="{FF2B5EF4-FFF2-40B4-BE49-F238E27FC236}">
                    <a16:creationId xmlns:a16="http://schemas.microsoft.com/office/drawing/2014/main" id="{1F408310-4EA6-94F0-5307-0339FF63179F}"/>
                  </a:ext>
                </a:extLst>
              </p:cNvPr>
              <p:cNvSpPr/>
              <p:nvPr/>
            </p:nvSpPr>
            <p:spPr>
              <a:xfrm>
                <a:off x="1462164" y="2698844"/>
                <a:ext cx="14304" cy="72218"/>
              </a:xfrm>
              <a:custGeom>
                <a:avLst/>
                <a:gdLst>
                  <a:gd name="connsiteX0" fmla="*/ 15192 w 18338"/>
                  <a:gd name="connsiteY0" fmla="*/ -247 h 92587"/>
                  <a:gd name="connsiteX1" fmla="*/ 15192 w 18338"/>
                  <a:gd name="connsiteY1" fmla="*/ 707 h 92587"/>
                  <a:gd name="connsiteX2" fmla="*/ 15192 w 18338"/>
                  <a:gd name="connsiteY2" fmla="*/ 3281 h 92587"/>
                  <a:gd name="connsiteX3" fmla="*/ 15192 w 18338"/>
                  <a:gd name="connsiteY3" fmla="*/ 12817 h 92587"/>
                  <a:gd name="connsiteX4" fmla="*/ 15860 w 18338"/>
                  <a:gd name="connsiteY4" fmla="*/ 26261 h 92587"/>
                  <a:gd name="connsiteX5" fmla="*/ 16909 w 18338"/>
                  <a:gd name="connsiteY5" fmla="*/ 41994 h 92587"/>
                  <a:gd name="connsiteX6" fmla="*/ 17862 w 18338"/>
                  <a:gd name="connsiteY6" fmla="*/ 58204 h 92587"/>
                  <a:gd name="connsiteX7" fmla="*/ 17862 w 18338"/>
                  <a:gd name="connsiteY7" fmla="*/ 73270 h 92587"/>
                  <a:gd name="connsiteX8" fmla="*/ 10901 w 18338"/>
                  <a:gd name="connsiteY8" fmla="*/ 92340 h 92587"/>
                  <a:gd name="connsiteX9" fmla="*/ 31 w 18338"/>
                  <a:gd name="connsiteY9" fmla="*/ 52864 h 92587"/>
                  <a:gd name="connsiteX10" fmla="*/ 31 w 18338"/>
                  <a:gd name="connsiteY10" fmla="*/ 36559 h 92587"/>
                  <a:gd name="connsiteX11" fmla="*/ 2606 w 18338"/>
                  <a:gd name="connsiteY11" fmla="*/ 23305 h 92587"/>
                  <a:gd name="connsiteX12" fmla="*/ 10139 w 18338"/>
                  <a:gd name="connsiteY12" fmla="*/ 5856 h 92587"/>
                  <a:gd name="connsiteX13" fmla="*/ 12999 w 18338"/>
                  <a:gd name="connsiteY13" fmla="*/ 1660 h 92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338" h="92587">
                    <a:moveTo>
                      <a:pt x="15192" y="-247"/>
                    </a:moveTo>
                    <a:cubicBezTo>
                      <a:pt x="15240" y="68"/>
                      <a:pt x="15240" y="392"/>
                      <a:pt x="15192" y="707"/>
                    </a:cubicBezTo>
                    <a:cubicBezTo>
                      <a:pt x="15192" y="1279"/>
                      <a:pt x="15192" y="2137"/>
                      <a:pt x="15192" y="3281"/>
                    </a:cubicBezTo>
                    <a:cubicBezTo>
                      <a:pt x="15192" y="4425"/>
                      <a:pt x="15192" y="8716"/>
                      <a:pt x="15192" y="12817"/>
                    </a:cubicBezTo>
                    <a:cubicBezTo>
                      <a:pt x="15192" y="16917"/>
                      <a:pt x="15764" y="21208"/>
                      <a:pt x="15860" y="26261"/>
                    </a:cubicBezTo>
                    <a:cubicBezTo>
                      <a:pt x="15955" y="31315"/>
                      <a:pt x="16718" y="36464"/>
                      <a:pt x="16909" y="41994"/>
                    </a:cubicBezTo>
                    <a:cubicBezTo>
                      <a:pt x="17100" y="47525"/>
                      <a:pt x="17576" y="52864"/>
                      <a:pt x="17862" y="58204"/>
                    </a:cubicBezTo>
                    <a:cubicBezTo>
                      <a:pt x="18148" y="63220"/>
                      <a:pt x="18148" y="68254"/>
                      <a:pt x="17862" y="73270"/>
                    </a:cubicBezTo>
                    <a:cubicBezTo>
                      <a:pt x="17862" y="82805"/>
                      <a:pt x="15764" y="89671"/>
                      <a:pt x="10901" y="92340"/>
                    </a:cubicBezTo>
                    <a:cubicBezTo>
                      <a:pt x="4828" y="79983"/>
                      <a:pt x="1137" y="66595"/>
                      <a:pt x="31" y="52864"/>
                    </a:cubicBezTo>
                    <a:cubicBezTo>
                      <a:pt x="-360" y="47439"/>
                      <a:pt x="-360" y="41985"/>
                      <a:pt x="31" y="36559"/>
                    </a:cubicBezTo>
                    <a:cubicBezTo>
                      <a:pt x="651" y="32097"/>
                      <a:pt x="1509" y="27672"/>
                      <a:pt x="2606" y="23305"/>
                    </a:cubicBezTo>
                    <a:cubicBezTo>
                      <a:pt x="4360" y="17193"/>
                      <a:pt x="6897" y="11329"/>
                      <a:pt x="10139" y="5856"/>
                    </a:cubicBezTo>
                    <a:cubicBezTo>
                      <a:pt x="11016" y="4406"/>
                      <a:pt x="11979" y="3014"/>
                      <a:pt x="12999" y="166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666" name="任意多边形: 形状 665">
                <a:extLst>
                  <a:ext uri="{FF2B5EF4-FFF2-40B4-BE49-F238E27FC236}">
                    <a16:creationId xmlns:a16="http://schemas.microsoft.com/office/drawing/2014/main" id="{E74C27E3-9D95-EDB7-3075-BE2F8234B2DB}"/>
                  </a:ext>
                </a:extLst>
              </p:cNvPr>
              <p:cNvSpPr/>
              <p:nvPr/>
            </p:nvSpPr>
            <p:spPr>
              <a:xfrm>
                <a:off x="1447106" y="2654741"/>
                <a:ext cx="18708" cy="65004"/>
              </a:xfrm>
              <a:custGeom>
                <a:avLst/>
                <a:gdLst>
                  <a:gd name="connsiteX0" fmla="*/ 23724 w 23985"/>
                  <a:gd name="connsiteY0" fmla="*/ -247 h 83338"/>
                  <a:gd name="connsiteX1" fmla="*/ 21816 w 23985"/>
                  <a:gd name="connsiteY1" fmla="*/ 11863 h 83338"/>
                  <a:gd name="connsiteX2" fmla="*/ 19910 w 23985"/>
                  <a:gd name="connsiteY2" fmla="*/ 24450 h 83338"/>
                  <a:gd name="connsiteX3" fmla="*/ 17907 w 23985"/>
                  <a:gd name="connsiteY3" fmla="*/ 39134 h 83338"/>
                  <a:gd name="connsiteX4" fmla="*/ 12854 w 23985"/>
                  <a:gd name="connsiteY4" fmla="*/ 67740 h 83338"/>
                  <a:gd name="connsiteX5" fmla="*/ 2841 w 23985"/>
                  <a:gd name="connsiteY5" fmla="*/ 83092 h 83338"/>
                  <a:gd name="connsiteX6" fmla="*/ 839 w 23985"/>
                  <a:gd name="connsiteY6" fmla="*/ 72317 h 83338"/>
                  <a:gd name="connsiteX7" fmla="*/ -115 w 23985"/>
                  <a:gd name="connsiteY7" fmla="*/ 62209 h 83338"/>
                  <a:gd name="connsiteX8" fmla="*/ 648 w 23985"/>
                  <a:gd name="connsiteY8" fmla="*/ 44188 h 83338"/>
                  <a:gd name="connsiteX9" fmla="*/ 8849 w 23985"/>
                  <a:gd name="connsiteY9" fmla="*/ 17870 h 83338"/>
                  <a:gd name="connsiteX10" fmla="*/ 14093 w 23985"/>
                  <a:gd name="connsiteY10" fmla="*/ 9384 h 83338"/>
                  <a:gd name="connsiteX11" fmla="*/ 18956 w 23985"/>
                  <a:gd name="connsiteY11" fmla="*/ 3663 h 83338"/>
                  <a:gd name="connsiteX12" fmla="*/ 23724 w 23985"/>
                  <a:gd name="connsiteY12" fmla="*/ -247 h 83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3985" h="83338">
                    <a:moveTo>
                      <a:pt x="23724" y="-247"/>
                    </a:moveTo>
                    <a:lnTo>
                      <a:pt x="21816" y="11863"/>
                    </a:lnTo>
                    <a:cubicBezTo>
                      <a:pt x="21244" y="15487"/>
                      <a:pt x="20577" y="19682"/>
                      <a:pt x="19910" y="24450"/>
                    </a:cubicBezTo>
                    <a:cubicBezTo>
                      <a:pt x="19242" y="29217"/>
                      <a:pt x="18479" y="33985"/>
                      <a:pt x="17907" y="39134"/>
                    </a:cubicBezTo>
                    <a:cubicBezTo>
                      <a:pt x="16744" y="48755"/>
                      <a:pt x="15056" y="58300"/>
                      <a:pt x="12854" y="67740"/>
                    </a:cubicBezTo>
                    <a:cubicBezTo>
                      <a:pt x="10756" y="76035"/>
                      <a:pt x="7704" y="82233"/>
                      <a:pt x="2841" y="83092"/>
                    </a:cubicBezTo>
                    <a:cubicBezTo>
                      <a:pt x="2079" y="79373"/>
                      <a:pt x="1316" y="75845"/>
                      <a:pt x="839" y="72317"/>
                    </a:cubicBezTo>
                    <a:cubicBezTo>
                      <a:pt x="343" y="68970"/>
                      <a:pt x="19" y="65594"/>
                      <a:pt x="-115" y="62209"/>
                    </a:cubicBezTo>
                    <a:cubicBezTo>
                      <a:pt x="-458" y="56192"/>
                      <a:pt x="-200" y="50157"/>
                      <a:pt x="648" y="44188"/>
                    </a:cubicBezTo>
                    <a:cubicBezTo>
                      <a:pt x="1812" y="34996"/>
                      <a:pt x="4586" y="26090"/>
                      <a:pt x="8849" y="17870"/>
                    </a:cubicBezTo>
                    <a:cubicBezTo>
                      <a:pt x="10393" y="14924"/>
                      <a:pt x="12148" y="12082"/>
                      <a:pt x="14093" y="9384"/>
                    </a:cubicBezTo>
                    <a:cubicBezTo>
                      <a:pt x="15590" y="7372"/>
                      <a:pt x="17211" y="5465"/>
                      <a:pt x="18956" y="3663"/>
                    </a:cubicBezTo>
                    <a:cubicBezTo>
                      <a:pt x="20434" y="2233"/>
                      <a:pt x="22026" y="926"/>
                      <a:pt x="23724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667" name="任意多边形: 形状 666">
                <a:extLst>
                  <a:ext uri="{FF2B5EF4-FFF2-40B4-BE49-F238E27FC236}">
                    <a16:creationId xmlns:a16="http://schemas.microsoft.com/office/drawing/2014/main" id="{8A63B864-7F82-0EF0-725B-95215F9752BB}"/>
                  </a:ext>
                </a:extLst>
              </p:cNvPr>
              <p:cNvSpPr/>
              <p:nvPr/>
            </p:nvSpPr>
            <p:spPr>
              <a:xfrm>
                <a:off x="1438883" y="2609148"/>
                <a:ext cx="27228" cy="55658"/>
              </a:xfrm>
              <a:custGeom>
                <a:avLst/>
                <a:gdLst>
                  <a:gd name="connsiteX0" fmla="*/ 34647 w 34908"/>
                  <a:gd name="connsiteY0" fmla="*/ -247 h 71356"/>
                  <a:gd name="connsiteX1" fmla="*/ 33503 w 34908"/>
                  <a:gd name="connsiteY1" fmla="*/ 2614 h 71356"/>
                  <a:gd name="connsiteX2" fmla="*/ 30737 w 34908"/>
                  <a:gd name="connsiteY2" fmla="*/ 10337 h 71356"/>
                  <a:gd name="connsiteX3" fmla="*/ 26637 w 34908"/>
                  <a:gd name="connsiteY3" fmla="*/ 21398 h 71356"/>
                  <a:gd name="connsiteX4" fmla="*/ 24349 w 34908"/>
                  <a:gd name="connsiteY4" fmla="*/ 27787 h 71356"/>
                  <a:gd name="connsiteX5" fmla="*/ 22060 w 34908"/>
                  <a:gd name="connsiteY5" fmla="*/ 34461 h 71356"/>
                  <a:gd name="connsiteX6" fmla="*/ 17102 w 34908"/>
                  <a:gd name="connsiteY6" fmla="*/ 47811 h 71356"/>
                  <a:gd name="connsiteX7" fmla="*/ 11858 w 34908"/>
                  <a:gd name="connsiteY7" fmla="*/ 59730 h 71356"/>
                  <a:gd name="connsiteX8" fmla="*/ -252 w 34908"/>
                  <a:gd name="connsiteY8" fmla="*/ 71077 h 71356"/>
                  <a:gd name="connsiteX9" fmla="*/ 1178 w 34908"/>
                  <a:gd name="connsiteY9" fmla="*/ 51339 h 71356"/>
                  <a:gd name="connsiteX10" fmla="*/ 2894 w 34908"/>
                  <a:gd name="connsiteY10" fmla="*/ 42757 h 71356"/>
                  <a:gd name="connsiteX11" fmla="*/ 5278 w 34908"/>
                  <a:gd name="connsiteY11" fmla="*/ 35034 h 71356"/>
                  <a:gd name="connsiteX12" fmla="*/ 17674 w 34908"/>
                  <a:gd name="connsiteY12" fmla="*/ 13007 h 71356"/>
                  <a:gd name="connsiteX13" fmla="*/ 29498 w 34908"/>
                  <a:gd name="connsiteY13" fmla="*/ 2518 h 71356"/>
                  <a:gd name="connsiteX14" fmla="*/ 33217 w 34908"/>
                  <a:gd name="connsiteY14" fmla="*/ 325 h 713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4908" h="71356">
                    <a:moveTo>
                      <a:pt x="34647" y="-247"/>
                    </a:moveTo>
                    <a:cubicBezTo>
                      <a:pt x="34647" y="-247"/>
                      <a:pt x="34170" y="802"/>
                      <a:pt x="33503" y="2614"/>
                    </a:cubicBezTo>
                    <a:lnTo>
                      <a:pt x="30737" y="10337"/>
                    </a:lnTo>
                    <a:cubicBezTo>
                      <a:pt x="29402" y="13579"/>
                      <a:pt x="28163" y="17298"/>
                      <a:pt x="26637" y="21398"/>
                    </a:cubicBezTo>
                    <a:cubicBezTo>
                      <a:pt x="25970" y="23496"/>
                      <a:pt x="25112" y="25594"/>
                      <a:pt x="24349" y="27787"/>
                    </a:cubicBezTo>
                    <a:lnTo>
                      <a:pt x="22060" y="34461"/>
                    </a:lnTo>
                    <a:cubicBezTo>
                      <a:pt x="20439" y="38848"/>
                      <a:pt x="18818" y="43329"/>
                      <a:pt x="17102" y="47811"/>
                    </a:cubicBezTo>
                    <a:cubicBezTo>
                      <a:pt x="15386" y="52292"/>
                      <a:pt x="13574" y="56202"/>
                      <a:pt x="11858" y="59730"/>
                    </a:cubicBezTo>
                    <a:cubicBezTo>
                      <a:pt x="8425" y="66786"/>
                      <a:pt x="4325" y="71554"/>
                      <a:pt x="-252" y="71077"/>
                    </a:cubicBezTo>
                    <a:cubicBezTo>
                      <a:pt x="-338" y="64469"/>
                      <a:pt x="139" y="57861"/>
                      <a:pt x="1178" y="51339"/>
                    </a:cubicBezTo>
                    <a:cubicBezTo>
                      <a:pt x="1626" y="48288"/>
                      <a:pt x="2198" y="45427"/>
                      <a:pt x="2894" y="42757"/>
                    </a:cubicBezTo>
                    <a:cubicBezTo>
                      <a:pt x="3543" y="40145"/>
                      <a:pt x="4344" y="37560"/>
                      <a:pt x="5278" y="35034"/>
                    </a:cubicBezTo>
                    <a:cubicBezTo>
                      <a:pt x="8063" y="27014"/>
                      <a:pt x="12258" y="19548"/>
                      <a:pt x="17674" y="13007"/>
                    </a:cubicBezTo>
                    <a:cubicBezTo>
                      <a:pt x="21069" y="8945"/>
                      <a:pt x="25054" y="5408"/>
                      <a:pt x="29498" y="2518"/>
                    </a:cubicBezTo>
                    <a:cubicBezTo>
                      <a:pt x="30680" y="1698"/>
                      <a:pt x="31929" y="964"/>
                      <a:pt x="33217" y="325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668" name="任意多边形: 形状 667">
                <a:extLst>
                  <a:ext uri="{FF2B5EF4-FFF2-40B4-BE49-F238E27FC236}">
                    <a16:creationId xmlns:a16="http://schemas.microsoft.com/office/drawing/2014/main" id="{5D0E75D7-AC5C-3FFA-8F0A-2C60EEF63F98}"/>
                  </a:ext>
                </a:extLst>
              </p:cNvPr>
              <p:cNvSpPr/>
              <p:nvPr/>
            </p:nvSpPr>
            <p:spPr>
              <a:xfrm>
                <a:off x="1440155" y="2564449"/>
                <a:ext cx="35179" cy="44338"/>
              </a:xfrm>
              <a:custGeom>
                <a:avLst/>
                <a:gdLst>
                  <a:gd name="connsiteX0" fmla="*/ 44840 w 45101"/>
                  <a:gd name="connsiteY0" fmla="*/ -247 h 56844"/>
                  <a:gd name="connsiteX1" fmla="*/ 39214 w 45101"/>
                  <a:gd name="connsiteY1" fmla="*/ 8430 h 56844"/>
                  <a:gd name="connsiteX2" fmla="*/ 33493 w 45101"/>
                  <a:gd name="connsiteY2" fmla="*/ 17966 h 56844"/>
                  <a:gd name="connsiteX3" fmla="*/ 26914 w 45101"/>
                  <a:gd name="connsiteY3" fmla="*/ 28741 h 56844"/>
                  <a:gd name="connsiteX4" fmla="*/ 12897 w 45101"/>
                  <a:gd name="connsiteY4" fmla="*/ 49050 h 56844"/>
                  <a:gd name="connsiteX5" fmla="*/ 6127 w 45101"/>
                  <a:gd name="connsiteY5" fmla="*/ 55248 h 56844"/>
                  <a:gd name="connsiteX6" fmla="*/ -262 w 45101"/>
                  <a:gd name="connsiteY6" fmla="*/ 56202 h 56844"/>
                  <a:gd name="connsiteX7" fmla="*/ 4697 w 45101"/>
                  <a:gd name="connsiteY7" fmla="*/ 38657 h 56844"/>
                  <a:gd name="connsiteX8" fmla="*/ 11562 w 45101"/>
                  <a:gd name="connsiteY8" fmla="*/ 25022 h 56844"/>
                  <a:gd name="connsiteX9" fmla="*/ 19286 w 45101"/>
                  <a:gd name="connsiteY9" fmla="*/ 15486 h 56844"/>
                  <a:gd name="connsiteX10" fmla="*/ 27009 w 45101"/>
                  <a:gd name="connsiteY10" fmla="*/ 8621 h 56844"/>
                  <a:gd name="connsiteX11" fmla="*/ 39691 w 45101"/>
                  <a:gd name="connsiteY11" fmla="*/ 1851 h 56844"/>
                  <a:gd name="connsiteX12" fmla="*/ 44840 w 45101"/>
                  <a:gd name="connsiteY12" fmla="*/ -247 h 568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5101" h="56844">
                    <a:moveTo>
                      <a:pt x="44840" y="-247"/>
                    </a:moveTo>
                    <a:lnTo>
                      <a:pt x="39214" y="8430"/>
                    </a:lnTo>
                    <a:cubicBezTo>
                      <a:pt x="37593" y="11100"/>
                      <a:pt x="35686" y="14247"/>
                      <a:pt x="33493" y="17966"/>
                    </a:cubicBezTo>
                    <a:cubicBezTo>
                      <a:pt x="31300" y="21684"/>
                      <a:pt x="29297" y="25022"/>
                      <a:pt x="26914" y="28741"/>
                    </a:cubicBezTo>
                    <a:cubicBezTo>
                      <a:pt x="22661" y="35787"/>
                      <a:pt x="17979" y="42576"/>
                      <a:pt x="12897" y="49050"/>
                    </a:cubicBezTo>
                    <a:cubicBezTo>
                      <a:pt x="11018" y="51491"/>
                      <a:pt x="8730" y="53589"/>
                      <a:pt x="6127" y="55248"/>
                    </a:cubicBezTo>
                    <a:cubicBezTo>
                      <a:pt x="4287" y="56612"/>
                      <a:pt x="1893" y="56965"/>
                      <a:pt x="-262" y="56202"/>
                    </a:cubicBezTo>
                    <a:cubicBezTo>
                      <a:pt x="921" y="50233"/>
                      <a:pt x="2570" y="44359"/>
                      <a:pt x="4697" y="38657"/>
                    </a:cubicBezTo>
                    <a:cubicBezTo>
                      <a:pt x="6613" y="33937"/>
                      <a:pt x="8911" y="29379"/>
                      <a:pt x="11562" y="25022"/>
                    </a:cubicBezTo>
                    <a:cubicBezTo>
                      <a:pt x="13879" y="21637"/>
                      <a:pt x="16463" y="18452"/>
                      <a:pt x="19286" y="15486"/>
                    </a:cubicBezTo>
                    <a:cubicBezTo>
                      <a:pt x="21660" y="12979"/>
                      <a:pt x="24244" y="10690"/>
                      <a:pt x="27009" y="8621"/>
                    </a:cubicBezTo>
                    <a:cubicBezTo>
                      <a:pt x="30861" y="5722"/>
                      <a:pt x="35133" y="3434"/>
                      <a:pt x="39691" y="1851"/>
                    </a:cubicBezTo>
                    <a:cubicBezTo>
                      <a:pt x="41331" y="983"/>
                      <a:pt x="43057" y="278"/>
                      <a:pt x="44840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669" name="任意多边形: 形状 668">
                <a:extLst>
                  <a:ext uri="{FF2B5EF4-FFF2-40B4-BE49-F238E27FC236}">
                    <a16:creationId xmlns:a16="http://schemas.microsoft.com/office/drawing/2014/main" id="{4317DE4F-DC9D-009F-EF69-CD38A837D005}"/>
                  </a:ext>
                </a:extLst>
              </p:cNvPr>
              <p:cNvSpPr/>
              <p:nvPr/>
            </p:nvSpPr>
            <p:spPr>
              <a:xfrm>
                <a:off x="1453171" y="2522811"/>
                <a:ext cx="40088" cy="31816"/>
              </a:xfrm>
              <a:custGeom>
                <a:avLst/>
                <a:gdLst>
                  <a:gd name="connsiteX0" fmla="*/ 51133 w 51395"/>
                  <a:gd name="connsiteY0" fmla="*/ -72 h 40790"/>
                  <a:gd name="connsiteX1" fmla="*/ 29488 w 51395"/>
                  <a:gd name="connsiteY1" fmla="*/ 21477 h 40790"/>
                  <a:gd name="connsiteX2" fmla="*/ 21097 w 51395"/>
                  <a:gd name="connsiteY2" fmla="*/ 29582 h 40790"/>
                  <a:gd name="connsiteX3" fmla="*/ 12992 w 51395"/>
                  <a:gd name="connsiteY3" fmla="*/ 36352 h 40790"/>
                  <a:gd name="connsiteX4" fmla="*/ -262 w 51395"/>
                  <a:gd name="connsiteY4" fmla="*/ 39404 h 40790"/>
                  <a:gd name="connsiteX5" fmla="*/ 7653 w 51395"/>
                  <a:gd name="connsiteY5" fmla="*/ 24815 h 40790"/>
                  <a:gd name="connsiteX6" fmla="*/ 16425 w 51395"/>
                  <a:gd name="connsiteY6" fmla="*/ 14326 h 40790"/>
                  <a:gd name="connsiteX7" fmla="*/ 33588 w 51395"/>
                  <a:gd name="connsiteY7" fmla="*/ 2884 h 40790"/>
                  <a:gd name="connsiteX8" fmla="*/ 46270 w 51395"/>
                  <a:gd name="connsiteY8" fmla="*/ -168 h 40790"/>
                  <a:gd name="connsiteX9" fmla="*/ 51133 w 51395"/>
                  <a:gd name="connsiteY9" fmla="*/ -72 h 407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1395" h="40790">
                    <a:moveTo>
                      <a:pt x="51133" y="-72"/>
                    </a:moveTo>
                    <a:lnTo>
                      <a:pt x="29488" y="21477"/>
                    </a:lnTo>
                    <a:cubicBezTo>
                      <a:pt x="26723" y="24338"/>
                      <a:pt x="23958" y="27103"/>
                      <a:pt x="21097" y="29582"/>
                    </a:cubicBezTo>
                    <a:cubicBezTo>
                      <a:pt x="18551" y="32014"/>
                      <a:pt x="15843" y="34274"/>
                      <a:pt x="12992" y="36352"/>
                    </a:cubicBezTo>
                    <a:cubicBezTo>
                      <a:pt x="7748" y="40071"/>
                      <a:pt x="3457" y="41883"/>
                      <a:pt x="-262" y="39404"/>
                    </a:cubicBezTo>
                    <a:cubicBezTo>
                      <a:pt x="1979" y="34340"/>
                      <a:pt x="4630" y="29458"/>
                      <a:pt x="7653" y="24815"/>
                    </a:cubicBezTo>
                    <a:cubicBezTo>
                      <a:pt x="10294" y="21086"/>
                      <a:pt x="13221" y="17577"/>
                      <a:pt x="16425" y="14326"/>
                    </a:cubicBezTo>
                    <a:cubicBezTo>
                      <a:pt x="21316" y="9396"/>
                      <a:pt x="27152" y="5506"/>
                      <a:pt x="33588" y="2884"/>
                    </a:cubicBezTo>
                    <a:cubicBezTo>
                      <a:pt x="37622" y="1177"/>
                      <a:pt x="41903" y="147"/>
                      <a:pt x="46270" y="-168"/>
                    </a:cubicBezTo>
                    <a:cubicBezTo>
                      <a:pt x="47891" y="-301"/>
                      <a:pt x="49522" y="-263"/>
                      <a:pt x="51133" y="-72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670" name="任意多边形: 形状 669">
                <a:extLst>
                  <a:ext uri="{FF2B5EF4-FFF2-40B4-BE49-F238E27FC236}">
                    <a16:creationId xmlns:a16="http://schemas.microsoft.com/office/drawing/2014/main" id="{7404C78A-F213-2CD7-136E-33EA2881EACD}"/>
                  </a:ext>
                </a:extLst>
              </p:cNvPr>
              <p:cNvSpPr/>
              <p:nvPr/>
            </p:nvSpPr>
            <p:spPr>
              <a:xfrm>
                <a:off x="1477342" y="2485059"/>
                <a:ext cx="41724" cy="21091"/>
              </a:xfrm>
              <a:custGeom>
                <a:avLst/>
                <a:gdLst>
                  <a:gd name="connsiteX0" fmla="*/ 53231 w 53492"/>
                  <a:gd name="connsiteY0" fmla="*/ 2082 h 27040"/>
                  <a:gd name="connsiteX1" fmla="*/ 51229 w 53492"/>
                  <a:gd name="connsiteY1" fmla="*/ 3227 h 27040"/>
                  <a:gd name="connsiteX2" fmla="*/ 46079 w 53492"/>
                  <a:gd name="connsiteY2" fmla="*/ 6468 h 27040"/>
                  <a:gd name="connsiteX3" fmla="*/ 29774 w 53492"/>
                  <a:gd name="connsiteY3" fmla="*/ 16004 h 27040"/>
                  <a:gd name="connsiteX4" fmla="*/ 20716 w 53492"/>
                  <a:gd name="connsiteY4" fmla="*/ 21153 h 27040"/>
                  <a:gd name="connsiteX5" fmla="*/ 12134 w 53492"/>
                  <a:gd name="connsiteY5" fmla="*/ 25253 h 27040"/>
                  <a:gd name="connsiteX6" fmla="*/ 4792 w 53492"/>
                  <a:gd name="connsiteY6" fmla="*/ 26779 h 27040"/>
                  <a:gd name="connsiteX7" fmla="*/ -262 w 53492"/>
                  <a:gd name="connsiteY7" fmla="*/ 24490 h 27040"/>
                  <a:gd name="connsiteX8" fmla="*/ 36830 w 53492"/>
                  <a:gd name="connsiteY8" fmla="*/ 175 h 27040"/>
                  <a:gd name="connsiteX9" fmla="*/ 48845 w 53492"/>
                  <a:gd name="connsiteY9" fmla="*/ 175 h 27040"/>
                  <a:gd name="connsiteX10" fmla="*/ 53231 w 53492"/>
                  <a:gd name="connsiteY10" fmla="*/ 2082 h 270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3492" h="27040">
                    <a:moveTo>
                      <a:pt x="53231" y="2082"/>
                    </a:moveTo>
                    <a:lnTo>
                      <a:pt x="51229" y="3227"/>
                    </a:lnTo>
                    <a:lnTo>
                      <a:pt x="46079" y="6468"/>
                    </a:lnTo>
                    <a:cubicBezTo>
                      <a:pt x="41598" y="9043"/>
                      <a:pt x="35877" y="12762"/>
                      <a:pt x="29774" y="16004"/>
                    </a:cubicBezTo>
                    <a:cubicBezTo>
                      <a:pt x="26818" y="17815"/>
                      <a:pt x="23672" y="19627"/>
                      <a:pt x="20716" y="21153"/>
                    </a:cubicBezTo>
                    <a:cubicBezTo>
                      <a:pt x="17950" y="22717"/>
                      <a:pt x="15090" y="24090"/>
                      <a:pt x="12134" y="25253"/>
                    </a:cubicBezTo>
                    <a:cubicBezTo>
                      <a:pt x="9788" y="26149"/>
                      <a:pt x="7309" y="26664"/>
                      <a:pt x="4792" y="26779"/>
                    </a:cubicBezTo>
                    <a:cubicBezTo>
                      <a:pt x="2828" y="26921"/>
                      <a:pt x="930" y="26063"/>
                      <a:pt x="-262" y="24490"/>
                    </a:cubicBezTo>
                    <a:cubicBezTo>
                      <a:pt x="8186" y="11579"/>
                      <a:pt x="21622" y="2769"/>
                      <a:pt x="36830" y="175"/>
                    </a:cubicBezTo>
                    <a:cubicBezTo>
                      <a:pt x="40816" y="-387"/>
                      <a:pt x="44859" y="-387"/>
                      <a:pt x="48845" y="175"/>
                    </a:cubicBezTo>
                    <a:cubicBezTo>
                      <a:pt x="50361" y="681"/>
                      <a:pt x="51829" y="1319"/>
                      <a:pt x="53231" y="2082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671" name="任意多边形: 形状 670">
                <a:extLst>
                  <a:ext uri="{FF2B5EF4-FFF2-40B4-BE49-F238E27FC236}">
                    <a16:creationId xmlns:a16="http://schemas.microsoft.com/office/drawing/2014/main" id="{8EBA20AB-F8E8-C438-18A9-FC78D1108FD9}"/>
                  </a:ext>
                </a:extLst>
              </p:cNvPr>
              <p:cNvSpPr/>
              <p:nvPr/>
            </p:nvSpPr>
            <p:spPr>
              <a:xfrm>
                <a:off x="1510588" y="2453754"/>
                <a:ext cx="40906" cy="13011"/>
              </a:xfrm>
              <a:custGeom>
                <a:avLst/>
                <a:gdLst>
                  <a:gd name="connsiteX0" fmla="*/ 52182 w 52443"/>
                  <a:gd name="connsiteY0" fmla="*/ 5316 h 16681"/>
                  <a:gd name="connsiteX1" fmla="*/ 44935 w 52443"/>
                  <a:gd name="connsiteY1" fmla="*/ 7605 h 16681"/>
                  <a:gd name="connsiteX2" fmla="*/ 37402 w 52443"/>
                  <a:gd name="connsiteY2" fmla="*/ 9893 h 16681"/>
                  <a:gd name="connsiteX3" fmla="*/ 28535 w 52443"/>
                  <a:gd name="connsiteY3" fmla="*/ 12468 h 16681"/>
                  <a:gd name="connsiteX4" fmla="*/ 18999 w 52443"/>
                  <a:gd name="connsiteY4" fmla="*/ 14852 h 16681"/>
                  <a:gd name="connsiteX5" fmla="*/ 10608 w 52443"/>
                  <a:gd name="connsiteY5" fmla="*/ 16282 h 16681"/>
                  <a:gd name="connsiteX6" fmla="*/ -262 w 52443"/>
                  <a:gd name="connsiteY6" fmla="*/ 12468 h 16681"/>
                  <a:gd name="connsiteX7" fmla="*/ 37307 w 52443"/>
                  <a:gd name="connsiteY7" fmla="*/ -23 h 16681"/>
                  <a:gd name="connsiteX8" fmla="*/ 52182 w 52443"/>
                  <a:gd name="connsiteY8" fmla="*/ 5316 h 16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2443" h="16681">
                    <a:moveTo>
                      <a:pt x="52182" y="5316"/>
                    </a:moveTo>
                    <a:cubicBezTo>
                      <a:pt x="52182" y="5316"/>
                      <a:pt x="49321" y="6365"/>
                      <a:pt x="44935" y="7605"/>
                    </a:cubicBezTo>
                    <a:lnTo>
                      <a:pt x="37402" y="9893"/>
                    </a:lnTo>
                    <a:lnTo>
                      <a:pt x="28535" y="12468"/>
                    </a:lnTo>
                    <a:cubicBezTo>
                      <a:pt x="25579" y="13326"/>
                      <a:pt x="22527" y="14184"/>
                      <a:pt x="18999" y="14852"/>
                    </a:cubicBezTo>
                    <a:cubicBezTo>
                      <a:pt x="16234" y="15491"/>
                      <a:pt x="13431" y="15967"/>
                      <a:pt x="10608" y="16282"/>
                    </a:cubicBezTo>
                    <a:cubicBezTo>
                      <a:pt x="5459" y="16759"/>
                      <a:pt x="1073" y="16282"/>
                      <a:pt x="-262" y="12468"/>
                    </a:cubicBezTo>
                    <a:cubicBezTo>
                      <a:pt x="9941" y="3200"/>
                      <a:pt x="23586" y="-1339"/>
                      <a:pt x="37307" y="-23"/>
                    </a:cubicBezTo>
                    <a:cubicBezTo>
                      <a:pt x="42609" y="597"/>
                      <a:pt x="47700" y="2418"/>
                      <a:pt x="52182" y="5316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672" name="任意多边形: 形状 671">
                <a:extLst>
                  <a:ext uri="{FF2B5EF4-FFF2-40B4-BE49-F238E27FC236}">
                    <a16:creationId xmlns:a16="http://schemas.microsoft.com/office/drawing/2014/main" id="{C7AFD76D-EA82-4DC6-AA80-4BE1EE2373CA}"/>
                  </a:ext>
                </a:extLst>
              </p:cNvPr>
              <p:cNvSpPr/>
              <p:nvPr/>
            </p:nvSpPr>
            <p:spPr>
              <a:xfrm>
                <a:off x="1552089" y="2429526"/>
                <a:ext cx="36964" cy="9007"/>
              </a:xfrm>
              <a:custGeom>
                <a:avLst/>
                <a:gdLst>
                  <a:gd name="connsiteX0" fmla="*/ 47128 w 47390"/>
                  <a:gd name="connsiteY0" fmla="*/ 11300 h 11547"/>
                  <a:gd name="connsiteX1" fmla="*/ 40167 w 47390"/>
                  <a:gd name="connsiteY1" fmla="*/ 11300 h 11547"/>
                  <a:gd name="connsiteX2" fmla="*/ 33111 w 47390"/>
                  <a:gd name="connsiteY2" fmla="*/ 11300 h 11547"/>
                  <a:gd name="connsiteX3" fmla="*/ 24816 w 47390"/>
                  <a:gd name="connsiteY3" fmla="*/ 11300 h 11547"/>
                  <a:gd name="connsiteX4" fmla="*/ 16329 w 47390"/>
                  <a:gd name="connsiteY4" fmla="*/ 11300 h 11547"/>
                  <a:gd name="connsiteX5" fmla="*/ 8606 w 47390"/>
                  <a:gd name="connsiteY5" fmla="*/ 10537 h 11547"/>
                  <a:gd name="connsiteX6" fmla="*/ -262 w 47390"/>
                  <a:gd name="connsiteY6" fmla="*/ 4340 h 11547"/>
                  <a:gd name="connsiteX7" fmla="*/ 10608 w 47390"/>
                  <a:gd name="connsiteY7" fmla="*/ 716 h 11547"/>
                  <a:gd name="connsiteX8" fmla="*/ 20143 w 47390"/>
                  <a:gd name="connsiteY8" fmla="*/ -237 h 11547"/>
                  <a:gd name="connsiteX9" fmla="*/ 28344 w 47390"/>
                  <a:gd name="connsiteY9" fmla="*/ 621 h 11547"/>
                  <a:gd name="connsiteX10" fmla="*/ 35114 w 47390"/>
                  <a:gd name="connsiteY10" fmla="*/ 2719 h 11547"/>
                  <a:gd name="connsiteX11" fmla="*/ 43981 w 47390"/>
                  <a:gd name="connsiteY11" fmla="*/ 8154 h 11547"/>
                  <a:gd name="connsiteX12" fmla="*/ 47128 w 47390"/>
                  <a:gd name="connsiteY12" fmla="*/ 11300 h 11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7390" h="11547">
                    <a:moveTo>
                      <a:pt x="47128" y="11300"/>
                    </a:moveTo>
                    <a:lnTo>
                      <a:pt x="40167" y="11300"/>
                    </a:lnTo>
                    <a:cubicBezTo>
                      <a:pt x="38165" y="11300"/>
                      <a:pt x="35781" y="11300"/>
                      <a:pt x="33111" y="11300"/>
                    </a:cubicBezTo>
                    <a:cubicBezTo>
                      <a:pt x="30442" y="11300"/>
                      <a:pt x="27581" y="11300"/>
                      <a:pt x="24816" y="11300"/>
                    </a:cubicBezTo>
                    <a:cubicBezTo>
                      <a:pt x="22051" y="11300"/>
                      <a:pt x="19095" y="11300"/>
                      <a:pt x="16329" y="11300"/>
                    </a:cubicBezTo>
                    <a:cubicBezTo>
                      <a:pt x="13745" y="11205"/>
                      <a:pt x="11161" y="10948"/>
                      <a:pt x="8606" y="10537"/>
                    </a:cubicBezTo>
                    <a:cubicBezTo>
                      <a:pt x="4029" y="9584"/>
                      <a:pt x="501" y="7772"/>
                      <a:pt x="-262" y="4340"/>
                    </a:cubicBezTo>
                    <a:cubicBezTo>
                      <a:pt x="3256" y="2843"/>
                      <a:pt x="6899" y="1632"/>
                      <a:pt x="10608" y="716"/>
                    </a:cubicBezTo>
                    <a:cubicBezTo>
                      <a:pt x="13745" y="49"/>
                      <a:pt x="16940" y="-266"/>
                      <a:pt x="20143" y="-237"/>
                    </a:cubicBezTo>
                    <a:cubicBezTo>
                      <a:pt x="22899" y="-304"/>
                      <a:pt x="25655" y="-18"/>
                      <a:pt x="28344" y="621"/>
                    </a:cubicBezTo>
                    <a:cubicBezTo>
                      <a:pt x="30651" y="1155"/>
                      <a:pt x="32911" y="1851"/>
                      <a:pt x="35114" y="2719"/>
                    </a:cubicBezTo>
                    <a:cubicBezTo>
                      <a:pt x="38327" y="4063"/>
                      <a:pt x="41321" y="5903"/>
                      <a:pt x="43981" y="8154"/>
                    </a:cubicBezTo>
                    <a:cubicBezTo>
                      <a:pt x="45126" y="9098"/>
                      <a:pt x="46184" y="10156"/>
                      <a:pt x="47128" y="1130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673" name="任意多边形: 形状 672">
                <a:extLst>
                  <a:ext uri="{FF2B5EF4-FFF2-40B4-BE49-F238E27FC236}">
                    <a16:creationId xmlns:a16="http://schemas.microsoft.com/office/drawing/2014/main" id="{F5BCA5E1-16FB-0616-4C35-40A9D7D9D95A}"/>
                  </a:ext>
                </a:extLst>
              </p:cNvPr>
              <p:cNvSpPr/>
              <p:nvPr/>
            </p:nvSpPr>
            <p:spPr>
              <a:xfrm>
                <a:off x="1574848" y="2404320"/>
                <a:ext cx="63292" cy="13731"/>
              </a:xfrm>
              <a:custGeom>
                <a:avLst/>
                <a:gdLst>
                  <a:gd name="connsiteX0" fmla="*/ 80883 w 81144"/>
                  <a:gd name="connsiteY0" fmla="*/ 1660 h 17604"/>
                  <a:gd name="connsiteX1" fmla="*/ 70680 w 81144"/>
                  <a:gd name="connsiteY1" fmla="*/ 421 h 17604"/>
                  <a:gd name="connsiteX2" fmla="*/ 59810 w 81144"/>
                  <a:gd name="connsiteY2" fmla="*/ -247 h 17604"/>
                  <a:gd name="connsiteX3" fmla="*/ 53422 w 81144"/>
                  <a:gd name="connsiteY3" fmla="*/ -247 h 17604"/>
                  <a:gd name="connsiteX4" fmla="*/ 46652 w 81144"/>
                  <a:gd name="connsiteY4" fmla="*/ -247 h 17604"/>
                  <a:gd name="connsiteX5" fmla="*/ 39691 w 81144"/>
                  <a:gd name="connsiteY5" fmla="*/ 421 h 17604"/>
                  <a:gd name="connsiteX6" fmla="*/ 32635 w 81144"/>
                  <a:gd name="connsiteY6" fmla="*/ 1565 h 17604"/>
                  <a:gd name="connsiteX7" fmla="*/ 19190 w 81144"/>
                  <a:gd name="connsiteY7" fmla="*/ 5188 h 17604"/>
                  <a:gd name="connsiteX8" fmla="*/ 7748 w 81144"/>
                  <a:gd name="connsiteY8" fmla="*/ 10528 h 17604"/>
                  <a:gd name="connsiteX9" fmla="*/ 3266 w 81144"/>
                  <a:gd name="connsiteY9" fmla="*/ 13579 h 17604"/>
                  <a:gd name="connsiteX10" fmla="*/ -262 w 81144"/>
                  <a:gd name="connsiteY10" fmla="*/ 17107 h 17604"/>
                  <a:gd name="connsiteX11" fmla="*/ 9845 w 81144"/>
                  <a:gd name="connsiteY11" fmla="*/ 17107 h 17604"/>
                  <a:gd name="connsiteX12" fmla="*/ 21860 w 81144"/>
                  <a:gd name="connsiteY12" fmla="*/ 15010 h 17604"/>
                  <a:gd name="connsiteX13" fmla="*/ 28344 w 81144"/>
                  <a:gd name="connsiteY13" fmla="*/ 13579 h 17604"/>
                  <a:gd name="connsiteX14" fmla="*/ 35019 w 81144"/>
                  <a:gd name="connsiteY14" fmla="*/ 11958 h 17604"/>
                  <a:gd name="connsiteX15" fmla="*/ 41598 w 81144"/>
                  <a:gd name="connsiteY15" fmla="*/ 10242 h 17604"/>
                  <a:gd name="connsiteX16" fmla="*/ 48272 w 81144"/>
                  <a:gd name="connsiteY16" fmla="*/ 8716 h 17604"/>
                  <a:gd name="connsiteX17" fmla="*/ 54566 w 81144"/>
                  <a:gd name="connsiteY17" fmla="*/ 7095 h 17604"/>
                  <a:gd name="connsiteX18" fmla="*/ 60668 w 81144"/>
                  <a:gd name="connsiteY18" fmla="*/ 5760 h 17604"/>
                  <a:gd name="connsiteX19" fmla="*/ 71062 w 81144"/>
                  <a:gd name="connsiteY19" fmla="*/ 3472 h 17604"/>
                  <a:gd name="connsiteX20" fmla="*/ 80883 w 81144"/>
                  <a:gd name="connsiteY20" fmla="*/ 1660 h 17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81144" h="17604">
                    <a:moveTo>
                      <a:pt x="80883" y="1660"/>
                    </a:moveTo>
                    <a:cubicBezTo>
                      <a:pt x="80883" y="1660"/>
                      <a:pt x="76974" y="1088"/>
                      <a:pt x="70680" y="421"/>
                    </a:cubicBezTo>
                    <a:cubicBezTo>
                      <a:pt x="67076" y="-27"/>
                      <a:pt x="63443" y="-247"/>
                      <a:pt x="59810" y="-247"/>
                    </a:cubicBezTo>
                    <a:lnTo>
                      <a:pt x="53422" y="-247"/>
                    </a:lnTo>
                    <a:lnTo>
                      <a:pt x="46652" y="-247"/>
                    </a:lnTo>
                    <a:cubicBezTo>
                      <a:pt x="44363" y="-247"/>
                      <a:pt x="41979" y="-247"/>
                      <a:pt x="39691" y="421"/>
                    </a:cubicBezTo>
                    <a:cubicBezTo>
                      <a:pt x="37402" y="1088"/>
                      <a:pt x="35019" y="1184"/>
                      <a:pt x="32635" y="1565"/>
                    </a:cubicBezTo>
                    <a:cubicBezTo>
                      <a:pt x="28077" y="2461"/>
                      <a:pt x="23586" y="3663"/>
                      <a:pt x="19190" y="5188"/>
                    </a:cubicBezTo>
                    <a:cubicBezTo>
                      <a:pt x="15204" y="6561"/>
                      <a:pt x="11361" y="8354"/>
                      <a:pt x="7748" y="10528"/>
                    </a:cubicBezTo>
                    <a:cubicBezTo>
                      <a:pt x="6184" y="11443"/>
                      <a:pt x="4687" y="12464"/>
                      <a:pt x="3266" y="13579"/>
                    </a:cubicBezTo>
                    <a:cubicBezTo>
                      <a:pt x="1998" y="14657"/>
                      <a:pt x="816" y="15839"/>
                      <a:pt x="-262" y="17107"/>
                    </a:cubicBezTo>
                    <a:cubicBezTo>
                      <a:pt x="3094" y="17441"/>
                      <a:pt x="6489" y="17441"/>
                      <a:pt x="9845" y="17107"/>
                    </a:cubicBezTo>
                    <a:cubicBezTo>
                      <a:pt x="13564" y="17107"/>
                      <a:pt x="17664" y="15868"/>
                      <a:pt x="21860" y="15010"/>
                    </a:cubicBezTo>
                    <a:lnTo>
                      <a:pt x="28344" y="13579"/>
                    </a:lnTo>
                    <a:lnTo>
                      <a:pt x="35019" y="11958"/>
                    </a:lnTo>
                    <a:cubicBezTo>
                      <a:pt x="37183" y="11453"/>
                      <a:pt x="39376" y="10881"/>
                      <a:pt x="41598" y="10242"/>
                    </a:cubicBezTo>
                    <a:lnTo>
                      <a:pt x="48272" y="8716"/>
                    </a:lnTo>
                    <a:lnTo>
                      <a:pt x="54566" y="7095"/>
                    </a:lnTo>
                    <a:lnTo>
                      <a:pt x="60668" y="5760"/>
                    </a:lnTo>
                    <a:cubicBezTo>
                      <a:pt x="64482" y="4902"/>
                      <a:pt x="68010" y="3949"/>
                      <a:pt x="71062" y="3472"/>
                    </a:cubicBezTo>
                    <a:cubicBezTo>
                      <a:pt x="77069" y="2614"/>
                      <a:pt x="80883" y="1660"/>
                      <a:pt x="80883" y="166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107" name="组合 106">
              <a:extLst>
                <a:ext uri="{FF2B5EF4-FFF2-40B4-BE49-F238E27FC236}">
                  <a16:creationId xmlns:a16="http://schemas.microsoft.com/office/drawing/2014/main" id="{C50D8063-9F29-1503-7C78-F72910405A5A}"/>
                </a:ext>
              </a:extLst>
            </p:cNvPr>
            <p:cNvGrpSpPr/>
            <p:nvPr/>
          </p:nvGrpSpPr>
          <p:grpSpPr>
            <a:xfrm>
              <a:off x="3241511" y="2396425"/>
              <a:ext cx="252949" cy="517503"/>
              <a:chOff x="1320293" y="2390040"/>
              <a:chExt cx="252949" cy="517503"/>
            </a:xfrm>
            <a:grpFill/>
          </p:grpSpPr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8EE131D3-0605-7A42-8C19-D2158ECDFA59}"/>
                  </a:ext>
                </a:extLst>
              </p:cNvPr>
              <p:cNvSpPr/>
              <p:nvPr/>
            </p:nvSpPr>
            <p:spPr>
              <a:xfrm>
                <a:off x="1320293" y="2408965"/>
                <a:ext cx="225110" cy="473230"/>
              </a:xfrm>
              <a:custGeom>
                <a:avLst/>
                <a:gdLst>
                  <a:gd name="connsiteX0" fmla="*/ -262 w 288603"/>
                  <a:gd name="connsiteY0" fmla="*/ 597189 h 606705"/>
                  <a:gd name="connsiteX1" fmla="*/ 274734 w 288603"/>
                  <a:gd name="connsiteY1" fmla="*/ 363194 h 606705"/>
                  <a:gd name="connsiteX2" fmla="*/ 248703 w 288603"/>
                  <a:gd name="connsiteY2" fmla="*/ 149890 h 606705"/>
                  <a:gd name="connsiteX3" fmla="*/ 108249 w 288603"/>
                  <a:gd name="connsiteY3" fmla="*/ 15443 h 606705"/>
                  <a:gd name="connsiteX4" fmla="*/ 76497 w 288603"/>
                  <a:gd name="connsiteY4" fmla="*/ 3048 h 606705"/>
                  <a:gd name="connsiteX5" fmla="*/ 74018 w 288603"/>
                  <a:gd name="connsiteY5" fmla="*/ 92 h 606705"/>
                  <a:gd name="connsiteX6" fmla="*/ 225437 w 288603"/>
                  <a:gd name="connsiteY6" fmla="*/ 99640 h 606705"/>
                  <a:gd name="connsiteX7" fmla="*/ 287988 w 288603"/>
                  <a:gd name="connsiteY7" fmla="*/ 280809 h 606705"/>
                  <a:gd name="connsiteX8" fmla="*/ 111777 w 288603"/>
                  <a:gd name="connsiteY8" fmla="*/ 587844 h 606705"/>
                  <a:gd name="connsiteX9" fmla="*/ -262 w 288603"/>
                  <a:gd name="connsiteY9" fmla="*/ 605675 h 606705"/>
                  <a:gd name="connsiteX10" fmla="*/ -262 w 288603"/>
                  <a:gd name="connsiteY10" fmla="*/ 597856 h 6067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88603" h="606705">
                    <a:moveTo>
                      <a:pt x="-262" y="597189"/>
                    </a:moveTo>
                    <a:cubicBezTo>
                      <a:pt x="128464" y="606247"/>
                      <a:pt x="244698" y="508892"/>
                      <a:pt x="274734" y="363194"/>
                    </a:cubicBezTo>
                    <a:cubicBezTo>
                      <a:pt x="289619" y="291155"/>
                      <a:pt x="280474" y="216227"/>
                      <a:pt x="248703" y="149890"/>
                    </a:cubicBezTo>
                    <a:cubicBezTo>
                      <a:pt x="218972" y="90085"/>
                      <a:pt x="169294" y="42533"/>
                      <a:pt x="108249" y="15443"/>
                    </a:cubicBezTo>
                    <a:cubicBezTo>
                      <a:pt x="97903" y="10733"/>
                      <a:pt x="87300" y="6595"/>
                      <a:pt x="76497" y="3048"/>
                    </a:cubicBezTo>
                    <a:cubicBezTo>
                      <a:pt x="72206" y="1713"/>
                      <a:pt x="69822" y="-1243"/>
                      <a:pt x="74018" y="92"/>
                    </a:cubicBezTo>
                    <a:cubicBezTo>
                      <a:pt x="133441" y="17093"/>
                      <a:pt x="186267" y="51830"/>
                      <a:pt x="225437" y="99640"/>
                    </a:cubicBezTo>
                    <a:cubicBezTo>
                      <a:pt x="264417" y="152160"/>
                      <a:pt x="286263" y="215426"/>
                      <a:pt x="287988" y="280809"/>
                    </a:cubicBezTo>
                    <a:cubicBezTo>
                      <a:pt x="294091" y="415638"/>
                      <a:pt x="220479" y="541121"/>
                      <a:pt x="111777" y="587844"/>
                    </a:cubicBezTo>
                    <a:cubicBezTo>
                      <a:pt x="76392" y="602662"/>
                      <a:pt x="37974" y="608774"/>
                      <a:pt x="-262" y="605675"/>
                    </a:cubicBezTo>
                    <a:lnTo>
                      <a:pt x="-262" y="597856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D4B5BA8E-0AE1-946D-0C91-1FE6B69354C1}"/>
                  </a:ext>
                </a:extLst>
              </p:cNvPr>
              <p:cNvSpPr/>
              <p:nvPr/>
            </p:nvSpPr>
            <p:spPr>
              <a:xfrm>
                <a:off x="1338589" y="2880989"/>
                <a:ext cx="87465" cy="26554"/>
              </a:xfrm>
              <a:custGeom>
                <a:avLst/>
                <a:gdLst>
                  <a:gd name="connsiteX0" fmla="*/ 111874 w 112135"/>
                  <a:gd name="connsiteY0" fmla="*/ 29503 h 34043"/>
                  <a:gd name="connsiteX1" fmla="*/ 106725 w 112135"/>
                  <a:gd name="connsiteY1" fmla="*/ 30647 h 34043"/>
                  <a:gd name="connsiteX2" fmla="*/ 93090 w 112135"/>
                  <a:gd name="connsiteY2" fmla="*/ 32650 h 34043"/>
                  <a:gd name="connsiteX3" fmla="*/ 74019 w 112135"/>
                  <a:gd name="connsiteY3" fmla="*/ 33794 h 34043"/>
                  <a:gd name="connsiteX4" fmla="*/ 52279 w 112135"/>
                  <a:gd name="connsiteY4" fmla="*/ 32364 h 34043"/>
                  <a:gd name="connsiteX5" fmla="*/ 31301 w 112135"/>
                  <a:gd name="connsiteY5" fmla="*/ 27787 h 34043"/>
                  <a:gd name="connsiteX6" fmla="*/ 13852 w 112135"/>
                  <a:gd name="connsiteY6" fmla="*/ 20254 h 34043"/>
                  <a:gd name="connsiteX7" fmla="*/ -70 w 112135"/>
                  <a:gd name="connsiteY7" fmla="*/ -247 h 34043"/>
                  <a:gd name="connsiteX8" fmla="*/ 46748 w 112135"/>
                  <a:gd name="connsiteY8" fmla="*/ 5856 h 34043"/>
                  <a:gd name="connsiteX9" fmla="*/ 56283 w 112135"/>
                  <a:gd name="connsiteY9" fmla="*/ 8049 h 34043"/>
                  <a:gd name="connsiteX10" fmla="*/ 65819 w 112135"/>
                  <a:gd name="connsiteY10" fmla="*/ 10337 h 34043"/>
                  <a:gd name="connsiteX11" fmla="*/ 81838 w 112135"/>
                  <a:gd name="connsiteY11" fmla="*/ 15200 h 34043"/>
                  <a:gd name="connsiteX12" fmla="*/ 94710 w 112135"/>
                  <a:gd name="connsiteY12" fmla="*/ 20254 h 34043"/>
                  <a:gd name="connsiteX13" fmla="*/ 104246 w 112135"/>
                  <a:gd name="connsiteY13" fmla="*/ 24831 h 34043"/>
                  <a:gd name="connsiteX14" fmla="*/ 111874 w 112135"/>
                  <a:gd name="connsiteY14" fmla="*/ 29503 h 340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12135" h="34043">
                    <a:moveTo>
                      <a:pt x="111874" y="29503"/>
                    </a:moveTo>
                    <a:lnTo>
                      <a:pt x="106725" y="30647"/>
                    </a:lnTo>
                    <a:cubicBezTo>
                      <a:pt x="103483" y="31219"/>
                      <a:pt x="98715" y="31887"/>
                      <a:pt x="93090" y="32650"/>
                    </a:cubicBezTo>
                    <a:cubicBezTo>
                      <a:pt x="86758" y="33346"/>
                      <a:pt x="80389" y="33727"/>
                      <a:pt x="74019" y="33794"/>
                    </a:cubicBezTo>
                    <a:cubicBezTo>
                      <a:pt x="66744" y="33832"/>
                      <a:pt x="59478" y="33355"/>
                      <a:pt x="52279" y="32364"/>
                    </a:cubicBezTo>
                    <a:cubicBezTo>
                      <a:pt x="45175" y="31420"/>
                      <a:pt x="38157" y="29894"/>
                      <a:pt x="31301" y="27787"/>
                    </a:cubicBezTo>
                    <a:cubicBezTo>
                      <a:pt x="25246" y="25880"/>
                      <a:pt x="19392" y="23353"/>
                      <a:pt x="13852" y="20254"/>
                    </a:cubicBezTo>
                    <a:cubicBezTo>
                      <a:pt x="4317" y="14152"/>
                      <a:pt x="-1405" y="7191"/>
                      <a:pt x="-70" y="-247"/>
                    </a:cubicBezTo>
                    <a:cubicBezTo>
                      <a:pt x="15644" y="888"/>
                      <a:pt x="31273" y="2929"/>
                      <a:pt x="46748" y="5856"/>
                    </a:cubicBezTo>
                    <a:lnTo>
                      <a:pt x="56283" y="8049"/>
                    </a:lnTo>
                    <a:cubicBezTo>
                      <a:pt x="59430" y="8716"/>
                      <a:pt x="62386" y="9479"/>
                      <a:pt x="65819" y="10337"/>
                    </a:cubicBezTo>
                    <a:cubicBezTo>
                      <a:pt x="71635" y="12054"/>
                      <a:pt x="76975" y="13484"/>
                      <a:pt x="81838" y="15200"/>
                    </a:cubicBezTo>
                    <a:cubicBezTo>
                      <a:pt x="86701" y="16917"/>
                      <a:pt x="91373" y="18633"/>
                      <a:pt x="94710" y="20254"/>
                    </a:cubicBezTo>
                    <a:cubicBezTo>
                      <a:pt x="98048" y="21875"/>
                      <a:pt x="101767" y="23496"/>
                      <a:pt x="104246" y="24831"/>
                    </a:cubicBezTo>
                    <a:cubicBezTo>
                      <a:pt x="106906" y="26195"/>
                      <a:pt x="109452" y="27758"/>
                      <a:pt x="111874" y="29503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06CD0EFB-C680-32BA-A9A4-616FEA8ED31B}"/>
                  </a:ext>
                </a:extLst>
              </p:cNvPr>
              <p:cNvSpPr/>
              <p:nvPr/>
            </p:nvSpPr>
            <p:spPr>
              <a:xfrm>
                <a:off x="1338448" y="2819406"/>
                <a:ext cx="59343" cy="54889"/>
              </a:xfrm>
              <a:custGeom>
                <a:avLst/>
                <a:gdLst>
                  <a:gd name="connsiteX0" fmla="*/ 75820 w 76081"/>
                  <a:gd name="connsiteY0" fmla="*/ -247 h 70370"/>
                  <a:gd name="connsiteX1" fmla="*/ 72864 w 76081"/>
                  <a:gd name="connsiteY1" fmla="*/ 2328 h 70370"/>
                  <a:gd name="connsiteX2" fmla="*/ 64950 w 76081"/>
                  <a:gd name="connsiteY2" fmla="*/ 8812 h 70370"/>
                  <a:gd name="connsiteX3" fmla="*/ 53412 w 76081"/>
                  <a:gd name="connsiteY3" fmla="*/ 17870 h 70370"/>
                  <a:gd name="connsiteX4" fmla="*/ 39491 w 76081"/>
                  <a:gd name="connsiteY4" fmla="*/ 27978 h 70370"/>
                  <a:gd name="connsiteX5" fmla="*/ 24902 w 76081"/>
                  <a:gd name="connsiteY5" fmla="*/ 38466 h 70370"/>
                  <a:gd name="connsiteX6" fmla="*/ 11743 w 76081"/>
                  <a:gd name="connsiteY6" fmla="*/ 48860 h 70370"/>
                  <a:gd name="connsiteX7" fmla="*/ -81 w 76081"/>
                  <a:gd name="connsiteY7" fmla="*/ 70123 h 70370"/>
                  <a:gd name="connsiteX8" fmla="*/ 42256 w 76081"/>
                  <a:gd name="connsiteY8" fmla="*/ 54962 h 70370"/>
                  <a:gd name="connsiteX9" fmla="*/ 49789 w 76081"/>
                  <a:gd name="connsiteY9" fmla="*/ 49146 h 70370"/>
                  <a:gd name="connsiteX10" fmla="*/ 55987 w 76081"/>
                  <a:gd name="connsiteY10" fmla="*/ 42852 h 70370"/>
                  <a:gd name="connsiteX11" fmla="*/ 65522 w 76081"/>
                  <a:gd name="connsiteY11" fmla="*/ 30075 h 70370"/>
                  <a:gd name="connsiteX12" fmla="*/ 71339 w 76081"/>
                  <a:gd name="connsiteY12" fmla="*/ 18252 h 70370"/>
                  <a:gd name="connsiteX13" fmla="*/ 74390 w 76081"/>
                  <a:gd name="connsiteY13" fmla="*/ 8716 h 70370"/>
                  <a:gd name="connsiteX14" fmla="*/ 75820 w 76081"/>
                  <a:gd name="connsiteY14" fmla="*/ -247 h 703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6081" h="70370">
                    <a:moveTo>
                      <a:pt x="75820" y="-247"/>
                    </a:moveTo>
                    <a:lnTo>
                      <a:pt x="72864" y="2328"/>
                    </a:lnTo>
                    <a:lnTo>
                      <a:pt x="64950" y="8812"/>
                    </a:lnTo>
                    <a:lnTo>
                      <a:pt x="53412" y="17870"/>
                    </a:lnTo>
                    <a:cubicBezTo>
                      <a:pt x="49026" y="20922"/>
                      <a:pt x="44354" y="24640"/>
                      <a:pt x="39491" y="27978"/>
                    </a:cubicBezTo>
                    <a:cubicBezTo>
                      <a:pt x="34628" y="31315"/>
                      <a:pt x="29955" y="34843"/>
                      <a:pt x="24902" y="38466"/>
                    </a:cubicBezTo>
                    <a:cubicBezTo>
                      <a:pt x="19848" y="42090"/>
                      <a:pt x="15366" y="45332"/>
                      <a:pt x="11743" y="48860"/>
                    </a:cubicBezTo>
                    <a:cubicBezTo>
                      <a:pt x="3924" y="55535"/>
                      <a:pt x="-1320" y="62781"/>
                      <a:pt x="-81" y="70123"/>
                    </a:cubicBezTo>
                    <a:cubicBezTo>
                      <a:pt x="15138" y="68960"/>
                      <a:pt x="29755" y="63725"/>
                      <a:pt x="42256" y="54962"/>
                    </a:cubicBezTo>
                    <a:cubicBezTo>
                      <a:pt x="44878" y="53170"/>
                      <a:pt x="47395" y="51225"/>
                      <a:pt x="49789" y="49146"/>
                    </a:cubicBezTo>
                    <a:cubicBezTo>
                      <a:pt x="52077" y="47048"/>
                      <a:pt x="54079" y="44950"/>
                      <a:pt x="55987" y="42852"/>
                    </a:cubicBezTo>
                    <a:cubicBezTo>
                      <a:pt x="59629" y="38953"/>
                      <a:pt x="62824" y="34671"/>
                      <a:pt x="65522" y="30075"/>
                    </a:cubicBezTo>
                    <a:cubicBezTo>
                      <a:pt x="67820" y="26319"/>
                      <a:pt x="69775" y="22361"/>
                      <a:pt x="71339" y="18252"/>
                    </a:cubicBezTo>
                    <a:cubicBezTo>
                      <a:pt x="72559" y="15143"/>
                      <a:pt x="73579" y="11958"/>
                      <a:pt x="74390" y="8716"/>
                    </a:cubicBezTo>
                    <a:cubicBezTo>
                      <a:pt x="75076" y="5761"/>
                      <a:pt x="75553" y="2767"/>
                      <a:pt x="75820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grpSp>
            <p:nvGrpSpPr>
              <p:cNvPr id="111" name="组合 110">
                <a:extLst>
                  <a:ext uri="{FF2B5EF4-FFF2-40B4-BE49-F238E27FC236}">
                    <a16:creationId xmlns:a16="http://schemas.microsoft.com/office/drawing/2014/main" id="{6AC33264-22FE-F7D7-0608-7D1C4EB76C24}"/>
                  </a:ext>
                </a:extLst>
              </p:cNvPr>
              <p:cNvGrpSpPr/>
              <p:nvPr/>
            </p:nvGrpSpPr>
            <p:grpSpPr>
              <a:xfrm>
                <a:off x="1386449" y="2390040"/>
                <a:ext cx="186793" cy="497566"/>
                <a:chOff x="1386449" y="2390040"/>
                <a:chExt cx="186793" cy="497566"/>
              </a:xfrm>
              <a:grpFill/>
            </p:grpSpPr>
            <p:sp>
              <p:nvSpPr>
                <p:cNvPr id="113" name="任意多边形: 形状 112">
                  <a:extLst>
                    <a:ext uri="{FF2B5EF4-FFF2-40B4-BE49-F238E27FC236}">
                      <a16:creationId xmlns:a16="http://schemas.microsoft.com/office/drawing/2014/main" id="{B7FE34B9-4774-467C-C1A2-C22DB7F8576B}"/>
                    </a:ext>
                  </a:extLst>
                </p:cNvPr>
                <p:cNvSpPr/>
                <p:nvPr/>
              </p:nvSpPr>
              <p:spPr>
                <a:xfrm>
                  <a:off x="1389089" y="2867749"/>
                  <a:ext cx="85010" cy="19857"/>
                </a:xfrm>
                <a:custGeom>
                  <a:avLst/>
                  <a:gdLst>
                    <a:gd name="connsiteX0" fmla="*/ 108726 w 108987"/>
                    <a:gd name="connsiteY0" fmla="*/ 6523 h 25458"/>
                    <a:gd name="connsiteX1" fmla="*/ 104149 w 108987"/>
                    <a:gd name="connsiteY1" fmla="*/ 8812 h 25458"/>
                    <a:gd name="connsiteX2" fmla="*/ 91944 w 108987"/>
                    <a:gd name="connsiteY2" fmla="*/ 14056 h 25458"/>
                    <a:gd name="connsiteX3" fmla="*/ 74399 w 108987"/>
                    <a:gd name="connsiteY3" fmla="*/ 19968 h 25458"/>
                    <a:gd name="connsiteX4" fmla="*/ 64864 w 108987"/>
                    <a:gd name="connsiteY4" fmla="*/ 22447 h 25458"/>
                    <a:gd name="connsiteX5" fmla="*/ 54566 w 108987"/>
                    <a:gd name="connsiteY5" fmla="*/ 24163 h 25458"/>
                    <a:gd name="connsiteX6" fmla="*/ 44267 w 108987"/>
                    <a:gd name="connsiteY6" fmla="*/ 25212 h 25458"/>
                    <a:gd name="connsiteX7" fmla="*/ 34256 w 108987"/>
                    <a:gd name="connsiteY7" fmla="*/ 25212 h 25458"/>
                    <a:gd name="connsiteX8" fmla="*/ 16711 w 108987"/>
                    <a:gd name="connsiteY8" fmla="*/ 22733 h 25458"/>
                    <a:gd name="connsiteX9" fmla="*/ 4506 w 108987"/>
                    <a:gd name="connsiteY9" fmla="*/ 16726 h 25458"/>
                    <a:gd name="connsiteX10" fmla="*/ -262 w 108987"/>
                    <a:gd name="connsiteY10" fmla="*/ 7191 h 25458"/>
                    <a:gd name="connsiteX11" fmla="*/ 44267 w 108987"/>
                    <a:gd name="connsiteY11" fmla="*/ 611 h 25458"/>
                    <a:gd name="connsiteX12" fmla="*/ 62575 w 108987"/>
                    <a:gd name="connsiteY12" fmla="*/ -247 h 25458"/>
                    <a:gd name="connsiteX13" fmla="*/ 70776 w 108987"/>
                    <a:gd name="connsiteY13" fmla="*/ -247 h 25458"/>
                    <a:gd name="connsiteX14" fmla="*/ 78308 w 108987"/>
                    <a:gd name="connsiteY14" fmla="*/ -247 h 25458"/>
                    <a:gd name="connsiteX15" fmla="*/ 100907 w 108987"/>
                    <a:gd name="connsiteY15" fmla="*/ 2995 h 25458"/>
                    <a:gd name="connsiteX16" fmla="*/ 108726 w 108987"/>
                    <a:gd name="connsiteY16" fmla="*/ 6523 h 254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08987" h="25458">
                      <a:moveTo>
                        <a:pt x="108726" y="6523"/>
                      </a:moveTo>
                      <a:lnTo>
                        <a:pt x="104149" y="8812"/>
                      </a:lnTo>
                      <a:cubicBezTo>
                        <a:pt x="101193" y="10051"/>
                        <a:pt x="97093" y="12149"/>
                        <a:pt x="91944" y="14056"/>
                      </a:cubicBezTo>
                      <a:cubicBezTo>
                        <a:pt x="86204" y="16326"/>
                        <a:pt x="80349" y="18299"/>
                        <a:pt x="74399" y="19968"/>
                      </a:cubicBezTo>
                      <a:lnTo>
                        <a:pt x="64864" y="22447"/>
                      </a:lnTo>
                      <a:lnTo>
                        <a:pt x="54566" y="24163"/>
                      </a:lnTo>
                      <a:cubicBezTo>
                        <a:pt x="51152" y="24697"/>
                        <a:pt x="47719" y="25050"/>
                        <a:pt x="44267" y="25212"/>
                      </a:cubicBezTo>
                      <a:cubicBezTo>
                        <a:pt x="40835" y="25212"/>
                        <a:pt x="37498" y="25212"/>
                        <a:pt x="34256" y="25212"/>
                      </a:cubicBezTo>
                      <a:cubicBezTo>
                        <a:pt x="28334" y="25041"/>
                        <a:pt x="22451" y="24211"/>
                        <a:pt x="16711" y="22733"/>
                      </a:cubicBezTo>
                      <a:cubicBezTo>
                        <a:pt x="12277" y="21570"/>
                        <a:pt x="8129" y="19529"/>
                        <a:pt x="4506" y="16726"/>
                      </a:cubicBezTo>
                      <a:cubicBezTo>
                        <a:pt x="1645" y="14361"/>
                        <a:pt x="-90" y="10900"/>
                        <a:pt x="-262" y="7191"/>
                      </a:cubicBezTo>
                      <a:cubicBezTo>
                        <a:pt x="14422" y="4015"/>
                        <a:pt x="29297" y="1813"/>
                        <a:pt x="44267" y="611"/>
                      </a:cubicBezTo>
                      <a:cubicBezTo>
                        <a:pt x="50752" y="39"/>
                        <a:pt x="56950" y="-56"/>
                        <a:pt x="62575" y="-247"/>
                      </a:cubicBezTo>
                      <a:lnTo>
                        <a:pt x="70776" y="-247"/>
                      </a:lnTo>
                      <a:lnTo>
                        <a:pt x="78308" y="-247"/>
                      </a:lnTo>
                      <a:cubicBezTo>
                        <a:pt x="85918" y="240"/>
                        <a:pt x="93469" y="1327"/>
                        <a:pt x="100907" y="2995"/>
                      </a:cubicBezTo>
                      <a:cubicBezTo>
                        <a:pt x="103586" y="3987"/>
                        <a:pt x="106199" y="5169"/>
                        <a:pt x="108726" y="6523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14" name="任意多边形: 形状 113">
                  <a:extLst>
                    <a:ext uri="{FF2B5EF4-FFF2-40B4-BE49-F238E27FC236}">
                      <a16:creationId xmlns:a16="http://schemas.microsoft.com/office/drawing/2014/main" id="{B86DD791-7E62-7F97-D282-D940CA96A0F7}"/>
                    </a:ext>
                  </a:extLst>
                </p:cNvPr>
                <p:cNvSpPr/>
                <p:nvPr/>
              </p:nvSpPr>
              <p:spPr>
                <a:xfrm>
                  <a:off x="1435574" y="2830295"/>
                  <a:ext cx="78911" cy="30333"/>
                </a:xfrm>
                <a:custGeom>
                  <a:avLst/>
                  <a:gdLst>
                    <a:gd name="connsiteX0" fmla="*/ 100907 w 101168"/>
                    <a:gd name="connsiteY0" fmla="*/ 0 h 38888"/>
                    <a:gd name="connsiteX1" fmla="*/ 97093 w 101168"/>
                    <a:gd name="connsiteY1" fmla="*/ 3147 h 38888"/>
                    <a:gd name="connsiteX2" fmla="*/ 86890 w 101168"/>
                    <a:gd name="connsiteY2" fmla="*/ 10966 h 38888"/>
                    <a:gd name="connsiteX3" fmla="*/ 71824 w 101168"/>
                    <a:gd name="connsiteY3" fmla="*/ 20501 h 38888"/>
                    <a:gd name="connsiteX4" fmla="*/ 54089 w 101168"/>
                    <a:gd name="connsiteY4" fmla="*/ 30036 h 38888"/>
                    <a:gd name="connsiteX5" fmla="*/ 44554 w 101168"/>
                    <a:gd name="connsiteY5" fmla="*/ 33565 h 38888"/>
                    <a:gd name="connsiteX6" fmla="*/ 35019 w 101168"/>
                    <a:gd name="connsiteY6" fmla="*/ 36330 h 38888"/>
                    <a:gd name="connsiteX7" fmla="*/ 18332 w 101168"/>
                    <a:gd name="connsiteY7" fmla="*/ 38618 h 38888"/>
                    <a:gd name="connsiteX8" fmla="*/ 5936 w 101168"/>
                    <a:gd name="connsiteY8" fmla="*/ 36425 h 38888"/>
                    <a:gd name="connsiteX9" fmla="*/ -262 w 101168"/>
                    <a:gd name="connsiteY9" fmla="*/ 29178 h 38888"/>
                    <a:gd name="connsiteX10" fmla="*/ 39500 w 101168"/>
                    <a:gd name="connsiteY10" fmla="*/ 11347 h 38888"/>
                    <a:gd name="connsiteX11" fmla="*/ 70776 w 101168"/>
                    <a:gd name="connsiteY11" fmla="*/ 2480 h 38888"/>
                    <a:gd name="connsiteX12" fmla="*/ 82981 w 101168"/>
                    <a:gd name="connsiteY12" fmla="*/ 668 h 38888"/>
                    <a:gd name="connsiteX13" fmla="*/ 92516 w 101168"/>
                    <a:gd name="connsiteY13" fmla="*/ -95 h 38888"/>
                    <a:gd name="connsiteX14" fmla="*/ 100907 w 101168"/>
                    <a:gd name="connsiteY14" fmla="*/ 0 h 388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01168" h="38888">
                      <a:moveTo>
                        <a:pt x="100907" y="0"/>
                      </a:moveTo>
                      <a:lnTo>
                        <a:pt x="97093" y="3147"/>
                      </a:lnTo>
                      <a:cubicBezTo>
                        <a:pt x="93841" y="5941"/>
                        <a:pt x="90428" y="8544"/>
                        <a:pt x="86890" y="10966"/>
                      </a:cubicBezTo>
                      <a:cubicBezTo>
                        <a:pt x="82065" y="14446"/>
                        <a:pt x="77031" y="17631"/>
                        <a:pt x="71824" y="20501"/>
                      </a:cubicBezTo>
                      <a:cubicBezTo>
                        <a:pt x="66122" y="24058"/>
                        <a:pt x="60201" y="27242"/>
                        <a:pt x="54089" y="30036"/>
                      </a:cubicBezTo>
                      <a:cubicBezTo>
                        <a:pt x="50980" y="31381"/>
                        <a:pt x="47796" y="32563"/>
                        <a:pt x="44554" y="33565"/>
                      </a:cubicBezTo>
                      <a:cubicBezTo>
                        <a:pt x="41426" y="34661"/>
                        <a:pt x="38241" y="35586"/>
                        <a:pt x="35019" y="36330"/>
                      </a:cubicBezTo>
                      <a:cubicBezTo>
                        <a:pt x="29564" y="37722"/>
                        <a:pt x="23967" y="38494"/>
                        <a:pt x="18332" y="38618"/>
                      </a:cubicBezTo>
                      <a:cubicBezTo>
                        <a:pt x="14089" y="38790"/>
                        <a:pt x="9865" y="38037"/>
                        <a:pt x="5936" y="36425"/>
                      </a:cubicBezTo>
                      <a:cubicBezTo>
                        <a:pt x="2894" y="35061"/>
                        <a:pt x="615" y="32401"/>
                        <a:pt x="-262" y="29178"/>
                      </a:cubicBezTo>
                      <a:cubicBezTo>
                        <a:pt x="12553" y="22303"/>
                        <a:pt x="25846" y="16344"/>
                        <a:pt x="39500" y="11347"/>
                      </a:cubicBezTo>
                      <a:cubicBezTo>
                        <a:pt x="49674" y="7571"/>
                        <a:pt x="60134" y="4606"/>
                        <a:pt x="70776" y="2480"/>
                      </a:cubicBezTo>
                      <a:cubicBezTo>
                        <a:pt x="74809" y="1660"/>
                        <a:pt x="78880" y="1049"/>
                        <a:pt x="82981" y="668"/>
                      </a:cubicBezTo>
                      <a:cubicBezTo>
                        <a:pt x="86604" y="191"/>
                        <a:pt x="89655" y="0"/>
                        <a:pt x="92516" y="-95"/>
                      </a:cubicBezTo>
                      <a:cubicBezTo>
                        <a:pt x="95310" y="-324"/>
                        <a:pt x="98123" y="-295"/>
                        <a:pt x="100907" y="0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15" name="任意多边形: 形状 114">
                  <a:extLst>
                    <a:ext uri="{FF2B5EF4-FFF2-40B4-BE49-F238E27FC236}">
                      <a16:creationId xmlns:a16="http://schemas.microsoft.com/office/drawing/2014/main" id="{54737234-6B8F-BAFD-D327-A185C9769928}"/>
                    </a:ext>
                  </a:extLst>
                </p:cNvPr>
                <p:cNvSpPr/>
                <p:nvPr/>
              </p:nvSpPr>
              <p:spPr>
                <a:xfrm>
                  <a:off x="1477521" y="2778946"/>
                  <a:ext cx="67830" cy="44577"/>
                </a:xfrm>
                <a:custGeom>
                  <a:avLst/>
                  <a:gdLst>
                    <a:gd name="connsiteX0" fmla="*/ 86700 w 86961"/>
                    <a:gd name="connsiteY0" fmla="*/ -247 h 57150"/>
                    <a:gd name="connsiteX1" fmla="*/ 83839 w 86961"/>
                    <a:gd name="connsiteY1" fmla="*/ 3663 h 57150"/>
                    <a:gd name="connsiteX2" fmla="*/ 75829 w 86961"/>
                    <a:gd name="connsiteY2" fmla="*/ 13198 h 57150"/>
                    <a:gd name="connsiteX3" fmla="*/ 70394 w 86961"/>
                    <a:gd name="connsiteY3" fmla="*/ 19396 h 57150"/>
                    <a:gd name="connsiteX4" fmla="*/ 63910 w 86961"/>
                    <a:gd name="connsiteY4" fmla="*/ 25785 h 57150"/>
                    <a:gd name="connsiteX5" fmla="*/ 49321 w 86961"/>
                    <a:gd name="connsiteY5" fmla="*/ 38657 h 57150"/>
                    <a:gd name="connsiteX6" fmla="*/ 33588 w 86961"/>
                    <a:gd name="connsiteY6" fmla="*/ 49051 h 57150"/>
                    <a:gd name="connsiteX7" fmla="*/ 18809 w 86961"/>
                    <a:gd name="connsiteY7" fmla="*/ 55535 h 57150"/>
                    <a:gd name="connsiteX8" fmla="*/ -262 w 86961"/>
                    <a:gd name="connsiteY8" fmla="*/ 51720 h 57150"/>
                    <a:gd name="connsiteX9" fmla="*/ 32825 w 86961"/>
                    <a:gd name="connsiteY9" fmla="*/ 25022 h 57150"/>
                    <a:gd name="connsiteX10" fmla="*/ 47224 w 86961"/>
                    <a:gd name="connsiteY10" fmla="*/ 15486 h 57150"/>
                    <a:gd name="connsiteX11" fmla="*/ 60001 w 86961"/>
                    <a:gd name="connsiteY11" fmla="*/ 8716 h 57150"/>
                    <a:gd name="connsiteX12" fmla="*/ 79071 w 86961"/>
                    <a:gd name="connsiteY12" fmla="*/ 1088 h 57150"/>
                    <a:gd name="connsiteX13" fmla="*/ 86700 w 86961"/>
                    <a:gd name="connsiteY13" fmla="*/ -247 h 57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86961" h="57150">
                      <a:moveTo>
                        <a:pt x="86700" y="-247"/>
                      </a:moveTo>
                      <a:lnTo>
                        <a:pt x="83839" y="3663"/>
                      </a:lnTo>
                      <a:cubicBezTo>
                        <a:pt x="82027" y="6142"/>
                        <a:pt x="79262" y="9479"/>
                        <a:pt x="75829" y="13198"/>
                      </a:cubicBezTo>
                      <a:lnTo>
                        <a:pt x="70394" y="19396"/>
                      </a:lnTo>
                      <a:lnTo>
                        <a:pt x="63910" y="25785"/>
                      </a:lnTo>
                      <a:cubicBezTo>
                        <a:pt x="59314" y="30371"/>
                        <a:pt x="54442" y="34671"/>
                        <a:pt x="49321" y="38657"/>
                      </a:cubicBezTo>
                      <a:cubicBezTo>
                        <a:pt x="44306" y="42462"/>
                        <a:pt x="39052" y="45932"/>
                        <a:pt x="33588" y="49051"/>
                      </a:cubicBezTo>
                      <a:cubicBezTo>
                        <a:pt x="28935" y="51778"/>
                        <a:pt x="23967" y="53961"/>
                        <a:pt x="18809" y="55535"/>
                      </a:cubicBezTo>
                      <a:cubicBezTo>
                        <a:pt x="9273" y="58013"/>
                        <a:pt x="2694" y="57346"/>
                        <a:pt x="-262" y="51720"/>
                      </a:cubicBezTo>
                      <a:cubicBezTo>
                        <a:pt x="10122" y="42042"/>
                        <a:pt x="21173" y="33127"/>
                        <a:pt x="32825" y="25022"/>
                      </a:cubicBezTo>
                      <a:cubicBezTo>
                        <a:pt x="37784" y="21398"/>
                        <a:pt x="42361" y="18538"/>
                        <a:pt x="47224" y="15486"/>
                      </a:cubicBezTo>
                      <a:cubicBezTo>
                        <a:pt x="52087" y="12435"/>
                        <a:pt x="55996" y="10624"/>
                        <a:pt x="60001" y="8716"/>
                      </a:cubicBezTo>
                      <a:cubicBezTo>
                        <a:pt x="66132" y="5646"/>
                        <a:pt x="72511" y="3091"/>
                        <a:pt x="79071" y="1088"/>
                      </a:cubicBezTo>
                      <a:cubicBezTo>
                        <a:pt x="81579" y="449"/>
                        <a:pt x="84125" y="1"/>
                        <a:pt x="86700" y="-24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16" name="任意多边形: 形状 115">
                  <a:extLst>
                    <a:ext uri="{FF2B5EF4-FFF2-40B4-BE49-F238E27FC236}">
                      <a16:creationId xmlns:a16="http://schemas.microsoft.com/office/drawing/2014/main" id="{F2AFD9F9-4CE2-391D-07C8-2BB6644F5131}"/>
                    </a:ext>
                  </a:extLst>
                </p:cNvPr>
                <p:cNvSpPr/>
                <p:nvPr/>
              </p:nvSpPr>
              <p:spPr>
                <a:xfrm>
                  <a:off x="1510915" y="2720785"/>
                  <a:ext cx="54368" cy="56506"/>
                </a:xfrm>
                <a:custGeom>
                  <a:avLst/>
                  <a:gdLst>
                    <a:gd name="connsiteX0" fmla="*/ 69441 w 69702"/>
                    <a:gd name="connsiteY0" fmla="*/ -247 h 72444"/>
                    <a:gd name="connsiteX1" fmla="*/ 68964 w 69702"/>
                    <a:gd name="connsiteY1" fmla="*/ 897 h 72444"/>
                    <a:gd name="connsiteX2" fmla="*/ 67533 w 69702"/>
                    <a:gd name="connsiteY2" fmla="*/ 3949 h 72444"/>
                    <a:gd name="connsiteX3" fmla="*/ 62003 w 69702"/>
                    <a:gd name="connsiteY3" fmla="*/ 14819 h 72444"/>
                    <a:gd name="connsiteX4" fmla="*/ 53422 w 69702"/>
                    <a:gd name="connsiteY4" fmla="*/ 29408 h 72444"/>
                    <a:gd name="connsiteX5" fmla="*/ 42551 w 69702"/>
                    <a:gd name="connsiteY5" fmla="*/ 44760 h 72444"/>
                    <a:gd name="connsiteX6" fmla="*/ 30156 w 69702"/>
                    <a:gd name="connsiteY6" fmla="*/ 58395 h 72444"/>
                    <a:gd name="connsiteX7" fmla="*/ 17855 w 69702"/>
                    <a:gd name="connsiteY7" fmla="*/ 67930 h 72444"/>
                    <a:gd name="connsiteX8" fmla="*/ -262 w 69702"/>
                    <a:gd name="connsiteY8" fmla="*/ 69456 h 72444"/>
                    <a:gd name="connsiteX9" fmla="*/ 24911 w 69702"/>
                    <a:gd name="connsiteY9" fmla="*/ 36369 h 72444"/>
                    <a:gd name="connsiteX10" fmla="*/ 36353 w 69702"/>
                    <a:gd name="connsiteY10" fmla="*/ 24259 h 72444"/>
                    <a:gd name="connsiteX11" fmla="*/ 46747 w 69702"/>
                    <a:gd name="connsiteY11" fmla="*/ 14724 h 72444"/>
                    <a:gd name="connsiteX12" fmla="*/ 62957 w 69702"/>
                    <a:gd name="connsiteY12" fmla="*/ 2995 h 72444"/>
                    <a:gd name="connsiteX13" fmla="*/ 67724 w 69702"/>
                    <a:gd name="connsiteY13" fmla="*/ 325 h 7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69702" h="72444">
                      <a:moveTo>
                        <a:pt x="69441" y="-247"/>
                      </a:moveTo>
                      <a:lnTo>
                        <a:pt x="68964" y="897"/>
                      </a:lnTo>
                      <a:cubicBezTo>
                        <a:pt x="68964" y="1565"/>
                        <a:pt x="68201" y="2709"/>
                        <a:pt x="67533" y="3949"/>
                      </a:cubicBezTo>
                      <a:cubicBezTo>
                        <a:pt x="66866" y="5188"/>
                        <a:pt x="64387" y="10433"/>
                        <a:pt x="62003" y="14819"/>
                      </a:cubicBezTo>
                      <a:cubicBezTo>
                        <a:pt x="59619" y="19205"/>
                        <a:pt x="56663" y="24354"/>
                        <a:pt x="53422" y="29408"/>
                      </a:cubicBezTo>
                      <a:cubicBezTo>
                        <a:pt x="50179" y="34462"/>
                        <a:pt x="46270" y="39706"/>
                        <a:pt x="42551" y="44760"/>
                      </a:cubicBezTo>
                      <a:cubicBezTo>
                        <a:pt x="38661" y="49518"/>
                        <a:pt x="34522" y="54076"/>
                        <a:pt x="30156" y="58395"/>
                      </a:cubicBezTo>
                      <a:cubicBezTo>
                        <a:pt x="26380" y="61980"/>
                        <a:pt x="22260" y="65165"/>
                        <a:pt x="17855" y="67930"/>
                      </a:cubicBezTo>
                      <a:cubicBezTo>
                        <a:pt x="9941" y="72698"/>
                        <a:pt x="3457" y="73842"/>
                        <a:pt x="-262" y="69456"/>
                      </a:cubicBezTo>
                      <a:cubicBezTo>
                        <a:pt x="7271" y="57804"/>
                        <a:pt x="15691" y="46743"/>
                        <a:pt x="24911" y="36369"/>
                      </a:cubicBezTo>
                      <a:cubicBezTo>
                        <a:pt x="28820" y="31887"/>
                        <a:pt x="32539" y="27882"/>
                        <a:pt x="36353" y="24259"/>
                      </a:cubicBezTo>
                      <a:cubicBezTo>
                        <a:pt x="39615" y="20865"/>
                        <a:pt x="43085" y="17680"/>
                        <a:pt x="46747" y="14724"/>
                      </a:cubicBezTo>
                      <a:cubicBezTo>
                        <a:pt x="51839" y="10395"/>
                        <a:pt x="57254" y="6476"/>
                        <a:pt x="62957" y="2995"/>
                      </a:cubicBezTo>
                      <a:lnTo>
                        <a:pt x="67724" y="325"/>
                      </a:ln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17" name="任意多边形: 形状 116">
                  <a:extLst>
                    <a:ext uri="{FF2B5EF4-FFF2-40B4-BE49-F238E27FC236}">
                      <a16:creationId xmlns:a16="http://schemas.microsoft.com/office/drawing/2014/main" id="{09794642-BF5A-5194-47EC-AD5FCD209074}"/>
                    </a:ext>
                  </a:extLst>
                </p:cNvPr>
                <p:cNvSpPr/>
                <p:nvPr/>
              </p:nvSpPr>
              <p:spPr>
                <a:xfrm>
                  <a:off x="1533972" y="2659426"/>
                  <a:ext cx="39270" cy="64413"/>
                </a:xfrm>
                <a:custGeom>
                  <a:avLst/>
                  <a:gdLst>
                    <a:gd name="connsiteX0" fmla="*/ 50084 w 50346"/>
                    <a:gd name="connsiteY0" fmla="*/ -247 h 82581"/>
                    <a:gd name="connsiteX1" fmla="*/ 49035 w 50346"/>
                    <a:gd name="connsiteY1" fmla="*/ 4140 h 82581"/>
                    <a:gd name="connsiteX2" fmla="*/ 46079 w 50346"/>
                    <a:gd name="connsiteY2" fmla="*/ 15296 h 82581"/>
                    <a:gd name="connsiteX3" fmla="*/ 41026 w 50346"/>
                    <a:gd name="connsiteY3" fmla="*/ 30648 h 82581"/>
                    <a:gd name="connsiteX4" fmla="*/ 33874 w 50346"/>
                    <a:gd name="connsiteY4" fmla="*/ 47430 h 82581"/>
                    <a:gd name="connsiteX5" fmla="*/ 15948 w 50346"/>
                    <a:gd name="connsiteY5" fmla="*/ 75082 h 82581"/>
                    <a:gd name="connsiteX6" fmla="*/ -262 w 50346"/>
                    <a:gd name="connsiteY6" fmla="*/ 81089 h 82581"/>
                    <a:gd name="connsiteX7" fmla="*/ 3838 w 50346"/>
                    <a:gd name="connsiteY7" fmla="*/ 70696 h 82581"/>
                    <a:gd name="connsiteX8" fmla="*/ 7938 w 50346"/>
                    <a:gd name="connsiteY8" fmla="*/ 61160 h 82581"/>
                    <a:gd name="connsiteX9" fmla="*/ 16234 w 50346"/>
                    <a:gd name="connsiteY9" fmla="*/ 44378 h 82581"/>
                    <a:gd name="connsiteX10" fmla="*/ 32062 w 50346"/>
                    <a:gd name="connsiteY10" fmla="*/ 19205 h 82581"/>
                    <a:gd name="connsiteX11" fmla="*/ 39118 w 50346"/>
                    <a:gd name="connsiteY11" fmla="*/ 10528 h 82581"/>
                    <a:gd name="connsiteX12" fmla="*/ 44744 w 50346"/>
                    <a:gd name="connsiteY12" fmla="*/ 4521 h 82581"/>
                    <a:gd name="connsiteX13" fmla="*/ 50084 w 50346"/>
                    <a:gd name="connsiteY13" fmla="*/ -247 h 825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50346" h="82581">
                      <a:moveTo>
                        <a:pt x="50084" y="-247"/>
                      </a:moveTo>
                      <a:lnTo>
                        <a:pt x="49035" y="4140"/>
                      </a:lnTo>
                      <a:cubicBezTo>
                        <a:pt x="48368" y="6810"/>
                        <a:pt x="47509" y="10719"/>
                        <a:pt x="46079" y="15296"/>
                      </a:cubicBezTo>
                      <a:cubicBezTo>
                        <a:pt x="44649" y="19873"/>
                        <a:pt x="43028" y="24831"/>
                        <a:pt x="41026" y="30648"/>
                      </a:cubicBezTo>
                      <a:cubicBezTo>
                        <a:pt x="39023" y="36464"/>
                        <a:pt x="36639" y="41899"/>
                        <a:pt x="33874" y="47430"/>
                      </a:cubicBezTo>
                      <a:cubicBezTo>
                        <a:pt x="29288" y="57480"/>
                        <a:pt x="23242" y="66796"/>
                        <a:pt x="15948" y="75082"/>
                      </a:cubicBezTo>
                      <a:cubicBezTo>
                        <a:pt x="9655" y="81375"/>
                        <a:pt x="3933" y="84140"/>
                        <a:pt x="-262" y="81089"/>
                      </a:cubicBezTo>
                      <a:cubicBezTo>
                        <a:pt x="977" y="77465"/>
                        <a:pt x="2408" y="74033"/>
                        <a:pt x="3838" y="70696"/>
                      </a:cubicBezTo>
                      <a:cubicBezTo>
                        <a:pt x="5268" y="67358"/>
                        <a:pt x="6508" y="64212"/>
                        <a:pt x="7938" y="61160"/>
                      </a:cubicBezTo>
                      <a:cubicBezTo>
                        <a:pt x="10799" y="55058"/>
                        <a:pt x="13373" y="49432"/>
                        <a:pt x="16234" y="44378"/>
                      </a:cubicBezTo>
                      <a:cubicBezTo>
                        <a:pt x="20878" y="35606"/>
                        <a:pt x="26170" y="27186"/>
                        <a:pt x="32062" y="19205"/>
                      </a:cubicBezTo>
                      <a:cubicBezTo>
                        <a:pt x="34542" y="15868"/>
                        <a:pt x="36925" y="13007"/>
                        <a:pt x="39118" y="10528"/>
                      </a:cubicBezTo>
                      <a:cubicBezTo>
                        <a:pt x="41312" y="8049"/>
                        <a:pt x="43123" y="6047"/>
                        <a:pt x="44744" y="4521"/>
                      </a:cubicBezTo>
                      <a:cubicBezTo>
                        <a:pt x="46413" y="2805"/>
                        <a:pt x="48196" y="1212"/>
                        <a:pt x="50084" y="-24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18" name="任意多边形: 形状 117">
                  <a:extLst>
                    <a:ext uri="{FF2B5EF4-FFF2-40B4-BE49-F238E27FC236}">
                      <a16:creationId xmlns:a16="http://schemas.microsoft.com/office/drawing/2014/main" id="{67D03AB0-AB93-0090-4CA6-FDEBBEC2DF9E}"/>
                    </a:ext>
                  </a:extLst>
                </p:cNvPr>
                <p:cNvSpPr/>
                <p:nvPr/>
              </p:nvSpPr>
              <p:spPr>
                <a:xfrm>
                  <a:off x="1545352" y="2598141"/>
                  <a:ext cx="23799" cy="67646"/>
                </a:xfrm>
                <a:custGeom>
                  <a:avLst/>
                  <a:gdLst>
                    <a:gd name="connsiteX0" fmla="*/ 30251 w 30512"/>
                    <a:gd name="connsiteY0" fmla="*/ -247 h 86726"/>
                    <a:gd name="connsiteX1" fmla="*/ 30251 w 30512"/>
                    <a:gd name="connsiteY1" fmla="*/ 3949 h 86726"/>
                    <a:gd name="connsiteX2" fmla="*/ 29488 w 30512"/>
                    <a:gd name="connsiteY2" fmla="*/ 14819 h 86726"/>
                    <a:gd name="connsiteX3" fmla="*/ 27676 w 30512"/>
                    <a:gd name="connsiteY3" fmla="*/ 29980 h 86726"/>
                    <a:gd name="connsiteX4" fmla="*/ 26246 w 30512"/>
                    <a:gd name="connsiteY4" fmla="*/ 38371 h 86726"/>
                    <a:gd name="connsiteX5" fmla="*/ 24243 w 30512"/>
                    <a:gd name="connsiteY5" fmla="*/ 46953 h 86726"/>
                    <a:gd name="connsiteX6" fmla="*/ 22146 w 30512"/>
                    <a:gd name="connsiteY6" fmla="*/ 55248 h 86726"/>
                    <a:gd name="connsiteX7" fmla="*/ 19381 w 30512"/>
                    <a:gd name="connsiteY7" fmla="*/ 63163 h 86726"/>
                    <a:gd name="connsiteX8" fmla="*/ 13278 w 30512"/>
                    <a:gd name="connsiteY8" fmla="*/ 76512 h 86726"/>
                    <a:gd name="connsiteX9" fmla="*/ -262 w 30512"/>
                    <a:gd name="connsiteY9" fmla="*/ 86047 h 86726"/>
                    <a:gd name="connsiteX10" fmla="*/ 17378 w 30512"/>
                    <a:gd name="connsiteY10" fmla="*/ 21780 h 86726"/>
                    <a:gd name="connsiteX11" fmla="*/ 26246 w 30512"/>
                    <a:gd name="connsiteY11" fmla="*/ 5284 h 86726"/>
                    <a:gd name="connsiteX12" fmla="*/ 29106 w 30512"/>
                    <a:gd name="connsiteY12" fmla="*/ 1184 h 867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0512" h="86726">
                      <a:moveTo>
                        <a:pt x="30251" y="-247"/>
                      </a:moveTo>
                      <a:cubicBezTo>
                        <a:pt x="30251" y="-247"/>
                        <a:pt x="30251" y="1279"/>
                        <a:pt x="30251" y="3949"/>
                      </a:cubicBezTo>
                      <a:cubicBezTo>
                        <a:pt x="30251" y="6619"/>
                        <a:pt x="30251" y="10337"/>
                        <a:pt x="29488" y="14819"/>
                      </a:cubicBezTo>
                      <a:cubicBezTo>
                        <a:pt x="28725" y="19300"/>
                        <a:pt x="28534" y="24354"/>
                        <a:pt x="27676" y="29980"/>
                      </a:cubicBezTo>
                      <a:lnTo>
                        <a:pt x="26246" y="38371"/>
                      </a:lnTo>
                      <a:cubicBezTo>
                        <a:pt x="25674" y="41232"/>
                        <a:pt x="25006" y="44092"/>
                        <a:pt x="24243" y="46953"/>
                      </a:cubicBezTo>
                      <a:cubicBezTo>
                        <a:pt x="23576" y="49813"/>
                        <a:pt x="22909" y="52579"/>
                        <a:pt x="22146" y="55248"/>
                      </a:cubicBezTo>
                      <a:cubicBezTo>
                        <a:pt x="21383" y="57918"/>
                        <a:pt x="20334" y="60683"/>
                        <a:pt x="19381" y="63163"/>
                      </a:cubicBezTo>
                      <a:cubicBezTo>
                        <a:pt x="17760" y="67787"/>
                        <a:pt x="15719" y="72259"/>
                        <a:pt x="13278" y="76512"/>
                      </a:cubicBezTo>
                      <a:cubicBezTo>
                        <a:pt x="8796" y="83854"/>
                        <a:pt x="4220" y="87859"/>
                        <a:pt x="-262" y="86047"/>
                      </a:cubicBezTo>
                      <a:cubicBezTo>
                        <a:pt x="2436" y="63878"/>
                        <a:pt x="8386" y="42223"/>
                        <a:pt x="17378" y="21780"/>
                      </a:cubicBezTo>
                      <a:cubicBezTo>
                        <a:pt x="19915" y="16068"/>
                        <a:pt x="22880" y="10557"/>
                        <a:pt x="26246" y="5284"/>
                      </a:cubicBezTo>
                      <a:cubicBezTo>
                        <a:pt x="27485" y="3472"/>
                        <a:pt x="28439" y="2042"/>
                        <a:pt x="29106" y="1184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19" name="任意多边形: 形状 118">
                  <a:extLst>
                    <a:ext uri="{FF2B5EF4-FFF2-40B4-BE49-F238E27FC236}">
                      <a16:creationId xmlns:a16="http://schemas.microsoft.com/office/drawing/2014/main" id="{070EF448-9132-53AF-D179-FCD2E18EC6AF}"/>
                    </a:ext>
                  </a:extLst>
                </p:cNvPr>
                <p:cNvSpPr/>
                <p:nvPr/>
              </p:nvSpPr>
              <p:spPr>
                <a:xfrm>
                  <a:off x="1543626" y="2539757"/>
                  <a:ext cx="12162" cy="67384"/>
                </a:xfrm>
                <a:custGeom>
                  <a:avLst/>
                  <a:gdLst>
                    <a:gd name="connsiteX0" fmla="*/ 12057 w 15592"/>
                    <a:gd name="connsiteY0" fmla="*/ -247 h 86390"/>
                    <a:gd name="connsiteX1" fmla="*/ 14155 w 15592"/>
                    <a:gd name="connsiteY1" fmla="*/ 13580 h 86390"/>
                    <a:gd name="connsiteX2" fmla="*/ 15203 w 15592"/>
                    <a:gd name="connsiteY2" fmla="*/ 27691 h 86390"/>
                    <a:gd name="connsiteX3" fmla="*/ 15203 w 15592"/>
                    <a:gd name="connsiteY3" fmla="*/ 43902 h 86390"/>
                    <a:gd name="connsiteX4" fmla="*/ 10722 w 15592"/>
                    <a:gd name="connsiteY4" fmla="*/ 73461 h 86390"/>
                    <a:gd name="connsiteX5" fmla="*/ 6240 w 15592"/>
                    <a:gd name="connsiteY5" fmla="*/ 82996 h 86390"/>
                    <a:gd name="connsiteX6" fmla="*/ 424 w 15592"/>
                    <a:gd name="connsiteY6" fmla="*/ 86143 h 86390"/>
                    <a:gd name="connsiteX7" fmla="*/ -244 w 15592"/>
                    <a:gd name="connsiteY7" fmla="*/ 67072 h 86390"/>
                    <a:gd name="connsiteX8" fmla="*/ 328 w 15592"/>
                    <a:gd name="connsiteY8" fmla="*/ 50290 h 86390"/>
                    <a:gd name="connsiteX9" fmla="*/ 2045 w 15592"/>
                    <a:gd name="connsiteY9" fmla="*/ 35701 h 86390"/>
                    <a:gd name="connsiteX10" fmla="*/ 4238 w 15592"/>
                    <a:gd name="connsiteY10" fmla="*/ 23496 h 86390"/>
                    <a:gd name="connsiteX11" fmla="*/ 9292 w 15592"/>
                    <a:gd name="connsiteY11" fmla="*/ 6428 h 86390"/>
                    <a:gd name="connsiteX12" fmla="*/ 12057 w 15592"/>
                    <a:gd name="connsiteY12" fmla="*/ -247 h 86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5592" h="86390">
                      <a:moveTo>
                        <a:pt x="12057" y="-247"/>
                      </a:moveTo>
                      <a:cubicBezTo>
                        <a:pt x="12057" y="-247"/>
                        <a:pt x="13106" y="5284"/>
                        <a:pt x="14155" y="13580"/>
                      </a:cubicBezTo>
                      <a:cubicBezTo>
                        <a:pt x="14155" y="17775"/>
                        <a:pt x="14917" y="22543"/>
                        <a:pt x="15203" y="27691"/>
                      </a:cubicBezTo>
                      <a:cubicBezTo>
                        <a:pt x="15489" y="32841"/>
                        <a:pt x="15203" y="38466"/>
                        <a:pt x="15203" y="43902"/>
                      </a:cubicBezTo>
                      <a:cubicBezTo>
                        <a:pt x="15022" y="53913"/>
                        <a:pt x="13516" y="63849"/>
                        <a:pt x="10722" y="73461"/>
                      </a:cubicBezTo>
                      <a:cubicBezTo>
                        <a:pt x="9883" y="76913"/>
                        <a:pt x="8357" y="80155"/>
                        <a:pt x="6240" y="82996"/>
                      </a:cubicBezTo>
                      <a:cubicBezTo>
                        <a:pt x="4982" y="84989"/>
                        <a:pt x="2779" y="86181"/>
                        <a:pt x="424" y="86143"/>
                      </a:cubicBezTo>
                      <a:cubicBezTo>
                        <a:pt x="-53" y="79277"/>
                        <a:pt x="-339" y="72889"/>
                        <a:pt x="-244" y="67072"/>
                      </a:cubicBezTo>
                      <a:cubicBezTo>
                        <a:pt x="-148" y="61256"/>
                        <a:pt x="-244" y="55439"/>
                        <a:pt x="328" y="50290"/>
                      </a:cubicBezTo>
                      <a:cubicBezTo>
                        <a:pt x="901" y="45141"/>
                        <a:pt x="1282" y="40183"/>
                        <a:pt x="2045" y="35701"/>
                      </a:cubicBezTo>
                      <a:cubicBezTo>
                        <a:pt x="2808" y="31220"/>
                        <a:pt x="3380" y="27215"/>
                        <a:pt x="4238" y="23496"/>
                      </a:cubicBezTo>
                      <a:cubicBezTo>
                        <a:pt x="5582" y="17708"/>
                        <a:pt x="7270" y="12006"/>
                        <a:pt x="9292" y="6428"/>
                      </a:cubicBezTo>
                      <a:cubicBezTo>
                        <a:pt x="10045" y="4139"/>
                        <a:pt x="10970" y="1908"/>
                        <a:pt x="12057" y="-24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20" name="任意多边形: 形状 119">
                  <a:extLst>
                    <a:ext uri="{FF2B5EF4-FFF2-40B4-BE49-F238E27FC236}">
                      <a16:creationId xmlns:a16="http://schemas.microsoft.com/office/drawing/2014/main" id="{02FC0CBE-2ADE-A83C-0E4F-AF9840FB1743}"/>
                    </a:ext>
                  </a:extLst>
                </p:cNvPr>
                <p:cNvSpPr/>
                <p:nvPr/>
              </p:nvSpPr>
              <p:spPr>
                <a:xfrm>
                  <a:off x="1524452" y="2487471"/>
                  <a:ext cx="12273" cy="62623"/>
                </a:xfrm>
                <a:custGeom>
                  <a:avLst/>
                  <a:gdLst>
                    <a:gd name="connsiteX0" fmla="*/ 2409 w 15734"/>
                    <a:gd name="connsiteY0" fmla="*/ -247 h 80286"/>
                    <a:gd name="connsiteX1" fmla="*/ 3744 w 15734"/>
                    <a:gd name="connsiteY1" fmla="*/ 2995 h 80286"/>
                    <a:gd name="connsiteX2" fmla="*/ 6700 w 15734"/>
                    <a:gd name="connsiteY2" fmla="*/ 11672 h 80286"/>
                    <a:gd name="connsiteX3" fmla="*/ 10323 w 15734"/>
                    <a:gd name="connsiteY3" fmla="*/ 24068 h 80286"/>
                    <a:gd name="connsiteX4" fmla="*/ 13470 w 15734"/>
                    <a:gd name="connsiteY4" fmla="*/ 38562 h 80286"/>
                    <a:gd name="connsiteX5" fmla="*/ 15186 w 15734"/>
                    <a:gd name="connsiteY5" fmla="*/ 53151 h 80286"/>
                    <a:gd name="connsiteX6" fmla="*/ 15186 w 15734"/>
                    <a:gd name="connsiteY6" fmla="*/ 66214 h 80286"/>
                    <a:gd name="connsiteX7" fmla="*/ 8225 w 15734"/>
                    <a:gd name="connsiteY7" fmla="*/ 80040 h 80286"/>
                    <a:gd name="connsiteX8" fmla="*/ -261 w 15734"/>
                    <a:gd name="connsiteY8" fmla="*/ 22352 h 80286"/>
                    <a:gd name="connsiteX9" fmla="*/ 1265 w 15734"/>
                    <a:gd name="connsiteY9" fmla="*/ 5761 h 80286"/>
                    <a:gd name="connsiteX10" fmla="*/ 2409 w 15734"/>
                    <a:gd name="connsiteY10" fmla="*/ -247 h 802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5734" h="80286">
                      <a:moveTo>
                        <a:pt x="2409" y="-247"/>
                      </a:moveTo>
                      <a:lnTo>
                        <a:pt x="3744" y="2995"/>
                      </a:lnTo>
                      <a:cubicBezTo>
                        <a:pt x="4507" y="4998"/>
                        <a:pt x="5556" y="7954"/>
                        <a:pt x="6700" y="11672"/>
                      </a:cubicBezTo>
                      <a:cubicBezTo>
                        <a:pt x="7844" y="15391"/>
                        <a:pt x="9179" y="19491"/>
                        <a:pt x="10323" y="24068"/>
                      </a:cubicBezTo>
                      <a:cubicBezTo>
                        <a:pt x="11467" y="28645"/>
                        <a:pt x="12516" y="33603"/>
                        <a:pt x="13470" y="38562"/>
                      </a:cubicBezTo>
                      <a:cubicBezTo>
                        <a:pt x="14423" y="43520"/>
                        <a:pt x="14900" y="48097"/>
                        <a:pt x="15186" y="53151"/>
                      </a:cubicBezTo>
                      <a:cubicBezTo>
                        <a:pt x="15567" y="57499"/>
                        <a:pt x="15567" y="61866"/>
                        <a:pt x="15186" y="66214"/>
                      </a:cubicBezTo>
                      <a:cubicBezTo>
                        <a:pt x="14519" y="73842"/>
                        <a:pt x="12135" y="79182"/>
                        <a:pt x="8225" y="80040"/>
                      </a:cubicBezTo>
                      <a:cubicBezTo>
                        <a:pt x="2533" y="61342"/>
                        <a:pt x="-328" y="41899"/>
                        <a:pt x="-261" y="22352"/>
                      </a:cubicBezTo>
                      <a:cubicBezTo>
                        <a:pt x="-99" y="16793"/>
                        <a:pt x="416" y="11253"/>
                        <a:pt x="1265" y="5761"/>
                      </a:cubicBezTo>
                      <a:cubicBezTo>
                        <a:pt x="1503" y="3729"/>
                        <a:pt x="1884" y="1727"/>
                        <a:pt x="2409" y="-24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21" name="任意多边形: 形状 120">
                  <a:extLst>
                    <a:ext uri="{FF2B5EF4-FFF2-40B4-BE49-F238E27FC236}">
                      <a16:creationId xmlns:a16="http://schemas.microsoft.com/office/drawing/2014/main" id="{4D6500F3-1D98-58BE-775D-20E18AC732B8}"/>
                    </a:ext>
                  </a:extLst>
                </p:cNvPr>
                <p:cNvSpPr/>
                <p:nvPr/>
              </p:nvSpPr>
              <p:spPr>
                <a:xfrm>
                  <a:off x="1490539" y="2443739"/>
                  <a:ext cx="18608" cy="54963"/>
                </a:xfrm>
                <a:custGeom>
                  <a:avLst/>
                  <a:gdLst>
                    <a:gd name="connsiteX0" fmla="*/ -169 w 23857"/>
                    <a:gd name="connsiteY0" fmla="*/ -247 h 70465"/>
                    <a:gd name="connsiteX1" fmla="*/ 1547 w 23857"/>
                    <a:gd name="connsiteY1" fmla="*/ 2328 h 70465"/>
                    <a:gd name="connsiteX2" fmla="*/ 5743 w 23857"/>
                    <a:gd name="connsiteY2" fmla="*/ 9479 h 70465"/>
                    <a:gd name="connsiteX3" fmla="*/ 16708 w 23857"/>
                    <a:gd name="connsiteY3" fmla="*/ 31792 h 70465"/>
                    <a:gd name="connsiteX4" fmla="*/ 20999 w 23857"/>
                    <a:gd name="connsiteY4" fmla="*/ 44474 h 70465"/>
                    <a:gd name="connsiteX5" fmla="*/ 23288 w 23857"/>
                    <a:gd name="connsiteY5" fmla="*/ 56011 h 70465"/>
                    <a:gd name="connsiteX6" fmla="*/ 19760 w 23857"/>
                    <a:gd name="connsiteY6" fmla="*/ 70219 h 70465"/>
                    <a:gd name="connsiteX7" fmla="*/ 1452 w 23857"/>
                    <a:gd name="connsiteY7" fmla="*/ 20731 h 70465"/>
                    <a:gd name="connsiteX8" fmla="*/ -169 w 23857"/>
                    <a:gd name="connsiteY8" fmla="*/ 5474 h 70465"/>
                    <a:gd name="connsiteX9" fmla="*/ -169 w 23857"/>
                    <a:gd name="connsiteY9" fmla="*/ -247 h 70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3857" h="70465">
                      <a:moveTo>
                        <a:pt x="-169" y="-247"/>
                      </a:moveTo>
                      <a:lnTo>
                        <a:pt x="1547" y="2328"/>
                      </a:lnTo>
                      <a:cubicBezTo>
                        <a:pt x="2596" y="4044"/>
                        <a:pt x="4122" y="6523"/>
                        <a:pt x="5743" y="9479"/>
                      </a:cubicBezTo>
                      <a:cubicBezTo>
                        <a:pt x="9967" y="16621"/>
                        <a:pt x="13628" y="24087"/>
                        <a:pt x="16708" y="31792"/>
                      </a:cubicBezTo>
                      <a:cubicBezTo>
                        <a:pt x="18329" y="35987"/>
                        <a:pt x="19760" y="40278"/>
                        <a:pt x="20999" y="44474"/>
                      </a:cubicBezTo>
                      <a:cubicBezTo>
                        <a:pt x="22115" y="48240"/>
                        <a:pt x="22887" y="52102"/>
                        <a:pt x="23288" y="56011"/>
                      </a:cubicBezTo>
                      <a:cubicBezTo>
                        <a:pt x="24146" y="63067"/>
                        <a:pt x="23288" y="68407"/>
                        <a:pt x="19760" y="70219"/>
                      </a:cubicBezTo>
                      <a:cubicBezTo>
                        <a:pt x="10978" y="54838"/>
                        <a:pt x="4789" y="38123"/>
                        <a:pt x="1452" y="20731"/>
                      </a:cubicBezTo>
                      <a:cubicBezTo>
                        <a:pt x="422" y="15706"/>
                        <a:pt x="-112" y="10604"/>
                        <a:pt x="-169" y="5474"/>
                      </a:cubicBezTo>
                      <a:cubicBezTo>
                        <a:pt x="-293" y="3567"/>
                        <a:pt x="-293" y="1660"/>
                        <a:pt x="-169" y="-24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22" name="任意多边形: 形状 121">
                  <a:extLst>
                    <a:ext uri="{FF2B5EF4-FFF2-40B4-BE49-F238E27FC236}">
                      <a16:creationId xmlns:a16="http://schemas.microsoft.com/office/drawing/2014/main" id="{5D3B6627-93DB-E5F6-2846-32E15050F49A}"/>
                    </a:ext>
                  </a:extLst>
                </p:cNvPr>
                <p:cNvSpPr/>
                <p:nvPr/>
              </p:nvSpPr>
              <p:spPr>
                <a:xfrm>
                  <a:off x="1447474" y="2410716"/>
                  <a:ext cx="25353" cy="44848"/>
                </a:xfrm>
                <a:custGeom>
                  <a:avLst/>
                  <a:gdLst>
                    <a:gd name="connsiteX0" fmla="*/ -262 w 32504"/>
                    <a:gd name="connsiteY0" fmla="*/ -247 h 57497"/>
                    <a:gd name="connsiteX1" fmla="*/ 6699 w 32504"/>
                    <a:gd name="connsiteY1" fmla="*/ 7000 h 57497"/>
                    <a:gd name="connsiteX2" fmla="*/ 13278 w 32504"/>
                    <a:gd name="connsiteY2" fmla="*/ 14724 h 57497"/>
                    <a:gd name="connsiteX3" fmla="*/ 20334 w 32504"/>
                    <a:gd name="connsiteY3" fmla="*/ 24259 h 57497"/>
                    <a:gd name="connsiteX4" fmla="*/ 26532 w 32504"/>
                    <a:gd name="connsiteY4" fmla="*/ 34366 h 57497"/>
                    <a:gd name="connsiteX5" fmla="*/ 30728 w 32504"/>
                    <a:gd name="connsiteY5" fmla="*/ 43901 h 57497"/>
                    <a:gd name="connsiteX6" fmla="*/ 30251 w 32504"/>
                    <a:gd name="connsiteY6" fmla="*/ 57251 h 57497"/>
                    <a:gd name="connsiteX7" fmla="*/ 4792 w 32504"/>
                    <a:gd name="connsiteY7" fmla="*/ 17870 h 57497"/>
                    <a:gd name="connsiteX8" fmla="*/ -262 w 32504"/>
                    <a:gd name="connsiteY8" fmla="*/ -247 h 574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2504" h="57497">
                      <a:moveTo>
                        <a:pt x="-262" y="-247"/>
                      </a:moveTo>
                      <a:cubicBezTo>
                        <a:pt x="-262" y="-247"/>
                        <a:pt x="2599" y="2614"/>
                        <a:pt x="6699" y="7000"/>
                      </a:cubicBezTo>
                      <a:cubicBezTo>
                        <a:pt x="9016" y="9460"/>
                        <a:pt x="11218" y="12044"/>
                        <a:pt x="13278" y="14724"/>
                      </a:cubicBezTo>
                      <a:cubicBezTo>
                        <a:pt x="15805" y="17765"/>
                        <a:pt x="18160" y="20950"/>
                        <a:pt x="20334" y="24259"/>
                      </a:cubicBezTo>
                      <a:cubicBezTo>
                        <a:pt x="22575" y="27520"/>
                        <a:pt x="24644" y="30895"/>
                        <a:pt x="26532" y="34366"/>
                      </a:cubicBezTo>
                      <a:cubicBezTo>
                        <a:pt x="28182" y="37427"/>
                        <a:pt x="29593" y="40612"/>
                        <a:pt x="30728" y="43901"/>
                      </a:cubicBezTo>
                      <a:cubicBezTo>
                        <a:pt x="32730" y="49909"/>
                        <a:pt x="32921" y="54867"/>
                        <a:pt x="30251" y="57251"/>
                      </a:cubicBezTo>
                      <a:cubicBezTo>
                        <a:pt x="19390" y="45818"/>
                        <a:pt x="10761" y="32469"/>
                        <a:pt x="4792" y="17870"/>
                      </a:cubicBezTo>
                      <a:cubicBezTo>
                        <a:pt x="2284" y="12092"/>
                        <a:pt x="577" y="5999"/>
                        <a:pt x="-262" y="-24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23" name="任意多边形: 形状 122">
                  <a:extLst>
                    <a:ext uri="{FF2B5EF4-FFF2-40B4-BE49-F238E27FC236}">
                      <a16:creationId xmlns:a16="http://schemas.microsoft.com/office/drawing/2014/main" id="{37267D77-3E0B-4F1E-BBA9-32B902AC927F}"/>
                    </a:ext>
                  </a:extLst>
                </p:cNvPr>
                <p:cNvSpPr/>
                <p:nvPr/>
              </p:nvSpPr>
              <p:spPr>
                <a:xfrm>
                  <a:off x="1399204" y="2390040"/>
                  <a:ext cx="29962" cy="33765"/>
                </a:xfrm>
                <a:custGeom>
                  <a:avLst/>
                  <a:gdLst>
                    <a:gd name="connsiteX0" fmla="*/ -262 w 38413"/>
                    <a:gd name="connsiteY0" fmla="*/ -247 h 43289"/>
                    <a:gd name="connsiteX1" fmla="*/ 7176 w 38413"/>
                    <a:gd name="connsiteY1" fmla="*/ 4330 h 43289"/>
                    <a:gd name="connsiteX2" fmla="*/ 22241 w 38413"/>
                    <a:gd name="connsiteY2" fmla="*/ 16154 h 43289"/>
                    <a:gd name="connsiteX3" fmla="*/ 29583 w 38413"/>
                    <a:gd name="connsiteY3" fmla="*/ 23591 h 43289"/>
                    <a:gd name="connsiteX4" fmla="*/ 35114 w 38413"/>
                    <a:gd name="connsiteY4" fmla="*/ 31124 h 43289"/>
                    <a:gd name="connsiteX5" fmla="*/ 37212 w 38413"/>
                    <a:gd name="connsiteY5" fmla="*/ 43043 h 43289"/>
                    <a:gd name="connsiteX6" fmla="*/ 27200 w 38413"/>
                    <a:gd name="connsiteY6" fmla="*/ 35701 h 43289"/>
                    <a:gd name="connsiteX7" fmla="*/ 18904 w 38413"/>
                    <a:gd name="connsiteY7" fmla="*/ 28454 h 43289"/>
                    <a:gd name="connsiteX8" fmla="*/ 12420 w 38413"/>
                    <a:gd name="connsiteY8" fmla="*/ 21303 h 43289"/>
                    <a:gd name="connsiteX9" fmla="*/ 7462 w 38413"/>
                    <a:gd name="connsiteY9" fmla="*/ 14628 h 43289"/>
                    <a:gd name="connsiteX10" fmla="*/ 1455 w 38413"/>
                    <a:gd name="connsiteY10" fmla="*/ 4044 h 43289"/>
                    <a:gd name="connsiteX11" fmla="*/ -262 w 38413"/>
                    <a:gd name="connsiteY11" fmla="*/ -247 h 4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8413" h="43289">
                      <a:moveTo>
                        <a:pt x="-262" y="-247"/>
                      </a:moveTo>
                      <a:lnTo>
                        <a:pt x="7176" y="4330"/>
                      </a:lnTo>
                      <a:cubicBezTo>
                        <a:pt x="12449" y="7944"/>
                        <a:pt x="17483" y="11892"/>
                        <a:pt x="22241" y="16154"/>
                      </a:cubicBezTo>
                      <a:cubicBezTo>
                        <a:pt x="24816" y="18633"/>
                        <a:pt x="27295" y="21112"/>
                        <a:pt x="29583" y="23591"/>
                      </a:cubicBezTo>
                      <a:cubicBezTo>
                        <a:pt x="31615" y="25956"/>
                        <a:pt x="33464" y="28473"/>
                        <a:pt x="35114" y="31124"/>
                      </a:cubicBezTo>
                      <a:cubicBezTo>
                        <a:pt x="37974" y="35987"/>
                        <a:pt x="39119" y="40183"/>
                        <a:pt x="37212" y="43043"/>
                      </a:cubicBezTo>
                      <a:cubicBezTo>
                        <a:pt x="33674" y="40879"/>
                        <a:pt x="30327" y="38419"/>
                        <a:pt x="27200" y="35701"/>
                      </a:cubicBezTo>
                      <a:cubicBezTo>
                        <a:pt x="24291" y="33460"/>
                        <a:pt x="21517" y="31038"/>
                        <a:pt x="18904" y="28454"/>
                      </a:cubicBezTo>
                      <a:cubicBezTo>
                        <a:pt x="16520" y="25975"/>
                        <a:pt x="14327" y="23591"/>
                        <a:pt x="12420" y="21303"/>
                      </a:cubicBezTo>
                      <a:cubicBezTo>
                        <a:pt x="10618" y="19196"/>
                        <a:pt x="8959" y="16964"/>
                        <a:pt x="7462" y="14628"/>
                      </a:cubicBezTo>
                      <a:cubicBezTo>
                        <a:pt x="5231" y="11234"/>
                        <a:pt x="3219" y="7696"/>
                        <a:pt x="1455" y="4044"/>
                      </a:cubicBezTo>
                      <a:cubicBezTo>
                        <a:pt x="787" y="2652"/>
                        <a:pt x="215" y="1222"/>
                        <a:pt x="-262" y="-24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24" name="任意多边形: 形状 123">
                  <a:extLst>
                    <a:ext uri="{FF2B5EF4-FFF2-40B4-BE49-F238E27FC236}">
                      <a16:creationId xmlns:a16="http://schemas.microsoft.com/office/drawing/2014/main" id="{1BB64401-2A5E-B988-1A90-D056111FD185}"/>
                    </a:ext>
                  </a:extLst>
                </p:cNvPr>
                <p:cNvSpPr/>
                <p:nvPr/>
              </p:nvSpPr>
              <p:spPr>
                <a:xfrm>
                  <a:off x="1386449" y="2801258"/>
                  <a:ext cx="45427" cy="66193"/>
                </a:xfrm>
                <a:custGeom>
                  <a:avLst/>
                  <a:gdLst>
                    <a:gd name="connsiteX0" fmla="*/ 57855 w 58240"/>
                    <a:gd name="connsiteY0" fmla="*/ -247 h 84863"/>
                    <a:gd name="connsiteX1" fmla="*/ 49369 w 58240"/>
                    <a:gd name="connsiteY1" fmla="*/ 10814 h 84863"/>
                    <a:gd name="connsiteX2" fmla="*/ 39834 w 58240"/>
                    <a:gd name="connsiteY2" fmla="*/ 22161 h 84863"/>
                    <a:gd name="connsiteX3" fmla="*/ 34494 w 58240"/>
                    <a:gd name="connsiteY3" fmla="*/ 28645 h 84863"/>
                    <a:gd name="connsiteX4" fmla="*/ 28773 w 58240"/>
                    <a:gd name="connsiteY4" fmla="*/ 35224 h 84863"/>
                    <a:gd name="connsiteX5" fmla="*/ 23052 w 58240"/>
                    <a:gd name="connsiteY5" fmla="*/ 41994 h 84863"/>
                    <a:gd name="connsiteX6" fmla="*/ 17331 w 58240"/>
                    <a:gd name="connsiteY6" fmla="*/ 48860 h 84863"/>
                    <a:gd name="connsiteX7" fmla="*/ 7223 w 58240"/>
                    <a:gd name="connsiteY7" fmla="*/ 61828 h 84863"/>
                    <a:gd name="connsiteX8" fmla="*/ 739 w 58240"/>
                    <a:gd name="connsiteY8" fmla="*/ 73937 h 84863"/>
                    <a:gd name="connsiteX9" fmla="*/ 739 w 58240"/>
                    <a:gd name="connsiteY9" fmla="*/ 84617 h 84863"/>
                    <a:gd name="connsiteX10" fmla="*/ 36878 w 58240"/>
                    <a:gd name="connsiteY10" fmla="*/ 59539 h 84863"/>
                    <a:gd name="connsiteX11" fmla="*/ 47271 w 58240"/>
                    <a:gd name="connsiteY11" fmla="*/ 44664 h 84863"/>
                    <a:gd name="connsiteX12" fmla="*/ 50895 w 58240"/>
                    <a:gd name="connsiteY12" fmla="*/ 37513 h 84863"/>
                    <a:gd name="connsiteX13" fmla="*/ 53469 w 58240"/>
                    <a:gd name="connsiteY13" fmla="*/ 30457 h 84863"/>
                    <a:gd name="connsiteX14" fmla="*/ 57760 w 58240"/>
                    <a:gd name="connsiteY14" fmla="*/ 8335 h 84863"/>
                    <a:gd name="connsiteX15" fmla="*/ 57855 w 58240"/>
                    <a:gd name="connsiteY15" fmla="*/ -247 h 848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58240" h="84863">
                      <a:moveTo>
                        <a:pt x="57855" y="-247"/>
                      </a:moveTo>
                      <a:lnTo>
                        <a:pt x="49369" y="10814"/>
                      </a:lnTo>
                      <a:cubicBezTo>
                        <a:pt x="46699" y="13961"/>
                        <a:pt x="43743" y="18156"/>
                        <a:pt x="39834" y="22161"/>
                      </a:cubicBezTo>
                      <a:lnTo>
                        <a:pt x="34494" y="28645"/>
                      </a:lnTo>
                      <a:cubicBezTo>
                        <a:pt x="32587" y="30743"/>
                        <a:pt x="30680" y="32936"/>
                        <a:pt x="28773" y="35224"/>
                      </a:cubicBezTo>
                      <a:cubicBezTo>
                        <a:pt x="26961" y="37608"/>
                        <a:pt x="24959" y="39801"/>
                        <a:pt x="23052" y="41994"/>
                      </a:cubicBezTo>
                      <a:cubicBezTo>
                        <a:pt x="21145" y="44188"/>
                        <a:pt x="19238" y="46571"/>
                        <a:pt x="17331" y="48860"/>
                      </a:cubicBezTo>
                      <a:cubicBezTo>
                        <a:pt x="13745" y="53008"/>
                        <a:pt x="10370" y="57337"/>
                        <a:pt x="7223" y="61828"/>
                      </a:cubicBezTo>
                      <a:cubicBezTo>
                        <a:pt x="4487" y="65527"/>
                        <a:pt x="2303" y="69608"/>
                        <a:pt x="739" y="73937"/>
                      </a:cubicBezTo>
                      <a:cubicBezTo>
                        <a:pt x="-596" y="77370"/>
                        <a:pt x="-596" y="81184"/>
                        <a:pt x="739" y="84617"/>
                      </a:cubicBezTo>
                      <a:cubicBezTo>
                        <a:pt x="14642" y="79315"/>
                        <a:pt x="27047" y="70705"/>
                        <a:pt x="36878" y="59539"/>
                      </a:cubicBezTo>
                      <a:cubicBezTo>
                        <a:pt x="40864" y="54972"/>
                        <a:pt x="44354" y="49985"/>
                        <a:pt x="47271" y="44664"/>
                      </a:cubicBezTo>
                      <a:cubicBezTo>
                        <a:pt x="48606" y="42185"/>
                        <a:pt x="49846" y="39801"/>
                        <a:pt x="50895" y="37513"/>
                      </a:cubicBezTo>
                      <a:cubicBezTo>
                        <a:pt x="51944" y="35224"/>
                        <a:pt x="52707" y="32745"/>
                        <a:pt x="53469" y="30457"/>
                      </a:cubicBezTo>
                      <a:cubicBezTo>
                        <a:pt x="55910" y="23315"/>
                        <a:pt x="57360" y="15868"/>
                        <a:pt x="57760" y="8335"/>
                      </a:cubicBezTo>
                      <a:cubicBezTo>
                        <a:pt x="58017" y="5484"/>
                        <a:pt x="58046" y="2614"/>
                        <a:pt x="57855" y="-24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25" name="任意多边形: 形状 124">
                  <a:extLst>
                    <a:ext uri="{FF2B5EF4-FFF2-40B4-BE49-F238E27FC236}">
                      <a16:creationId xmlns:a16="http://schemas.microsoft.com/office/drawing/2014/main" id="{53458F9C-CF65-6F9E-3224-5602334E36FC}"/>
                    </a:ext>
                  </a:extLst>
                </p:cNvPr>
                <p:cNvSpPr/>
                <p:nvPr/>
              </p:nvSpPr>
              <p:spPr>
                <a:xfrm>
                  <a:off x="1431438" y="2773665"/>
                  <a:ext cx="31952" cy="73035"/>
                </a:xfrm>
                <a:custGeom>
                  <a:avLst/>
                  <a:gdLst>
                    <a:gd name="connsiteX0" fmla="*/ 38414 w 40964"/>
                    <a:gd name="connsiteY0" fmla="*/ -247 h 93635"/>
                    <a:gd name="connsiteX1" fmla="*/ 36793 w 40964"/>
                    <a:gd name="connsiteY1" fmla="*/ 3186 h 93635"/>
                    <a:gd name="connsiteX2" fmla="*/ 32502 w 40964"/>
                    <a:gd name="connsiteY2" fmla="*/ 12721 h 93635"/>
                    <a:gd name="connsiteX3" fmla="*/ 26114 w 40964"/>
                    <a:gd name="connsiteY3" fmla="*/ 25594 h 93635"/>
                    <a:gd name="connsiteX4" fmla="*/ 18390 w 40964"/>
                    <a:gd name="connsiteY4" fmla="*/ 40659 h 93635"/>
                    <a:gd name="connsiteX5" fmla="*/ 14290 w 40964"/>
                    <a:gd name="connsiteY5" fmla="*/ 48383 h 93635"/>
                    <a:gd name="connsiteX6" fmla="*/ 10285 w 40964"/>
                    <a:gd name="connsiteY6" fmla="*/ 56202 h 93635"/>
                    <a:gd name="connsiteX7" fmla="*/ 3515 w 40964"/>
                    <a:gd name="connsiteY7" fmla="*/ 70886 h 93635"/>
                    <a:gd name="connsiteX8" fmla="*/ -108 w 40964"/>
                    <a:gd name="connsiteY8" fmla="*/ 83854 h 93635"/>
                    <a:gd name="connsiteX9" fmla="*/ 1894 w 40964"/>
                    <a:gd name="connsiteY9" fmla="*/ 93389 h 93635"/>
                    <a:gd name="connsiteX10" fmla="*/ 30500 w 40964"/>
                    <a:gd name="connsiteY10" fmla="*/ 60683 h 93635"/>
                    <a:gd name="connsiteX11" fmla="*/ 40035 w 40964"/>
                    <a:gd name="connsiteY11" fmla="*/ 29599 h 93635"/>
                    <a:gd name="connsiteX12" fmla="*/ 40702 w 40964"/>
                    <a:gd name="connsiteY12" fmla="*/ 17298 h 93635"/>
                    <a:gd name="connsiteX13" fmla="*/ 39844 w 40964"/>
                    <a:gd name="connsiteY13" fmla="*/ 7763 h 93635"/>
                    <a:gd name="connsiteX14" fmla="*/ 38414 w 40964"/>
                    <a:gd name="connsiteY14" fmla="*/ -247 h 936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40964" h="93635">
                      <a:moveTo>
                        <a:pt x="38414" y="-247"/>
                      </a:moveTo>
                      <a:lnTo>
                        <a:pt x="36793" y="3186"/>
                      </a:lnTo>
                      <a:cubicBezTo>
                        <a:pt x="35744" y="5379"/>
                        <a:pt x="34409" y="8526"/>
                        <a:pt x="32502" y="12721"/>
                      </a:cubicBezTo>
                      <a:cubicBezTo>
                        <a:pt x="30595" y="16917"/>
                        <a:pt x="28593" y="20922"/>
                        <a:pt x="26114" y="25594"/>
                      </a:cubicBezTo>
                      <a:cubicBezTo>
                        <a:pt x="23635" y="30266"/>
                        <a:pt x="21060" y="35129"/>
                        <a:pt x="18390" y="40659"/>
                      </a:cubicBezTo>
                      <a:cubicBezTo>
                        <a:pt x="17055" y="43329"/>
                        <a:pt x="15625" y="45713"/>
                        <a:pt x="14290" y="48383"/>
                      </a:cubicBezTo>
                      <a:lnTo>
                        <a:pt x="10285" y="56202"/>
                      </a:lnTo>
                      <a:cubicBezTo>
                        <a:pt x="7711" y="61160"/>
                        <a:pt x="5422" y="66405"/>
                        <a:pt x="3515" y="70886"/>
                      </a:cubicBezTo>
                      <a:cubicBezTo>
                        <a:pt x="1703" y="75015"/>
                        <a:pt x="483" y="79382"/>
                        <a:pt x="-108" y="83854"/>
                      </a:cubicBezTo>
                      <a:cubicBezTo>
                        <a:pt x="-604" y="87172"/>
                        <a:pt x="111" y="90548"/>
                        <a:pt x="1894" y="93389"/>
                      </a:cubicBezTo>
                      <a:cubicBezTo>
                        <a:pt x="13746" y="84750"/>
                        <a:pt x="23520" y="73584"/>
                        <a:pt x="30500" y="60683"/>
                      </a:cubicBezTo>
                      <a:cubicBezTo>
                        <a:pt x="35506" y="50976"/>
                        <a:pt x="38729" y="40450"/>
                        <a:pt x="40035" y="29599"/>
                      </a:cubicBezTo>
                      <a:cubicBezTo>
                        <a:pt x="40474" y="25508"/>
                        <a:pt x="40693" y="21408"/>
                        <a:pt x="40702" y="17298"/>
                      </a:cubicBezTo>
                      <a:cubicBezTo>
                        <a:pt x="40617" y="14104"/>
                        <a:pt x="40331" y="10919"/>
                        <a:pt x="39844" y="7763"/>
                      </a:cubicBezTo>
                      <a:cubicBezTo>
                        <a:pt x="39539" y="5064"/>
                        <a:pt x="39062" y="2385"/>
                        <a:pt x="38414" y="-24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26" name="任意多边形: 形状 125">
                  <a:extLst>
                    <a:ext uri="{FF2B5EF4-FFF2-40B4-BE49-F238E27FC236}">
                      <a16:creationId xmlns:a16="http://schemas.microsoft.com/office/drawing/2014/main" id="{D74C8807-A261-EF20-5FE0-AA41DBACBF21}"/>
                    </a:ext>
                  </a:extLst>
                </p:cNvPr>
                <p:cNvSpPr/>
                <p:nvPr/>
              </p:nvSpPr>
              <p:spPr>
                <a:xfrm>
                  <a:off x="1470027" y="2739081"/>
                  <a:ext cx="21225" cy="74747"/>
                </a:xfrm>
                <a:custGeom>
                  <a:avLst/>
                  <a:gdLst>
                    <a:gd name="connsiteX0" fmla="*/ 19644 w 27212"/>
                    <a:gd name="connsiteY0" fmla="*/ -247 h 95829"/>
                    <a:gd name="connsiteX1" fmla="*/ 18786 w 27212"/>
                    <a:gd name="connsiteY1" fmla="*/ 3376 h 95829"/>
                    <a:gd name="connsiteX2" fmla="*/ 16497 w 27212"/>
                    <a:gd name="connsiteY2" fmla="*/ 12912 h 95829"/>
                    <a:gd name="connsiteX3" fmla="*/ 14876 w 27212"/>
                    <a:gd name="connsiteY3" fmla="*/ 19300 h 95829"/>
                    <a:gd name="connsiteX4" fmla="*/ 12969 w 27212"/>
                    <a:gd name="connsiteY4" fmla="*/ 26452 h 95829"/>
                    <a:gd name="connsiteX5" fmla="*/ 8678 w 27212"/>
                    <a:gd name="connsiteY5" fmla="*/ 42376 h 95829"/>
                    <a:gd name="connsiteX6" fmla="*/ 4197 w 27212"/>
                    <a:gd name="connsiteY6" fmla="*/ 58776 h 95829"/>
                    <a:gd name="connsiteX7" fmla="*/ 669 w 27212"/>
                    <a:gd name="connsiteY7" fmla="*/ 74128 h 95829"/>
                    <a:gd name="connsiteX8" fmla="*/ 3720 w 27212"/>
                    <a:gd name="connsiteY8" fmla="*/ 95582 h 95829"/>
                    <a:gd name="connsiteX9" fmla="*/ 23553 w 27212"/>
                    <a:gd name="connsiteY9" fmla="*/ 58109 h 95829"/>
                    <a:gd name="connsiteX10" fmla="*/ 26700 w 27212"/>
                    <a:gd name="connsiteY10" fmla="*/ 41231 h 95829"/>
                    <a:gd name="connsiteX11" fmla="*/ 26700 w 27212"/>
                    <a:gd name="connsiteY11" fmla="*/ 26833 h 95829"/>
                    <a:gd name="connsiteX12" fmla="*/ 22600 w 27212"/>
                    <a:gd name="connsiteY12" fmla="*/ 6809 h 95829"/>
                    <a:gd name="connsiteX13" fmla="*/ 19644 w 27212"/>
                    <a:gd name="connsiteY13" fmla="*/ -247 h 958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7212" h="95829">
                      <a:moveTo>
                        <a:pt x="19644" y="-247"/>
                      </a:moveTo>
                      <a:cubicBezTo>
                        <a:pt x="19644" y="-247"/>
                        <a:pt x="19644" y="1088"/>
                        <a:pt x="18786" y="3376"/>
                      </a:cubicBezTo>
                      <a:cubicBezTo>
                        <a:pt x="17928" y="5665"/>
                        <a:pt x="17451" y="8907"/>
                        <a:pt x="16497" y="12912"/>
                      </a:cubicBezTo>
                      <a:cubicBezTo>
                        <a:pt x="15925" y="14914"/>
                        <a:pt x="15544" y="17107"/>
                        <a:pt x="14876" y="19300"/>
                      </a:cubicBezTo>
                      <a:cubicBezTo>
                        <a:pt x="14209" y="21494"/>
                        <a:pt x="13637" y="23973"/>
                        <a:pt x="12969" y="26452"/>
                      </a:cubicBezTo>
                      <a:cubicBezTo>
                        <a:pt x="11729" y="31601"/>
                        <a:pt x="10013" y="36750"/>
                        <a:pt x="8678" y="42376"/>
                      </a:cubicBezTo>
                      <a:cubicBezTo>
                        <a:pt x="7343" y="48002"/>
                        <a:pt x="5532" y="53341"/>
                        <a:pt x="4197" y="58776"/>
                      </a:cubicBezTo>
                      <a:cubicBezTo>
                        <a:pt x="2862" y="64211"/>
                        <a:pt x="1622" y="69456"/>
                        <a:pt x="669" y="74128"/>
                      </a:cubicBezTo>
                      <a:cubicBezTo>
                        <a:pt x="-952" y="83663"/>
                        <a:pt x="-762" y="91673"/>
                        <a:pt x="3720" y="95582"/>
                      </a:cubicBezTo>
                      <a:cubicBezTo>
                        <a:pt x="12778" y="84550"/>
                        <a:pt x="19530" y="71802"/>
                        <a:pt x="23553" y="58109"/>
                      </a:cubicBezTo>
                      <a:cubicBezTo>
                        <a:pt x="25031" y="52569"/>
                        <a:pt x="26080" y="46934"/>
                        <a:pt x="26700" y="41231"/>
                      </a:cubicBezTo>
                      <a:cubicBezTo>
                        <a:pt x="27034" y="36435"/>
                        <a:pt x="27034" y="31629"/>
                        <a:pt x="26700" y="26833"/>
                      </a:cubicBezTo>
                      <a:cubicBezTo>
                        <a:pt x="26214" y="20006"/>
                        <a:pt x="24840" y="13274"/>
                        <a:pt x="22600" y="6809"/>
                      </a:cubicBezTo>
                      <a:cubicBezTo>
                        <a:pt x="21780" y="4397"/>
                        <a:pt x="20788" y="2032"/>
                        <a:pt x="19644" y="-24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27" name="任意多边形: 形状 126">
                  <a:extLst>
                    <a:ext uri="{FF2B5EF4-FFF2-40B4-BE49-F238E27FC236}">
                      <a16:creationId xmlns:a16="http://schemas.microsoft.com/office/drawing/2014/main" id="{E79BD1DF-F76B-DCD8-82FB-4EDA11CCCF83}"/>
                    </a:ext>
                  </a:extLst>
                </p:cNvPr>
                <p:cNvSpPr/>
                <p:nvPr/>
              </p:nvSpPr>
              <p:spPr>
                <a:xfrm>
                  <a:off x="1500038" y="2698844"/>
                  <a:ext cx="14304" cy="72218"/>
                </a:xfrm>
                <a:custGeom>
                  <a:avLst/>
                  <a:gdLst>
                    <a:gd name="connsiteX0" fmla="*/ 2622 w 18338"/>
                    <a:gd name="connsiteY0" fmla="*/ -247 h 92587"/>
                    <a:gd name="connsiteX1" fmla="*/ 2622 w 18338"/>
                    <a:gd name="connsiteY1" fmla="*/ 707 h 92587"/>
                    <a:gd name="connsiteX2" fmla="*/ 2622 w 18338"/>
                    <a:gd name="connsiteY2" fmla="*/ 3281 h 92587"/>
                    <a:gd name="connsiteX3" fmla="*/ 2622 w 18338"/>
                    <a:gd name="connsiteY3" fmla="*/ 12817 h 92587"/>
                    <a:gd name="connsiteX4" fmla="*/ 1955 w 18338"/>
                    <a:gd name="connsiteY4" fmla="*/ 26261 h 92587"/>
                    <a:gd name="connsiteX5" fmla="*/ 906 w 18338"/>
                    <a:gd name="connsiteY5" fmla="*/ 41994 h 92587"/>
                    <a:gd name="connsiteX6" fmla="*/ -47 w 18338"/>
                    <a:gd name="connsiteY6" fmla="*/ 58204 h 92587"/>
                    <a:gd name="connsiteX7" fmla="*/ -47 w 18338"/>
                    <a:gd name="connsiteY7" fmla="*/ 73270 h 92587"/>
                    <a:gd name="connsiteX8" fmla="*/ 6818 w 18338"/>
                    <a:gd name="connsiteY8" fmla="*/ 92340 h 92587"/>
                    <a:gd name="connsiteX9" fmla="*/ 17783 w 18338"/>
                    <a:gd name="connsiteY9" fmla="*/ 52864 h 92587"/>
                    <a:gd name="connsiteX10" fmla="*/ 17783 w 18338"/>
                    <a:gd name="connsiteY10" fmla="*/ 36559 h 92587"/>
                    <a:gd name="connsiteX11" fmla="*/ 15114 w 18338"/>
                    <a:gd name="connsiteY11" fmla="*/ 23305 h 92587"/>
                    <a:gd name="connsiteX12" fmla="*/ 7676 w 18338"/>
                    <a:gd name="connsiteY12" fmla="*/ 5856 h 92587"/>
                    <a:gd name="connsiteX13" fmla="*/ 4816 w 18338"/>
                    <a:gd name="connsiteY13" fmla="*/ 1660 h 925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8338" h="92587">
                      <a:moveTo>
                        <a:pt x="2622" y="-247"/>
                      </a:moveTo>
                      <a:lnTo>
                        <a:pt x="2622" y="707"/>
                      </a:lnTo>
                      <a:cubicBezTo>
                        <a:pt x="2622" y="1279"/>
                        <a:pt x="2622" y="2137"/>
                        <a:pt x="2622" y="3281"/>
                      </a:cubicBezTo>
                      <a:cubicBezTo>
                        <a:pt x="2622" y="4425"/>
                        <a:pt x="2622" y="8716"/>
                        <a:pt x="2622" y="12817"/>
                      </a:cubicBezTo>
                      <a:cubicBezTo>
                        <a:pt x="2622" y="16917"/>
                        <a:pt x="2050" y="21208"/>
                        <a:pt x="1955" y="26261"/>
                      </a:cubicBezTo>
                      <a:cubicBezTo>
                        <a:pt x="1859" y="31315"/>
                        <a:pt x="1097" y="36464"/>
                        <a:pt x="906" y="41994"/>
                      </a:cubicBezTo>
                      <a:cubicBezTo>
                        <a:pt x="715" y="47525"/>
                        <a:pt x="239" y="52864"/>
                        <a:pt x="-47" y="58204"/>
                      </a:cubicBezTo>
                      <a:cubicBezTo>
                        <a:pt x="-333" y="63220"/>
                        <a:pt x="-333" y="68254"/>
                        <a:pt x="-47" y="73270"/>
                      </a:cubicBezTo>
                      <a:cubicBezTo>
                        <a:pt x="-47" y="82805"/>
                        <a:pt x="2050" y="89671"/>
                        <a:pt x="6818" y="92340"/>
                      </a:cubicBezTo>
                      <a:cubicBezTo>
                        <a:pt x="12968" y="80002"/>
                        <a:pt x="16687" y="66605"/>
                        <a:pt x="17783" y="52864"/>
                      </a:cubicBezTo>
                      <a:cubicBezTo>
                        <a:pt x="18174" y="47439"/>
                        <a:pt x="18174" y="41985"/>
                        <a:pt x="17783" y="36559"/>
                      </a:cubicBezTo>
                      <a:cubicBezTo>
                        <a:pt x="17183" y="32087"/>
                        <a:pt x="16286" y="27663"/>
                        <a:pt x="15114" y="23305"/>
                      </a:cubicBezTo>
                      <a:cubicBezTo>
                        <a:pt x="13378" y="17193"/>
                        <a:pt x="10880" y="11339"/>
                        <a:pt x="7676" y="5856"/>
                      </a:cubicBezTo>
                      <a:cubicBezTo>
                        <a:pt x="6799" y="4406"/>
                        <a:pt x="5836" y="3014"/>
                        <a:pt x="4816" y="1660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640" name="任意多边形: 形状 639">
                  <a:extLst>
                    <a:ext uri="{FF2B5EF4-FFF2-40B4-BE49-F238E27FC236}">
                      <a16:creationId xmlns:a16="http://schemas.microsoft.com/office/drawing/2014/main" id="{B0C71713-E052-8C84-907E-8594A24F1298}"/>
                    </a:ext>
                  </a:extLst>
                </p:cNvPr>
                <p:cNvSpPr/>
                <p:nvPr/>
              </p:nvSpPr>
              <p:spPr>
                <a:xfrm>
                  <a:off x="1510768" y="2654741"/>
                  <a:ext cx="18708" cy="65004"/>
                </a:xfrm>
                <a:custGeom>
                  <a:avLst/>
                  <a:gdLst>
                    <a:gd name="connsiteX0" fmla="*/ -262 w 23985"/>
                    <a:gd name="connsiteY0" fmla="*/ -247 h 83338"/>
                    <a:gd name="connsiteX1" fmla="*/ 1645 w 23985"/>
                    <a:gd name="connsiteY1" fmla="*/ 11863 h 83338"/>
                    <a:gd name="connsiteX2" fmla="*/ 3552 w 23985"/>
                    <a:gd name="connsiteY2" fmla="*/ 24450 h 83338"/>
                    <a:gd name="connsiteX3" fmla="*/ 5555 w 23985"/>
                    <a:gd name="connsiteY3" fmla="*/ 39134 h 83338"/>
                    <a:gd name="connsiteX4" fmla="*/ 10608 w 23985"/>
                    <a:gd name="connsiteY4" fmla="*/ 67740 h 83338"/>
                    <a:gd name="connsiteX5" fmla="*/ 20620 w 23985"/>
                    <a:gd name="connsiteY5" fmla="*/ 83092 h 83338"/>
                    <a:gd name="connsiteX6" fmla="*/ 22623 w 23985"/>
                    <a:gd name="connsiteY6" fmla="*/ 72317 h 83338"/>
                    <a:gd name="connsiteX7" fmla="*/ 23576 w 23985"/>
                    <a:gd name="connsiteY7" fmla="*/ 62209 h 83338"/>
                    <a:gd name="connsiteX8" fmla="*/ 22813 w 23985"/>
                    <a:gd name="connsiteY8" fmla="*/ 44188 h 83338"/>
                    <a:gd name="connsiteX9" fmla="*/ 14613 w 23985"/>
                    <a:gd name="connsiteY9" fmla="*/ 17870 h 83338"/>
                    <a:gd name="connsiteX10" fmla="*/ 9369 w 23985"/>
                    <a:gd name="connsiteY10" fmla="*/ 9384 h 83338"/>
                    <a:gd name="connsiteX11" fmla="*/ 4506 w 23985"/>
                    <a:gd name="connsiteY11" fmla="*/ 3663 h 83338"/>
                    <a:gd name="connsiteX12" fmla="*/ -262 w 23985"/>
                    <a:gd name="connsiteY12" fmla="*/ -247 h 833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3985" h="83338">
                      <a:moveTo>
                        <a:pt x="-262" y="-247"/>
                      </a:moveTo>
                      <a:lnTo>
                        <a:pt x="1645" y="11863"/>
                      </a:lnTo>
                      <a:cubicBezTo>
                        <a:pt x="2217" y="15487"/>
                        <a:pt x="2885" y="19682"/>
                        <a:pt x="3552" y="24450"/>
                      </a:cubicBezTo>
                      <a:cubicBezTo>
                        <a:pt x="4220" y="29217"/>
                        <a:pt x="4887" y="33985"/>
                        <a:pt x="5555" y="39134"/>
                      </a:cubicBezTo>
                      <a:cubicBezTo>
                        <a:pt x="6718" y="48755"/>
                        <a:pt x="8406" y="58300"/>
                        <a:pt x="10608" y="67740"/>
                      </a:cubicBezTo>
                      <a:cubicBezTo>
                        <a:pt x="12611" y="76035"/>
                        <a:pt x="15758" y="82233"/>
                        <a:pt x="20620" y="83092"/>
                      </a:cubicBezTo>
                      <a:cubicBezTo>
                        <a:pt x="21383" y="79373"/>
                        <a:pt x="22146" y="75845"/>
                        <a:pt x="22623" y="72317"/>
                      </a:cubicBezTo>
                      <a:cubicBezTo>
                        <a:pt x="23119" y="68970"/>
                        <a:pt x="23443" y="65594"/>
                        <a:pt x="23576" y="62209"/>
                      </a:cubicBezTo>
                      <a:cubicBezTo>
                        <a:pt x="23920" y="56192"/>
                        <a:pt x="23662" y="50157"/>
                        <a:pt x="22813" y="44188"/>
                      </a:cubicBezTo>
                      <a:cubicBezTo>
                        <a:pt x="21650" y="34996"/>
                        <a:pt x="18875" y="26090"/>
                        <a:pt x="14613" y="17870"/>
                      </a:cubicBezTo>
                      <a:cubicBezTo>
                        <a:pt x="13068" y="14924"/>
                        <a:pt x="11314" y="12082"/>
                        <a:pt x="9369" y="9384"/>
                      </a:cubicBezTo>
                      <a:cubicBezTo>
                        <a:pt x="7872" y="7372"/>
                        <a:pt x="6251" y="5465"/>
                        <a:pt x="4506" y="3663"/>
                      </a:cubicBezTo>
                      <a:cubicBezTo>
                        <a:pt x="3028" y="2233"/>
                        <a:pt x="1435" y="926"/>
                        <a:pt x="-262" y="-24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641" name="任意多边形: 形状 640">
                  <a:extLst>
                    <a:ext uri="{FF2B5EF4-FFF2-40B4-BE49-F238E27FC236}">
                      <a16:creationId xmlns:a16="http://schemas.microsoft.com/office/drawing/2014/main" id="{CAA89388-3545-D688-B070-5C8B66739947}"/>
                    </a:ext>
                  </a:extLst>
                </p:cNvPr>
                <p:cNvSpPr/>
                <p:nvPr/>
              </p:nvSpPr>
              <p:spPr>
                <a:xfrm>
                  <a:off x="1510470" y="2609148"/>
                  <a:ext cx="27228" cy="55658"/>
                </a:xfrm>
                <a:custGeom>
                  <a:avLst/>
                  <a:gdLst>
                    <a:gd name="connsiteX0" fmla="*/ -262 w 34908"/>
                    <a:gd name="connsiteY0" fmla="*/ -247 h 71356"/>
                    <a:gd name="connsiteX1" fmla="*/ 882 w 34908"/>
                    <a:gd name="connsiteY1" fmla="*/ 2614 h 71356"/>
                    <a:gd name="connsiteX2" fmla="*/ 3648 w 34908"/>
                    <a:gd name="connsiteY2" fmla="*/ 10337 h 71356"/>
                    <a:gd name="connsiteX3" fmla="*/ 7652 w 34908"/>
                    <a:gd name="connsiteY3" fmla="*/ 21398 h 71356"/>
                    <a:gd name="connsiteX4" fmla="*/ 10036 w 34908"/>
                    <a:gd name="connsiteY4" fmla="*/ 27787 h 71356"/>
                    <a:gd name="connsiteX5" fmla="*/ 12324 w 34908"/>
                    <a:gd name="connsiteY5" fmla="*/ 34461 h 71356"/>
                    <a:gd name="connsiteX6" fmla="*/ 17283 w 34908"/>
                    <a:gd name="connsiteY6" fmla="*/ 47811 h 71356"/>
                    <a:gd name="connsiteX7" fmla="*/ 22432 w 34908"/>
                    <a:gd name="connsiteY7" fmla="*/ 59730 h 71356"/>
                    <a:gd name="connsiteX8" fmla="*/ 34637 w 34908"/>
                    <a:gd name="connsiteY8" fmla="*/ 71077 h 71356"/>
                    <a:gd name="connsiteX9" fmla="*/ 33207 w 34908"/>
                    <a:gd name="connsiteY9" fmla="*/ 51339 h 71356"/>
                    <a:gd name="connsiteX10" fmla="*/ 31490 w 34908"/>
                    <a:gd name="connsiteY10" fmla="*/ 42757 h 71356"/>
                    <a:gd name="connsiteX11" fmla="*/ 29106 w 34908"/>
                    <a:gd name="connsiteY11" fmla="*/ 35034 h 71356"/>
                    <a:gd name="connsiteX12" fmla="*/ 16711 w 34908"/>
                    <a:gd name="connsiteY12" fmla="*/ 13007 h 71356"/>
                    <a:gd name="connsiteX13" fmla="*/ 4887 w 34908"/>
                    <a:gd name="connsiteY13" fmla="*/ 2518 h 71356"/>
                    <a:gd name="connsiteX14" fmla="*/ 1168 w 34908"/>
                    <a:gd name="connsiteY14" fmla="*/ 325 h 713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34908" h="71356">
                      <a:moveTo>
                        <a:pt x="-262" y="-247"/>
                      </a:moveTo>
                      <a:cubicBezTo>
                        <a:pt x="-262" y="-247"/>
                        <a:pt x="215" y="802"/>
                        <a:pt x="882" y="2614"/>
                      </a:cubicBezTo>
                      <a:lnTo>
                        <a:pt x="3648" y="10337"/>
                      </a:lnTo>
                      <a:cubicBezTo>
                        <a:pt x="4982" y="13579"/>
                        <a:pt x="6222" y="17298"/>
                        <a:pt x="7652" y="21398"/>
                      </a:cubicBezTo>
                      <a:cubicBezTo>
                        <a:pt x="8415" y="23496"/>
                        <a:pt x="9273" y="25594"/>
                        <a:pt x="10036" y="27787"/>
                      </a:cubicBezTo>
                      <a:lnTo>
                        <a:pt x="12324" y="34461"/>
                      </a:lnTo>
                      <a:cubicBezTo>
                        <a:pt x="13946" y="38848"/>
                        <a:pt x="15567" y="43329"/>
                        <a:pt x="17283" y="47811"/>
                      </a:cubicBezTo>
                      <a:cubicBezTo>
                        <a:pt x="18999" y="52292"/>
                        <a:pt x="20811" y="56202"/>
                        <a:pt x="22432" y="59730"/>
                      </a:cubicBezTo>
                      <a:cubicBezTo>
                        <a:pt x="25960" y="66786"/>
                        <a:pt x="30060" y="71554"/>
                        <a:pt x="34637" y="71077"/>
                      </a:cubicBezTo>
                      <a:cubicBezTo>
                        <a:pt x="34723" y="64469"/>
                        <a:pt x="34246" y="57861"/>
                        <a:pt x="33207" y="51339"/>
                      </a:cubicBezTo>
                      <a:cubicBezTo>
                        <a:pt x="32758" y="48288"/>
                        <a:pt x="32186" y="45427"/>
                        <a:pt x="31490" y="42757"/>
                      </a:cubicBezTo>
                      <a:cubicBezTo>
                        <a:pt x="30823" y="39992"/>
                        <a:pt x="29869" y="37417"/>
                        <a:pt x="29106" y="35034"/>
                      </a:cubicBezTo>
                      <a:cubicBezTo>
                        <a:pt x="26284" y="27024"/>
                        <a:pt x="22089" y="19577"/>
                        <a:pt x="16711" y="13007"/>
                      </a:cubicBezTo>
                      <a:cubicBezTo>
                        <a:pt x="13288" y="8964"/>
                        <a:pt x="9311" y="5436"/>
                        <a:pt x="4887" y="2518"/>
                      </a:cubicBezTo>
                      <a:cubicBezTo>
                        <a:pt x="3686" y="1717"/>
                        <a:pt x="2446" y="983"/>
                        <a:pt x="1168" y="325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642" name="任意多边形: 形状 641">
                  <a:extLst>
                    <a:ext uri="{FF2B5EF4-FFF2-40B4-BE49-F238E27FC236}">
                      <a16:creationId xmlns:a16="http://schemas.microsoft.com/office/drawing/2014/main" id="{603DCEBF-9A07-98B3-B3CF-23CEA9BCB43B}"/>
                    </a:ext>
                  </a:extLst>
                </p:cNvPr>
                <p:cNvSpPr/>
                <p:nvPr/>
              </p:nvSpPr>
              <p:spPr>
                <a:xfrm>
                  <a:off x="1501247" y="2564449"/>
                  <a:ext cx="35179" cy="44338"/>
                </a:xfrm>
                <a:custGeom>
                  <a:avLst/>
                  <a:gdLst>
                    <a:gd name="connsiteX0" fmla="*/ -262 w 45101"/>
                    <a:gd name="connsiteY0" fmla="*/ -247 h 56844"/>
                    <a:gd name="connsiteX1" fmla="*/ 5364 w 45101"/>
                    <a:gd name="connsiteY1" fmla="*/ 8430 h 56844"/>
                    <a:gd name="connsiteX2" fmla="*/ 10990 w 45101"/>
                    <a:gd name="connsiteY2" fmla="*/ 17966 h 56844"/>
                    <a:gd name="connsiteX3" fmla="*/ 17664 w 45101"/>
                    <a:gd name="connsiteY3" fmla="*/ 28741 h 56844"/>
                    <a:gd name="connsiteX4" fmla="*/ 31681 w 45101"/>
                    <a:gd name="connsiteY4" fmla="*/ 49050 h 56844"/>
                    <a:gd name="connsiteX5" fmla="*/ 38451 w 45101"/>
                    <a:gd name="connsiteY5" fmla="*/ 55248 h 56844"/>
                    <a:gd name="connsiteX6" fmla="*/ 44840 w 45101"/>
                    <a:gd name="connsiteY6" fmla="*/ 56202 h 56844"/>
                    <a:gd name="connsiteX7" fmla="*/ 39882 w 45101"/>
                    <a:gd name="connsiteY7" fmla="*/ 38657 h 56844"/>
                    <a:gd name="connsiteX8" fmla="*/ 33016 w 45101"/>
                    <a:gd name="connsiteY8" fmla="*/ 25022 h 56844"/>
                    <a:gd name="connsiteX9" fmla="*/ 25293 w 45101"/>
                    <a:gd name="connsiteY9" fmla="*/ 15486 h 56844"/>
                    <a:gd name="connsiteX10" fmla="*/ 17569 w 45101"/>
                    <a:gd name="connsiteY10" fmla="*/ 8621 h 56844"/>
                    <a:gd name="connsiteX11" fmla="*/ 4887 w 45101"/>
                    <a:gd name="connsiteY11" fmla="*/ 1851 h 56844"/>
                    <a:gd name="connsiteX12" fmla="*/ -262 w 45101"/>
                    <a:gd name="connsiteY12" fmla="*/ -247 h 568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5101" h="56844">
                      <a:moveTo>
                        <a:pt x="-262" y="-247"/>
                      </a:moveTo>
                      <a:cubicBezTo>
                        <a:pt x="-262" y="-247"/>
                        <a:pt x="1836" y="3186"/>
                        <a:pt x="5364" y="8430"/>
                      </a:cubicBezTo>
                      <a:lnTo>
                        <a:pt x="10990" y="17966"/>
                      </a:lnTo>
                      <a:cubicBezTo>
                        <a:pt x="13183" y="21398"/>
                        <a:pt x="15281" y="25022"/>
                        <a:pt x="17664" y="28741"/>
                      </a:cubicBezTo>
                      <a:cubicBezTo>
                        <a:pt x="21888" y="35815"/>
                        <a:pt x="26570" y="42595"/>
                        <a:pt x="31681" y="49050"/>
                      </a:cubicBezTo>
                      <a:cubicBezTo>
                        <a:pt x="33560" y="51491"/>
                        <a:pt x="35848" y="53589"/>
                        <a:pt x="38451" y="55248"/>
                      </a:cubicBezTo>
                      <a:cubicBezTo>
                        <a:pt x="40292" y="56612"/>
                        <a:pt x="42685" y="56965"/>
                        <a:pt x="44840" y="56202"/>
                      </a:cubicBezTo>
                      <a:cubicBezTo>
                        <a:pt x="43658" y="50233"/>
                        <a:pt x="42008" y="44359"/>
                        <a:pt x="39882" y="38657"/>
                      </a:cubicBezTo>
                      <a:cubicBezTo>
                        <a:pt x="37965" y="33937"/>
                        <a:pt x="35667" y="29379"/>
                        <a:pt x="33016" y="25022"/>
                      </a:cubicBezTo>
                      <a:cubicBezTo>
                        <a:pt x="30699" y="21637"/>
                        <a:pt x="28115" y="18452"/>
                        <a:pt x="25293" y="15486"/>
                      </a:cubicBezTo>
                      <a:cubicBezTo>
                        <a:pt x="22918" y="12979"/>
                        <a:pt x="20334" y="10690"/>
                        <a:pt x="17569" y="8621"/>
                      </a:cubicBezTo>
                      <a:cubicBezTo>
                        <a:pt x="13717" y="5722"/>
                        <a:pt x="9445" y="3434"/>
                        <a:pt x="4887" y="1851"/>
                      </a:cubicBezTo>
                      <a:cubicBezTo>
                        <a:pt x="3247" y="983"/>
                        <a:pt x="1521" y="278"/>
                        <a:pt x="-262" y="-24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643" name="任意多边形: 形状 642">
                  <a:extLst>
                    <a:ext uri="{FF2B5EF4-FFF2-40B4-BE49-F238E27FC236}">
                      <a16:creationId xmlns:a16="http://schemas.microsoft.com/office/drawing/2014/main" id="{1D647991-50E6-5E71-702A-CD113AF2748F}"/>
                    </a:ext>
                  </a:extLst>
                </p:cNvPr>
                <p:cNvSpPr/>
                <p:nvPr/>
              </p:nvSpPr>
              <p:spPr>
                <a:xfrm>
                  <a:off x="1483323" y="2522810"/>
                  <a:ext cx="40013" cy="31819"/>
                </a:xfrm>
                <a:custGeom>
                  <a:avLst/>
                  <a:gdLst>
                    <a:gd name="connsiteX0" fmla="*/ -262 w 51299"/>
                    <a:gd name="connsiteY0" fmla="*/ -70 h 40793"/>
                    <a:gd name="connsiteX1" fmla="*/ 21383 w 51299"/>
                    <a:gd name="connsiteY1" fmla="*/ 21480 h 40793"/>
                    <a:gd name="connsiteX2" fmla="*/ 29774 w 51299"/>
                    <a:gd name="connsiteY2" fmla="*/ 29585 h 40793"/>
                    <a:gd name="connsiteX3" fmla="*/ 37879 w 51299"/>
                    <a:gd name="connsiteY3" fmla="*/ 36355 h 40793"/>
                    <a:gd name="connsiteX4" fmla="*/ 51038 w 51299"/>
                    <a:gd name="connsiteY4" fmla="*/ 39406 h 40793"/>
                    <a:gd name="connsiteX5" fmla="*/ 43219 w 51299"/>
                    <a:gd name="connsiteY5" fmla="*/ 24817 h 40793"/>
                    <a:gd name="connsiteX6" fmla="*/ 34446 w 51299"/>
                    <a:gd name="connsiteY6" fmla="*/ 14329 h 40793"/>
                    <a:gd name="connsiteX7" fmla="*/ 17283 w 51299"/>
                    <a:gd name="connsiteY7" fmla="*/ 2887 h 40793"/>
                    <a:gd name="connsiteX8" fmla="*/ 4601 w 51299"/>
                    <a:gd name="connsiteY8" fmla="*/ -165 h 40793"/>
                    <a:gd name="connsiteX9" fmla="*/ -262 w 51299"/>
                    <a:gd name="connsiteY9" fmla="*/ -70 h 407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1299" h="40793">
                      <a:moveTo>
                        <a:pt x="-262" y="-70"/>
                      </a:moveTo>
                      <a:lnTo>
                        <a:pt x="21383" y="21480"/>
                      </a:lnTo>
                      <a:cubicBezTo>
                        <a:pt x="24149" y="24341"/>
                        <a:pt x="26914" y="27106"/>
                        <a:pt x="29774" y="29585"/>
                      </a:cubicBezTo>
                      <a:cubicBezTo>
                        <a:pt x="32320" y="32017"/>
                        <a:pt x="35028" y="34276"/>
                        <a:pt x="37879" y="36355"/>
                      </a:cubicBezTo>
                      <a:cubicBezTo>
                        <a:pt x="43124" y="40074"/>
                        <a:pt x="47414" y="41886"/>
                        <a:pt x="51038" y="39406"/>
                      </a:cubicBezTo>
                      <a:cubicBezTo>
                        <a:pt x="48864" y="34324"/>
                        <a:pt x="46251" y="29442"/>
                        <a:pt x="43219" y="24817"/>
                      </a:cubicBezTo>
                      <a:cubicBezTo>
                        <a:pt x="40578" y="21089"/>
                        <a:pt x="37650" y="17580"/>
                        <a:pt x="34446" y="14329"/>
                      </a:cubicBezTo>
                      <a:cubicBezTo>
                        <a:pt x="29555" y="9399"/>
                        <a:pt x="23719" y="5509"/>
                        <a:pt x="17283" y="2887"/>
                      </a:cubicBezTo>
                      <a:cubicBezTo>
                        <a:pt x="13250" y="1180"/>
                        <a:pt x="8968" y="150"/>
                        <a:pt x="4601" y="-165"/>
                      </a:cubicBezTo>
                      <a:cubicBezTo>
                        <a:pt x="2980" y="-298"/>
                        <a:pt x="1350" y="-270"/>
                        <a:pt x="-262" y="-70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644" name="任意多边形: 形状 643">
                  <a:extLst>
                    <a:ext uri="{FF2B5EF4-FFF2-40B4-BE49-F238E27FC236}">
                      <a16:creationId xmlns:a16="http://schemas.microsoft.com/office/drawing/2014/main" id="{08BFFD13-6EDE-7DFF-0383-4F832F6DBF2D}"/>
                    </a:ext>
                  </a:extLst>
                </p:cNvPr>
                <p:cNvSpPr/>
                <p:nvPr/>
              </p:nvSpPr>
              <p:spPr>
                <a:xfrm>
                  <a:off x="1457515" y="2485059"/>
                  <a:ext cx="41798" cy="21086"/>
                </a:xfrm>
                <a:custGeom>
                  <a:avLst/>
                  <a:gdLst>
                    <a:gd name="connsiteX0" fmla="*/ -262 w 53587"/>
                    <a:gd name="connsiteY0" fmla="*/ 2082 h 27033"/>
                    <a:gd name="connsiteX1" fmla="*/ 1645 w 53587"/>
                    <a:gd name="connsiteY1" fmla="*/ 3227 h 27033"/>
                    <a:gd name="connsiteX2" fmla="*/ 6890 w 53587"/>
                    <a:gd name="connsiteY2" fmla="*/ 6468 h 27033"/>
                    <a:gd name="connsiteX3" fmla="*/ 23195 w 53587"/>
                    <a:gd name="connsiteY3" fmla="*/ 16004 h 27033"/>
                    <a:gd name="connsiteX4" fmla="*/ 32253 w 53587"/>
                    <a:gd name="connsiteY4" fmla="*/ 21153 h 27033"/>
                    <a:gd name="connsiteX5" fmla="*/ 40835 w 53587"/>
                    <a:gd name="connsiteY5" fmla="*/ 25253 h 27033"/>
                    <a:gd name="connsiteX6" fmla="*/ 48177 w 53587"/>
                    <a:gd name="connsiteY6" fmla="*/ 26779 h 27033"/>
                    <a:gd name="connsiteX7" fmla="*/ 53326 w 53587"/>
                    <a:gd name="connsiteY7" fmla="*/ 24490 h 27033"/>
                    <a:gd name="connsiteX8" fmla="*/ 16138 w 53587"/>
                    <a:gd name="connsiteY8" fmla="*/ 175 h 27033"/>
                    <a:gd name="connsiteX9" fmla="*/ 4124 w 53587"/>
                    <a:gd name="connsiteY9" fmla="*/ 175 h 27033"/>
                    <a:gd name="connsiteX10" fmla="*/ -262 w 53587"/>
                    <a:gd name="connsiteY10" fmla="*/ 2082 h 270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3587" h="27033">
                      <a:moveTo>
                        <a:pt x="-262" y="2082"/>
                      </a:moveTo>
                      <a:lnTo>
                        <a:pt x="1645" y="3227"/>
                      </a:lnTo>
                      <a:lnTo>
                        <a:pt x="6890" y="6468"/>
                      </a:lnTo>
                      <a:cubicBezTo>
                        <a:pt x="11371" y="9043"/>
                        <a:pt x="17092" y="12762"/>
                        <a:pt x="23195" y="16004"/>
                      </a:cubicBezTo>
                      <a:cubicBezTo>
                        <a:pt x="26151" y="17815"/>
                        <a:pt x="29297" y="19627"/>
                        <a:pt x="32253" y="21153"/>
                      </a:cubicBezTo>
                      <a:cubicBezTo>
                        <a:pt x="35018" y="22717"/>
                        <a:pt x="37879" y="24090"/>
                        <a:pt x="40835" y="25253"/>
                      </a:cubicBezTo>
                      <a:cubicBezTo>
                        <a:pt x="43181" y="26159"/>
                        <a:pt x="45660" y="26674"/>
                        <a:pt x="48177" y="26779"/>
                      </a:cubicBezTo>
                      <a:cubicBezTo>
                        <a:pt x="50160" y="26883"/>
                        <a:pt x="52077" y="26035"/>
                        <a:pt x="53326" y="24490"/>
                      </a:cubicBezTo>
                      <a:cubicBezTo>
                        <a:pt x="44830" y="11589"/>
                        <a:pt x="31366" y="2778"/>
                        <a:pt x="16138" y="175"/>
                      </a:cubicBezTo>
                      <a:cubicBezTo>
                        <a:pt x="12153" y="-387"/>
                        <a:pt x="8110" y="-387"/>
                        <a:pt x="4124" y="175"/>
                      </a:cubicBezTo>
                      <a:cubicBezTo>
                        <a:pt x="2608" y="681"/>
                        <a:pt x="1140" y="1319"/>
                        <a:pt x="-262" y="2082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645" name="任意多边形: 形状 644">
                  <a:extLst>
                    <a:ext uri="{FF2B5EF4-FFF2-40B4-BE49-F238E27FC236}">
                      <a16:creationId xmlns:a16="http://schemas.microsoft.com/office/drawing/2014/main" id="{7E01A407-2C76-0785-B7CD-FE1570FD47CD}"/>
                    </a:ext>
                  </a:extLst>
                </p:cNvPr>
                <p:cNvSpPr/>
                <p:nvPr/>
              </p:nvSpPr>
              <p:spPr>
                <a:xfrm>
                  <a:off x="1425088" y="2453716"/>
                  <a:ext cx="40831" cy="13049"/>
                </a:xfrm>
                <a:custGeom>
                  <a:avLst/>
                  <a:gdLst>
                    <a:gd name="connsiteX0" fmla="*/ -262 w 52348"/>
                    <a:gd name="connsiteY0" fmla="*/ 5364 h 16729"/>
                    <a:gd name="connsiteX1" fmla="*/ 6985 w 52348"/>
                    <a:gd name="connsiteY1" fmla="*/ 7653 h 16729"/>
                    <a:gd name="connsiteX2" fmla="*/ 14518 w 52348"/>
                    <a:gd name="connsiteY2" fmla="*/ 9941 h 16729"/>
                    <a:gd name="connsiteX3" fmla="*/ 23290 w 52348"/>
                    <a:gd name="connsiteY3" fmla="*/ 12516 h 16729"/>
                    <a:gd name="connsiteX4" fmla="*/ 32825 w 52348"/>
                    <a:gd name="connsiteY4" fmla="*/ 14899 h 16729"/>
                    <a:gd name="connsiteX5" fmla="*/ 41216 w 52348"/>
                    <a:gd name="connsiteY5" fmla="*/ 16330 h 16729"/>
                    <a:gd name="connsiteX6" fmla="*/ 52086 w 52348"/>
                    <a:gd name="connsiteY6" fmla="*/ 12516 h 16729"/>
                    <a:gd name="connsiteX7" fmla="*/ 13946 w 52348"/>
                    <a:gd name="connsiteY7" fmla="*/ 25 h 16729"/>
                    <a:gd name="connsiteX8" fmla="*/ -262 w 52348"/>
                    <a:gd name="connsiteY8" fmla="*/ 5364 h 167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2348" h="16729">
                      <a:moveTo>
                        <a:pt x="-262" y="5364"/>
                      </a:moveTo>
                      <a:cubicBezTo>
                        <a:pt x="-262" y="5364"/>
                        <a:pt x="2503" y="6413"/>
                        <a:pt x="6985" y="7653"/>
                      </a:cubicBezTo>
                      <a:lnTo>
                        <a:pt x="14518" y="9941"/>
                      </a:lnTo>
                      <a:lnTo>
                        <a:pt x="23290" y="12516"/>
                      </a:lnTo>
                      <a:cubicBezTo>
                        <a:pt x="26341" y="13374"/>
                        <a:pt x="29393" y="14232"/>
                        <a:pt x="32825" y="14899"/>
                      </a:cubicBezTo>
                      <a:cubicBezTo>
                        <a:pt x="35591" y="15538"/>
                        <a:pt x="38394" y="16015"/>
                        <a:pt x="41216" y="16330"/>
                      </a:cubicBezTo>
                      <a:cubicBezTo>
                        <a:pt x="46366" y="16807"/>
                        <a:pt x="50752" y="16330"/>
                        <a:pt x="52086" y="12516"/>
                      </a:cubicBezTo>
                      <a:cubicBezTo>
                        <a:pt x="41741" y="3095"/>
                        <a:pt x="27858" y="-1444"/>
                        <a:pt x="13946" y="25"/>
                      </a:cubicBezTo>
                      <a:cubicBezTo>
                        <a:pt x="8873" y="730"/>
                        <a:pt x="4019" y="2561"/>
                        <a:pt x="-262" y="5364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646" name="任意多边形: 形状 645">
                  <a:extLst>
                    <a:ext uri="{FF2B5EF4-FFF2-40B4-BE49-F238E27FC236}">
                      <a16:creationId xmlns:a16="http://schemas.microsoft.com/office/drawing/2014/main" id="{211C41E7-BA28-ED1C-78BC-882517A82849}"/>
                    </a:ext>
                  </a:extLst>
                </p:cNvPr>
                <p:cNvSpPr/>
                <p:nvPr/>
              </p:nvSpPr>
              <p:spPr>
                <a:xfrm>
                  <a:off x="1387528" y="2429526"/>
                  <a:ext cx="37335" cy="9007"/>
                </a:xfrm>
                <a:custGeom>
                  <a:avLst/>
                  <a:gdLst>
                    <a:gd name="connsiteX0" fmla="*/ -262 w 47866"/>
                    <a:gd name="connsiteY0" fmla="*/ 11300 h 11547"/>
                    <a:gd name="connsiteX1" fmla="*/ 7080 w 47866"/>
                    <a:gd name="connsiteY1" fmla="*/ 11300 h 11547"/>
                    <a:gd name="connsiteX2" fmla="*/ 14232 w 47866"/>
                    <a:gd name="connsiteY2" fmla="*/ 11300 h 11547"/>
                    <a:gd name="connsiteX3" fmla="*/ 22527 w 47866"/>
                    <a:gd name="connsiteY3" fmla="*/ 11300 h 11547"/>
                    <a:gd name="connsiteX4" fmla="*/ 31014 w 47866"/>
                    <a:gd name="connsiteY4" fmla="*/ 11300 h 11547"/>
                    <a:gd name="connsiteX5" fmla="*/ 38737 w 47866"/>
                    <a:gd name="connsiteY5" fmla="*/ 10537 h 11547"/>
                    <a:gd name="connsiteX6" fmla="*/ 47605 w 47866"/>
                    <a:gd name="connsiteY6" fmla="*/ 4340 h 11547"/>
                    <a:gd name="connsiteX7" fmla="*/ 36735 w 47866"/>
                    <a:gd name="connsiteY7" fmla="*/ 716 h 11547"/>
                    <a:gd name="connsiteX8" fmla="*/ 27199 w 47866"/>
                    <a:gd name="connsiteY8" fmla="*/ -237 h 11547"/>
                    <a:gd name="connsiteX9" fmla="*/ 18999 w 47866"/>
                    <a:gd name="connsiteY9" fmla="*/ 621 h 11547"/>
                    <a:gd name="connsiteX10" fmla="*/ 12229 w 47866"/>
                    <a:gd name="connsiteY10" fmla="*/ 2719 h 11547"/>
                    <a:gd name="connsiteX11" fmla="*/ 3361 w 47866"/>
                    <a:gd name="connsiteY11" fmla="*/ 8154 h 11547"/>
                    <a:gd name="connsiteX12" fmla="*/ -262 w 47866"/>
                    <a:gd name="connsiteY12" fmla="*/ 11300 h 115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7866" h="11547">
                      <a:moveTo>
                        <a:pt x="-262" y="11300"/>
                      </a:moveTo>
                      <a:lnTo>
                        <a:pt x="7080" y="11300"/>
                      </a:lnTo>
                      <a:cubicBezTo>
                        <a:pt x="9178" y="11300"/>
                        <a:pt x="11562" y="11300"/>
                        <a:pt x="14232" y="11300"/>
                      </a:cubicBezTo>
                      <a:cubicBezTo>
                        <a:pt x="16901" y="11300"/>
                        <a:pt x="19667" y="11300"/>
                        <a:pt x="22527" y="11300"/>
                      </a:cubicBezTo>
                      <a:cubicBezTo>
                        <a:pt x="25388" y="11300"/>
                        <a:pt x="28248" y="11300"/>
                        <a:pt x="31014" y="11300"/>
                      </a:cubicBezTo>
                      <a:cubicBezTo>
                        <a:pt x="33598" y="11205"/>
                        <a:pt x="36182" y="10948"/>
                        <a:pt x="38737" y="10537"/>
                      </a:cubicBezTo>
                      <a:cubicBezTo>
                        <a:pt x="43314" y="9584"/>
                        <a:pt x="46842" y="7772"/>
                        <a:pt x="47605" y="4340"/>
                      </a:cubicBezTo>
                      <a:cubicBezTo>
                        <a:pt x="44077" y="2862"/>
                        <a:pt x="40444" y="1651"/>
                        <a:pt x="36735" y="716"/>
                      </a:cubicBezTo>
                      <a:cubicBezTo>
                        <a:pt x="33598" y="58"/>
                        <a:pt x="30403" y="-256"/>
                        <a:pt x="27199" y="-237"/>
                      </a:cubicBezTo>
                      <a:cubicBezTo>
                        <a:pt x="24444" y="-304"/>
                        <a:pt x="21688" y="-18"/>
                        <a:pt x="18999" y="621"/>
                      </a:cubicBezTo>
                      <a:cubicBezTo>
                        <a:pt x="16692" y="1155"/>
                        <a:pt x="14432" y="1851"/>
                        <a:pt x="12229" y="2719"/>
                      </a:cubicBezTo>
                      <a:cubicBezTo>
                        <a:pt x="9016" y="4063"/>
                        <a:pt x="6022" y="5903"/>
                        <a:pt x="3361" y="8154"/>
                      </a:cubicBezTo>
                      <a:cubicBezTo>
                        <a:pt x="2045" y="9069"/>
                        <a:pt x="835" y="10127"/>
                        <a:pt x="-262" y="11300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</p:grpSp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id="{E4090096-E2AF-1830-C0F9-2C126913AA64}"/>
                  </a:ext>
                </a:extLst>
              </p:cNvPr>
              <p:cNvSpPr/>
              <p:nvPr/>
            </p:nvSpPr>
            <p:spPr>
              <a:xfrm>
                <a:off x="1338440" y="2404320"/>
                <a:ext cx="63292" cy="13731"/>
              </a:xfrm>
              <a:custGeom>
                <a:avLst/>
                <a:gdLst>
                  <a:gd name="connsiteX0" fmla="*/ -262 w 81144"/>
                  <a:gd name="connsiteY0" fmla="*/ 1660 h 17604"/>
                  <a:gd name="connsiteX1" fmla="*/ 9845 w 81144"/>
                  <a:gd name="connsiteY1" fmla="*/ 421 h 17604"/>
                  <a:gd name="connsiteX2" fmla="*/ 20811 w 81144"/>
                  <a:gd name="connsiteY2" fmla="*/ -247 h 17604"/>
                  <a:gd name="connsiteX3" fmla="*/ 27200 w 81144"/>
                  <a:gd name="connsiteY3" fmla="*/ -247 h 17604"/>
                  <a:gd name="connsiteX4" fmla="*/ 33970 w 81144"/>
                  <a:gd name="connsiteY4" fmla="*/ -247 h 17604"/>
                  <a:gd name="connsiteX5" fmla="*/ 40930 w 81144"/>
                  <a:gd name="connsiteY5" fmla="*/ 421 h 17604"/>
                  <a:gd name="connsiteX6" fmla="*/ 47986 w 81144"/>
                  <a:gd name="connsiteY6" fmla="*/ 1565 h 17604"/>
                  <a:gd name="connsiteX7" fmla="*/ 61431 w 81144"/>
                  <a:gd name="connsiteY7" fmla="*/ 5188 h 17604"/>
                  <a:gd name="connsiteX8" fmla="*/ 72873 w 81144"/>
                  <a:gd name="connsiteY8" fmla="*/ 10528 h 17604"/>
                  <a:gd name="connsiteX9" fmla="*/ 77355 w 81144"/>
                  <a:gd name="connsiteY9" fmla="*/ 13579 h 17604"/>
                  <a:gd name="connsiteX10" fmla="*/ 80883 w 81144"/>
                  <a:gd name="connsiteY10" fmla="*/ 17107 h 17604"/>
                  <a:gd name="connsiteX11" fmla="*/ 70775 w 81144"/>
                  <a:gd name="connsiteY11" fmla="*/ 17107 h 17604"/>
                  <a:gd name="connsiteX12" fmla="*/ 58761 w 81144"/>
                  <a:gd name="connsiteY12" fmla="*/ 15010 h 17604"/>
                  <a:gd name="connsiteX13" fmla="*/ 52277 w 81144"/>
                  <a:gd name="connsiteY13" fmla="*/ 13579 h 17604"/>
                  <a:gd name="connsiteX14" fmla="*/ 45603 w 81144"/>
                  <a:gd name="connsiteY14" fmla="*/ 11958 h 17604"/>
                  <a:gd name="connsiteX15" fmla="*/ 39023 w 81144"/>
                  <a:gd name="connsiteY15" fmla="*/ 10242 h 17604"/>
                  <a:gd name="connsiteX16" fmla="*/ 32348 w 81144"/>
                  <a:gd name="connsiteY16" fmla="*/ 8716 h 17604"/>
                  <a:gd name="connsiteX17" fmla="*/ 25960 w 81144"/>
                  <a:gd name="connsiteY17" fmla="*/ 7095 h 17604"/>
                  <a:gd name="connsiteX18" fmla="*/ 19953 w 81144"/>
                  <a:gd name="connsiteY18" fmla="*/ 5760 h 17604"/>
                  <a:gd name="connsiteX19" fmla="*/ 9559 w 81144"/>
                  <a:gd name="connsiteY19" fmla="*/ 3472 h 17604"/>
                  <a:gd name="connsiteX20" fmla="*/ -262 w 81144"/>
                  <a:gd name="connsiteY20" fmla="*/ 1660 h 17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81144" h="17604">
                    <a:moveTo>
                      <a:pt x="-262" y="1660"/>
                    </a:moveTo>
                    <a:lnTo>
                      <a:pt x="9845" y="421"/>
                    </a:lnTo>
                    <a:cubicBezTo>
                      <a:pt x="13488" y="-18"/>
                      <a:pt x="17149" y="-247"/>
                      <a:pt x="20811" y="-247"/>
                    </a:cubicBezTo>
                    <a:lnTo>
                      <a:pt x="27200" y="-247"/>
                    </a:lnTo>
                    <a:lnTo>
                      <a:pt x="33970" y="-247"/>
                    </a:lnTo>
                    <a:cubicBezTo>
                      <a:pt x="36258" y="-247"/>
                      <a:pt x="38547" y="-247"/>
                      <a:pt x="40930" y="421"/>
                    </a:cubicBezTo>
                    <a:cubicBezTo>
                      <a:pt x="43314" y="1088"/>
                      <a:pt x="45603" y="1184"/>
                      <a:pt x="47986" y="1565"/>
                    </a:cubicBezTo>
                    <a:cubicBezTo>
                      <a:pt x="52544" y="2461"/>
                      <a:pt x="57035" y="3663"/>
                      <a:pt x="61431" y="5188"/>
                    </a:cubicBezTo>
                    <a:cubicBezTo>
                      <a:pt x="65417" y="6561"/>
                      <a:pt x="69259" y="8354"/>
                      <a:pt x="72873" y="10528"/>
                    </a:cubicBezTo>
                    <a:cubicBezTo>
                      <a:pt x="74437" y="11443"/>
                      <a:pt x="75934" y="12464"/>
                      <a:pt x="77355" y="13579"/>
                    </a:cubicBezTo>
                    <a:cubicBezTo>
                      <a:pt x="78623" y="14657"/>
                      <a:pt x="79806" y="15839"/>
                      <a:pt x="80883" y="17107"/>
                    </a:cubicBezTo>
                    <a:cubicBezTo>
                      <a:pt x="77526" y="17441"/>
                      <a:pt x="74132" y="17441"/>
                      <a:pt x="70775" y="17107"/>
                    </a:cubicBezTo>
                    <a:cubicBezTo>
                      <a:pt x="67057" y="17107"/>
                      <a:pt x="62957" y="15868"/>
                      <a:pt x="58761" y="15010"/>
                    </a:cubicBezTo>
                    <a:lnTo>
                      <a:pt x="52277" y="13579"/>
                    </a:lnTo>
                    <a:lnTo>
                      <a:pt x="45603" y="11958"/>
                    </a:lnTo>
                    <a:cubicBezTo>
                      <a:pt x="43381" y="11453"/>
                      <a:pt x="41188" y="10881"/>
                      <a:pt x="39023" y="10242"/>
                    </a:cubicBezTo>
                    <a:lnTo>
                      <a:pt x="32348" y="8716"/>
                    </a:lnTo>
                    <a:lnTo>
                      <a:pt x="25960" y="7095"/>
                    </a:lnTo>
                    <a:lnTo>
                      <a:pt x="19953" y="5760"/>
                    </a:lnTo>
                    <a:cubicBezTo>
                      <a:pt x="16139" y="4902"/>
                      <a:pt x="12611" y="3949"/>
                      <a:pt x="9559" y="3472"/>
                    </a:cubicBezTo>
                    <a:cubicBezTo>
                      <a:pt x="3266" y="2614"/>
                      <a:pt x="-262" y="1660"/>
                      <a:pt x="-262" y="166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</p:grpSp>
      <p:sp>
        <p:nvSpPr>
          <p:cNvPr id="105" name="文本框 104">
            <a:extLst>
              <a:ext uri="{FF2B5EF4-FFF2-40B4-BE49-F238E27FC236}">
                <a16:creationId xmlns:a16="http://schemas.microsoft.com/office/drawing/2014/main" id="{2F227E0D-DC6F-279B-71DC-6BBDA80C57D5}"/>
              </a:ext>
            </a:extLst>
          </p:cNvPr>
          <p:cNvSpPr txBox="1"/>
          <p:nvPr/>
        </p:nvSpPr>
        <p:spPr>
          <a:xfrm>
            <a:off x="779380" y="3392417"/>
            <a:ext cx="2063268" cy="526298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/>
          <a:p>
            <a:pPr marR="0" lvl="0" indent="0" algn="ctr" fontAlgn="auto">
              <a:lnSpc>
                <a:spcPct val="11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r>
              <a:rPr lang="zh-CN" altLang="en-US" sz="1600" spc="300" dirty="0">
                <a:solidFill>
                  <a:schemeClr val="accent1"/>
                </a:solidFill>
                <a:latin typeface="+mj-ea"/>
                <a:ea typeface="+mj-ea"/>
              </a:rPr>
              <a:t>在此输入</a:t>
            </a:r>
            <a:br>
              <a:rPr lang="en-US" altLang="zh-CN" sz="1600" spc="300" dirty="0">
                <a:solidFill>
                  <a:schemeClr val="accent1"/>
                </a:solidFill>
                <a:latin typeface="+mj-ea"/>
                <a:ea typeface="+mj-ea"/>
              </a:rPr>
            </a:br>
            <a:r>
              <a:rPr lang="zh-CN" altLang="en-US" sz="1600" spc="300" dirty="0">
                <a:solidFill>
                  <a:schemeClr val="accent1"/>
                </a:solidFill>
                <a:latin typeface="+mj-ea"/>
                <a:ea typeface="+mj-ea"/>
              </a:rPr>
              <a:t>所获荣誉或奖项</a:t>
            </a:r>
          </a:p>
        </p:txBody>
      </p:sp>
      <p:grpSp>
        <p:nvGrpSpPr>
          <p:cNvPr id="675" name="组合 674">
            <a:extLst>
              <a:ext uri="{FF2B5EF4-FFF2-40B4-BE49-F238E27FC236}">
                <a16:creationId xmlns:a16="http://schemas.microsoft.com/office/drawing/2014/main" id="{2C2759FF-F3E2-8333-B787-E426089A06CD}"/>
              </a:ext>
            </a:extLst>
          </p:cNvPr>
          <p:cNvGrpSpPr/>
          <p:nvPr/>
        </p:nvGrpSpPr>
        <p:grpSpPr>
          <a:xfrm>
            <a:off x="609602" y="4445773"/>
            <a:ext cx="2402828" cy="667714"/>
            <a:chOff x="1382497" y="2396425"/>
            <a:chExt cx="2111959" cy="517503"/>
          </a:xfr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accent2"/>
              </a:gs>
            </a:gsLst>
            <a:lin ang="2700000" scaled="1"/>
          </a:gradFill>
        </p:grpSpPr>
        <p:grpSp>
          <p:nvGrpSpPr>
            <p:cNvPr id="677" name="组合 676">
              <a:extLst>
                <a:ext uri="{FF2B5EF4-FFF2-40B4-BE49-F238E27FC236}">
                  <a16:creationId xmlns:a16="http://schemas.microsoft.com/office/drawing/2014/main" id="{A7BFE5EB-288B-904D-035F-9E9E75F0AEAB}"/>
                </a:ext>
              </a:extLst>
            </p:cNvPr>
            <p:cNvGrpSpPr/>
            <p:nvPr/>
          </p:nvGrpSpPr>
          <p:grpSpPr>
            <a:xfrm>
              <a:off x="1382497" y="2396425"/>
              <a:ext cx="252947" cy="517503"/>
              <a:chOff x="1403341" y="2390040"/>
              <a:chExt cx="252947" cy="517503"/>
            </a:xfrm>
            <a:grpFill/>
          </p:grpSpPr>
          <p:sp>
            <p:nvSpPr>
              <p:cNvPr id="706" name="任意多边形: 形状 705">
                <a:extLst>
                  <a:ext uri="{FF2B5EF4-FFF2-40B4-BE49-F238E27FC236}">
                    <a16:creationId xmlns:a16="http://schemas.microsoft.com/office/drawing/2014/main" id="{3FCDDCAD-0B39-E276-535A-0A96E97B90F4}"/>
                  </a:ext>
                </a:extLst>
              </p:cNvPr>
              <p:cNvSpPr/>
              <p:nvPr/>
            </p:nvSpPr>
            <p:spPr>
              <a:xfrm>
                <a:off x="1431178" y="2408741"/>
                <a:ext cx="225110" cy="473231"/>
              </a:xfrm>
              <a:custGeom>
                <a:avLst/>
                <a:gdLst>
                  <a:gd name="connsiteX0" fmla="*/ 288341 w 288603"/>
                  <a:gd name="connsiteY0" fmla="*/ 597475 h 606706"/>
                  <a:gd name="connsiteX1" fmla="*/ 13250 w 288603"/>
                  <a:gd name="connsiteY1" fmla="*/ 363480 h 606706"/>
                  <a:gd name="connsiteX2" fmla="*/ 39376 w 288603"/>
                  <a:gd name="connsiteY2" fmla="*/ 149890 h 606706"/>
                  <a:gd name="connsiteX3" fmla="*/ 179830 w 288603"/>
                  <a:gd name="connsiteY3" fmla="*/ 15443 h 606706"/>
                  <a:gd name="connsiteX4" fmla="*/ 211583 w 288603"/>
                  <a:gd name="connsiteY4" fmla="*/ 3048 h 606706"/>
                  <a:gd name="connsiteX5" fmla="*/ 214062 w 288603"/>
                  <a:gd name="connsiteY5" fmla="*/ 92 h 606706"/>
                  <a:gd name="connsiteX6" fmla="*/ 62642 w 288603"/>
                  <a:gd name="connsiteY6" fmla="*/ 99640 h 606706"/>
                  <a:gd name="connsiteX7" fmla="*/ 91 w 288603"/>
                  <a:gd name="connsiteY7" fmla="*/ 280809 h 606706"/>
                  <a:gd name="connsiteX8" fmla="*/ 176302 w 288603"/>
                  <a:gd name="connsiteY8" fmla="*/ 587844 h 606706"/>
                  <a:gd name="connsiteX9" fmla="*/ 288341 w 288603"/>
                  <a:gd name="connsiteY9" fmla="*/ 605675 h 606706"/>
                  <a:gd name="connsiteX10" fmla="*/ 288341 w 288603"/>
                  <a:gd name="connsiteY10" fmla="*/ 597856 h 606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88603" h="606706">
                    <a:moveTo>
                      <a:pt x="288341" y="597475"/>
                    </a:moveTo>
                    <a:cubicBezTo>
                      <a:pt x="159616" y="606533"/>
                      <a:pt x="43381" y="509178"/>
                      <a:pt x="13250" y="363480"/>
                    </a:cubicBezTo>
                    <a:cubicBezTo>
                      <a:pt x="-1616" y="291346"/>
                      <a:pt x="7557" y="216323"/>
                      <a:pt x="39376" y="149890"/>
                    </a:cubicBezTo>
                    <a:cubicBezTo>
                      <a:pt x="69107" y="90085"/>
                      <a:pt x="118786" y="42533"/>
                      <a:pt x="179830" y="15443"/>
                    </a:cubicBezTo>
                    <a:cubicBezTo>
                      <a:pt x="190176" y="10733"/>
                      <a:pt x="200779" y="6595"/>
                      <a:pt x="211583" y="3048"/>
                    </a:cubicBezTo>
                    <a:cubicBezTo>
                      <a:pt x="215778" y="1713"/>
                      <a:pt x="218257" y="-1243"/>
                      <a:pt x="214062" y="92"/>
                    </a:cubicBezTo>
                    <a:cubicBezTo>
                      <a:pt x="154638" y="17093"/>
                      <a:pt x="101813" y="51830"/>
                      <a:pt x="62642" y="99640"/>
                    </a:cubicBezTo>
                    <a:cubicBezTo>
                      <a:pt x="23662" y="152160"/>
                      <a:pt x="1817" y="215426"/>
                      <a:pt x="91" y="280809"/>
                    </a:cubicBezTo>
                    <a:cubicBezTo>
                      <a:pt x="-6012" y="415638"/>
                      <a:pt x="67600" y="541121"/>
                      <a:pt x="176302" y="587844"/>
                    </a:cubicBezTo>
                    <a:cubicBezTo>
                      <a:pt x="211688" y="602662"/>
                      <a:pt x="250105" y="608774"/>
                      <a:pt x="288341" y="605675"/>
                    </a:cubicBezTo>
                    <a:lnTo>
                      <a:pt x="288341" y="597856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707" name="任意多边形: 形状 706">
                <a:extLst>
                  <a:ext uri="{FF2B5EF4-FFF2-40B4-BE49-F238E27FC236}">
                    <a16:creationId xmlns:a16="http://schemas.microsoft.com/office/drawing/2014/main" id="{ED581176-1FB9-26AD-74DC-1EB0E1A29606}"/>
                  </a:ext>
                </a:extLst>
              </p:cNvPr>
              <p:cNvSpPr/>
              <p:nvPr/>
            </p:nvSpPr>
            <p:spPr>
              <a:xfrm>
                <a:off x="1550454" y="2880989"/>
                <a:ext cx="87540" cy="26554"/>
              </a:xfrm>
              <a:custGeom>
                <a:avLst/>
                <a:gdLst>
                  <a:gd name="connsiteX0" fmla="*/ -262 w 112231"/>
                  <a:gd name="connsiteY0" fmla="*/ 29503 h 34043"/>
                  <a:gd name="connsiteX1" fmla="*/ 4982 w 112231"/>
                  <a:gd name="connsiteY1" fmla="*/ 30647 h 34043"/>
                  <a:gd name="connsiteX2" fmla="*/ 18618 w 112231"/>
                  <a:gd name="connsiteY2" fmla="*/ 32650 h 34043"/>
                  <a:gd name="connsiteX3" fmla="*/ 37688 w 112231"/>
                  <a:gd name="connsiteY3" fmla="*/ 33794 h 34043"/>
                  <a:gd name="connsiteX4" fmla="*/ 59429 w 112231"/>
                  <a:gd name="connsiteY4" fmla="*/ 32364 h 34043"/>
                  <a:gd name="connsiteX5" fmla="*/ 80406 w 112231"/>
                  <a:gd name="connsiteY5" fmla="*/ 27787 h 34043"/>
                  <a:gd name="connsiteX6" fmla="*/ 97856 w 112231"/>
                  <a:gd name="connsiteY6" fmla="*/ 20254 h 34043"/>
                  <a:gd name="connsiteX7" fmla="*/ 111777 w 112231"/>
                  <a:gd name="connsiteY7" fmla="*/ -247 h 34043"/>
                  <a:gd name="connsiteX8" fmla="*/ 64959 w 112231"/>
                  <a:gd name="connsiteY8" fmla="*/ 5856 h 34043"/>
                  <a:gd name="connsiteX9" fmla="*/ 55424 w 112231"/>
                  <a:gd name="connsiteY9" fmla="*/ 8049 h 34043"/>
                  <a:gd name="connsiteX10" fmla="*/ 46365 w 112231"/>
                  <a:gd name="connsiteY10" fmla="*/ 10337 h 34043"/>
                  <a:gd name="connsiteX11" fmla="*/ 30346 w 112231"/>
                  <a:gd name="connsiteY11" fmla="*/ 15200 h 34043"/>
                  <a:gd name="connsiteX12" fmla="*/ 17473 w 112231"/>
                  <a:gd name="connsiteY12" fmla="*/ 20254 h 34043"/>
                  <a:gd name="connsiteX13" fmla="*/ 7938 w 112231"/>
                  <a:gd name="connsiteY13" fmla="*/ 24831 h 34043"/>
                  <a:gd name="connsiteX14" fmla="*/ -262 w 112231"/>
                  <a:gd name="connsiteY14" fmla="*/ 29503 h 340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12231" h="34043">
                    <a:moveTo>
                      <a:pt x="-262" y="29503"/>
                    </a:moveTo>
                    <a:lnTo>
                      <a:pt x="4982" y="30647"/>
                    </a:lnTo>
                    <a:cubicBezTo>
                      <a:pt x="8224" y="31219"/>
                      <a:pt x="12992" y="31887"/>
                      <a:pt x="18618" y="32650"/>
                    </a:cubicBezTo>
                    <a:cubicBezTo>
                      <a:pt x="24949" y="33346"/>
                      <a:pt x="31319" y="33727"/>
                      <a:pt x="37688" y="33794"/>
                    </a:cubicBezTo>
                    <a:cubicBezTo>
                      <a:pt x="44964" y="33832"/>
                      <a:pt x="52230" y="33355"/>
                      <a:pt x="59429" y="32364"/>
                    </a:cubicBezTo>
                    <a:cubicBezTo>
                      <a:pt x="66532" y="31420"/>
                      <a:pt x="73550" y="29894"/>
                      <a:pt x="80406" y="27787"/>
                    </a:cubicBezTo>
                    <a:cubicBezTo>
                      <a:pt x="86461" y="25861"/>
                      <a:pt x="92306" y="23334"/>
                      <a:pt x="97856" y="20254"/>
                    </a:cubicBezTo>
                    <a:cubicBezTo>
                      <a:pt x="107391" y="14152"/>
                      <a:pt x="113112" y="7191"/>
                      <a:pt x="111777" y="-247"/>
                    </a:cubicBezTo>
                    <a:cubicBezTo>
                      <a:pt x="96063" y="888"/>
                      <a:pt x="80435" y="2929"/>
                      <a:pt x="64959" y="5856"/>
                    </a:cubicBezTo>
                    <a:cubicBezTo>
                      <a:pt x="61527" y="6523"/>
                      <a:pt x="58284" y="7286"/>
                      <a:pt x="55424" y="8049"/>
                    </a:cubicBezTo>
                    <a:cubicBezTo>
                      <a:pt x="52563" y="8812"/>
                      <a:pt x="49226" y="9479"/>
                      <a:pt x="46365" y="10337"/>
                    </a:cubicBezTo>
                    <a:cubicBezTo>
                      <a:pt x="40453" y="12054"/>
                      <a:pt x="35209" y="13484"/>
                      <a:pt x="30346" y="15200"/>
                    </a:cubicBezTo>
                    <a:cubicBezTo>
                      <a:pt x="25483" y="16917"/>
                      <a:pt x="20811" y="18633"/>
                      <a:pt x="17473" y="20254"/>
                    </a:cubicBezTo>
                    <a:cubicBezTo>
                      <a:pt x="14136" y="21875"/>
                      <a:pt x="10418" y="23496"/>
                      <a:pt x="7938" y="24831"/>
                    </a:cubicBezTo>
                    <a:cubicBezTo>
                      <a:pt x="5097" y="26195"/>
                      <a:pt x="2360" y="27749"/>
                      <a:pt x="-262" y="29503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708" name="任意多边形: 形状 707">
                <a:extLst>
                  <a:ext uri="{FF2B5EF4-FFF2-40B4-BE49-F238E27FC236}">
                    <a16:creationId xmlns:a16="http://schemas.microsoft.com/office/drawing/2014/main" id="{D8F857C9-8AD6-AC6B-C885-8E7E39624C13}"/>
                  </a:ext>
                </a:extLst>
              </p:cNvPr>
              <p:cNvSpPr/>
              <p:nvPr/>
            </p:nvSpPr>
            <p:spPr>
              <a:xfrm>
                <a:off x="1502481" y="2867749"/>
                <a:ext cx="84564" cy="19857"/>
              </a:xfrm>
              <a:custGeom>
                <a:avLst/>
                <a:gdLst>
                  <a:gd name="connsiteX0" fmla="*/ -262 w 108415"/>
                  <a:gd name="connsiteY0" fmla="*/ 6523 h 25458"/>
                  <a:gd name="connsiteX1" fmla="*/ 4315 w 108415"/>
                  <a:gd name="connsiteY1" fmla="*/ 8812 h 25458"/>
                  <a:gd name="connsiteX2" fmla="*/ 16520 w 108415"/>
                  <a:gd name="connsiteY2" fmla="*/ 14056 h 25458"/>
                  <a:gd name="connsiteX3" fmla="*/ 34065 w 108415"/>
                  <a:gd name="connsiteY3" fmla="*/ 19968 h 25458"/>
                  <a:gd name="connsiteX4" fmla="*/ 43600 w 108415"/>
                  <a:gd name="connsiteY4" fmla="*/ 22447 h 25458"/>
                  <a:gd name="connsiteX5" fmla="*/ 53898 w 108415"/>
                  <a:gd name="connsiteY5" fmla="*/ 24163 h 25458"/>
                  <a:gd name="connsiteX6" fmla="*/ 64196 w 108415"/>
                  <a:gd name="connsiteY6" fmla="*/ 25212 h 25458"/>
                  <a:gd name="connsiteX7" fmla="*/ 73732 w 108415"/>
                  <a:gd name="connsiteY7" fmla="*/ 25212 h 25458"/>
                  <a:gd name="connsiteX8" fmla="*/ 91276 w 108415"/>
                  <a:gd name="connsiteY8" fmla="*/ 22733 h 25458"/>
                  <a:gd name="connsiteX9" fmla="*/ 103482 w 108415"/>
                  <a:gd name="connsiteY9" fmla="*/ 16726 h 25458"/>
                  <a:gd name="connsiteX10" fmla="*/ 108154 w 108415"/>
                  <a:gd name="connsiteY10" fmla="*/ 7191 h 25458"/>
                  <a:gd name="connsiteX11" fmla="*/ 63720 w 108415"/>
                  <a:gd name="connsiteY11" fmla="*/ 611 h 25458"/>
                  <a:gd name="connsiteX12" fmla="*/ 45412 w 108415"/>
                  <a:gd name="connsiteY12" fmla="*/ -247 h 25458"/>
                  <a:gd name="connsiteX13" fmla="*/ 37212 w 108415"/>
                  <a:gd name="connsiteY13" fmla="*/ -247 h 25458"/>
                  <a:gd name="connsiteX14" fmla="*/ 29679 w 108415"/>
                  <a:gd name="connsiteY14" fmla="*/ -247 h 25458"/>
                  <a:gd name="connsiteX15" fmla="*/ 7080 w 108415"/>
                  <a:gd name="connsiteY15" fmla="*/ 2995 h 25458"/>
                  <a:gd name="connsiteX16" fmla="*/ -262 w 108415"/>
                  <a:gd name="connsiteY16" fmla="*/ 6523 h 25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08415" h="25458">
                    <a:moveTo>
                      <a:pt x="-262" y="6523"/>
                    </a:moveTo>
                    <a:lnTo>
                      <a:pt x="4315" y="8812"/>
                    </a:lnTo>
                    <a:cubicBezTo>
                      <a:pt x="7271" y="10051"/>
                      <a:pt x="11371" y="12149"/>
                      <a:pt x="16520" y="14056"/>
                    </a:cubicBezTo>
                    <a:cubicBezTo>
                      <a:pt x="22260" y="16326"/>
                      <a:pt x="28115" y="18299"/>
                      <a:pt x="34065" y="19968"/>
                    </a:cubicBezTo>
                    <a:lnTo>
                      <a:pt x="43600" y="22447"/>
                    </a:lnTo>
                    <a:lnTo>
                      <a:pt x="53898" y="24163"/>
                    </a:lnTo>
                    <a:cubicBezTo>
                      <a:pt x="57312" y="24697"/>
                      <a:pt x="60745" y="25050"/>
                      <a:pt x="64196" y="25212"/>
                    </a:cubicBezTo>
                    <a:cubicBezTo>
                      <a:pt x="67629" y="25212"/>
                      <a:pt x="70966" y="25212"/>
                      <a:pt x="73732" y="25212"/>
                    </a:cubicBezTo>
                    <a:cubicBezTo>
                      <a:pt x="79653" y="25041"/>
                      <a:pt x="85536" y="24211"/>
                      <a:pt x="91276" y="22733"/>
                    </a:cubicBezTo>
                    <a:cubicBezTo>
                      <a:pt x="95701" y="21551"/>
                      <a:pt x="99849" y="19510"/>
                      <a:pt x="103482" y="16726"/>
                    </a:cubicBezTo>
                    <a:cubicBezTo>
                      <a:pt x="106361" y="14380"/>
                      <a:pt x="108068" y="10900"/>
                      <a:pt x="108154" y="7191"/>
                    </a:cubicBezTo>
                    <a:cubicBezTo>
                      <a:pt x="93508" y="4006"/>
                      <a:pt x="78661" y="1803"/>
                      <a:pt x="63720" y="611"/>
                    </a:cubicBezTo>
                    <a:cubicBezTo>
                      <a:pt x="57140" y="39"/>
                      <a:pt x="51038" y="-56"/>
                      <a:pt x="45412" y="-247"/>
                    </a:cubicBezTo>
                    <a:lnTo>
                      <a:pt x="37212" y="-247"/>
                    </a:lnTo>
                    <a:lnTo>
                      <a:pt x="29679" y="-247"/>
                    </a:lnTo>
                    <a:cubicBezTo>
                      <a:pt x="22070" y="240"/>
                      <a:pt x="14518" y="1327"/>
                      <a:pt x="7080" y="2995"/>
                    </a:cubicBezTo>
                    <a:cubicBezTo>
                      <a:pt x="4563" y="4006"/>
                      <a:pt x="2103" y="5188"/>
                      <a:pt x="-262" y="6523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709" name="任意多边形: 形状 708">
                <a:extLst>
                  <a:ext uri="{FF2B5EF4-FFF2-40B4-BE49-F238E27FC236}">
                    <a16:creationId xmlns:a16="http://schemas.microsoft.com/office/drawing/2014/main" id="{236A5C1F-6838-C8E9-DC3E-6E82925842A4}"/>
                  </a:ext>
                </a:extLst>
              </p:cNvPr>
              <p:cNvSpPr/>
              <p:nvPr/>
            </p:nvSpPr>
            <p:spPr>
              <a:xfrm>
                <a:off x="1462096" y="2830308"/>
                <a:ext cx="78540" cy="30326"/>
              </a:xfrm>
              <a:custGeom>
                <a:avLst/>
                <a:gdLst>
                  <a:gd name="connsiteX0" fmla="*/ -262 w 100692"/>
                  <a:gd name="connsiteY0" fmla="*/ -17 h 38879"/>
                  <a:gd name="connsiteX1" fmla="*/ 3552 w 100692"/>
                  <a:gd name="connsiteY1" fmla="*/ 3130 h 38879"/>
                  <a:gd name="connsiteX2" fmla="*/ 13755 w 100692"/>
                  <a:gd name="connsiteY2" fmla="*/ 10949 h 38879"/>
                  <a:gd name="connsiteX3" fmla="*/ 46556 w 100692"/>
                  <a:gd name="connsiteY3" fmla="*/ 30019 h 38879"/>
                  <a:gd name="connsiteX4" fmla="*/ 56091 w 100692"/>
                  <a:gd name="connsiteY4" fmla="*/ 33547 h 38879"/>
                  <a:gd name="connsiteX5" fmla="*/ 65150 w 100692"/>
                  <a:gd name="connsiteY5" fmla="*/ 36312 h 38879"/>
                  <a:gd name="connsiteX6" fmla="*/ 81741 w 100692"/>
                  <a:gd name="connsiteY6" fmla="*/ 38601 h 38879"/>
                  <a:gd name="connsiteX7" fmla="*/ 94137 w 100692"/>
                  <a:gd name="connsiteY7" fmla="*/ 36408 h 38879"/>
                  <a:gd name="connsiteX8" fmla="*/ 100430 w 100692"/>
                  <a:gd name="connsiteY8" fmla="*/ 29161 h 38879"/>
                  <a:gd name="connsiteX9" fmla="*/ 60668 w 100692"/>
                  <a:gd name="connsiteY9" fmla="*/ 11330 h 38879"/>
                  <a:gd name="connsiteX10" fmla="*/ 29393 w 100692"/>
                  <a:gd name="connsiteY10" fmla="*/ 2462 h 38879"/>
                  <a:gd name="connsiteX11" fmla="*/ 17188 w 100692"/>
                  <a:gd name="connsiteY11" fmla="*/ 651 h 38879"/>
                  <a:gd name="connsiteX12" fmla="*/ 7653 w 100692"/>
                  <a:gd name="connsiteY12" fmla="*/ -112 h 38879"/>
                  <a:gd name="connsiteX13" fmla="*/ -262 w 100692"/>
                  <a:gd name="connsiteY13" fmla="*/ -17 h 388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0692" h="38879">
                    <a:moveTo>
                      <a:pt x="-262" y="-17"/>
                    </a:moveTo>
                    <a:lnTo>
                      <a:pt x="3552" y="3130"/>
                    </a:lnTo>
                    <a:cubicBezTo>
                      <a:pt x="6804" y="5924"/>
                      <a:pt x="10217" y="8527"/>
                      <a:pt x="13755" y="10949"/>
                    </a:cubicBezTo>
                    <a:cubicBezTo>
                      <a:pt x="24044" y="18348"/>
                      <a:pt x="35028" y="24737"/>
                      <a:pt x="46556" y="30019"/>
                    </a:cubicBezTo>
                    <a:cubicBezTo>
                      <a:pt x="49665" y="31383"/>
                      <a:pt x="52849" y="32565"/>
                      <a:pt x="56091" y="33547"/>
                    </a:cubicBezTo>
                    <a:cubicBezTo>
                      <a:pt x="59057" y="34644"/>
                      <a:pt x="62079" y="35569"/>
                      <a:pt x="65150" y="36312"/>
                    </a:cubicBezTo>
                    <a:cubicBezTo>
                      <a:pt x="70576" y="37704"/>
                      <a:pt x="76144" y="38477"/>
                      <a:pt x="81741" y="38601"/>
                    </a:cubicBezTo>
                    <a:cubicBezTo>
                      <a:pt x="85984" y="38801"/>
                      <a:pt x="90218" y="38048"/>
                      <a:pt x="94137" y="36408"/>
                    </a:cubicBezTo>
                    <a:cubicBezTo>
                      <a:pt x="97226" y="35073"/>
                      <a:pt x="99544" y="32412"/>
                      <a:pt x="100430" y="29161"/>
                    </a:cubicBezTo>
                    <a:cubicBezTo>
                      <a:pt x="87615" y="22286"/>
                      <a:pt x="74323" y="16327"/>
                      <a:pt x="60668" y="11330"/>
                    </a:cubicBezTo>
                    <a:cubicBezTo>
                      <a:pt x="50485" y="7573"/>
                      <a:pt x="40034" y="4608"/>
                      <a:pt x="29393" y="2462"/>
                    </a:cubicBezTo>
                    <a:cubicBezTo>
                      <a:pt x="25359" y="1642"/>
                      <a:pt x="21288" y="1032"/>
                      <a:pt x="17188" y="651"/>
                    </a:cubicBezTo>
                    <a:cubicBezTo>
                      <a:pt x="13564" y="174"/>
                      <a:pt x="10513" y="-17"/>
                      <a:pt x="7653" y="-112"/>
                    </a:cubicBezTo>
                    <a:cubicBezTo>
                      <a:pt x="5021" y="-322"/>
                      <a:pt x="2370" y="-284"/>
                      <a:pt x="-262" y="-1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710" name="任意多边形: 形状 709">
                <a:extLst>
                  <a:ext uri="{FF2B5EF4-FFF2-40B4-BE49-F238E27FC236}">
                    <a16:creationId xmlns:a16="http://schemas.microsoft.com/office/drawing/2014/main" id="{4CB3EFFB-4C3D-C934-09F6-DC5F35755002}"/>
                  </a:ext>
                </a:extLst>
              </p:cNvPr>
              <p:cNvSpPr/>
              <p:nvPr/>
            </p:nvSpPr>
            <p:spPr>
              <a:xfrm>
                <a:off x="1431231" y="2778946"/>
                <a:ext cx="67830" cy="44577"/>
              </a:xfrm>
              <a:custGeom>
                <a:avLst/>
                <a:gdLst>
                  <a:gd name="connsiteX0" fmla="*/ -262 w 86961"/>
                  <a:gd name="connsiteY0" fmla="*/ -247 h 57150"/>
                  <a:gd name="connsiteX1" fmla="*/ 2599 w 86961"/>
                  <a:gd name="connsiteY1" fmla="*/ 3663 h 57150"/>
                  <a:gd name="connsiteX2" fmla="*/ 10608 w 86961"/>
                  <a:gd name="connsiteY2" fmla="*/ 13198 h 57150"/>
                  <a:gd name="connsiteX3" fmla="*/ 16043 w 86961"/>
                  <a:gd name="connsiteY3" fmla="*/ 19396 h 57150"/>
                  <a:gd name="connsiteX4" fmla="*/ 22527 w 86961"/>
                  <a:gd name="connsiteY4" fmla="*/ 25785 h 57150"/>
                  <a:gd name="connsiteX5" fmla="*/ 37116 w 86961"/>
                  <a:gd name="connsiteY5" fmla="*/ 38657 h 57150"/>
                  <a:gd name="connsiteX6" fmla="*/ 52754 w 86961"/>
                  <a:gd name="connsiteY6" fmla="*/ 49051 h 57150"/>
                  <a:gd name="connsiteX7" fmla="*/ 67629 w 86961"/>
                  <a:gd name="connsiteY7" fmla="*/ 55535 h 57150"/>
                  <a:gd name="connsiteX8" fmla="*/ 86699 w 86961"/>
                  <a:gd name="connsiteY8" fmla="*/ 51720 h 57150"/>
                  <a:gd name="connsiteX9" fmla="*/ 53612 w 86961"/>
                  <a:gd name="connsiteY9" fmla="*/ 25022 h 57150"/>
                  <a:gd name="connsiteX10" fmla="*/ 39309 w 86961"/>
                  <a:gd name="connsiteY10" fmla="*/ 15486 h 57150"/>
                  <a:gd name="connsiteX11" fmla="*/ 26532 w 86961"/>
                  <a:gd name="connsiteY11" fmla="*/ 8716 h 57150"/>
                  <a:gd name="connsiteX12" fmla="*/ 7462 w 86961"/>
                  <a:gd name="connsiteY12" fmla="*/ 1088 h 57150"/>
                  <a:gd name="connsiteX13" fmla="*/ -262 w 86961"/>
                  <a:gd name="connsiteY13" fmla="*/ -247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6961" h="57150">
                    <a:moveTo>
                      <a:pt x="-262" y="-247"/>
                    </a:moveTo>
                    <a:lnTo>
                      <a:pt x="2599" y="3663"/>
                    </a:lnTo>
                    <a:cubicBezTo>
                      <a:pt x="4410" y="6142"/>
                      <a:pt x="7176" y="9479"/>
                      <a:pt x="10608" y="13198"/>
                    </a:cubicBezTo>
                    <a:lnTo>
                      <a:pt x="16043" y="19396"/>
                    </a:lnTo>
                    <a:lnTo>
                      <a:pt x="22527" y="25785"/>
                    </a:lnTo>
                    <a:cubicBezTo>
                      <a:pt x="27123" y="30371"/>
                      <a:pt x="31996" y="34671"/>
                      <a:pt x="37116" y="38657"/>
                    </a:cubicBezTo>
                    <a:cubicBezTo>
                      <a:pt x="42093" y="42462"/>
                      <a:pt x="47319" y="45932"/>
                      <a:pt x="52754" y="49051"/>
                    </a:cubicBezTo>
                    <a:cubicBezTo>
                      <a:pt x="57455" y="51768"/>
                      <a:pt x="62442" y="53942"/>
                      <a:pt x="67629" y="55535"/>
                    </a:cubicBezTo>
                    <a:cubicBezTo>
                      <a:pt x="77164" y="58013"/>
                      <a:pt x="83648" y="57346"/>
                      <a:pt x="86699" y="51720"/>
                    </a:cubicBezTo>
                    <a:cubicBezTo>
                      <a:pt x="76354" y="42004"/>
                      <a:pt x="65293" y="33079"/>
                      <a:pt x="53612" y="25022"/>
                    </a:cubicBezTo>
                    <a:cubicBezTo>
                      <a:pt x="48749" y="21398"/>
                      <a:pt x="44077" y="18538"/>
                      <a:pt x="39309" y="15486"/>
                    </a:cubicBezTo>
                    <a:cubicBezTo>
                      <a:pt x="34542" y="12435"/>
                      <a:pt x="30537" y="10624"/>
                      <a:pt x="26532" y="8716"/>
                    </a:cubicBezTo>
                    <a:cubicBezTo>
                      <a:pt x="20401" y="5646"/>
                      <a:pt x="14022" y="3091"/>
                      <a:pt x="7462" y="1088"/>
                    </a:cubicBezTo>
                    <a:cubicBezTo>
                      <a:pt x="4925" y="459"/>
                      <a:pt x="2341" y="11"/>
                      <a:pt x="-262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711" name="任意多边形: 形状 710">
                <a:extLst>
                  <a:ext uri="{FF2B5EF4-FFF2-40B4-BE49-F238E27FC236}">
                    <a16:creationId xmlns:a16="http://schemas.microsoft.com/office/drawing/2014/main" id="{2A95DBA1-9C66-4E74-3B9F-34B1FC0BE3A9}"/>
                  </a:ext>
                </a:extLst>
              </p:cNvPr>
              <p:cNvSpPr/>
              <p:nvPr/>
            </p:nvSpPr>
            <p:spPr>
              <a:xfrm>
                <a:off x="1411447" y="2720785"/>
                <a:ext cx="53996" cy="56506"/>
              </a:xfrm>
              <a:custGeom>
                <a:avLst/>
                <a:gdLst>
                  <a:gd name="connsiteX0" fmla="*/ -262 w 69225"/>
                  <a:gd name="connsiteY0" fmla="*/ -247 h 72444"/>
                  <a:gd name="connsiteX1" fmla="*/ -262 w 69225"/>
                  <a:gd name="connsiteY1" fmla="*/ 897 h 72444"/>
                  <a:gd name="connsiteX2" fmla="*/ 1168 w 69225"/>
                  <a:gd name="connsiteY2" fmla="*/ 3949 h 72444"/>
                  <a:gd name="connsiteX3" fmla="*/ 6699 w 69225"/>
                  <a:gd name="connsiteY3" fmla="*/ 14819 h 72444"/>
                  <a:gd name="connsiteX4" fmla="*/ 15185 w 69225"/>
                  <a:gd name="connsiteY4" fmla="*/ 29408 h 72444"/>
                  <a:gd name="connsiteX5" fmla="*/ 26151 w 69225"/>
                  <a:gd name="connsiteY5" fmla="*/ 44760 h 72444"/>
                  <a:gd name="connsiteX6" fmla="*/ 38547 w 69225"/>
                  <a:gd name="connsiteY6" fmla="*/ 58395 h 72444"/>
                  <a:gd name="connsiteX7" fmla="*/ 50847 w 69225"/>
                  <a:gd name="connsiteY7" fmla="*/ 67930 h 72444"/>
                  <a:gd name="connsiteX8" fmla="*/ 68964 w 69225"/>
                  <a:gd name="connsiteY8" fmla="*/ 69456 h 72444"/>
                  <a:gd name="connsiteX9" fmla="*/ 43791 w 69225"/>
                  <a:gd name="connsiteY9" fmla="*/ 36369 h 72444"/>
                  <a:gd name="connsiteX10" fmla="*/ 32349 w 69225"/>
                  <a:gd name="connsiteY10" fmla="*/ 24259 h 72444"/>
                  <a:gd name="connsiteX11" fmla="*/ 21955 w 69225"/>
                  <a:gd name="connsiteY11" fmla="*/ 14724 h 72444"/>
                  <a:gd name="connsiteX12" fmla="*/ 5745 w 69225"/>
                  <a:gd name="connsiteY12" fmla="*/ 2995 h 72444"/>
                  <a:gd name="connsiteX13" fmla="*/ 978 w 69225"/>
                  <a:gd name="connsiteY13" fmla="*/ 325 h 7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9225" h="72444">
                    <a:moveTo>
                      <a:pt x="-262" y="-247"/>
                    </a:moveTo>
                    <a:lnTo>
                      <a:pt x="-262" y="897"/>
                    </a:lnTo>
                    <a:cubicBezTo>
                      <a:pt x="-262" y="1565"/>
                      <a:pt x="501" y="2709"/>
                      <a:pt x="1168" y="3949"/>
                    </a:cubicBezTo>
                    <a:cubicBezTo>
                      <a:pt x="1836" y="5188"/>
                      <a:pt x="4315" y="10433"/>
                      <a:pt x="6699" y="14819"/>
                    </a:cubicBezTo>
                    <a:cubicBezTo>
                      <a:pt x="9083" y="19205"/>
                      <a:pt x="12039" y="24354"/>
                      <a:pt x="15185" y="29408"/>
                    </a:cubicBezTo>
                    <a:cubicBezTo>
                      <a:pt x="18332" y="34462"/>
                      <a:pt x="22337" y="39706"/>
                      <a:pt x="26151" y="44760"/>
                    </a:cubicBezTo>
                    <a:cubicBezTo>
                      <a:pt x="30041" y="49518"/>
                      <a:pt x="34179" y="54076"/>
                      <a:pt x="38547" y="58395"/>
                    </a:cubicBezTo>
                    <a:cubicBezTo>
                      <a:pt x="42322" y="61980"/>
                      <a:pt x="46442" y="65165"/>
                      <a:pt x="50847" y="67930"/>
                    </a:cubicBezTo>
                    <a:cubicBezTo>
                      <a:pt x="58761" y="72698"/>
                      <a:pt x="65245" y="73842"/>
                      <a:pt x="68964" y="69456"/>
                    </a:cubicBezTo>
                    <a:cubicBezTo>
                      <a:pt x="61393" y="57823"/>
                      <a:pt x="52983" y="46762"/>
                      <a:pt x="43791" y="36369"/>
                    </a:cubicBezTo>
                    <a:cubicBezTo>
                      <a:pt x="39881" y="31887"/>
                      <a:pt x="36163" y="27882"/>
                      <a:pt x="32349" y="24259"/>
                    </a:cubicBezTo>
                    <a:cubicBezTo>
                      <a:pt x="29088" y="20865"/>
                      <a:pt x="25617" y="17680"/>
                      <a:pt x="21955" y="14724"/>
                    </a:cubicBezTo>
                    <a:cubicBezTo>
                      <a:pt x="16863" y="10395"/>
                      <a:pt x="11447" y="6476"/>
                      <a:pt x="5745" y="2995"/>
                    </a:cubicBezTo>
                    <a:lnTo>
                      <a:pt x="978" y="325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712" name="任意多边形: 形状 711">
                <a:extLst>
                  <a:ext uri="{FF2B5EF4-FFF2-40B4-BE49-F238E27FC236}">
                    <a16:creationId xmlns:a16="http://schemas.microsoft.com/office/drawing/2014/main" id="{7C5A6A62-C634-DEFE-408D-8FFAB28D1314}"/>
                  </a:ext>
                </a:extLst>
              </p:cNvPr>
              <p:cNvSpPr/>
              <p:nvPr/>
            </p:nvSpPr>
            <p:spPr>
              <a:xfrm>
                <a:off x="1403341" y="2659426"/>
                <a:ext cx="39270" cy="64413"/>
              </a:xfrm>
              <a:custGeom>
                <a:avLst/>
                <a:gdLst>
                  <a:gd name="connsiteX0" fmla="*/ -262 w 50346"/>
                  <a:gd name="connsiteY0" fmla="*/ -247 h 82581"/>
                  <a:gd name="connsiteX1" fmla="*/ 787 w 50346"/>
                  <a:gd name="connsiteY1" fmla="*/ 4140 h 82581"/>
                  <a:gd name="connsiteX2" fmla="*/ 3743 w 50346"/>
                  <a:gd name="connsiteY2" fmla="*/ 15296 h 82581"/>
                  <a:gd name="connsiteX3" fmla="*/ 8796 w 50346"/>
                  <a:gd name="connsiteY3" fmla="*/ 30648 h 82581"/>
                  <a:gd name="connsiteX4" fmla="*/ 15948 w 50346"/>
                  <a:gd name="connsiteY4" fmla="*/ 47430 h 82581"/>
                  <a:gd name="connsiteX5" fmla="*/ 33874 w 50346"/>
                  <a:gd name="connsiteY5" fmla="*/ 75082 h 82581"/>
                  <a:gd name="connsiteX6" fmla="*/ 50084 w 50346"/>
                  <a:gd name="connsiteY6" fmla="*/ 81089 h 82581"/>
                  <a:gd name="connsiteX7" fmla="*/ 45984 w 50346"/>
                  <a:gd name="connsiteY7" fmla="*/ 70696 h 82581"/>
                  <a:gd name="connsiteX8" fmla="*/ 41884 w 50346"/>
                  <a:gd name="connsiteY8" fmla="*/ 61160 h 82581"/>
                  <a:gd name="connsiteX9" fmla="*/ 33684 w 50346"/>
                  <a:gd name="connsiteY9" fmla="*/ 44378 h 82581"/>
                  <a:gd name="connsiteX10" fmla="*/ 17760 w 50346"/>
                  <a:gd name="connsiteY10" fmla="*/ 19491 h 82581"/>
                  <a:gd name="connsiteX11" fmla="*/ 10704 w 50346"/>
                  <a:gd name="connsiteY11" fmla="*/ 10814 h 82581"/>
                  <a:gd name="connsiteX12" fmla="*/ 5078 w 50346"/>
                  <a:gd name="connsiteY12" fmla="*/ 4807 h 82581"/>
                  <a:gd name="connsiteX13" fmla="*/ -262 w 50346"/>
                  <a:gd name="connsiteY13" fmla="*/ -247 h 82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0346" h="82581">
                    <a:moveTo>
                      <a:pt x="-262" y="-247"/>
                    </a:moveTo>
                    <a:lnTo>
                      <a:pt x="787" y="4140"/>
                    </a:lnTo>
                    <a:cubicBezTo>
                      <a:pt x="1454" y="6810"/>
                      <a:pt x="2217" y="10719"/>
                      <a:pt x="3743" y="15296"/>
                    </a:cubicBezTo>
                    <a:cubicBezTo>
                      <a:pt x="5268" y="19873"/>
                      <a:pt x="6794" y="24831"/>
                      <a:pt x="8796" y="30648"/>
                    </a:cubicBezTo>
                    <a:cubicBezTo>
                      <a:pt x="10799" y="36464"/>
                      <a:pt x="13183" y="41899"/>
                      <a:pt x="15948" y="47430"/>
                    </a:cubicBezTo>
                    <a:cubicBezTo>
                      <a:pt x="20534" y="57480"/>
                      <a:pt x="26580" y="66796"/>
                      <a:pt x="33874" y="75082"/>
                    </a:cubicBezTo>
                    <a:cubicBezTo>
                      <a:pt x="40167" y="81375"/>
                      <a:pt x="45889" y="84140"/>
                      <a:pt x="50084" y="81089"/>
                    </a:cubicBezTo>
                    <a:cubicBezTo>
                      <a:pt x="48845" y="77465"/>
                      <a:pt x="47414" y="74033"/>
                      <a:pt x="45984" y="70696"/>
                    </a:cubicBezTo>
                    <a:cubicBezTo>
                      <a:pt x="44554" y="67358"/>
                      <a:pt x="43314" y="64212"/>
                      <a:pt x="41884" y="61160"/>
                    </a:cubicBezTo>
                    <a:cubicBezTo>
                      <a:pt x="39023" y="55058"/>
                      <a:pt x="36449" y="49432"/>
                      <a:pt x="33684" y="44378"/>
                    </a:cubicBezTo>
                    <a:cubicBezTo>
                      <a:pt x="28935" y="35739"/>
                      <a:pt x="23614" y="27425"/>
                      <a:pt x="17760" y="19491"/>
                    </a:cubicBezTo>
                    <a:cubicBezTo>
                      <a:pt x="15281" y="16154"/>
                      <a:pt x="12801" y="13293"/>
                      <a:pt x="10704" y="10814"/>
                    </a:cubicBezTo>
                    <a:cubicBezTo>
                      <a:pt x="8606" y="8335"/>
                      <a:pt x="6699" y="6333"/>
                      <a:pt x="5078" y="4807"/>
                    </a:cubicBezTo>
                    <a:cubicBezTo>
                      <a:pt x="3419" y="2995"/>
                      <a:pt x="1636" y="1307"/>
                      <a:pt x="-262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713" name="任意多边形: 形状 712">
                <a:extLst>
                  <a:ext uri="{FF2B5EF4-FFF2-40B4-BE49-F238E27FC236}">
                    <a16:creationId xmlns:a16="http://schemas.microsoft.com/office/drawing/2014/main" id="{03EEE52E-7FB5-43DA-211A-A77D5FF589E0}"/>
                  </a:ext>
                </a:extLst>
              </p:cNvPr>
              <p:cNvSpPr/>
              <p:nvPr/>
            </p:nvSpPr>
            <p:spPr>
              <a:xfrm>
                <a:off x="1407431" y="2598141"/>
                <a:ext cx="23799" cy="67646"/>
              </a:xfrm>
              <a:custGeom>
                <a:avLst/>
                <a:gdLst>
                  <a:gd name="connsiteX0" fmla="*/ -262 w 30512"/>
                  <a:gd name="connsiteY0" fmla="*/ -247 h 86726"/>
                  <a:gd name="connsiteX1" fmla="*/ -262 w 30512"/>
                  <a:gd name="connsiteY1" fmla="*/ 3949 h 86726"/>
                  <a:gd name="connsiteX2" fmla="*/ 501 w 30512"/>
                  <a:gd name="connsiteY2" fmla="*/ 14819 h 86726"/>
                  <a:gd name="connsiteX3" fmla="*/ 2313 w 30512"/>
                  <a:gd name="connsiteY3" fmla="*/ 29980 h 86726"/>
                  <a:gd name="connsiteX4" fmla="*/ 3743 w 30512"/>
                  <a:gd name="connsiteY4" fmla="*/ 38371 h 86726"/>
                  <a:gd name="connsiteX5" fmla="*/ 5650 w 30512"/>
                  <a:gd name="connsiteY5" fmla="*/ 46953 h 86726"/>
                  <a:gd name="connsiteX6" fmla="*/ 7843 w 30512"/>
                  <a:gd name="connsiteY6" fmla="*/ 55248 h 86726"/>
                  <a:gd name="connsiteX7" fmla="*/ 10608 w 30512"/>
                  <a:gd name="connsiteY7" fmla="*/ 63163 h 86726"/>
                  <a:gd name="connsiteX8" fmla="*/ 16711 w 30512"/>
                  <a:gd name="connsiteY8" fmla="*/ 76512 h 86726"/>
                  <a:gd name="connsiteX9" fmla="*/ 30251 w 30512"/>
                  <a:gd name="connsiteY9" fmla="*/ 86047 h 86726"/>
                  <a:gd name="connsiteX10" fmla="*/ 12515 w 30512"/>
                  <a:gd name="connsiteY10" fmla="*/ 21494 h 86726"/>
                  <a:gd name="connsiteX11" fmla="*/ 3648 w 30512"/>
                  <a:gd name="connsiteY11" fmla="*/ 4998 h 86726"/>
                  <a:gd name="connsiteX12" fmla="*/ 692 w 30512"/>
                  <a:gd name="connsiteY12" fmla="*/ 897 h 867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0512" h="86726">
                    <a:moveTo>
                      <a:pt x="-262" y="-247"/>
                    </a:moveTo>
                    <a:cubicBezTo>
                      <a:pt x="-262" y="-247"/>
                      <a:pt x="-262" y="1279"/>
                      <a:pt x="-262" y="3949"/>
                    </a:cubicBezTo>
                    <a:cubicBezTo>
                      <a:pt x="-262" y="6619"/>
                      <a:pt x="-262" y="10337"/>
                      <a:pt x="501" y="14819"/>
                    </a:cubicBezTo>
                    <a:cubicBezTo>
                      <a:pt x="1264" y="19300"/>
                      <a:pt x="1455" y="24354"/>
                      <a:pt x="2313" y="29980"/>
                    </a:cubicBezTo>
                    <a:cubicBezTo>
                      <a:pt x="2789" y="32745"/>
                      <a:pt x="3171" y="35606"/>
                      <a:pt x="3743" y="38371"/>
                    </a:cubicBezTo>
                    <a:cubicBezTo>
                      <a:pt x="4315" y="41136"/>
                      <a:pt x="4983" y="44092"/>
                      <a:pt x="5650" y="46953"/>
                    </a:cubicBezTo>
                    <a:cubicBezTo>
                      <a:pt x="6317" y="49813"/>
                      <a:pt x="7080" y="52579"/>
                      <a:pt x="7843" y="55248"/>
                    </a:cubicBezTo>
                    <a:cubicBezTo>
                      <a:pt x="8606" y="57918"/>
                      <a:pt x="9655" y="60683"/>
                      <a:pt x="10608" y="63163"/>
                    </a:cubicBezTo>
                    <a:cubicBezTo>
                      <a:pt x="12229" y="67787"/>
                      <a:pt x="14270" y="72259"/>
                      <a:pt x="16711" y="76512"/>
                    </a:cubicBezTo>
                    <a:cubicBezTo>
                      <a:pt x="21192" y="83854"/>
                      <a:pt x="25769" y="87859"/>
                      <a:pt x="30251" y="86047"/>
                    </a:cubicBezTo>
                    <a:cubicBezTo>
                      <a:pt x="27543" y="63773"/>
                      <a:pt x="21574" y="42023"/>
                      <a:pt x="12515" y="21494"/>
                    </a:cubicBezTo>
                    <a:cubicBezTo>
                      <a:pt x="9979" y="15782"/>
                      <a:pt x="7013" y="10271"/>
                      <a:pt x="3648" y="4998"/>
                    </a:cubicBezTo>
                    <a:cubicBezTo>
                      <a:pt x="2732" y="3577"/>
                      <a:pt x="1750" y="2213"/>
                      <a:pt x="692" y="89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714" name="任意多边形: 形状 713">
                <a:extLst>
                  <a:ext uri="{FF2B5EF4-FFF2-40B4-BE49-F238E27FC236}">
                    <a16:creationId xmlns:a16="http://schemas.microsoft.com/office/drawing/2014/main" id="{BD258C54-C1E1-8A81-9981-B9D2C6D2725B}"/>
                  </a:ext>
                </a:extLst>
              </p:cNvPr>
              <p:cNvSpPr/>
              <p:nvPr/>
            </p:nvSpPr>
            <p:spPr>
              <a:xfrm>
                <a:off x="1420686" y="2539757"/>
                <a:ext cx="12195" cy="67383"/>
              </a:xfrm>
              <a:custGeom>
                <a:avLst/>
                <a:gdLst>
                  <a:gd name="connsiteX0" fmla="*/ 3054 w 15634"/>
                  <a:gd name="connsiteY0" fmla="*/ -247 h 86389"/>
                  <a:gd name="connsiteX1" fmla="*/ 1052 w 15634"/>
                  <a:gd name="connsiteY1" fmla="*/ 13580 h 86389"/>
                  <a:gd name="connsiteX2" fmla="*/ -92 w 15634"/>
                  <a:gd name="connsiteY2" fmla="*/ 27691 h 86389"/>
                  <a:gd name="connsiteX3" fmla="*/ -92 w 15634"/>
                  <a:gd name="connsiteY3" fmla="*/ 43902 h 86389"/>
                  <a:gd name="connsiteX4" fmla="*/ 4389 w 15634"/>
                  <a:gd name="connsiteY4" fmla="*/ 73461 h 86389"/>
                  <a:gd name="connsiteX5" fmla="*/ 8775 w 15634"/>
                  <a:gd name="connsiteY5" fmla="*/ 82996 h 86389"/>
                  <a:gd name="connsiteX6" fmla="*/ 14687 w 15634"/>
                  <a:gd name="connsiteY6" fmla="*/ 86143 h 86389"/>
                  <a:gd name="connsiteX7" fmla="*/ 15355 w 15634"/>
                  <a:gd name="connsiteY7" fmla="*/ 67072 h 86389"/>
                  <a:gd name="connsiteX8" fmla="*/ 14783 w 15634"/>
                  <a:gd name="connsiteY8" fmla="*/ 50290 h 86389"/>
                  <a:gd name="connsiteX9" fmla="*/ 13066 w 15634"/>
                  <a:gd name="connsiteY9" fmla="*/ 35701 h 86389"/>
                  <a:gd name="connsiteX10" fmla="*/ 10873 w 15634"/>
                  <a:gd name="connsiteY10" fmla="*/ 23496 h 86389"/>
                  <a:gd name="connsiteX11" fmla="*/ 5819 w 15634"/>
                  <a:gd name="connsiteY11" fmla="*/ 6428 h 86389"/>
                  <a:gd name="connsiteX12" fmla="*/ 3054 w 15634"/>
                  <a:gd name="connsiteY12" fmla="*/ -247 h 863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5634" h="86389">
                    <a:moveTo>
                      <a:pt x="3054" y="-247"/>
                    </a:moveTo>
                    <a:cubicBezTo>
                      <a:pt x="3054" y="-247"/>
                      <a:pt x="2101" y="5284"/>
                      <a:pt x="1052" y="13580"/>
                    </a:cubicBezTo>
                    <a:cubicBezTo>
                      <a:pt x="1052" y="17775"/>
                      <a:pt x="289" y="22543"/>
                      <a:pt x="-92" y="27691"/>
                    </a:cubicBezTo>
                    <a:cubicBezTo>
                      <a:pt x="-474" y="32841"/>
                      <a:pt x="-92" y="38466"/>
                      <a:pt x="-92" y="43902"/>
                    </a:cubicBezTo>
                    <a:cubicBezTo>
                      <a:pt x="89" y="53913"/>
                      <a:pt x="1595" y="63849"/>
                      <a:pt x="4389" y="73461"/>
                    </a:cubicBezTo>
                    <a:cubicBezTo>
                      <a:pt x="5247" y="76884"/>
                      <a:pt x="6735" y="80116"/>
                      <a:pt x="8775" y="82996"/>
                    </a:cubicBezTo>
                    <a:cubicBezTo>
                      <a:pt x="10091" y="84970"/>
                      <a:pt x="12313" y="86152"/>
                      <a:pt x="14687" y="86143"/>
                    </a:cubicBezTo>
                    <a:cubicBezTo>
                      <a:pt x="15164" y="79277"/>
                      <a:pt x="15450" y="72889"/>
                      <a:pt x="15355" y="67072"/>
                    </a:cubicBezTo>
                    <a:cubicBezTo>
                      <a:pt x="15259" y="61256"/>
                      <a:pt x="15355" y="55439"/>
                      <a:pt x="14783" y="50290"/>
                    </a:cubicBezTo>
                    <a:cubicBezTo>
                      <a:pt x="14210" y="45141"/>
                      <a:pt x="13829" y="40183"/>
                      <a:pt x="13066" y="35701"/>
                    </a:cubicBezTo>
                    <a:cubicBezTo>
                      <a:pt x="12303" y="31220"/>
                      <a:pt x="11731" y="27215"/>
                      <a:pt x="10873" y="23496"/>
                    </a:cubicBezTo>
                    <a:cubicBezTo>
                      <a:pt x="9529" y="17708"/>
                      <a:pt x="7841" y="12006"/>
                      <a:pt x="5819" y="6428"/>
                    </a:cubicBezTo>
                    <a:cubicBezTo>
                      <a:pt x="5038" y="4149"/>
                      <a:pt x="4112" y="1918"/>
                      <a:pt x="3054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715" name="任意多边形: 形状 714">
                <a:extLst>
                  <a:ext uri="{FF2B5EF4-FFF2-40B4-BE49-F238E27FC236}">
                    <a16:creationId xmlns:a16="http://schemas.microsoft.com/office/drawing/2014/main" id="{8B85CE13-AE5E-A8B1-382F-3DDD558870CA}"/>
                  </a:ext>
                </a:extLst>
              </p:cNvPr>
              <p:cNvSpPr/>
              <p:nvPr/>
            </p:nvSpPr>
            <p:spPr>
              <a:xfrm>
                <a:off x="1439778" y="2487471"/>
                <a:ext cx="12277" cy="62623"/>
              </a:xfrm>
              <a:custGeom>
                <a:avLst/>
                <a:gdLst>
                  <a:gd name="connsiteX0" fmla="*/ 12904 w 15740"/>
                  <a:gd name="connsiteY0" fmla="*/ -247 h 80286"/>
                  <a:gd name="connsiteX1" fmla="*/ 11569 w 15740"/>
                  <a:gd name="connsiteY1" fmla="*/ 2995 h 80286"/>
                  <a:gd name="connsiteX2" fmla="*/ 8613 w 15740"/>
                  <a:gd name="connsiteY2" fmla="*/ 11672 h 80286"/>
                  <a:gd name="connsiteX3" fmla="*/ 4989 w 15740"/>
                  <a:gd name="connsiteY3" fmla="*/ 24068 h 80286"/>
                  <a:gd name="connsiteX4" fmla="*/ 1843 w 15740"/>
                  <a:gd name="connsiteY4" fmla="*/ 38562 h 80286"/>
                  <a:gd name="connsiteX5" fmla="*/ 31 w 15740"/>
                  <a:gd name="connsiteY5" fmla="*/ 53151 h 80286"/>
                  <a:gd name="connsiteX6" fmla="*/ 31 w 15740"/>
                  <a:gd name="connsiteY6" fmla="*/ 66214 h 80286"/>
                  <a:gd name="connsiteX7" fmla="*/ 6992 w 15740"/>
                  <a:gd name="connsiteY7" fmla="*/ 80040 h 80286"/>
                  <a:gd name="connsiteX8" fmla="*/ 15478 w 15740"/>
                  <a:gd name="connsiteY8" fmla="*/ 22352 h 80286"/>
                  <a:gd name="connsiteX9" fmla="*/ 13953 w 15740"/>
                  <a:gd name="connsiteY9" fmla="*/ 5761 h 80286"/>
                  <a:gd name="connsiteX10" fmla="*/ 12904 w 15740"/>
                  <a:gd name="connsiteY10" fmla="*/ -247 h 802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5740" h="80286">
                    <a:moveTo>
                      <a:pt x="12904" y="-247"/>
                    </a:moveTo>
                    <a:lnTo>
                      <a:pt x="11569" y="2995"/>
                    </a:lnTo>
                    <a:cubicBezTo>
                      <a:pt x="10806" y="4998"/>
                      <a:pt x="9757" y="7954"/>
                      <a:pt x="8613" y="11672"/>
                    </a:cubicBezTo>
                    <a:cubicBezTo>
                      <a:pt x="7469" y="15391"/>
                      <a:pt x="6134" y="19491"/>
                      <a:pt x="4989" y="24068"/>
                    </a:cubicBezTo>
                    <a:cubicBezTo>
                      <a:pt x="3845" y="28645"/>
                      <a:pt x="2701" y="33603"/>
                      <a:pt x="1843" y="38562"/>
                    </a:cubicBezTo>
                    <a:cubicBezTo>
                      <a:pt x="985" y="43520"/>
                      <a:pt x="413" y="48097"/>
                      <a:pt x="31" y="53151"/>
                    </a:cubicBezTo>
                    <a:cubicBezTo>
                      <a:pt x="-360" y="57499"/>
                      <a:pt x="-360" y="61866"/>
                      <a:pt x="31" y="66214"/>
                    </a:cubicBezTo>
                    <a:cubicBezTo>
                      <a:pt x="699" y="73842"/>
                      <a:pt x="3083" y="79182"/>
                      <a:pt x="6992" y="80040"/>
                    </a:cubicBezTo>
                    <a:cubicBezTo>
                      <a:pt x="12637" y="61332"/>
                      <a:pt x="15497" y="41890"/>
                      <a:pt x="15478" y="22352"/>
                    </a:cubicBezTo>
                    <a:cubicBezTo>
                      <a:pt x="15316" y="16793"/>
                      <a:pt x="14801" y="11253"/>
                      <a:pt x="13953" y="5761"/>
                    </a:cubicBezTo>
                    <a:cubicBezTo>
                      <a:pt x="13752" y="3739"/>
                      <a:pt x="13400" y="1727"/>
                      <a:pt x="12904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716" name="任意多边形: 形状 715">
                <a:extLst>
                  <a:ext uri="{FF2B5EF4-FFF2-40B4-BE49-F238E27FC236}">
                    <a16:creationId xmlns:a16="http://schemas.microsoft.com/office/drawing/2014/main" id="{5B1141C4-9637-EA8C-0FC3-6083C1C3102F}"/>
                  </a:ext>
                </a:extLst>
              </p:cNvPr>
              <p:cNvSpPr/>
              <p:nvPr/>
            </p:nvSpPr>
            <p:spPr>
              <a:xfrm>
                <a:off x="1467359" y="2443739"/>
                <a:ext cx="18598" cy="54963"/>
              </a:xfrm>
              <a:custGeom>
                <a:avLst/>
                <a:gdLst>
                  <a:gd name="connsiteX0" fmla="*/ 23408 w 23844"/>
                  <a:gd name="connsiteY0" fmla="*/ -247 h 70465"/>
                  <a:gd name="connsiteX1" fmla="*/ 21692 w 23844"/>
                  <a:gd name="connsiteY1" fmla="*/ 2328 h 70465"/>
                  <a:gd name="connsiteX2" fmla="*/ 17591 w 23844"/>
                  <a:gd name="connsiteY2" fmla="*/ 9479 h 70465"/>
                  <a:gd name="connsiteX3" fmla="*/ 6626 w 23844"/>
                  <a:gd name="connsiteY3" fmla="*/ 31792 h 70465"/>
                  <a:gd name="connsiteX4" fmla="*/ 2335 w 23844"/>
                  <a:gd name="connsiteY4" fmla="*/ 44474 h 70465"/>
                  <a:gd name="connsiteX5" fmla="*/ 46 w 23844"/>
                  <a:gd name="connsiteY5" fmla="*/ 56011 h 70465"/>
                  <a:gd name="connsiteX6" fmla="*/ 3575 w 23844"/>
                  <a:gd name="connsiteY6" fmla="*/ 70219 h 70465"/>
                  <a:gd name="connsiteX7" fmla="*/ 21882 w 23844"/>
                  <a:gd name="connsiteY7" fmla="*/ 20731 h 70465"/>
                  <a:gd name="connsiteX8" fmla="*/ 23503 w 23844"/>
                  <a:gd name="connsiteY8" fmla="*/ 5474 h 70465"/>
                  <a:gd name="connsiteX9" fmla="*/ 23408 w 23844"/>
                  <a:gd name="connsiteY9" fmla="*/ -247 h 704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3844" h="70465">
                    <a:moveTo>
                      <a:pt x="23408" y="-247"/>
                    </a:moveTo>
                    <a:lnTo>
                      <a:pt x="21692" y="2328"/>
                    </a:lnTo>
                    <a:cubicBezTo>
                      <a:pt x="20738" y="4044"/>
                      <a:pt x="19212" y="6523"/>
                      <a:pt x="17591" y="9479"/>
                    </a:cubicBezTo>
                    <a:cubicBezTo>
                      <a:pt x="13367" y="16621"/>
                      <a:pt x="9706" y="24087"/>
                      <a:pt x="6626" y="31792"/>
                    </a:cubicBezTo>
                    <a:cubicBezTo>
                      <a:pt x="4986" y="35940"/>
                      <a:pt x="3546" y="40173"/>
                      <a:pt x="2335" y="44474"/>
                    </a:cubicBezTo>
                    <a:cubicBezTo>
                      <a:pt x="1219" y="48240"/>
                      <a:pt x="447" y="52102"/>
                      <a:pt x="46" y="56011"/>
                    </a:cubicBezTo>
                    <a:cubicBezTo>
                      <a:pt x="-812" y="63067"/>
                      <a:pt x="46" y="68407"/>
                      <a:pt x="3575" y="70219"/>
                    </a:cubicBezTo>
                    <a:cubicBezTo>
                      <a:pt x="12356" y="54838"/>
                      <a:pt x="18545" y="38123"/>
                      <a:pt x="21882" y="20731"/>
                    </a:cubicBezTo>
                    <a:cubicBezTo>
                      <a:pt x="22817" y="15696"/>
                      <a:pt x="23350" y="10595"/>
                      <a:pt x="23503" y="5474"/>
                    </a:cubicBezTo>
                    <a:cubicBezTo>
                      <a:pt x="23637" y="3567"/>
                      <a:pt x="23598" y="1651"/>
                      <a:pt x="23408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717" name="任意多边形: 形状 716">
                <a:extLst>
                  <a:ext uri="{FF2B5EF4-FFF2-40B4-BE49-F238E27FC236}">
                    <a16:creationId xmlns:a16="http://schemas.microsoft.com/office/drawing/2014/main" id="{3D981B93-3208-0EA8-7F35-1E21C0B173A7}"/>
                  </a:ext>
                </a:extLst>
              </p:cNvPr>
              <p:cNvSpPr/>
              <p:nvPr/>
            </p:nvSpPr>
            <p:spPr>
              <a:xfrm>
                <a:off x="1503708" y="2410716"/>
                <a:ext cx="25399" cy="44848"/>
              </a:xfrm>
              <a:custGeom>
                <a:avLst/>
                <a:gdLst>
                  <a:gd name="connsiteX0" fmla="*/ 32302 w 32563"/>
                  <a:gd name="connsiteY0" fmla="*/ -247 h 57497"/>
                  <a:gd name="connsiteX1" fmla="*/ 25341 w 32563"/>
                  <a:gd name="connsiteY1" fmla="*/ 7000 h 57497"/>
                  <a:gd name="connsiteX2" fmla="*/ 18762 w 32563"/>
                  <a:gd name="connsiteY2" fmla="*/ 14724 h 57497"/>
                  <a:gd name="connsiteX3" fmla="*/ 11706 w 32563"/>
                  <a:gd name="connsiteY3" fmla="*/ 24259 h 57497"/>
                  <a:gd name="connsiteX4" fmla="*/ 5508 w 32563"/>
                  <a:gd name="connsiteY4" fmla="*/ 34366 h 57497"/>
                  <a:gd name="connsiteX5" fmla="*/ 1312 w 32563"/>
                  <a:gd name="connsiteY5" fmla="*/ 43901 h 57497"/>
                  <a:gd name="connsiteX6" fmla="*/ 1312 w 32563"/>
                  <a:gd name="connsiteY6" fmla="*/ 57251 h 57497"/>
                  <a:gd name="connsiteX7" fmla="*/ 26867 w 32563"/>
                  <a:gd name="connsiteY7" fmla="*/ 17870 h 57497"/>
                  <a:gd name="connsiteX8" fmla="*/ 32302 w 32563"/>
                  <a:gd name="connsiteY8" fmla="*/ -247 h 57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2563" h="57497">
                    <a:moveTo>
                      <a:pt x="32302" y="-247"/>
                    </a:moveTo>
                    <a:cubicBezTo>
                      <a:pt x="32302" y="-247"/>
                      <a:pt x="29441" y="2614"/>
                      <a:pt x="25341" y="7000"/>
                    </a:cubicBezTo>
                    <a:cubicBezTo>
                      <a:pt x="23024" y="9460"/>
                      <a:pt x="20821" y="12044"/>
                      <a:pt x="18762" y="14724"/>
                    </a:cubicBezTo>
                    <a:cubicBezTo>
                      <a:pt x="16235" y="17765"/>
                      <a:pt x="13880" y="20950"/>
                      <a:pt x="11706" y="24259"/>
                    </a:cubicBezTo>
                    <a:cubicBezTo>
                      <a:pt x="9465" y="27520"/>
                      <a:pt x="7396" y="30895"/>
                      <a:pt x="5508" y="34366"/>
                    </a:cubicBezTo>
                    <a:cubicBezTo>
                      <a:pt x="3858" y="37427"/>
                      <a:pt x="2447" y="40612"/>
                      <a:pt x="1312" y="43901"/>
                    </a:cubicBezTo>
                    <a:cubicBezTo>
                      <a:pt x="-690" y="49909"/>
                      <a:pt x="-881" y="54867"/>
                      <a:pt x="1312" y="57251"/>
                    </a:cubicBezTo>
                    <a:cubicBezTo>
                      <a:pt x="12163" y="45789"/>
                      <a:pt x="20821" y="32450"/>
                      <a:pt x="26867" y="17870"/>
                    </a:cubicBezTo>
                    <a:cubicBezTo>
                      <a:pt x="29508" y="12111"/>
                      <a:pt x="31339" y="6018"/>
                      <a:pt x="32302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718" name="任意多边形: 形状 717">
                <a:extLst>
                  <a:ext uri="{FF2B5EF4-FFF2-40B4-BE49-F238E27FC236}">
                    <a16:creationId xmlns:a16="http://schemas.microsoft.com/office/drawing/2014/main" id="{45E7FD74-6633-A2F8-DAAE-3EE9A40D4D64}"/>
                  </a:ext>
                </a:extLst>
              </p:cNvPr>
              <p:cNvSpPr/>
              <p:nvPr/>
            </p:nvSpPr>
            <p:spPr>
              <a:xfrm>
                <a:off x="1547414" y="2390040"/>
                <a:ext cx="29962" cy="33765"/>
              </a:xfrm>
              <a:custGeom>
                <a:avLst/>
                <a:gdLst>
                  <a:gd name="connsiteX0" fmla="*/ 38151 w 38413"/>
                  <a:gd name="connsiteY0" fmla="*/ -247 h 43289"/>
                  <a:gd name="connsiteX1" fmla="*/ 30714 w 38413"/>
                  <a:gd name="connsiteY1" fmla="*/ 4330 h 43289"/>
                  <a:gd name="connsiteX2" fmla="*/ 15648 w 38413"/>
                  <a:gd name="connsiteY2" fmla="*/ 16154 h 43289"/>
                  <a:gd name="connsiteX3" fmla="*/ 8306 w 38413"/>
                  <a:gd name="connsiteY3" fmla="*/ 23591 h 43289"/>
                  <a:gd name="connsiteX4" fmla="*/ 2775 w 38413"/>
                  <a:gd name="connsiteY4" fmla="*/ 31124 h 43289"/>
                  <a:gd name="connsiteX5" fmla="*/ 678 w 38413"/>
                  <a:gd name="connsiteY5" fmla="*/ 43043 h 43289"/>
                  <a:gd name="connsiteX6" fmla="*/ 10690 w 38413"/>
                  <a:gd name="connsiteY6" fmla="*/ 35701 h 43289"/>
                  <a:gd name="connsiteX7" fmla="*/ 18890 w 38413"/>
                  <a:gd name="connsiteY7" fmla="*/ 28454 h 43289"/>
                  <a:gd name="connsiteX8" fmla="*/ 25469 w 38413"/>
                  <a:gd name="connsiteY8" fmla="*/ 21303 h 43289"/>
                  <a:gd name="connsiteX9" fmla="*/ 30428 w 38413"/>
                  <a:gd name="connsiteY9" fmla="*/ 14628 h 43289"/>
                  <a:gd name="connsiteX10" fmla="*/ 36435 w 38413"/>
                  <a:gd name="connsiteY10" fmla="*/ 4044 h 43289"/>
                  <a:gd name="connsiteX11" fmla="*/ 38151 w 38413"/>
                  <a:gd name="connsiteY11" fmla="*/ -247 h 4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8413" h="43289">
                    <a:moveTo>
                      <a:pt x="38151" y="-247"/>
                    </a:moveTo>
                    <a:lnTo>
                      <a:pt x="30714" y="4330"/>
                    </a:lnTo>
                    <a:cubicBezTo>
                      <a:pt x="25441" y="7944"/>
                      <a:pt x="20406" y="11892"/>
                      <a:pt x="15648" y="16154"/>
                    </a:cubicBezTo>
                    <a:cubicBezTo>
                      <a:pt x="13073" y="18633"/>
                      <a:pt x="10594" y="21112"/>
                      <a:pt x="8306" y="23591"/>
                    </a:cubicBezTo>
                    <a:cubicBezTo>
                      <a:pt x="6275" y="25956"/>
                      <a:pt x="4425" y="28473"/>
                      <a:pt x="2775" y="31124"/>
                    </a:cubicBezTo>
                    <a:cubicBezTo>
                      <a:pt x="-85" y="35987"/>
                      <a:pt x="-1229" y="40183"/>
                      <a:pt x="678" y="43043"/>
                    </a:cubicBezTo>
                    <a:cubicBezTo>
                      <a:pt x="4215" y="40879"/>
                      <a:pt x="7562" y="38419"/>
                      <a:pt x="10690" y="35701"/>
                    </a:cubicBezTo>
                    <a:cubicBezTo>
                      <a:pt x="13588" y="33479"/>
                      <a:pt x="16335" y="31057"/>
                      <a:pt x="18890" y="28454"/>
                    </a:cubicBezTo>
                    <a:cubicBezTo>
                      <a:pt x="21369" y="25975"/>
                      <a:pt x="23467" y="23591"/>
                      <a:pt x="25469" y="21303"/>
                    </a:cubicBezTo>
                    <a:cubicBezTo>
                      <a:pt x="27271" y="19196"/>
                      <a:pt x="28930" y="16964"/>
                      <a:pt x="30428" y="14628"/>
                    </a:cubicBezTo>
                    <a:cubicBezTo>
                      <a:pt x="32659" y="11234"/>
                      <a:pt x="34671" y="7696"/>
                      <a:pt x="36435" y="4044"/>
                    </a:cubicBezTo>
                    <a:cubicBezTo>
                      <a:pt x="37102" y="2652"/>
                      <a:pt x="37674" y="1222"/>
                      <a:pt x="38151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719" name="任意多边形: 形状 718">
                <a:extLst>
                  <a:ext uri="{FF2B5EF4-FFF2-40B4-BE49-F238E27FC236}">
                    <a16:creationId xmlns:a16="http://schemas.microsoft.com/office/drawing/2014/main" id="{4E76781D-5288-C054-0E91-811763E56EEC}"/>
                  </a:ext>
                </a:extLst>
              </p:cNvPr>
              <p:cNvSpPr/>
              <p:nvPr/>
            </p:nvSpPr>
            <p:spPr>
              <a:xfrm>
                <a:off x="1578790" y="2819406"/>
                <a:ext cx="59342" cy="54889"/>
              </a:xfrm>
              <a:custGeom>
                <a:avLst/>
                <a:gdLst>
                  <a:gd name="connsiteX0" fmla="*/ -262 w 76079"/>
                  <a:gd name="connsiteY0" fmla="*/ -247 h 70370"/>
                  <a:gd name="connsiteX1" fmla="*/ 2694 w 76079"/>
                  <a:gd name="connsiteY1" fmla="*/ 2328 h 70370"/>
                  <a:gd name="connsiteX2" fmla="*/ 10513 w 76079"/>
                  <a:gd name="connsiteY2" fmla="*/ 8812 h 70370"/>
                  <a:gd name="connsiteX3" fmla="*/ 22146 w 76079"/>
                  <a:gd name="connsiteY3" fmla="*/ 17870 h 70370"/>
                  <a:gd name="connsiteX4" fmla="*/ 36067 w 76079"/>
                  <a:gd name="connsiteY4" fmla="*/ 27978 h 70370"/>
                  <a:gd name="connsiteX5" fmla="*/ 50656 w 76079"/>
                  <a:gd name="connsiteY5" fmla="*/ 38466 h 70370"/>
                  <a:gd name="connsiteX6" fmla="*/ 63815 w 76079"/>
                  <a:gd name="connsiteY6" fmla="*/ 48860 h 70370"/>
                  <a:gd name="connsiteX7" fmla="*/ 75639 w 76079"/>
                  <a:gd name="connsiteY7" fmla="*/ 70123 h 70370"/>
                  <a:gd name="connsiteX8" fmla="*/ 33207 w 76079"/>
                  <a:gd name="connsiteY8" fmla="*/ 54962 h 70370"/>
                  <a:gd name="connsiteX9" fmla="*/ 25769 w 76079"/>
                  <a:gd name="connsiteY9" fmla="*/ 49146 h 70370"/>
                  <a:gd name="connsiteX10" fmla="*/ 19571 w 76079"/>
                  <a:gd name="connsiteY10" fmla="*/ 42852 h 70370"/>
                  <a:gd name="connsiteX11" fmla="*/ 10036 w 76079"/>
                  <a:gd name="connsiteY11" fmla="*/ 30075 h 70370"/>
                  <a:gd name="connsiteX12" fmla="*/ 4220 w 76079"/>
                  <a:gd name="connsiteY12" fmla="*/ 18252 h 70370"/>
                  <a:gd name="connsiteX13" fmla="*/ 1168 w 76079"/>
                  <a:gd name="connsiteY13" fmla="*/ 8716 h 70370"/>
                  <a:gd name="connsiteX14" fmla="*/ -262 w 76079"/>
                  <a:gd name="connsiteY14" fmla="*/ -247 h 703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6079" h="70370">
                    <a:moveTo>
                      <a:pt x="-262" y="-247"/>
                    </a:moveTo>
                    <a:lnTo>
                      <a:pt x="2694" y="2328"/>
                    </a:lnTo>
                    <a:lnTo>
                      <a:pt x="10513" y="8812"/>
                    </a:lnTo>
                    <a:lnTo>
                      <a:pt x="22146" y="17870"/>
                    </a:lnTo>
                    <a:cubicBezTo>
                      <a:pt x="26532" y="20922"/>
                      <a:pt x="31204" y="24640"/>
                      <a:pt x="36067" y="27978"/>
                    </a:cubicBezTo>
                    <a:cubicBezTo>
                      <a:pt x="40930" y="31315"/>
                      <a:pt x="45603" y="34843"/>
                      <a:pt x="50656" y="38466"/>
                    </a:cubicBezTo>
                    <a:cubicBezTo>
                      <a:pt x="55710" y="42090"/>
                      <a:pt x="60191" y="45332"/>
                      <a:pt x="63815" y="48860"/>
                    </a:cubicBezTo>
                    <a:cubicBezTo>
                      <a:pt x="71538" y="55535"/>
                      <a:pt x="76878" y="62781"/>
                      <a:pt x="75639" y="70123"/>
                    </a:cubicBezTo>
                    <a:cubicBezTo>
                      <a:pt x="60401" y="68941"/>
                      <a:pt x="45746" y="63706"/>
                      <a:pt x="33207" y="54962"/>
                    </a:cubicBezTo>
                    <a:cubicBezTo>
                      <a:pt x="30537" y="53055"/>
                      <a:pt x="28058" y="51148"/>
                      <a:pt x="25769" y="49146"/>
                    </a:cubicBezTo>
                    <a:cubicBezTo>
                      <a:pt x="23481" y="47143"/>
                      <a:pt x="21478" y="44950"/>
                      <a:pt x="19571" y="42852"/>
                    </a:cubicBezTo>
                    <a:cubicBezTo>
                      <a:pt x="15929" y="38953"/>
                      <a:pt x="12735" y="34671"/>
                      <a:pt x="10036" y="30075"/>
                    </a:cubicBezTo>
                    <a:cubicBezTo>
                      <a:pt x="7700" y="26347"/>
                      <a:pt x="5745" y="22380"/>
                      <a:pt x="4220" y="18252"/>
                    </a:cubicBezTo>
                    <a:cubicBezTo>
                      <a:pt x="2999" y="15143"/>
                      <a:pt x="1979" y="11958"/>
                      <a:pt x="1168" y="8716"/>
                    </a:cubicBezTo>
                    <a:cubicBezTo>
                      <a:pt x="425" y="5779"/>
                      <a:pt x="-52" y="2776"/>
                      <a:pt x="-262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720" name="任意多边形: 形状 719">
                <a:extLst>
                  <a:ext uri="{FF2B5EF4-FFF2-40B4-BE49-F238E27FC236}">
                    <a16:creationId xmlns:a16="http://schemas.microsoft.com/office/drawing/2014/main" id="{C489EF17-7921-0261-8865-FDD19BCB16CE}"/>
                  </a:ext>
                </a:extLst>
              </p:cNvPr>
              <p:cNvSpPr/>
              <p:nvPr/>
            </p:nvSpPr>
            <p:spPr>
              <a:xfrm>
                <a:off x="1544704" y="2801258"/>
                <a:ext cx="45427" cy="66193"/>
              </a:xfrm>
              <a:custGeom>
                <a:avLst/>
                <a:gdLst>
                  <a:gd name="connsiteX0" fmla="*/ -138 w 58240"/>
                  <a:gd name="connsiteY0" fmla="*/ -247 h 84863"/>
                  <a:gd name="connsiteX1" fmla="*/ 8348 w 58240"/>
                  <a:gd name="connsiteY1" fmla="*/ 10814 h 84863"/>
                  <a:gd name="connsiteX2" fmla="*/ 17883 w 58240"/>
                  <a:gd name="connsiteY2" fmla="*/ 22161 h 84863"/>
                  <a:gd name="connsiteX3" fmla="*/ 23223 w 58240"/>
                  <a:gd name="connsiteY3" fmla="*/ 28645 h 84863"/>
                  <a:gd name="connsiteX4" fmla="*/ 28849 w 58240"/>
                  <a:gd name="connsiteY4" fmla="*/ 35224 h 84863"/>
                  <a:gd name="connsiteX5" fmla="*/ 34665 w 58240"/>
                  <a:gd name="connsiteY5" fmla="*/ 41994 h 84863"/>
                  <a:gd name="connsiteX6" fmla="*/ 40386 w 58240"/>
                  <a:gd name="connsiteY6" fmla="*/ 48860 h 84863"/>
                  <a:gd name="connsiteX7" fmla="*/ 50494 w 58240"/>
                  <a:gd name="connsiteY7" fmla="*/ 61828 h 84863"/>
                  <a:gd name="connsiteX8" fmla="*/ 56978 w 58240"/>
                  <a:gd name="connsiteY8" fmla="*/ 73937 h 84863"/>
                  <a:gd name="connsiteX9" fmla="*/ 56978 w 58240"/>
                  <a:gd name="connsiteY9" fmla="*/ 84617 h 84863"/>
                  <a:gd name="connsiteX10" fmla="*/ 20839 w 58240"/>
                  <a:gd name="connsiteY10" fmla="*/ 59539 h 84863"/>
                  <a:gd name="connsiteX11" fmla="*/ 10446 w 58240"/>
                  <a:gd name="connsiteY11" fmla="*/ 44664 h 84863"/>
                  <a:gd name="connsiteX12" fmla="*/ 6822 w 58240"/>
                  <a:gd name="connsiteY12" fmla="*/ 37513 h 84863"/>
                  <a:gd name="connsiteX13" fmla="*/ 4248 w 58240"/>
                  <a:gd name="connsiteY13" fmla="*/ 30457 h 84863"/>
                  <a:gd name="connsiteX14" fmla="*/ -43 w 58240"/>
                  <a:gd name="connsiteY14" fmla="*/ 8335 h 84863"/>
                  <a:gd name="connsiteX15" fmla="*/ -138 w 58240"/>
                  <a:gd name="connsiteY15" fmla="*/ -247 h 84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58240" h="84863">
                    <a:moveTo>
                      <a:pt x="-138" y="-247"/>
                    </a:moveTo>
                    <a:lnTo>
                      <a:pt x="8348" y="10814"/>
                    </a:lnTo>
                    <a:cubicBezTo>
                      <a:pt x="11018" y="13961"/>
                      <a:pt x="13974" y="18156"/>
                      <a:pt x="17883" y="22161"/>
                    </a:cubicBezTo>
                    <a:lnTo>
                      <a:pt x="23223" y="28645"/>
                    </a:lnTo>
                    <a:cubicBezTo>
                      <a:pt x="25130" y="30743"/>
                      <a:pt x="26942" y="32936"/>
                      <a:pt x="28849" y="35224"/>
                    </a:cubicBezTo>
                    <a:cubicBezTo>
                      <a:pt x="30756" y="37513"/>
                      <a:pt x="32758" y="39801"/>
                      <a:pt x="34665" y="41994"/>
                    </a:cubicBezTo>
                    <a:cubicBezTo>
                      <a:pt x="36572" y="44188"/>
                      <a:pt x="38480" y="46571"/>
                      <a:pt x="40386" y="48860"/>
                    </a:cubicBezTo>
                    <a:cubicBezTo>
                      <a:pt x="44105" y="53151"/>
                      <a:pt x="47538" y="57727"/>
                      <a:pt x="50494" y="61828"/>
                    </a:cubicBezTo>
                    <a:cubicBezTo>
                      <a:pt x="53231" y="65527"/>
                      <a:pt x="55414" y="69608"/>
                      <a:pt x="56978" y="73937"/>
                    </a:cubicBezTo>
                    <a:cubicBezTo>
                      <a:pt x="58313" y="77370"/>
                      <a:pt x="58313" y="81184"/>
                      <a:pt x="56978" y="84617"/>
                    </a:cubicBezTo>
                    <a:cubicBezTo>
                      <a:pt x="43075" y="79315"/>
                      <a:pt x="30670" y="70705"/>
                      <a:pt x="20839" y="59539"/>
                    </a:cubicBezTo>
                    <a:cubicBezTo>
                      <a:pt x="16854" y="54972"/>
                      <a:pt x="13364" y="49985"/>
                      <a:pt x="10446" y="44664"/>
                    </a:cubicBezTo>
                    <a:cubicBezTo>
                      <a:pt x="9111" y="42185"/>
                      <a:pt x="7871" y="39801"/>
                      <a:pt x="6822" y="37513"/>
                    </a:cubicBezTo>
                    <a:cubicBezTo>
                      <a:pt x="5812" y="35215"/>
                      <a:pt x="4953" y="32860"/>
                      <a:pt x="4248" y="30457"/>
                    </a:cubicBezTo>
                    <a:cubicBezTo>
                      <a:pt x="1759" y="23324"/>
                      <a:pt x="310" y="15877"/>
                      <a:pt x="-43" y="8335"/>
                    </a:cubicBezTo>
                    <a:cubicBezTo>
                      <a:pt x="-300" y="5484"/>
                      <a:pt x="-329" y="2614"/>
                      <a:pt x="-138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721" name="任意多边形: 形状 720">
                <a:extLst>
                  <a:ext uri="{FF2B5EF4-FFF2-40B4-BE49-F238E27FC236}">
                    <a16:creationId xmlns:a16="http://schemas.microsoft.com/office/drawing/2014/main" id="{FF3B91E1-E93D-D116-D327-669586FB132C}"/>
                  </a:ext>
                </a:extLst>
              </p:cNvPr>
              <p:cNvSpPr/>
              <p:nvPr/>
            </p:nvSpPr>
            <p:spPr>
              <a:xfrm>
                <a:off x="1513188" y="2773665"/>
                <a:ext cx="31955" cy="73035"/>
              </a:xfrm>
              <a:custGeom>
                <a:avLst/>
                <a:gdLst>
                  <a:gd name="connsiteX0" fmla="*/ 2031 w 40968"/>
                  <a:gd name="connsiteY0" fmla="*/ -247 h 93635"/>
                  <a:gd name="connsiteX1" fmla="*/ 3652 w 40968"/>
                  <a:gd name="connsiteY1" fmla="*/ 3186 h 93635"/>
                  <a:gd name="connsiteX2" fmla="*/ 7943 w 40968"/>
                  <a:gd name="connsiteY2" fmla="*/ 12721 h 93635"/>
                  <a:gd name="connsiteX3" fmla="*/ 14331 w 40968"/>
                  <a:gd name="connsiteY3" fmla="*/ 25594 h 93635"/>
                  <a:gd name="connsiteX4" fmla="*/ 22055 w 40968"/>
                  <a:gd name="connsiteY4" fmla="*/ 40659 h 93635"/>
                  <a:gd name="connsiteX5" fmla="*/ 26155 w 40968"/>
                  <a:gd name="connsiteY5" fmla="*/ 48383 h 93635"/>
                  <a:gd name="connsiteX6" fmla="*/ 30160 w 40968"/>
                  <a:gd name="connsiteY6" fmla="*/ 56202 h 93635"/>
                  <a:gd name="connsiteX7" fmla="*/ 36930 w 40968"/>
                  <a:gd name="connsiteY7" fmla="*/ 70886 h 93635"/>
                  <a:gd name="connsiteX8" fmla="*/ 40553 w 40968"/>
                  <a:gd name="connsiteY8" fmla="*/ 83854 h 93635"/>
                  <a:gd name="connsiteX9" fmla="*/ 38551 w 40968"/>
                  <a:gd name="connsiteY9" fmla="*/ 93389 h 93635"/>
                  <a:gd name="connsiteX10" fmla="*/ 9945 w 40968"/>
                  <a:gd name="connsiteY10" fmla="*/ 60683 h 93635"/>
                  <a:gd name="connsiteX11" fmla="*/ 410 w 40968"/>
                  <a:gd name="connsiteY11" fmla="*/ 29599 h 93635"/>
                  <a:gd name="connsiteX12" fmla="*/ -258 w 40968"/>
                  <a:gd name="connsiteY12" fmla="*/ 17298 h 93635"/>
                  <a:gd name="connsiteX13" fmla="*/ 600 w 40968"/>
                  <a:gd name="connsiteY13" fmla="*/ 7763 h 93635"/>
                  <a:gd name="connsiteX14" fmla="*/ 2031 w 40968"/>
                  <a:gd name="connsiteY14" fmla="*/ -247 h 93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0968" h="93635">
                    <a:moveTo>
                      <a:pt x="2031" y="-247"/>
                    </a:moveTo>
                    <a:lnTo>
                      <a:pt x="3652" y="3186"/>
                    </a:lnTo>
                    <a:cubicBezTo>
                      <a:pt x="4701" y="5379"/>
                      <a:pt x="6036" y="8526"/>
                      <a:pt x="7943" y="12721"/>
                    </a:cubicBezTo>
                    <a:cubicBezTo>
                      <a:pt x="9850" y="16917"/>
                      <a:pt x="11852" y="20922"/>
                      <a:pt x="14331" y="25594"/>
                    </a:cubicBezTo>
                    <a:cubicBezTo>
                      <a:pt x="16810" y="30266"/>
                      <a:pt x="19385" y="35129"/>
                      <a:pt x="22055" y="40659"/>
                    </a:cubicBezTo>
                    <a:cubicBezTo>
                      <a:pt x="23390" y="43329"/>
                      <a:pt x="24820" y="45713"/>
                      <a:pt x="26155" y="48383"/>
                    </a:cubicBezTo>
                    <a:lnTo>
                      <a:pt x="30160" y="56202"/>
                    </a:lnTo>
                    <a:cubicBezTo>
                      <a:pt x="32734" y="61160"/>
                      <a:pt x="35023" y="66405"/>
                      <a:pt x="36930" y="70886"/>
                    </a:cubicBezTo>
                    <a:cubicBezTo>
                      <a:pt x="38741" y="75015"/>
                      <a:pt x="39962" y="79382"/>
                      <a:pt x="40553" y="83854"/>
                    </a:cubicBezTo>
                    <a:cubicBezTo>
                      <a:pt x="41049" y="87172"/>
                      <a:pt x="40334" y="90548"/>
                      <a:pt x="38551" y="93389"/>
                    </a:cubicBezTo>
                    <a:cubicBezTo>
                      <a:pt x="26670" y="84779"/>
                      <a:pt x="16896" y="73604"/>
                      <a:pt x="9945" y="60683"/>
                    </a:cubicBezTo>
                    <a:cubicBezTo>
                      <a:pt x="4939" y="50976"/>
                      <a:pt x="1716" y="40450"/>
                      <a:pt x="410" y="29599"/>
                    </a:cubicBezTo>
                    <a:cubicBezTo>
                      <a:pt x="-76" y="25517"/>
                      <a:pt x="-296" y="21408"/>
                      <a:pt x="-258" y="17298"/>
                    </a:cubicBezTo>
                    <a:cubicBezTo>
                      <a:pt x="-172" y="14104"/>
                      <a:pt x="114" y="10919"/>
                      <a:pt x="600" y="7763"/>
                    </a:cubicBezTo>
                    <a:cubicBezTo>
                      <a:pt x="906" y="5064"/>
                      <a:pt x="1382" y="2385"/>
                      <a:pt x="2031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722" name="任意多边形: 形状 721">
                <a:extLst>
                  <a:ext uri="{FF2B5EF4-FFF2-40B4-BE49-F238E27FC236}">
                    <a16:creationId xmlns:a16="http://schemas.microsoft.com/office/drawing/2014/main" id="{6F11785B-F202-606C-1846-A8B4E513394F}"/>
                  </a:ext>
                </a:extLst>
              </p:cNvPr>
              <p:cNvSpPr/>
              <p:nvPr/>
            </p:nvSpPr>
            <p:spPr>
              <a:xfrm>
                <a:off x="1485626" y="2739081"/>
                <a:ext cx="20889" cy="74747"/>
              </a:xfrm>
              <a:custGeom>
                <a:avLst/>
                <a:gdLst>
                  <a:gd name="connsiteX0" fmla="*/ 6663 w 26781"/>
                  <a:gd name="connsiteY0" fmla="*/ -247 h 95829"/>
                  <a:gd name="connsiteX1" fmla="*/ 7521 w 26781"/>
                  <a:gd name="connsiteY1" fmla="*/ 3376 h 95829"/>
                  <a:gd name="connsiteX2" fmla="*/ 9810 w 26781"/>
                  <a:gd name="connsiteY2" fmla="*/ 12912 h 95829"/>
                  <a:gd name="connsiteX3" fmla="*/ 11431 w 26781"/>
                  <a:gd name="connsiteY3" fmla="*/ 19300 h 95829"/>
                  <a:gd name="connsiteX4" fmla="*/ 13338 w 26781"/>
                  <a:gd name="connsiteY4" fmla="*/ 26452 h 95829"/>
                  <a:gd name="connsiteX5" fmla="*/ 17629 w 26781"/>
                  <a:gd name="connsiteY5" fmla="*/ 42376 h 95829"/>
                  <a:gd name="connsiteX6" fmla="*/ 22110 w 26781"/>
                  <a:gd name="connsiteY6" fmla="*/ 58776 h 95829"/>
                  <a:gd name="connsiteX7" fmla="*/ 25543 w 26781"/>
                  <a:gd name="connsiteY7" fmla="*/ 74128 h 95829"/>
                  <a:gd name="connsiteX8" fmla="*/ 22587 w 26781"/>
                  <a:gd name="connsiteY8" fmla="*/ 95582 h 95829"/>
                  <a:gd name="connsiteX9" fmla="*/ 2754 w 26781"/>
                  <a:gd name="connsiteY9" fmla="*/ 58109 h 95829"/>
                  <a:gd name="connsiteX10" fmla="*/ -12 w 26781"/>
                  <a:gd name="connsiteY10" fmla="*/ 41327 h 95829"/>
                  <a:gd name="connsiteX11" fmla="*/ -12 w 26781"/>
                  <a:gd name="connsiteY11" fmla="*/ 26929 h 95829"/>
                  <a:gd name="connsiteX12" fmla="*/ 4088 w 26781"/>
                  <a:gd name="connsiteY12" fmla="*/ 6905 h 95829"/>
                  <a:gd name="connsiteX13" fmla="*/ 6663 w 26781"/>
                  <a:gd name="connsiteY13" fmla="*/ -247 h 958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6781" h="95829">
                    <a:moveTo>
                      <a:pt x="6663" y="-247"/>
                    </a:moveTo>
                    <a:cubicBezTo>
                      <a:pt x="6663" y="-247"/>
                      <a:pt x="6663" y="1088"/>
                      <a:pt x="7521" y="3376"/>
                    </a:cubicBezTo>
                    <a:cubicBezTo>
                      <a:pt x="8379" y="5665"/>
                      <a:pt x="8856" y="8907"/>
                      <a:pt x="9810" y="12912"/>
                    </a:cubicBezTo>
                    <a:cubicBezTo>
                      <a:pt x="10286" y="14914"/>
                      <a:pt x="10763" y="17107"/>
                      <a:pt x="11431" y="19300"/>
                    </a:cubicBezTo>
                    <a:cubicBezTo>
                      <a:pt x="12098" y="21494"/>
                      <a:pt x="12670" y="23973"/>
                      <a:pt x="13338" y="26452"/>
                    </a:cubicBezTo>
                    <a:cubicBezTo>
                      <a:pt x="14577" y="31601"/>
                      <a:pt x="16294" y="36750"/>
                      <a:pt x="17629" y="42376"/>
                    </a:cubicBezTo>
                    <a:cubicBezTo>
                      <a:pt x="18963" y="48002"/>
                      <a:pt x="20775" y="53341"/>
                      <a:pt x="22110" y="58776"/>
                    </a:cubicBezTo>
                    <a:cubicBezTo>
                      <a:pt x="23512" y="63830"/>
                      <a:pt x="24656" y="68960"/>
                      <a:pt x="25543" y="74128"/>
                    </a:cubicBezTo>
                    <a:cubicBezTo>
                      <a:pt x="27259" y="83663"/>
                      <a:pt x="26973" y="91673"/>
                      <a:pt x="22587" y="95582"/>
                    </a:cubicBezTo>
                    <a:cubicBezTo>
                      <a:pt x="13529" y="84550"/>
                      <a:pt x="6778" y="71802"/>
                      <a:pt x="2754" y="58109"/>
                    </a:cubicBezTo>
                    <a:cubicBezTo>
                      <a:pt x="1409" y="52598"/>
                      <a:pt x="484" y="46981"/>
                      <a:pt x="-12" y="41327"/>
                    </a:cubicBezTo>
                    <a:cubicBezTo>
                      <a:pt x="-345" y="36531"/>
                      <a:pt x="-345" y="31725"/>
                      <a:pt x="-12" y="26929"/>
                    </a:cubicBezTo>
                    <a:cubicBezTo>
                      <a:pt x="475" y="20101"/>
                      <a:pt x="1848" y="13369"/>
                      <a:pt x="4088" y="6905"/>
                    </a:cubicBezTo>
                    <a:cubicBezTo>
                      <a:pt x="4728" y="4444"/>
                      <a:pt x="5595" y="2051"/>
                      <a:pt x="6663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723" name="任意多边形: 形状 722">
                <a:extLst>
                  <a:ext uri="{FF2B5EF4-FFF2-40B4-BE49-F238E27FC236}">
                    <a16:creationId xmlns:a16="http://schemas.microsoft.com/office/drawing/2014/main" id="{6BB424E8-77EF-6FD6-F41E-3E1E96E8B301}"/>
                  </a:ext>
                </a:extLst>
              </p:cNvPr>
              <p:cNvSpPr/>
              <p:nvPr/>
            </p:nvSpPr>
            <p:spPr>
              <a:xfrm>
                <a:off x="1462164" y="2698844"/>
                <a:ext cx="14304" cy="72218"/>
              </a:xfrm>
              <a:custGeom>
                <a:avLst/>
                <a:gdLst>
                  <a:gd name="connsiteX0" fmla="*/ 15192 w 18338"/>
                  <a:gd name="connsiteY0" fmla="*/ -247 h 92587"/>
                  <a:gd name="connsiteX1" fmla="*/ 15192 w 18338"/>
                  <a:gd name="connsiteY1" fmla="*/ 707 h 92587"/>
                  <a:gd name="connsiteX2" fmla="*/ 15192 w 18338"/>
                  <a:gd name="connsiteY2" fmla="*/ 3281 h 92587"/>
                  <a:gd name="connsiteX3" fmla="*/ 15192 w 18338"/>
                  <a:gd name="connsiteY3" fmla="*/ 12817 h 92587"/>
                  <a:gd name="connsiteX4" fmla="*/ 15860 w 18338"/>
                  <a:gd name="connsiteY4" fmla="*/ 26261 h 92587"/>
                  <a:gd name="connsiteX5" fmla="*/ 16909 w 18338"/>
                  <a:gd name="connsiteY5" fmla="*/ 41994 h 92587"/>
                  <a:gd name="connsiteX6" fmla="*/ 17862 w 18338"/>
                  <a:gd name="connsiteY6" fmla="*/ 58204 h 92587"/>
                  <a:gd name="connsiteX7" fmla="*/ 17862 w 18338"/>
                  <a:gd name="connsiteY7" fmla="*/ 73270 h 92587"/>
                  <a:gd name="connsiteX8" fmla="*/ 10901 w 18338"/>
                  <a:gd name="connsiteY8" fmla="*/ 92340 h 92587"/>
                  <a:gd name="connsiteX9" fmla="*/ 31 w 18338"/>
                  <a:gd name="connsiteY9" fmla="*/ 52864 h 92587"/>
                  <a:gd name="connsiteX10" fmla="*/ 31 w 18338"/>
                  <a:gd name="connsiteY10" fmla="*/ 36559 h 92587"/>
                  <a:gd name="connsiteX11" fmla="*/ 2606 w 18338"/>
                  <a:gd name="connsiteY11" fmla="*/ 23305 h 92587"/>
                  <a:gd name="connsiteX12" fmla="*/ 10139 w 18338"/>
                  <a:gd name="connsiteY12" fmla="*/ 5856 h 92587"/>
                  <a:gd name="connsiteX13" fmla="*/ 12999 w 18338"/>
                  <a:gd name="connsiteY13" fmla="*/ 1660 h 92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338" h="92587">
                    <a:moveTo>
                      <a:pt x="15192" y="-247"/>
                    </a:moveTo>
                    <a:cubicBezTo>
                      <a:pt x="15240" y="68"/>
                      <a:pt x="15240" y="392"/>
                      <a:pt x="15192" y="707"/>
                    </a:cubicBezTo>
                    <a:cubicBezTo>
                      <a:pt x="15192" y="1279"/>
                      <a:pt x="15192" y="2137"/>
                      <a:pt x="15192" y="3281"/>
                    </a:cubicBezTo>
                    <a:cubicBezTo>
                      <a:pt x="15192" y="4425"/>
                      <a:pt x="15192" y="8716"/>
                      <a:pt x="15192" y="12817"/>
                    </a:cubicBezTo>
                    <a:cubicBezTo>
                      <a:pt x="15192" y="16917"/>
                      <a:pt x="15764" y="21208"/>
                      <a:pt x="15860" y="26261"/>
                    </a:cubicBezTo>
                    <a:cubicBezTo>
                      <a:pt x="15955" y="31315"/>
                      <a:pt x="16718" y="36464"/>
                      <a:pt x="16909" y="41994"/>
                    </a:cubicBezTo>
                    <a:cubicBezTo>
                      <a:pt x="17100" y="47525"/>
                      <a:pt x="17576" y="52864"/>
                      <a:pt x="17862" y="58204"/>
                    </a:cubicBezTo>
                    <a:cubicBezTo>
                      <a:pt x="18148" y="63220"/>
                      <a:pt x="18148" y="68254"/>
                      <a:pt x="17862" y="73270"/>
                    </a:cubicBezTo>
                    <a:cubicBezTo>
                      <a:pt x="17862" y="82805"/>
                      <a:pt x="15764" y="89671"/>
                      <a:pt x="10901" y="92340"/>
                    </a:cubicBezTo>
                    <a:cubicBezTo>
                      <a:pt x="4828" y="79983"/>
                      <a:pt x="1137" y="66595"/>
                      <a:pt x="31" y="52864"/>
                    </a:cubicBezTo>
                    <a:cubicBezTo>
                      <a:pt x="-360" y="47439"/>
                      <a:pt x="-360" y="41985"/>
                      <a:pt x="31" y="36559"/>
                    </a:cubicBezTo>
                    <a:cubicBezTo>
                      <a:pt x="651" y="32097"/>
                      <a:pt x="1509" y="27672"/>
                      <a:pt x="2606" y="23305"/>
                    </a:cubicBezTo>
                    <a:cubicBezTo>
                      <a:pt x="4360" y="17193"/>
                      <a:pt x="6897" y="11329"/>
                      <a:pt x="10139" y="5856"/>
                    </a:cubicBezTo>
                    <a:cubicBezTo>
                      <a:pt x="11016" y="4406"/>
                      <a:pt x="11979" y="3014"/>
                      <a:pt x="12999" y="166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724" name="任意多边形: 形状 723">
                <a:extLst>
                  <a:ext uri="{FF2B5EF4-FFF2-40B4-BE49-F238E27FC236}">
                    <a16:creationId xmlns:a16="http://schemas.microsoft.com/office/drawing/2014/main" id="{1FF13F27-C264-3223-93D7-260AC2E0F47E}"/>
                  </a:ext>
                </a:extLst>
              </p:cNvPr>
              <p:cNvSpPr/>
              <p:nvPr/>
            </p:nvSpPr>
            <p:spPr>
              <a:xfrm>
                <a:off x="1447106" y="2654741"/>
                <a:ext cx="18708" cy="65004"/>
              </a:xfrm>
              <a:custGeom>
                <a:avLst/>
                <a:gdLst>
                  <a:gd name="connsiteX0" fmla="*/ 23724 w 23985"/>
                  <a:gd name="connsiteY0" fmla="*/ -247 h 83338"/>
                  <a:gd name="connsiteX1" fmla="*/ 21816 w 23985"/>
                  <a:gd name="connsiteY1" fmla="*/ 11863 h 83338"/>
                  <a:gd name="connsiteX2" fmla="*/ 19910 w 23985"/>
                  <a:gd name="connsiteY2" fmla="*/ 24450 h 83338"/>
                  <a:gd name="connsiteX3" fmla="*/ 17907 w 23985"/>
                  <a:gd name="connsiteY3" fmla="*/ 39134 h 83338"/>
                  <a:gd name="connsiteX4" fmla="*/ 12854 w 23985"/>
                  <a:gd name="connsiteY4" fmla="*/ 67740 h 83338"/>
                  <a:gd name="connsiteX5" fmla="*/ 2841 w 23985"/>
                  <a:gd name="connsiteY5" fmla="*/ 83092 h 83338"/>
                  <a:gd name="connsiteX6" fmla="*/ 839 w 23985"/>
                  <a:gd name="connsiteY6" fmla="*/ 72317 h 83338"/>
                  <a:gd name="connsiteX7" fmla="*/ -115 w 23985"/>
                  <a:gd name="connsiteY7" fmla="*/ 62209 h 83338"/>
                  <a:gd name="connsiteX8" fmla="*/ 648 w 23985"/>
                  <a:gd name="connsiteY8" fmla="*/ 44188 h 83338"/>
                  <a:gd name="connsiteX9" fmla="*/ 8849 w 23985"/>
                  <a:gd name="connsiteY9" fmla="*/ 17870 h 83338"/>
                  <a:gd name="connsiteX10" fmla="*/ 14093 w 23985"/>
                  <a:gd name="connsiteY10" fmla="*/ 9384 h 83338"/>
                  <a:gd name="connsiteX11" fmla="*/ 18956 w 23985"/>
                  <a:gd name="connsiteY11" fmla="*/ 3663 h 83338"/>
                  <a:gd name="connsiteX12" fmla="*/ 23724 w 23985"/>
                  <a:gd name="connsiteY12" fmla="*/ -247 h 83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3985" h="83338">
                    <a:moveTo>
                      <a:pt x="23724" y="-247"/>
                    </a:moveTo>
                    <a:lnTo>
                      <a:pt x="21816" y="11863"/>
                    </a:lnTo>
                    <a:cubicBezTo>
                      <a:pt x="21244" y="15487"/>
                      <a:pt x="20577" y="19682"/>
                      <a:pt x="19910" y="24450"/>
                    </a:cubicBezTo>
                    <a:cubicBezTo>
                      <a:pt x="19242" y="29217"/>
                      <a:pt x="18479" y="33985"/>
                      <a:pt x="17907" y="39134"/>
                    </a:cubicBezTo>
                    <a:cubicBezTo>
                      <a:pt x="16744" y="48755"/>
                      <a:pt x="15056" y="58300"/>
                      <a:pt x="12854" y="67740"/>
                    </a:cubicBezTo>
                    <a:cubicBezTo>
                      <a:pt x="10756" y="76035"/>
                      <a:pt x="7704" y="82233"/>
                      <a:pt x="2841" y="83092"/>
                    </a:cubicBezTo>
                    <a:cubicBezTo>
                      <a:pt x="2079" y="79373"/>
                      <a:pt x="1316" y="75845"/>
                      <a:pt x="839" y="72317"/>
                    </a:cubicBezTo>
                    <a:cubicBezTo>
                      <a:pt x="343" y="68970"/>
                      <a:pt x="19" y="65594"/>
                      <a:pt x="-115" y="62209"/>
                    </a:cubicBezTo>
                    <a:cubicBezTo>
                      <a:pt x="-458" y="56192"/>
                      <a:pt x="-200" y="50157"/>
                      <a:pt x="648" y="44188"/>
                    </a:cubicBezTo>
                    <a:cubicBezTo>
                      <a:pt x="1812" y="34996"/>
                      <a:pt x="4586" y="26090"/>
                      <a:pt x="8849" y="17870"/>
                    </a:cubicBezTo>
                    <a:cubicBezTo>
                      <a:pt x="10393" y="14924"/>
                      <a:pt x="12148" y="12082"/>
                      <a:pt x="14093" y="9384"/>
                    </a:cubicBezTo>
                    <a:cubicBezTo>
                      <a:pt x="15590" y="7372"/>
                      <a:pt x="17211" y="5465"/>
                      <a:pt x="18956" y="3663"/>
                    </a:cubicBezTo>
                    <a:cubicBezTo>
                      <a:pt x="20434" y="2233"/>
                      <a:pt x="22026" y="926"/>
                      <a:pt x="23724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725" name="任意多边形: 形状 724">
                <a:extLst>
                  <a:ext uri="{FF2B5EF4-FFF2-40B4-BE49-F238E27FC236}">
                    <a16:creationId xmlns:a16="http://schemas.microsoft.com/office/drawing/2014/main" id="{E345A7A9-6255-D105-4BE1-B0F68EAB38CA}"/>
                  </a:ext>
                </a:extLst>
              </p:cNvPr>
              <p:cNvSpPr/>
              <p:nvPr/>
            </p:nvSpPr>
            <p:spPr>
              <a:xfrm>
                <a:off x="1438883" y="2609148"/>
                <a:ext cx="27228" cy="55658"/>
              </a:xfrm>
              <a:custGeom>
                <a:avLst/>
                <a:gdLst>
                  <a:gd name="connsiteX0" fmla="*/ 34647 w 34908"/>
                  <a:gd name="connsiteY0" fmla="*/ -247 h 71356"/>
                  <a:gd name="connsiteX1" fmla="*/ 33503 w 34908"/>
                  <a:gd name="connsiteY1" fmla="*/ 2614 h 71356"/>
                  <a:gd name="connsiteX2" fmla="*/ 30737 w 34908"/>
                  <a:gd name="connsiteY2" fmla="*/ 10337 h 71356"/>
                  <a:gd name="connsiteX3" fmla="*/ 26637 w 34908"/>
                  <a:gd name="connsiteY3" fmla="*/ 21398 h 71356"/>
                  <a:gd name="connsiteX4" fmla="*/ 24349 w 34908"/>
                  <a:gd name="connsiteY4" fmla="*/ 27787 h 71356"/>
                  <a:gd name="connsiteX5" fmla="*/ 22060 w 34908"/>
                  <a:gd name="connsiteY5" fmla="*/ 34461 h 71356"/>
                  <a:gd name="connsiteX6" fmla="*/ 17102 w 34908"/>
                  <a:gd name="connsiteY6" fmla="*/ 47811 h 71356"/>
                  <a:gd name="connsiteX7" fmla="*/ 11858 w 34908"/>
                  <a:gd name="connsiteY7" fmla="*/ 59730 h 71356"/>
                  <a:gd name="connsiteX8" fmla="*/ -252 w 34908"/>
                  <a:gd name="connsiteY8" fmla="*/ 71077 h 71356"/>
                  <a:gd name="connsiteX9" fmla="*/ 1178 w 34908"/>
                  <a:gd name="connsiteY9" fmla="*/ 51339 h 71356"/>
                  <a:gd name="connsiteX10" fmla="*/ 2894 w 34908"/>
                  <a:gd name="connsiteY10" fmla="*/ 42757 h 71356"/>
                  <a:gd name="connsiteX11" fmla="*/ 5278 w 34908"/>
                  <a:gd name="connsiteY11" fmla="*/ 35034 h 71356"/>
                  <a:gd name="connsiteX12" fmla="*/ 17674 w 34908"/>
                  <a:gd name="connsiteY12" fmla="*/ 13007 h 71356"/>
                  <a:gd name="connsiteX13" fmla="*/ 29498 w 34908"/>
                  <a:gd name="connsiteY13" fmla="*/ 2518 h 71356"/>
                  <a:gd name="connsiteX14" fmla="*/ 33217 w 34908"/>
                  <a:gd name="connsiteY14" fmla="*/ 325 h 713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4908" h="71356">
                    <a:moveTo>
                      <a:pt x="34647" y="-247"/>
                    </a:moveTo>
                    <a:cubicBezTo>
                      <a:pt x="34647" y="-247"/>
                      <a:pt x="34170" y="802"/>
                      <a:pt x="33503" y="2614"/>
                    </a:cubicBezTo>
                    <a:lnTo>
                      <a:pt x="30737" y="10337"/>
                    </a:lnTo>
                    <a:cubicBezTo>
                      <a:pt x="29402" y="13579"/>
                      <a:pt x="28163" y="17298"/>
                      <a:pt x="26637" y="21398"/>
                    </a:cubicBezTo>
                    <a:cubicBezTo>
                      <a:pt x="25970" y="23496"/>
                      <a:pt x="25112" y="25594"/>
                      <a:pt x="24349" y="27787"/>
                    </a:cubicBezTo>
                    <a:lnTo>
                      <a:pt x="22060" y="34461"/>
                    </a:lnTo>
                    <a:cubicBezTo>
                      <a:pt x="20439" y="38848"/>
                      <a:pt x="18818" y="43329"/>
                      <a:pt x="17102" y="47811"/>
                    </a:cubicBezTo>
                    <a:cubicBezTo>
                      <a:pt x="15386" y="52292"/>
                      <a:pt x="13574" y="56202"/>
                      <a:pt x="11858" y="59730"/>
                    </a:cubicBezTo>
                    <a:cubicBezTo>
                      <a:pt x="8425" y="66786"/>
                      <a:pt x="4325" y="71554"/>
                      <a:pt x="-252" y="71077"/>
                    </a:cubicBezTo>
                    <a:cubicBezTo>
                      <a:pt x="-338" y="64469"/>
                      <a:pt x="139" y="57861"/>
                      <a:pt x="1178" y="51339"/>
                    </a:cubicBezTo>
                    <a:cubicBezTo>
                      <a:pt x="1626" y="48288"/>
                      <a:pt x="2198" y="45427"/>
                      <a:pt x="2894" y="42757"/>
                    </a:cubicBezTo>
                    <a:cubicBezTo>
                      <a:pt x="3543" y="40145"/>
                      <a:pt x="4344" y="37560"/>
                      <a:pt x="5278" y="35034"/>
                    </a:cubicBezTo>
                    <a:cubicBezTo>
                      <a:pt x="8063" y="27014"/>
                      <a:pt x="12258" y="19548"/>
                      <a:pt x="17674" y="13007"/>
                    </a:cubicBezTo>
                    <a:cubicBezTo>
                      <a:pt x="21069" y="8945"/>
                      <a:pt x="25054" y="5408"/>
                      <a:pt x="29498" y="2518"/>
                    </a:cubicBezTo>
                    <a:cubicBezTo>
                      <a:pt x="30680" y="1698"/>
                      <a:pt x="31929" y="964"/>
                      <a:pt x="33217" y="325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726" name="任意多边形: 形状 725">
                <a:extLst>
                  <a:ext uri="{FF2B5EF4-FFF2-40B4-BE49-F238E27FC236}">
                    <a16:creationId xmlns:a16="http://schemas.microsoft.com/office/drawing/2014/main" id="{FC4246A1-5456-5E66-F74B-85DE715B4128}"/>
                  </a:ext>
                </a:extLst>
              </p:cNvPr>
              <p:cNvSpPr/>
              <p:nvPr/>
            </p:nvSpPr>
            <p:spPr>
              <a:xfrm>
                <a:off x="1440155" y="2564449"/>
                <a:ext cx="35179" cy="44338"/>
              </a:xfrm>
              <a:custGeom>
                <a:avLst/>
                <a:gdLst>
                  <a:gd name="connsiteX0" fmla="*/ 44840 w 45101"/>
                  <a:gd name="connsiteY0" fmla="*/ -247 h 56844"/>
                  <a:gd name="connsiteX1" fmla="*/ 39214 w 45101"/>
                  <a:gd name="connsiteY1" fmla="*/ 8430 h 56844"/>
                  <a:gd name="connsiteX2" fmla="*/ 33493 w 45101"/>
                  <a:gd name="connsiteY2" fmla="*/ 17966 h 56844"/>
                  <a:gd name="connsiteX3" fmla="*/ 26914 w 45101"/>
                  <a:gd name="connsiteY3" fmla="*/ 28741 h 56844"/>
                  <a:gd name="connsiteX4" fmla="*/ 12897 w 45101"/>
                  <a:gd name="connsiteY4" fmla="*/ 49050 h 56844"/>
                  <a:gd name="connsiteX5" fmla="*/ 6127 w 45101"/>
                  <a:gd name="connsiteY5" fmla="*/ 55248 h 56844"/>
                  <a:gd name="connsiteX6" fmla="*/ -262 w 45101"/>
                  <a:gd name="connsiteY6" fmla="*/ 56202 h 56844"/>
                  <a:gd name="connsiteX7" fmla="*/ 4697 w 45101"/>
                  <a:gd name="connsiteY7" fmla="*/ 38657 h 56844"/>
                  <a:gd name="connsiteX8" fmla="*/ 11562 w 45101"/>
                  <a:gd name="connsiteY8" fmla="*/ 25022 h 56844"/>
                  <a:gd name="connsiteX9" fmla="*/ 19286 w 45101"/>
                  <a:gd name="connsiteY9" fmla="*/ 15486 h 56844"/>
                  <a:gd name="connsiteX10" fmla="*/ 27009 w 45101"/>
                  <a:gd name="connsiteY10" fmla="*/ 8621 h 56844"/>
                  <a:gd name="connsiteX11" fmla="*/ 39691 w 45101"/>
                  <a:gd name="connsiteY11" fmla="*/ 1851 h 56844"/>
                  <a:gd name="connsiteX12" fmla="*/ 44840 w 45101"/>
                  <a:gd name="connsiteY12" fmla="*/ -247 h 568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5101" h="56844">
                    <a:moveTo>
                      <a:pt x="44840" y="-247"/>
                    </a:moveTo>
                    <a:lnTo>
                      <a:pt x="39214" y="8430"/>
                    </a:lnTo>
                    <a:cubicBezTo>
                      <a:pt x="37593" y="11100"/>
                      <a:pt x="35686" y="14247"/>
                      <a:pt x="33493" y="17966"/>
                    </a:cubicBezTo>
                    <a:cubicBezTo>
                      <a:pt x="31300" y="21684"/>
                      <a:pt x="29297" y="25022"/>
                      <a:pt x="26914" y="28741"/>
                    </a:cubicBezTo>
                    <a:cubicBezTo>
                      <a:pt x="22661" y="35787"/>
                      <a:pt x="17979" y="42576"/>
                      <a:pt x="12897" y="49050"/>
                    </a:cubicBezTo>
                    <a:cubicBezTo>
                      <a:pt x="11018" y="51491"/>
                      <a:pt x="8730" y="53589"/>
                      <a:pt x="6127" y="55248"/>
                    </a:cubicBezTo>
                    <a:cubicBezTo>
                      <a:pt x="4287" y="56612"/>
                      <a:pt x="1893" y="56965"/>
                      <a:pt x="-262" y="56202"/>
                    </a:cubicBezTo>
                    <a:cubicBezTo>
                      <a:pt x="921" y="50233"/>
                      <a:pt x="2570" y="44359"/>
                      <a:pt x="4697" y="38657"/>
                    </a:cubicBezTo>
                    <a:cubicBezTo>
                      <a:pt x="6613" y="33937"/>
                      <a:pt x="8911" y="29379"/>
                      <a:pt x="11562" y="25022"/>
                    </a:cubicBezTo>
                    <a:cubicBezTo>
                      <a:pt x="13879" y="21637"/>
                      <a:pt x="16463" y="18452"/>
                      <a:pt x="19286" y="15486"/>
                    </a:cubicBezTo>
                    <a:cubicBezTo>
                      <a:pt x="21660" y="12979"/>
                      <a:pt x="24244" y="10690"/>
                      <a:pt x="27009" y="8621"/>
                    </a:cubicBezTo>
                    <a:cubicBezTo>
                      <a:pt x="30861" y="5722"/>
                      <a:pt x="35133" y="3434"/>
                      <a:pt x="39691" y="1851"/>
                    </a:cubicBezTo>
                    <a:cubicBezTo>
                      <a:pt x="41331" y="983"/>
                      <a:pt x="43057" y="278"/>
                      <a:pt x="44840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727" name="任意多边形: 形状 726">
                <a:extLst>
                  <a:ext uri="{FF2B5EF4-FFF2-40B4-BE49-F238E27FC236}">
                    <a16:creationId xmlns:a16="http://schemas.microsoft.com/office/drawing/2014/main" id="{7A98D372-CB14-1F7E-E89F-9732953C6427}"/>
                  </a:ext>
                </a:extLst>
              </p:cNvPr>
              <p:cNvSpPr/>
              <p:nvPr/>
            </p:nvSpPr>
            <p:spPr>
              <a:xfrm>
                <a:off x="1453171" y="2522811"/>
                <a:ext cx="40088" cy="31816"/>
              </a:xfrm>
              <a:custGeom>
                <a:avLst/>
                <a:gdLst>
                  <a:gd name="connsiteX0" fmla="*/ 51133 w 51395"/>
                  <a:gd name="connsiteY0" fmla="*/ -72 h 40790"/>
                  <a:gd name="connsiteX1" fmla="*/ 29488 w 51395"/>
                  <a:gd name="connsiteY1" fmla="*/ 21477 h 40790"/>
                  <a:gd name="connsiteX2" fmla="*/ 21097 w 51395"/>
                  <a:gd name="connsiteY2" fmla="*/ 29582 h 40790"/>
                  <a:gd name="connsiteX3" fmla="*/ 12992 w 51395"/>
                  <a:gd name="connsiteY3" fmla="*/ 36352 h 40790"/>
                  <a:gd name="connsiteX4" fmla="*/ -262 w 51395"/>
                  <a:gd name="connsiteY4" fmla="*/ 39404 h 40790"/>
                  <a:gd name="connsiteX5" fmla="*/ 7653 w 51395"/>
                  <a:gd name="connsiteY5" fmla="*/ 24815 h 40790"/>
                  <a:gd name="connsiteX6" fmla="*/ 16425 w 51395"/>
                  <a:gd name="connsiteY6" fmla="*/ 14326 h 40790"/>
                  <a:gd name="connsiteX7" fmla="*/ 33588 w 51395"/>
                  <a:gd name="connsiteY7" fmla="*/ 2884 h 40790"/>
                  <a:gd name="connsiteX8" fmla="*/ 46270 w 51395"/>
                  <a:gd name="connsiteY8" fmla="*/ -168 h 40790"/>
                  <a:gd name="connsiteX9" fmla="*/ 51133 w 51395"/>
                  <a:gd name="connsiteY9" fmla="*/ -72 h 407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1395" h="40790">
                    <a:moveTo>
                      <a:pt x="51133" y="-72"/>
                    </a:moveTo>
                    <a:lnTo>
                      <a:pt x="29488" y="21477"/>
                    </a:lnTo>
                    <a:cubicBezTo>
                      <a:pt x="26723" y="24338"/>
                      <a:pt x="23958" y="27103"/>
                      <a:pt x="21097" y="29582"/>
                    </a:cubicBezTo>
                    <a:cubicBezTo>
                      <a:pt x="18551" y="32014"/>
                      <a:pt x="15843" y="34274"/>
                      <a:pt x="12992" y="36352"/>
                    </a:cubicBezTo>
                    <a:cubicBezTo>
                      <a:pt x="7748" y="40071"/>
                      <a:pt x="3457" y="41883"/>
                      <a:pt x="-262" y="39404"/>
                    </a:cubicBezTo>
                    <a:cubicBezTo>
                      <a:pt x="1979" y="34340"/>
                      <a:pt x="4630" y="29458"/>
                      <a:pt x="7653" y="24815"/>
                    </a:cubicBezTo>
                    <a:cubicBezTo>
                      <a:pt x="10294" y="21086"/>
                      <a:pt x="13221" y="17577"/>
                      <a:pt x="16425" y="14326"/>
                    </a:cubicBezTo>
                    <a:cubicBezTo>
                      <a:pt x="21316" y="9396"/>
                      <a:pt x="27152" y="5506"/>
                      <a:pt x="33588" y="2884"/>
                    </a:cubicBezTo>
                    <a:cubicBezTo>
                      <a:pt x="37622" y="1177"/>
                      <a:pt x="41903" y="147"/>
                      <a:pt x="46270" y="-168"/>
                    </a:cubicBezTo>
                    <a:cubicBezTo>
                      <a:pt x="47891" y="-301"/>
                      <a:pt x="49522" y="-263"/>
                      <a:pt x="51133" y="-72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728" name="任意多边形: 形状 727">
                <a:extLst>
                  <a:ext uri="{FF2B5EF4-FFF2-40B4-BE49-F238E27FC236}">
                    <a16:creationId xmlns:a16="http://schemas.microsoft.com/office/drawing/2014/main" id="{BC716F48-E0B2-D033-7C53-B85576A838AF}"/>
                  </a:ext>
                </a:extLst>
              </p:cNvPr>
              <p:cNvSpPr/>
              <p:nvPr/>
            </p:nvSpPr>
            <p:spPr>
              <a:xfrm>
                <a:off x="1477342" y="2485059"/>
                <a:ext cx="41724" cy="21091"/>
              </a:xfrm>
              <a:custGeom>
                <a:avLst/>
                <a:gdLst>
                  <a:gd name="connsiteX0" fmla="*/ 53231 w 53492"/>
                  <a:gd name="connsiteY0" fmla="*/ 2082 h 27040"/>
                  <a:gd name="connsiteX1" fmla="*/ 51229 w 53492"/>
                  <a:gd name="connsiteY1" fmla="*/ 3227 h 27040"/>
                  <a:gd name="connsiteX2" fmla="*/ 46079 w 53492"/>
                  <a:gd name="connsiteY2" fmla="*/ 6468 h 27040"/>
                  <a:gd name="connsiteX3" fmla="*/ 29774 w 53492"/>
                  <a:gd name="connsiteY3" fmla="*/ 16004 h 27040"/>
                  <a:gd name="connsiteX4" fmla="*/ 20716 w 53492"/>
                  <a:gd name="connsiteY4" fmla="*/ 21153 h 27040"/>
                  <a:gd name="connsiteX5" fmla="*/ 12134 w 53492"/>
                  <a:gd name="connsiteY5" fmla="*/ 25253 h 27040"/>
                  <a:gd name="connsiteX6" fmla="*/ 4792 w 53492"/>
                  <a:gd name="connsiteY6" fmla="*/ 26779 h 27040"/>
                  <a:gd name="connsiteX7" fmla="*/ -262 w 53492"/>
                  <a:gd name="connsiteY7" fmla="*/ 24490 h 27040"/>
                  <a:gd name="connsiteX8" fmla="*/ 36830 w 53492"/>
                  <a:gd name="connsiteY8" fmla="*/ 175 h 27040"/>
                  <a:gd name="connsiteX9" fmla="*/ 48845 w 53492"/>
                  <a:gd name="connsiteY9" fmla="*/ 175 h 27040"/>
                  <a:gd name="connsiteX10" fmla="*/ 53231 w 53492"/>
                  <a:gd name="connsiteY10" fmla="*/ 2082 h 270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3492" h="27040">
                    <a:moveTo>
                      <a:pt x="53231" y="2082"/>
                    </a:moveTo>
                    <a:lnTo>
                      <a:pt x="51229" y="3227"/>
                    </a:lnTo>
                    <a:lnTo>
                      <a:pt x="46079" y="6468"/>
                    </a:lnTo>
                    <a:cubicBezTo>
                      <a:pt x="41598" y="9043"/>
                      <a:pt x="35877" y="12762"/>
                      <a:pt x="29774" y="16004"/>
                    </a:cubicBezTo>
                    <a:cubicBezTo>
                      <a:pt x="26818" y="17815"/>
                      <a:pt x="23672" y="19627"/>
                      <a:pt x="20716" y="21153"/>
                    </a:cubicBezTo>
                    <a:cubicBezTo>
                      <a:pt x="17950" y="22717"/>
                      <a:pt x="15090" y="24090"/>
                      <a:pt x="12134" y="25253"/>
                    </a:cubicBezTo>
                    <a:cubicBezTo>
                      <a:pt x="9788" y="26149"/>
                      <a:pt x="7309" y="26664"/>
                      <a:pt x="4792" y="26779"/>
                    </a:cubicBezTo>
                    <a:cubicBezTo>
                      <a:pt x="2828" y="26921"/>
                      <a:pt x="930" y="26063"/>
                      <a:pt x="-262" y="24490"/>
                    </a:cubicBezTo>
                    <a:cubicBezTo>
                      <a:pt x="8186" y="11579"/>
                      <a:pt x="21622" y="2769"/>
                      <a:pt x="36830" y="175"/>
                    </a:cubicBezTo>
                    <a:cubicBezTo>
                      <a:pt x="40816" y="-387"/>
                      <a:pt x="44859" y="-387"/>
                      <a:pt x="48845" y="175"/>
                    </a:cubicBezTo>
                    <a:cubicBezTo>
                      <a:pt x="50361" y="681"/>
                      <a:pt x="51829" y="1319"/>
                      <a:pt x="53231" y="2082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729" name="任意多边形: 形状 728">
                <a:extLst>
                  <a:ext uri="{FF2B5EF4-FFF2-40B4-BE49-F238E27FC236}">
                    <a16:creationId xmlns:a16="http://schemas.microsoft.com/office/drawing/2014/main" id="{CB81C382-25A3-93B7-A6E1-F75964487116}"/>
                  </a:ext>
                </a:extLst>
              </p:cNvPr>
              <p:cNvSpPr/>
              <p:nvPr/>
            </p:nvSpPr>
            <p:spPr>
              <a:xfrm>
                <a:off x="1510588" y="2453754"/>
                <a:ext cx="40906" cy="13011"/>
              </a:xfrm>
              <a:custGeom>
                <a:avLst/>
                <a:gdLst>
                  <a:gd name="connsiteX0" fmla="*/ 52182 w 52443"/>
                  <a:gd name="connsiteY0" fmla="*/ 5316 h 16681"/>
                  <a:gd name="connsiteX1" fmla="*/ 44935 w 52443"/>
                  <a:gd name="connsiteY1" fmla="*/ 7605 h 16681"/>
                  <a:gd name="connsiteX2" fmla="*/ 37402 w 52443"/>
                  <a:gd name="connsiteY2" fmla="*/ 9893 h 16681"/>
                  <a:gd name="connsiteX3" fmla="*/ 28535 w 52443"/>
                  <a:gd name="connsiteY3" fmla="*/ 12468 h 16681"/>
                  <a:gd name="connsiteX4" fmla="*/ 18999 w 52443"/>
                  <a:gd name="connsiteY4" fmla="*/ 14852 h 16681"/>
                  <a:gd name="connsiteX5" fmla="*/ 10608 w 52443"/>
                  <a:gd name="connsiteY5" fmla="*/ 16282 h 16681"/>
                  <a:gd name="connsiteX6" fmla="*/ -262 w 52443"/>
                  <a:gd name="connsiteY6" fmla="*/ 12468 h 16681"/>
                  <a:gd name="connsiteX7" fmla="*/ 37307 w 52443"/>
                  <a:gd name="connsiteY7" fmla="*/ -23 h 16681"/>
                  <a:gd name="connsiteX8" fmla="*/ 52182 w 52443"/>
                  <a:gd name="connsiteY8" fmla="*/ 5316 h 16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2443" h="16681">
                    <a:moveTo>
                      <a:pt x="52182" y="5316"/>
                    </a:moveTo>
                    <a:cubicBezTo>
                      <a:pt x="52182" y="5316"/>
                      <a:pt x="49321" y="6365"/>
                      <a:pt x="44935" y="7605"/>
                    </a:cubicBezTo>
                    <a:lnTo>
                      <a:pt x="37402" y="9893"/>
                    </a:lnTo>
                    <a:lnTo>
                      <a:pt x="28535" y="12468"/>
                    </a:lnTo>
                    <a:cubicBezTo>
                      <a:pt x="25579" y="13326"/>
                      <a:pt x="22527" y="14184"/>
                      <a:pt x="18999" y="14852"/>
                    </a:cubicBezTo>
                    <a:cubicBezTo>
                      <a:pt x="16234" y="15491"/>
                      <a:pt x="13431" y="15967"/>
                      <a:pt x="10608" y="16282"/>
                    </a:cubicBezTo>
                    <a:cubicBezTo>
                      <a:pt x="5459" y="16759"/>
                      <a:pt x="1073" y="16282"/>
                      <a:pt x="-262" y="12468"/>
                    </a:cubicBezTo>
                    <a:cubicBezTo>
                      <a:pt x="9941" y="3200"/>
                      <a:pt x="23586" y="-1339"/>
                      <a:pt x="37307" y="-23"/>
                    </a:cubicBezTo>
                    <a:cubicBezTo>
                      <a:pt x="42609" y="597"/>
                      <a:pt x="47700" y="2418"/>
                      <a:pt x="52182" y="5316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730" name="任意多边形: 形状 729">
                <a:extLst>
                  <a:ext uri="{FF2B5EF4-FFF2-40B4-BE49-F238E27FC236}">
                    <a16:creationId xmlns:a16="http://schemas.microsoft.com/office/drawing/2014/main" id="{09ECD303-96F2-4298-50A9-09E38F9D9DB0}"/>
                  </a:ext>
                </a:extLst>
              </p:cNvPr>
              <p:cNvSpPr/>
              <p:nvPr/>
            </p:nvSpPr>
            <p:spPr>
              <a:xfrm>
                <a:off x="1552089" y="2429526"/>
                <a:ext cx="36964" cy="9007"/>
              </a:xfrm>
              <a:custGeom>
                <a:avLst/>
                <a:gdLst>
                  <a:gd name="connsiteX0" fmla="*/ 47128 w 47390"/>
                  <a:gd name="connsiteY0" fmla="*/ 11300 h 11547"/>
                  <a:gd name="connsiteX1" fmla="*/ 40167 w 47390"/>
                  <a:gd name="connsiteY1" fmla="*/ 11300 h 11547"/>
                  <a:gd name="connsiteX2" fmla="*/ 33111 w 47390"/>
                  <a:gd name="connsiteY2" fmla="*/ 11300 h 11547"/>
                  <a:gd name="connsiteX3" fmla="*/ 24816 w 47390"/>
                  <a:gd name="connsiteY3" fmla="*/ 11300 h 11547"/>
                  <a:gd name="connsiteX4" fmla="*/ 16329 w 47390"/>
                  <a:gd name="connsiteY4" fmla="*/ 11300 h 11547"/>
                  <a:gd name="connsiteX5" fmla="*/ 8606 w 47390"/>
                  <a:gd name="connsiteY5" fmla="*/ 10537 h 11547"/>
                  <a:gd name="connsiteX6" fmla="*/ -262 w 47390"/>
                  <a:gd name="connsiteY6" fmla="*/ 4340 h 11547"/>
                  <a:gd name="connsiteX7" fmla="*/ 10608 w 47390"/>
                  <a:gd name="connsiteY7" fmla="*/ 716 h 11547"/>
                  <a:gd name="connsiteX8" fmla="*/ 20143 w 47390"/>
                  <a:gd name="connsiteY8" fmla="*/ -237 h 11547"/>
                  <a:gd name="connsiteX9" fmla="*/ 28344 w 47390"/>
                  <a:gd name="connsiteY9" fmla="*/ 621 h 11547"/>
                  <a:gd name="connsiteX10" fmla="*/ 35114 w 47390"/>
                  <a:gd name="connsiteY10" fmla="*/ 2719 h 11547"/>
                  <a:gd name="connsiteX11" fmla="*/ 43981 w 47390"/>
                  <a:gd name="connsiteY11" fmla="*/ 8154 h 11547"/>
                  <a:gd name="connsiteX12" fmla="*/ 47128 w 47390"/>
                  <a:gd name="connsiteY12" fmla="*/ 11300 h 11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7390" h="11547">
                    <a:moveTo>
                      <a:pt x="47128" y="11300"/>
                    </a:moveTo>
                    <a:lnTo>
                      <a:pt x="40167" y="11300"/>
                    </a:lnTo>
                    <a:cubicBezTo>
                      <a:pt x="38165" y="11300"/>
                      <a:pt x="35781" y="11300"/>
                      <a:pt x="33111" y="11300"/>
                    </a:cubicBezTo>
                    <a:cubicBezTo>
                      <a:pt x="30442" y="11300"/>
                      <a:pt x="27581" y="11300"/>
                      <a:pt x="24816" y="11300"/>
                    </a:cubicBezTo>
                    <a:cubicBezTo>
                      <a:pt x="22051" y="11300"/>
                      <a:pt x="19095" y="11300"/>
                      <a:pt x="16329" y="11300"/>
                    </a:cubicBezTo>
                    <a:cubicBezTo>
                      <a:pt x="13745" y="11205"/>
                      <a:pt x="11161" y="10948"/>
                      <a:pt x="8606" y="10537"/>
                    </a:cubicBezTo>
                    <a:cubicBezTo>
                      <a:pt x="4029" y="9584"/>
                      <a:pt x="501" y="7772"/>
                      <a:pt x="-262" y="4340"/>
                    </a:cubicBezTo>
                    <a:cubicBezTo>
                      <a:pt x="3256" y="2843"/>
                      <a:pt x="6899" y="1632"/>
                      <a:pt x="10608" y="716"/>
                    </a:cubicBezTo>
                    <a:cubicBezTo>
                      <a:pt x="13745" y="49"/>
                      <a:pt x="16940" y="-266"/>
                      <a:pt x="20143" y="-237"/>
                    </a:cubicBezTo>
                    <a:cubicBezTo>
                      <a:pt x="22899" y="-304"/>
                      <a:pt x="25655" y="-18"/>
                      <a:pt x="28344" y="621"/>
                    </a:cubicBezTo>
                    <a:cubicBezTo>
                      <a:pt x="30651" y="1155"/>
                      <a:pt x="32911" y="1851"/>
                      <a:pt x="35114" y="2719"/>
                    </a:cubicBezTo>
                    <a:cubicBezTo>
                      <a:pt x="38327" y="4063"/>
                      <a:pt x="41321" y="5903"/>
                      <a:pt x="43981" y="8154"/>
                    </a:cubicBezTo>
                    <a:cubicBezTo>
                      <a:pt x="45126" y="9098"/>
                      <a:pt x="46184" y="10156"/>
                      <a:pt x="47128" y="1130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731" name="任意多边形: 形状 730">
                <a:extLst>
                  <a:ext uri="{FF2B5EF4-FFF2-40B4-BE49-F238E27FC236}">
                    <a16:creationId xmlns:a16="http://schemas.microsoft.com/office/drawing/2014/main" id="{FCE734CC-919B-75D0-1413-0F2DC7D66867}"/>
                  </a:ext>
                </a:extLst>
              </p:cNvPr>
              <p:cNvSpPr/>
              <p:nvPr/>
            </p:nvSpPr>
            <p:spPr>
              <a:xfrm>
                <a:off x="1574848" y="2404320"/>
                <a:ext cx="63292" cy="13731"/>
              </a:xfrm>
              <a:custGeom>
                <a:avLst/>
                <a:gdLst>
                  <a:gd name="connsiteX0" fmla="*/ 80883 w 81144"/>
                  <a:gd name="connsiteY0" fmla="*/ 1660 h 17604"/>
                  <a:gd name="connsiteX1" fmla="*/ 70680 w 81144"/>
                  <a:gd name="connsiteY1" fmla="*/ 421 h 17604"/>
                  <a:gd name="connsiteX2" fmla="*/ 59810 w 81144"/>
                  <a:gd name="connsiteY2" fmla="*/ -247 h 17604"/>
                  <a:gd name="connsiteX3" fmla="*/ 53422 w 81144"/>
                  <a:gd name="connsiteY3" fmla="*/ -247 h 17604"/>
                  <a:gd name="connsiteX4" fmla="*/ 46652 w 81144"/>
                  <a:gd name="connsiteY4" fmla="*/ -247 h 17604"/>
                  <a:gd name="connsiteX5" fmla="*/ 39691 w 81144"/>
                  <a:gd name="connsiteY5" fmla="*/ 421 h 17604"/>
                  <a:gd name="connsiteX6" fmla="*/ 32635 w 81144"/>
                  <a:gd name="connsiteY6" fmla="*/ 1565 h 17604"/>
                  <a:gd name="connsiteX7" fmla="*/ 19190 w 81144"/>
                  <a:gd name="connsiteY7" fmla="*/ 5188 h 17604"/>
                  <a:gd name="connsiteX8" fmla="*/ 7748 w 81144"/>
                  <a:gd name="connsiteY8" fmla="*/ 10528 h 17604"/>
                  <a:gd name="connsiteX9" fmla="*/ 3266 w 81144"/>
                  <a:gd name="connsiteY9" fmla="*/ 13579 h 17604"/>
                  <a:gd name="connsiteX10" fmla="*/ -262 w 81144"/>
                  <a:gd name="connsiteY10" fmla="*/ 17107 h 17604"/>
                  <a:gd name="connsiteX11" fmla="*/ 9845 w 81144"/>
                  <a:gd name="connsiteY11" fmla="*/ 17107 h 17604"/>
                  <a:gd name="connsiteX12" fmla="*/ 21860 w 81144"/>
                  <a:gd name="connsiteY12" fmla="*/ 15010 h 17604"/>
                  <a:gd name="connsiteX13" fmla="*/ 28344 w 81144"/>
                  <a:gd name="connsiteY13" fmla="*/ 13579 h 17604"/>
                  <a:gd name="connsiteX14" fmla="*/ 35019 w 81144"/>
                  <a:gd name="connsiteY14" fmla="*/ 11958 h 17604"/>
                  <a:gd name="connsiteX15" fmla="*/ 41598 w 81144"/>
                  <a:gd name="connsiteY15" fmla="*/ 10242 h 17604"/>
                  <a:gd name="connsiteX16" fmla="*/ 48272 w 81144"/>
                  <a:gd name="connsiteY16" fmla="*/ 8716 h 17604"/>
                  <a:gd name="connsiteX17" fmla="*/ 54566 w 81144"/>
                  <a:gd name="connsiteY17" fmla="*/ 7095 h 17604"/>
                  <a:gd name="connsiteX18" fmla="*/ 60668 w 81144"/>
                  <a:gd name="connsiteY18" fmla="*/ 5760 h 17604"/>
                  <a:gd name="connsiteX19" fmla="*/ 71062 w 81144"/>
                  <a:gd name="connsiteY19" fmla="*/ 3472 h 17604"/>
                  <a:gd name="connsiteX20" fmla="*/ 80883 w 81144"/>
                  <a:gd name="connsiteY20" fmla="*/ 1660 h 17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81144" h="17604">
                    <a:moveTo>
                      <a:pt x="80883" y="1660"/>
                    </a:moveTo>
                    <a:cubicBezTo>
                      <a:pt x="80883" y="1660"/>
                      <a:pt x="76974" y="1088"/>
                      <a:pt x="70680" y="421"/>
                    </a:cubicBezTo>
                    <a:cubicBezTo>
                      <a:pt x="67076" y="-27"/>
                      <a:pt x="63443" y="-247"/>
                      <a:pt x="59810" y="-247"/>
                    </a:cubicBezTo>
                    <a:lnTo>
                      <a:pt x="53422" y="-247"/>
                    </a:lnTo>
                    <a:lnTo>
                      <a:pt x="46652" y="-247"/>
                    </a:lnTo>
                    <a:cubicBezTo>
                      <a:pt x="44363" y="-247"/>
                      <a:pt x="41979" y="-247"/>
                      <a:pt x="39691" y="421"/>
                    </a:cubicBezTo>
                    <a:cubicBezTo>
                      <a:pt x="37402" y="1088"/>
                      <a:pt x="35019" y="1184"/>
                      <a:pt x="32635" y="1565"/>
                    </a:cubicBezTo>
                    <a:cubicBezTo>
                      <a:pt x="28077" y="2461"/>
                      <a:pt x="23586" y="3663"/>
                      <a:pt x="19190" y="5188"/>
                    </a:cubicBezTo>
                    <a:cubicBezTo>
                      <a:pt x="15204" y="6561"/>
                      <a:pt x="11361" y="8354"/>
                      <a:pt x="7748" y="10528"/>
                    </a:cubicBezTo>
                    <a:cubicBezTo>
                      <a:pt x="6184" y="11443"/>
                      <a:pt x="4687" y="12464"/>
                      <a:pt x="3266" y="13579"/>
                    </a:cubicBezTo>
                    <a:cubicBezTo>
                      <a:pt x="1998" y="14657"/>
                      <a:pt x="816" y="15839"/>
                      <a:pt x="-262" y="17107"/>
                    </a:cubicBezTo>
                    <a:cubicBezTo>
                      <a:pt x="3094" y="17441"/>
                      <a:pt x="6489" y="17441"/>
                      <a:pt x="9845" y="17107"/>
                    </a:cubicBezTo>
                    <a:cubicBezTo>
                      <a:pt x="13564" y="17107"/>
                      <a:pt x="17664" y="15868"/>
                      <a:pt x="21860" y="15010"/>
                    </a:cubicBezTo>
                    <a:lnTo>
                      <a:pt x="28344" y="13579"/>
                    </a:lnTo>
                    <a:lnTo>
                      <a:pt x="35019" y="11958"/>
                    </a:lnTo>
                    <a:cubicBezTo>
                      <a:pt x="37183" y="11453"/>
                      <a:pt x="39376" y="10881"/>
                      <a:pt x="41598" y="10242"/>
                    </a:cubicBezTo>
                    <a:lnTo>
                      <a:pt x="48272" y="8716"/>
                    </a:lnTo>
                    <a:lnTo>
                      <a:pt x="54566" y="7095"/>
                    </a:lnTo>
                    <a:lnTo>
                      <a:pt x="60668" y="5760"/>
                    </a:lnTo>
                    <a:cubicBezTo>
                      <a:pt x="64482" y="4902"/>
                      <a:pt x="68010" y="3949"/>
                      <a:pt x="71062" y="3472"/>
                    </a:cubicBezTo>
                    <a:cubicBezTo>
                      <a:pt x="77069" y="2614"/>
                      <a:pt x="80883" y="1660"/>
                      <a:pt x="80883" y="166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678" name="组合 677">
              <a:extLst>
                <a:ext uri="{FF2B5EF4-FFF2-40B4-BE49-F238E27FC236}">
                  <a16:creationId xmlns:a16="http://schemas.microsoft.com/office/drawing/2014/main" id="{F091E07E-27B6-2356-9884-0571CB5F409B}"/>
                </a:ext>
              </a:extLst>
            </p:cNvPr>
            <p:cNvGrpSpPr/>
            <p:nvPr/>
          </p:nvGrpSpPr>
          <p:grpSpPr>
            <a:xfrm>
              <a:off x="3241511" y="2396425"/>
              <a:ext cx="252949" cy="517503"/>
              <a:chOff x="1320293" y="2390040"/>
              <a:chExt cx="252949" cy="517503"/>
            </a:xfrm>
            <a:grpFill/>
          </p:grpSpPr>
          <p:sp>
            <p:nvSpPr>
              <p:cNvPr id="679" name="任意多边形: 形状 678">
                <a:extLst>
                  <a:ext uri="{FF2B5EF4-FFF2-40B4-BE49-F238E27FC236}">
                    <a16:creationId xmlns:a16="http://schemas.microsoft.com/office/drawing/2014/main" id="{63D1E057-0F64-DEA0-A47A-58514D319532}"/>
                  </a:ext>
                </a:extLst>
              </p:cNvPr>
              <p:cNvSpPr/>
              <p:nvPr/>
            </p:nvSpPr>
            <p:spPr>
              <a:xfrm>
                <a:off x="1320293" y="2408965"/>
                <a:ext cx="225110" cy="473230"/>
              </a:xfrm>
              <a:custGeom>
                <a:avLst/>
                <a:gdLst>
                  <a:gd name="connsiteX0" fmla="*/ -262 w 288603"/>
                  <a:gd name="connsiteY0" fmla="*/ 597189 h 606705"/>
                  <a:gd name="connsiteX1" fmla="*/ 274734 w 288603"/>
                  <a:gd name="connsiteY1" fmla="*/ 363194 h 606705"/>
                  <a:gd name="connsiteX2" fmla="*/ 248703 w 288603"/>
                  <a:gd name="connsiteY2" fmla="*/ 149890 h 606705"/>
                  <a:gd name="connsiteX3" fmla="*/ 108249 w 288603"/>
                  <a:gd name="connsiteY3" fmla="*/ 15443 h 606705"/>
                  <a:gd name="connsiteX4" fmla="*/ 76497 w 288603"/>
                  <a:gd name="connsiteY4" fmla="*/ 3048 h 606705"/>
                  <a:gd name="connsiteX5" fmla="*/ 74018 w 288603"/>
                  <a:gd name="connsiteY5" fmla="*/ 92 h 606705"/>
                  <a:gd name="connsiteX6" fmla="*/ 225437 w 288603"/>
                  <a:gd name="connsiteY6" fmla="*/ 99640 h 606705"/>
                  <a:gd name="connsiteX7" fmla="*/ 287988 w 288603"/>
                  <a:gd name="connsiteY7" fmla="*/ 280809 h 606705"/>
                  <a:gd name="connsiteX8" fmla="*/ 111777 w 288603"/>
                  <a:gd name="connsiteY8" fmla="*/ 587844 h 606705"/>
                  <a:gd name="connsiteX9" fmla="*/ -262 w 288603"/>
                  <a:gd name="connsiteY9" fmla="*/ 605675 h 606705"/>
                  <a:gd name="connsiteX10" fmla="*/ -262 w 288603"/>
                  <a:gd name="connsiteY10" fmla="*/ 597856 h 6067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88603" h="606705">
                    <a:moveTo>
                      <a:pt x="-262" y="597189"/>
                    </a:moveTo>
                    <a:cubicBezTo>
                      <a:pt x="128464" y="606247"/>
                      <a:pt x="244698" y="508892"/>
                      <a:pt x="274734" y="363194"/>
                    </a:cubicBezTo>
                    <a:cubicBezTo>
                      <a:pt x="289619" y="291155"/>
                      <a:pt x="280474" y="216227"/>
                      <a:pt x="248703" y="149890"/>
                    </a:cubicBezTo>
                    <a:cubicBezTo>
                      <a:pt x="218972" y="90085"/>
                      <a:pt x="169294" y="42533"/>
                      <a:pt x="108249" y="15443"/>
                    </a:cubicBezTo>
                    <a:cubicBezTo>
                      <a:pt x="97903" y="10733"/>
                      <a:pt x="87300" y="6595"/>
                      <a:pt x="76497" y="3048"/>
                    </a:cubicBezTo>
                    <a:cubicBezTo>
                      <a:pt x="72206" y="1713"/>
                      <a:pt x="69822" y="-1243"/>
                      <a:pt x="74018" y="92"/>
                    </a:cubicBezTo>
                    <a:cubicBezTo>
                      <a:pt x="133441" y="17093"/>
                      <a:pt x="186267" y="51830"/>
                      <a:pt x="225437" y="99640"/>
                    </a:cubicBezTo>
                    <a:cubicBezTo>
                      <a:pt x="264417" y="152160"/>
                      <a:pt x="286263" y="215426"/>
                      <a:pt x="287988" y="280809"/>
                    </a:cubicBezTo>
                    <a:cubicBezTo>
                      <a:pt x="294091" y="415638"/>
                      <a:pt x="220479" y="541121"/>
                      <a:pt x="111777" y="587844"/>
                    </a:cubicBezTo>
                    <a:cubicBezTo>
                      <a:pt x="76392" y="602662"/>
                      <a:pt x="37974" y="608774"/>
                      <a:pt x="-262" y="605675"/>
                    </a:cubicBezTo>
                    <a:lnTo>
                      <a:pt x="-262" y="597856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680" name="任意多边形: 形状 679">
                <a:extLst>
                  <a:ext uri="{FF2B5EF4-FFF2-40B4-BE49-F238E27FC236}">
                    <a16:creationId xmlns:a16="http://schemas.microsoft.com/office/drawing/2014/main" id="{B9E8E3FB-16A4-701D-1123-A7D6D2ECB212}"/>
                  </a:ext>
                </a:extLst>
              </p:cNvPr>
              <p:cNvSpPr/>
              <p:nvPr/>
            </p:nvSpPr>
            <p:spPr>
              <a:xfrm>
                <a:off x="1338589" y="2880989"/>
                <a:ext cx="87465" cy="26554"/>
              </a:xfrm>
              <a:custGeom>
                <a:avLst/>
                <a:gdLst>
                  <a:gd name="connsiteX0" fmla="*/ 111874 w 112135"/>
                  <a:gd name="connsiteY0" fmla="*/ 29503 h 34043"/>
                  <a:gd name="connsiteX1" fmla="*/ 106725 w 112135"/>
                  <a:gd name="connsiteY1" fmla="*/ 30647 h 34043"/>
                  <a:gd name="connsiteX2" fmla="*/ 93090 w 112135"/>
                  <a:gd name="connsiteY2" fmla="*/ 32650 h 34043"/>
                  <a:gd name="connsiteX3" fmla="*/ 74019 w 112135"/>
                  <a:gd name="connsiteY3" fmla="*/ 33794 h 34043"/>
                  <a:gd name="connsiteX4" fmla="*/ 52279 w 112135"/>
                  <a:gd name="connsiteY4" fmla="*/ 32364 h 34043"/>
                  <a:gd name="connsiteX5" fmla="*/ 31301 w 112135"/>
                  <a:gd name="connsiteY5" fmla="*/ 27787 h 34043"/>
                  <a:gd name="connsiteX6" fmla="*/ 13852 w 112135"/>
                  <a:gd name="connsiteY6" fmla="*/ 20254 h 34043"/>
                  <a:gd name="connsiteX7" fmla="*/ -70 w 112135"/>
                  <a:gd name="connsiteY7" fmla="*/ -247 h 34043"/>
                  <a:gd name="connsiteX8" fmla="*/ 46748 w 112135"/>
                  <a:gd name="connsiteY8" fmla="*/ 5856 h 34043"/>
                  <a:gd name="connsiteX9" fmla="*/ 56283 w 112135"/>
                  <a:gd name="connsiteY9" fmla="*/ 8049 h 34043"/>
                  <a:gd name="connsiteX10" fmla="*/ 65819 w 112135"/>
                  <a:gd name="connsiteY10" fmla="*/ 10337 h 34043"/>
                  <a:gd name="connsiteX11" fmla="*/ 81838 w 112135"/>
                  <a:gd name="connsiteY11" fmla="*/ 15200 h 34043"/>
                  <a:gd name="connsiteX12" fmla="*/ 94710 w 112135"/>
                  <a:gd name="connsiteY12" fmla="*/ 20254 h 34043"/>
                  <a:gd name="connsiteX13" fmla="*/ 104246 w 112135"/>
                  <a:gd name="connsiteY13" fmla="*/ 24831 h 34043"/>
                  <a:gd name="connsiteX14" fmla="*/ 111874 w 112135"/>
                  <a:gd name="connsiteY14" fmla="*/ 29503 h 340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12135" h="34043">
                    <a:moveTo>
                      <a:pt x="111874" y="29503"/>
                    </a:moveTo>
                    <a:lnTo>
                      <a:pt x="106725" y="30647"/>
                    </a:lnTo>
                    <a:cubicBezTo>
                      <a:pt x="103483" y="31219"/>
                      <a:pt x="98715" y="31887"/>
                      <a:pt x="93090" y="32650"/>
                    </a:cubicBezTo>
                    <a:cubicBezTo>
                      <a:pt x="86758" y="33346"/>
                      <a:pt x="80389" y="33727"/>
                      <a:pt x="74019" y="33794"/>
                    </a:cubicBezTo>
                    <a:cubicBezTo>
                      <a:pt x="66744" y="33832"/>
                      <a:pt x="59478" y="33355"/>
                      <a:pt x="52279" y="32364"/>
                    </a:cubicBezTo>
                    <a:cubicBezTo>
                      <a:pt x="45175" y="31420"/>
                      <a:pt x="38157" y="29894"/>
                      <a:pt x="31301" y="27787"/>
                    </a:cubicBezTo>
                    <a:cubicBezTo>
                      <a:pt x="25246" y="25880"/>
                      <a:pt x="19392" y="23353"/>
                      <a:pt x="13852" y="20254"/>
                    </a:cubicBezTo>
                    <a:cubicBezTo>
                      <a:pt x="4317" y="14152"/>
                      <a:pt x="-1405" y="7191"/>
                      <a:pt x="-70" y="-247"/>
                    </a:cubicBezTo>
                    <a:cubicBezTo>
                      <a:pt x="15644" y="888"/>
                      <a:pt x="31273" y="2929"/>
                      <a:pt x="46748" y="5856"/>
                    </a:cubicBezTo>
                    <a:lnTo>
                      <a:pt x="56283" y="8049"/>
                    </a:lnTo>
                    <a:cubicBezTo>
                      <a:pt x="59430" y="8716"/>
                      <a:pt x="62386" y="9479"/>
                      <a:pt x="65819" y="10337"/>
                    </a:cubicBezTo>
                    <a:cubicBezTo>
                      <a:pt x="71635" y="12054"/>
                      <a:pt x="76975" y="13484"/>
                      <a:pt x="81838" y="15200"/>
                    </a:cubicBezTo>
                    <a:cubicBezTo>
                      <a:pt x="86701" y="16917"/>
                      <a:pt x="91373" y="18633"/>
                      <a:pt x="94710" y="20254"/>
                    </a:cubicBezTo>
                    <a:cubicBezTo>
                      <a:pt x="98048" y="21875"/>
                      <a:pt x="101767" y="23496"/>
                      <a:pt x="104246" y="24831"/>
                    </a:cubicBezTo>
                    <a:cubicBezTo>
                      <a:pt x="106906" y="26195"/>
                      <a:pt x="109452" y="27758"/>
                      <a:pt x="111874" y="29503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681" name="任意多边形: 形状 680">
                <a:extLst>
                  <a:ext uri="{FF2B5EF4-FFF2-40B4-BE49-F238E27FC236}">
                    <a16:creationId xmlns:a16="http://schemas.microsoft.com/office/drawing/2014/main" id="{E1027674-177E-C1E2-C0DD-35DC211344EA}"/>
                  </a:ext>
                </a:extLst>
              </p:cNvPr>
              <p:cNvSpPr/>
              <p:nvPr/>
            </p:nvSpPr>
            <p:spPr>
              <a:xfrm>
                <a:off x="1338448" y="2819406"/>
                <a:ext cx="59343" cy="54889"/>
              </a:xfrm>
              <a:custGeom>
                <a:avLst/>
                <a:gdLst>
                  <a:gd name="connsiteX0" fmla="*/ 75820 w 76081"/>
                  <a:gd name="connsiteY0" fmla="*/ -247 h 70370"/>
                  <a:gd name="connsiteX1" fmla="*/ 72864 w 76081"/>
                  <a:gd name="connsiteY1" fmla="*/ 2328 h 70370"/>
                  <a:gd name="connsiteX2" fmla="*/ 64950 w 76081"/>
                  <a:gd name="connsiteY2" fmla="*/ 8812 h 70370"/>
                  <a:gd name="connsiteX3" fmla="*/ 53412 w 76081"/>
                  <a:gd name="connsiteY3" fmla="*/ 17870 h 70370"/>
                  <a:gd name="connsiteX4" fmla="*/ 39491 w 76081"/>
                  <a:gd name="connsiteY4" fmla="*/ 27978 h 70370"/>
                  <a:gd name="connsiteX5" fmla="*/ 24902 w 76081"/>
                  <a:gd name="connsiteY5" fmla="*/ 38466 h 70370"/>
                  <a:gd name="connsiteX6" fmla="*/ 11743 w 76081"/>
                  <a:gd name="connsiteY6" fmla="*/ 48860 h 70370"/>
                  <a:gd name="connsiteX7" fmla="*/ -81 w 76081"/>
                  <a:gd name="connsiteY7" fmla="*/ 70123 h 70370"/>
                  <a:gd name="connsiteX8" fmla="*/ 42256 w 76081"/>
                  <a:gd name="connsiteY8" fmla="*/ 54962 h 70370"/>
                  <a:gd name="connsiteX9" fmla="*/ 49789 w 76081"/>
                  <a:gd name="connsiteY9" fmla="*/ 49146 h 70370"/>
                  <a:gd name="connsiteX10" fmla="*/ 55987 w 76081"/>
                  <a:gd name="connsiteY10" fmla="*/ 42852 h 70370"/>
                  <a:gd name="connsiteX11" fmla="*/ 65522 w 76081"/>
                  <a:gd name="connsiteY11" fmla="*/ 30075 h 70370"/>
                  <a:gd name="connsiteX12" fmla="*/ 71339 w 76081"/>
                  <a:gd name="connsiteY12" fmla="*/ 18252 h 70370"/>
                  <a:gd name="connsiteX13" fmla="*/ 74390 w 76081"/>
                  <a:gd name="connsiteY13" fmla="*/ 8716 h 70370"/>
                  <a:gd name="connsiteX14" fmla="*/ 75820 w 76081"/>
                  <a:gd name="connsiteY14" fmla="*/ -247 h 703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6081" h="70370">
                    <a:moveTo>
                      <a:pt x="75820" y="-247"/>
                    </a:moveTo>
                    <a:lnTo>
                      <a:pt x="72864" y="2328"/>
                    </a:lnTo>
                    <a:lnTo>
                      <a:pt x="64950" y="8812"/>
                    </a:lnTo>
                    <a:lnTo>
                      <a:pt x="53412" y="17870"/>
                    </a:lnTo>
                    <a:cubicBezTo>
                      <a:pt x="49026" y="20922"/>
                      <a:pt x="44354" y="24640"/>
                      <a:pt x="39491" y="27978"/>
                    </a:cubicBezTo>
                    <a:cubicBezTo>
                      <a:pt x="34628" y="31315"/>
                      <a:pt x="29955" y="34843"/>
                      <a:pt x="24902" y="38466"/>
                    </a:cubicBezTo>
                    <a:cubicBezTo>
                      <a:pt x="19848" y="42090"/>
                      <a:pt x="15366" y="45332"/>
                      <a:pt x="11743" y="48860"/>
                    </a:cubicBezTo>
                    <a:cubicBezTo>
                      <a:pt x="3924" y="55535"/>
                      <a:pt x="-1320" y="62781"/>
                      <a:pt x="-81" y="70123"/>
                    </a:cubicBezTo>
                    <a:cubicBezTo>
                      <a:pt x="15138" y="68960"/>
                      <a:pt x="29755" y="63725"/>
                      <a:pt x="42256" y="54962"/>
                    </a:cubicBezTo>
                    <a:cubicBezTo>
                      <a:pt x="44878" y="53170"/>
                      <a:pt x="47395" y="51225"/>
                      <a:pt x="49789" y="49146"/>
                    </a:cubicBezTo>
                    <a:cubicBezTo>
                      <a:pt x="52077" y="47048"/>
                      <a:pt x="54079" y="44950"/>
                      <a:pt x="55987" y="42852"/>
                    </a:cubicBezTo>
                    <a:cubicBezTo>
                      <a:pt x="59629" y="38953"/>
                      <a:pt x="62824" y="34671"/>
                      <a:pt x="65522" y="30075"/>
                    </a:cubicBezTo>
                    <a:cubicBezTo>
                      <a:pt x="67820" y="26319"/>
                      <a:pt x="69775" y="22361"/>
                      <a:pt x="71339" y="18252"/>
                    </a:cubicBezTo>
                    <a:cubicBezTo>
                      <a:pt x="72559" y="15143"/>
                      <a:pt x="73579" y="11958"/>
                      <a:pt x="74390" y="8716"/>
                    </a:cubicBezTo>
                    <a:cubicBezTo>
                      <a:pt x="75076" y="5761"/>
                      <a:pt x="75553" y="2767"/>
                      <a:pt x="75820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grpSp>
            <p:nvGrpSpPr>
              <p:cNvPr id="682" name="组合 681">
                <a:extLst>
                  <a:ext uri="{FF2B5EF4-FFF2-40B4-BE49-F238E27FC236}">
                    <a16:creationId xmlns:a16="http://schemas.microsoft.com/office/drawing/2014/main" id="{7C8304AC-6EC0-9C47-B7E7-6DBDA2FF2ED9}"/>
                  </a:ext>
                </a:extLst>
              </p:cNvPr>
              <p:cNvGrpSpPr/>
              <p:nvPr/>
            </p:nvGrpSpPr>
            <p:grpSpPr>
              <a:xfrm>
                <a:off x="1386449" y="2390040"/>
                <a:ext cx="186793" cy="497566"/>
                <a:chOff x="1386449" y="2390040"/>
                <a:chExt cx="186793" cy="497566"/>
              </a:xfrm>
              <a:grpFill/>
            </p:grpSpPr>
            <p:sp>
              <p:nvSpPr>
                <p:cNvPr id="684" name="任意多边形: 形状 683">
                  <a:extLst>
                    <a:ext uri="{FF2B5EF4-FFF2-40B4-BE49-F238E27FC236}">
                      <a16:creationId xmlns:a16="http://schemas.microsoft.com/office/drawing/2014/main" id="{26802CAF-F263-85CD-473F-AC2072F75BE4}"/>
                    </a:ext>
                  </a:extLst>
                </p:cNvPr>
                <p:cNvSpPr/>
                <p:nvPr/>
              </p:nvSpPr>
              <p:spPr>
                <a:xfrm>
                  <a:off x="1389089" y="2867749"/>
                  <a:ext cx="85010" cy="19857"/>
                </a:xfrm>
                <a:custGeom>
                  <a:avLst/>
                  <a:gdLst>
                    <a:gd name="connsiteX0" fmla="*/ 108726 w 108987"/>
                    <a:gd name="connsiteY0" fmla="*/ 6523 h 25458"/>
                    <a:gd name="connsiteX1" fmla="*/ 104149 w 108987"/>
                    <a:gd name="connsiteY1" fmla="*/ 8812 h 25458"/>
                    <a:gd name="connsiteX2" fmla="*/ 91944 w 108987"/>
                    <a:gd name="connsiteY2" fmla="*/ 14056 h 25458"/>
                    <a:gd name="connsiteX3" fmla="*/ 74399 w 108987"/>
                    <a:gd name="connsiteY3" fmla="*/ 19968 h 25458"/>
                    <a:gd name="connsiteX4" fmla="*/ 64864 w 108987"/>
                    <a:gd name="connsiteY4" fmla="*/ 22447 h 25458"/>
                    <a:gd name="connsiteX5" fmla="*/ 54566 w 108987"/>
                    <a:gd name="connsiteY5" fmla="*/ 24163 h 25458"/>
                    <a:gd name="connsiteX6" fmla="*/ 44267 w 108987"/>
                    <a:gd name="connsiteY6" fmla="*/ 25212 h 25458"/>
                    <a:gd name="connsiteX7" fmla="*/ 34256 w 108987"/>
                    <a:gd name="connsiteY7" fmla="*/ 25212 h 25458"/>
                    <a:gd name="connsiteX8" fmla="*/ 16711 w 108987"/>
                    <a:gd name="connsiteY8" fmla="*/ 22733 h 25458"/>
                    <a:gd name="connsiteX9" fmla="*/ 4506 w 108987"/>
                    <a:gd name="connsiteY9" fmla="*/ 16726 h 25458"/>
                    <a:gd name="connsiteX10" fmla="*/ -262 w 108987"/>
                    <a:gd name="connsiteY10" fmla="*/ 7191 h 25458"/>
                    <a:gd name="connsiteX11" fmla="*/ 44267 w 108987"/>
                    <a:gd name="connsiteY11" fmla="*/ 611 h 25458"/>
                    <a:gd name="connsiteX12" fmla="*/ 62575 w 108987"/>
                    <a:gd name="connsiteY12" fmla="*/ -247 h 25458"/>
                    <a:gd name="connsiteX13" fmla="*/ 70776 w 108987"/>
                    <a:gd name="connsiteY13" fmla="*/ -247 h 25458"/>
                    <a:gd name="connsiteX14" fmla="*/ 78308 w 108987"/>
                    <a:gd name="connsiteY14" fmla="*/ -247 h 25458"/>
                    <a:gd name="connsiteX15" fmla="*/ 100907 w 108987"/>
                    <a:gd name="connsiteY15" fmla="*/ 2995 h 25458"/>
                    <a:gd name="connsiteX16" fmla="*/ 108726 w 108987"/>
                    <a:gd name="connsiteY16" fmla="*/ 6523 h 254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08987" h="25458">
                      <a:moveTo>
                        <a:pt x="108726" y="6523"/>
                      </a:moveTo>
                      <a:lnTo>
                        <a:pt x="104149" y="8812"/>
                      </a:lnTo>
                      <a:cubicBezTo>
                        <a:pt x="101193" y="10051"/>
                        <a:pt x="97093" y="12149"/>
                        <a:pt x="91944" y="14056"/>
                      </a:cubicBezTo>
                      <a:cubicBezTo>
                        <a:pt x="86204" y="16326"/>
                        <a:pt x="80349" y="18299"/>
                        <a:pt x="74399" y="19968"/>
                      </a:cubicBezTo>
                      <a:lnTo>
                        <a:pt x="64864" y="22447"/>
                      </a:lnTo>
                      <a:lnTo>
                        <a:pt x="54566" y="24163"/>
                      </a:lnTo>
                      <a:cubicBezTo>
                        <a:pt x="51152" y="24697"/>
                        <a:pt x="47719" y="25050"/>
                        <a:pt x="44267" y="25212"/>
                      </a:cubicBezTo>
                      <a:cubicBezTo>
                        <a:pt x="40835" y="25212"/>
                        <a:pt x="37498" y="25212"/>
                        <a:pt x="34256" y="25212"/>
                      </a:cubicBezTo>
                      <a:cubicBezTo>
                        <a:pt x="28334" y="25041"/>
                        <a:pt x="22451" y="24211"/>
                        <a:pt x="16711" y="22733"/>
                      </a:cubicBezTo>
                      <a:cubicBezTo>
                        <a:pt x="12277" y="21570"/>
                        <a:pt x="8129" y="19529"/>
                        <a:pt x="4506" y="16726"/>
                      </a:cubicBezTo>
                      <a:cubicBezTo>
                        <a:pt x="1645" y="14361"/>
                        <a:pt x="-90" y="10900"/>
                        <a:pt x="-262" y="7191"/>
                      </a:cubicBezTo>
                      <a:cubicBezTo>
                        <a:pt x="14422" y="4015"/>
                        <a:pt x="29297" y="1813"/>
                        <a:pt x="44267" y="611"/>
                      </a:cubicBezTo>
                      <a:cubicBezTo>
                        <a:pt x="50752" y="39"/>
                        <a:pt x="56950" y="-56"/>
                        <a:pt x="62575" y="-247"/>
                      </a:cubicBezTo>
                      <a:lnTo>
                        <a:pt x="70776" y="-247"/>
                      </a:lnTo>
                      <a:lnTo>
                        <a:pt x="78308" y="-247"/>
                      </a:lnTo>
                      <a:cubicBezTo>
                        <a:pt x="85918" y="240"/>
                        <a:pt x="93469" y="1327"/>
                        <a:pt x="100907" y="2995"/>
                      </a:cubicBezTo>
                      <a:cubicBezTo>
                        <a:pt x="103586" y="3987"/>
                        <a:pt x="106199" y="5169"/>
                        <a:pt x="108726" y="6523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685" name="任意多边形: 形状 684">
                  <a:extLst>
                    <a:ext uri="{FF2B5EF4-FFF2-40B4-BE49-F238E27FC236}">
                      <a16:creationId xmlns:a16="http://schemas.microsoft.com/office/drawing/2014/main" id="{A98E9A01-3391-93F3-515C-EF5F28474FA9}"/>
                    </a:ext>
                  </a:extLst>
                </p:cNvPr>
                <p:cNvSpPr/>
                <p:nvPr/>
              </p:nvSpPr>
              <p:spPr>
                <a:xfrm>
                  <a:off x="1435574" y="2830295"/>
                  <a:ext cx="78911" cy="30333"/>
                </a:xfrm>
                <a:custGeom>
                  <a:avLst/>
                  <a:gdLst>
                    <a:gd name="connsiteX0" fmla="*/ 100907 w 101168"/>
                    <a:gd name="connsiteY0" fmla="*/ 0 h 38888"/>
                    <a:gd name="connsiteX1" fmla="*/ 97093 w 101168"/>
                    <a:gd name="connsiteY1" fmla="*/ 3147 h 38888"/>
                    <a:gd name="connsiteX2" fmla="*/ 86890 w 101168"/>
                    <a:gd name="connsiteY2" fmla="*/ 10966 h 38888"/>
                    <a:gd name="connsiteX3" fmla="*/ 71824 w 101168"/>
                    <a:gd name="connsiteY3" fmla="*/ 20501 h 38888"/>
                    <a:gd name="connsiteX4" fmla="*/ 54089 w 101168"/>
                    <a:gd name="connsiteY4" fmla="*/ 30036 h 38888"/>
                    <a:gd name="connsiteX5" fmla="*/ 44554 w 101168"/>
                    <a:gd name="connsiteY5" fmla="*/ 33565 h 38888"/>
                    <a:gd name="connsiteX6" fmla="*/ 35019 w 101168"/>
                    <a:gd name="connsiteY6" fmla="*/ 36330 h 38888"/>
                    <a:gd name="connsiteX7" fmla="*/ 18332 w 101168"/>
                    <a:gd name="connsiteY7" fmla="*/ 38618 h 38888"/>
                    <a:gd name="connsiteX8" fmla="*/ 5936 w 101168"/>
                    <a:gd name="connsiteY8" fmla="*/ 36425 h 38888"/>
                    <a:gd name="connsiteX9" fmla="*/ -262 w 101168"/>
                    <a:gd name="connsiteY9" fmla="*/ 29178 h 38888"/>
                    <a:gd name="connsiteX10" fmla="*/ 39500 w 101168"/>
                    <a:gd name="connsiteY10" fmla="*/ 11347 h 38888"/>
                    <a:gd name="connsiteX11" fmla="*/ 70776 w 101168"/>
                    <a:gd name="connsiteY11" fmla="*/ 2480 h 38888"/>
                    <a:gd name="connsiteX12" fmla="*/ 82981 w 101168"/>
                    <a:gd name="connsiteY12" fmla="*/ 668 h 38888"/>
                    <a:gd name="connsiteX13" fmla="*/ 92516 w 101168"/>
                    <a:gd name="connsiteY13" fmla="*/ -95 h 38888"/>
                    <a:gd name="connsiteX14" fmla="*/ 100907 w 101168"/>
                    <a:gd name="connsiteY14" fmla="*/ 0 h 388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01168" h="38888">
                      <a:moveTo>
                        <a:pt x="100907" y="0"/>
                      </a:moveTo>
                      <a:lnTo>
                        <a:pt x="97093" y="3147"/>
                      </a:lnTo>
                      <a:cubicBezTo>
                        <a:pt x="93841" y="5941"/>
                        <a:pt x="90428" y="8544"/>
                        <a:pt x="86890" y="10966"/>
                      </a:cubicBezTo>
                      <a:cubicBezTo>
                        <a:pt x="82065" y="14446"/>
                        <a:pt x="77031" y="17631"/>
                        <a:pt x="71824" y="20501"/>
                      </a:cubicBezTo>
                      <a:cubicBezTo>
                        <a:pt x="66122" y="24058"/>
                        <a:pt x="60201" y="27242"/>
                        <a:pt x="54089" y="30036"/>
                      </a:cubicBezTo>
                      <a:cubicBezTo>
                        <a:pt x="50980" y="31381"/>
                        <a:pt x="47796" y="32563"/>
                        <a:pt x="44554" y="33565"/>
                      </a:cubicBezTo>
                      <a:cubicBezTo>
                        <a:pt x="41426" y="34661"/>
                        <a:pt x="38241" y="35586"/>
                        <a:pt x="35019" y="36330"/>
                      </a:cubicBezTo>
                      <a:cubicBezTo>
                        <a:pt x="29564" y="37722"/>
                        <a:pt x="23967" y="38494"/>
                        <a:pt x="18332" y="38618"/>
                      </a:cubicBezTo>
                      <a:cubicBezTo>
                        <a:pt x="14089" y="38790"/>
                        <a:pt x="9865" y="38037"/>
                        <a:pt x="5936" y="36425"/>
                      </a:cubicBezTo>
                      <a:cubicBezTo>
                        <a:pt x="2894" y="35061"/>
                        <a:pt x="615" y="32401"/>
                        <a:pt x="-262" y="29178"/>
                      </a:cubicBezTo>
                      <a:cubicBezTo>
                        <a:pt x="12553" y="22303"/>
                        <a:pt x="25846" y="16344"/>
                        <a:pt x="39500" y="11347"/>
                      </a:cubicBezTo>
                      <a:cubicBezTo>
                        <a:pt x="49674" y="7571"/>
                        <a:pt x="60134" y="4606"/>
                        <a:pt x="70776" y="2480"/>
                      </a:cubicBezTo>
                      <a:cubicBezTo>
                        <a:pt x="74809" y="1660"/>
                        <a:pt x="78880" y="1049"/>
                        <a:pt x="82981" y="668"/>
                      </a:cubicBezTo>
                      <a:cubicBezTo>
                        <a:pt x="86604" y="191"/>
                        <a:pt x="89655" y="0"/>
                        <a:pt x="92516" y="-95"/>
                      </a:cubicBezTo>
                      <a:cubicBezTo>
                        <a:pt x="95310" y="-324"/>
                        <a:pt x="98123" y="-295"/>
                        <a:pt x="100907" y="0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686" name="任意多边形: 形状 685">
                  <a:extLst>
                    <a:ext uri="{FF2B5EF4-FFF2-40B4-BE49-F238E27FC236}">
                      <a16:creationId xmlns:a16="http://schemas.microsoft.com/office/drawing/2014/main" id="{0307F43A-0E1C-B937-7A11-20CD5F3BEC06}"/>
                    </a:ext>
                  </a:extLst>
                </p:cNvPr>
                <p:cNvSpPr/>
                <p:nvPr/>
              </p:nvSpPr>
              <p:spPr>
                <a:xfrm>
                  <a:off x="1477521" y="2778946"/>
                  <a:ext cx="67830" cy="44577"/>
                </a:xfrm>
                <a:custGeom>
                  <a:avLst/>
                  <a:gdLst>
                    <a:gd name="connsiteX0" fmla="*/ 86700 w 86961"/>
                    <a:gd name="connsiteY0" fmla="*/ -247 h 57150"/>
                    <a:gd name="connsiteX1" fmla="*/ 83839 w 86961"/>
                    <a:gd name="connsiteY1" fmla="*/ 3663 h 57150"/>
                    <a:gd name="connsiteX2" fmla="*/ 75829 w 86961"/>
                    <a:gd name="connsiteY2" fmla="*/ 13198 h 57150"/>
                    <a:gd name="connsiteX3" fmla="*/ 70394 w 86961"/>
                    <a:gd name="connsiteY3" fmla="*/ 19396 h 57150"/>
                    <a:gd name="connsiteX4" fmla="*/ 63910 w 86961"/>
                    <a:gd name="connsiteY4" fmla="*/ 25785 h 57150"/>
                    <a:gd name="connsiteX5" fmla="*/ 49321 w 86961"/>
                    <a:gd name="connsiteY5" fmla="*/ 38657 h 57150"/>
                    <a:gd name="connsiteX6" fmla="*/ 33588 w 86961"/>
                    <a:gd name="connsiteY6" fmla="*/ 49051 h 57150"/>
                    <a:gd name="connsiteX7" fmla="*/ 18809 w 86961"/>
                    <a:gd name="connsiteY7" fmla="*/ 55535 h 57150"/>
                    <a:gd name="connsiteX8" fmla="*/ -262 w 86961"/>
                    <a:gd name="connsiteY8" fmla="*/ 51720 h 57150"/>
                    <a:gd name="connsiteX9" fmla="*/ 32825 w 86961"/>
                    <a:gd name="connsiteY9" fmla="*/ 25022 h 57150"/>
                    <a:gd name="connsiteX10" fmla="*/ 47224 w 86961"/>
                    <a:gd name="connsiteY10" fmla="*/ 15486 h 57150"/>
                    <a:gd name="connsiteX11" fmla="*/ 60001 w 86961"/>
                    <a:gd name="connsiteY11" fmla="*/ 8716 h 57150"/>
                    <a:gd name="connsiteX12" fmla="*/ 79071 w 86961"/>
                    <a:gd name="connsiteY12" fmla="*/ 1088 h 57150"/>
                    <a:gd name="connsiteX13" fmla="*/ 86700 w 86961"/>
                    <a:gd name="connsiteY13" fmla="*/ -247 h 57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86961" h="57150">
                      <a:moveTo>
                        <a:pt x="86700" y="-247"/>
                      </a:moveTo>
                      <a:lnTo>
                        <a:pt x="83839" y="3663"/>
                      </a:lnTo>
                      <a:cubicBezTo>
                        <a:pt x="82027" y="6142"/>
                        <a:pt x="79262" y="9479"/>
                        <a:pt x="75829" y="13198"/>
                      </a:cubicBezTo>
                      <a:lnTo>
                        <a:pt x="70394" y="19396"/>
                      </a:lnTo>
                      <a:lnTo>
                        <a:pt x="63910" y="25785"/>
                      </a:lnTo>
                      <a:cubicBezTo>
                        <a:pt x="59314" y="30371"/>
                        <a:pt x="54442" y="34671"/>
                        <a:pt x="49321" y="38657"/>
                      </a:cubicBezTo>
                      <a:cubicBezTo>
                        <a:pt x="44306" y="42462"/>
                        <a:pt x="39052" y="45932"/>
                        <a:pt x="33588" y="49051"/>
                      </a:cubicBezTo>
                      <a:cubicBezTo>
                        <a:pt x="28935" y="51778"/>
                        <a:pt x="23967" y="53961"/>
                        <a:pt x="18809" y="55535"/>
                      </a:cubicBezTo>
                      <a:cubicBezTo>
                        <a:pt x="9273" y="58013"/>
                        <a:pt x="2694" y="57346"/>
                        <a:pt x="-262" y="51720"/>
                      </a:cubicBezTo>
                      <a:cubicBezTo>
                        <a:pt x="10122" y="42042"/>
                        <a:pt x="21173" y="33127"/>
                        <a:pt x="32825" y="25022"/>
                      </a:cubicBezTo>
                      <a:cubicBezTo>
                        <a:pt x="37784" y="21398"/>
                        <a:pt x="42361" y="18538"/>
                        <a:pt x="47224" y="15486"/>
                      </a:cubicBezTo>
                      <a:cubicBezTo>
                        <a:pt x="52087" y="12435"/>
                        <a:pt x="55996" y="10624"/>
                        <a:pt x="60001" y="8716"/>
                      </a:cubicBezTo>
                      <a:cubicBezTo>
                        <a:pt x="66132" y="5646"/>
                        <a:pt x="72511" y="3091"/>
                        <a:pt x="79071" y="1088"/>
                      </a:cubicBezTo>
                      <a:cubicBezTo>
                        <a:pt x="81579" y="449"/>
                        <a:pt x="84125" y="1"/>
                        <a:pt x="86700" y="-24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687" name="任意多边形: 形状 686">
                  <a:extLst>
                    <a:ext uri="{FF2B5EF4-FFF2-40B4-BE49-F238E27FC236}">
                      <a16:creationId xmlns:a16="http://schemas.microsoft.com/office/drawing/2014/main" id="{0293540A-45D9-D34A-A7B0-975E70FC92E7}"/>
                    </a:ext>
                  </a:extLst>
                </p:cNvPr>
                <p:cNvSpPr/>
                <p:nvPr/>
              </p:nvSpPr>
              <p:spPr>
                <a:xfrm>
                  <a:off x="1510915" y="2720785"/>
                  <a:ext cx="54368" cy="56506"/>
                </a:xfrm>
                <a:custGeom>
                  <a:avLst/>
                  <a:gdLst>
                    <a:gd name="connsiteX0" fmla="*/ 69441 w 69702"/>
                    <a:gd name="connsiteY0" fmla="*/ -247 h 72444"/>
                    <a:gd name="connsiteX1" fmla="*/ 68964 w 69702"/>
                    <a:gd name="connsiteY1" fmla="*/ 897 h 72444"/>
                    <a:gd name="connsiteX2" fmla="*/ 67533 w 69702"/>
                    <a:gd name="connsiteY2" fmla="*/ 3949 h 72444"/>
                    <a:gd name="connsiteX3" fmla="*/ 62003 w 69702"/>
                    <a:gd name="connsiteY3" fmla="*/ 14819 h 72444"/>
                    <a:gd name="connsiteX4" fmla="*/ 53422 w 69702"/>
                    <a:gd name="connsiteY4" fmla="*/ 29408 h 72444"/>
                    <a:gd name="connsiteX5" fmla="*/ 42551 w 69702"/>
                    <a:gd name="connsiteY5" fmla="*/ 44760 h 72444"/>
                    <a:gd name="connsiteX6" fmla="*/ 30156 w 69702"/>
                    <a:gd name="connsiteY6" fmla="*/ 58395 h 72444"/>
                    <a:gd name="connsiteX7" fmla="*/ 17855 w 69702"/>
                    <a:gd name="connsiteY7" fmla="*/ 67930 h 72444"/>
                    <a:gd name="connsiteX8" fmla="*/ -262 w 69702"/>
                    <a:gd name="connsiteY8" fmla="*/ 69456 h 72444"/>
                    <a:gd name="connsiteX9" fmla="*/ 24911 w 69702"/>
                    <a:gd name="connsiteY9" fmla="*/ 36369 h 72444"/>
                    <a:gd name="connsiteX10" fmla="*/ 36353 w 69702"/>
                    <a:gd name="connsiteY10" fmla="*/ 24259 h 72444"/>
                    <a:gd name="connsiteX11" fmla="*/ 46747 w 69702"/>
                    <a:gd name="connsiteY11" fmla="*/ 14724 h 72444"/>
                    <a:gd name="connsiteX12" fmla="*/ 62957 w 69702"/>
                    <a:gd name="connsiteY12" fmla="*/ 2995 h 72444"/>
                    <a:gd name="connsiteX13" fmla="*/ 67724 w 69702"/>
                    <a:gd name="connsiteY13" fmla="*/ 325 h 7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69702" h="72444">
                      <a:moveTo>
                        <a:pt x="69441" y="-247"/>
                      </a:moveTo>
                      <a:lnTo>
                        <a:pt x="68964" y="897"/>
                      </a:lnTo>
                      <a:cubicBezTo>
                        <a:pt x="68964" y="1565"/>
                        <a:pt x="68201" y="2709"/>
                        <a:pt x="67533" y="3949"/>
                      </a:cubicBezTo>
                      <a:cubicBezTo>
                        <a:pt x="66866" y="5188"/>
                        <a:pt x="64387" y="10433"/>
                        <a:pt x="62003" y="14819"/>
                      </a:cubicBezTo>
                      <a:cubicBezTo>
                        <a:pt x="59619" y="19205"/>
                        <a:pt x="56663" y="24354"/>
                        <a:pt x="53422" y="29408"/>
                      </a:cubicBezTo>
                      <a:cubicBezTo>
                        <a:pt x="50179" y="34462"/>
                        <a:pt x="46270" y="39706"/>
                        <a:pt x="42551" y="44760"/>
                      </a:cubicBezTo>
                      <a:cubicBezTo>
                        <a:pt x="38661" y="49518"/>
                        <a:pt x="34522" y="54076"/>
                        <a:pt x="30156" y="58395"/>
                      </a:cubicBezTo>
                      <a:cubicBezTo>
                        <a:pt x="26380" y="61980"/>
                        <a:pt x="22260" y="65165"/>
                        <a:pt x="17855" y="67930"/>
                      </a:cubicBezTo>
                      <a:cubicBezTo>
                        <a:pt x="9941" y="72698"/>
                        <a:pt x="3457" y="73842"/>
                        <a:pt x="-262" y="69456"/>
                      </a:cubicBezTo>
                      <a:cubicBezTo>
                        <a:pt x="7271" y="57804"/>
                        <a:pt x="15691" y="46743"/>
                        <a:pt x="24911" y="36369"/>
                      </a:cubicBezTo>
                      <a:cubicBezTo>
                        <a:pt x="28820" y="31887"/>
                        <a:pt x="32539" y="27882"/>
                        <a:pt x="36353" y="24259"/>
                      </a:cubicBezTo>
                      <a:cubicBezTo>
                        <a:pt x="39615" y="20865"/>
                        <a:pt x="43085" y="17680"/>
                        <a:pt x="46747" y="14724"/>
                      </a:cubicBezTo>
                      <a:cubicBezTo>
                        <a:pt x="51839" y="10395"/>
                        <a:pt x="57254" y="6476"/>
                        <a:pt x="62957" y="2995"/>
                      </a:cubicBezTo>
                      <a:lnTo>
                        <a:pt x="67724" y="325"/>
                      </a:ln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688" name="任意多边形: 形状 687">
                  <a:extLst>
                    <a:ext uri="{FF2B5EF4-FFF2-40B4-BE49-F238E27FC236}">
                      <a16:creationId xmlns:a16="http://schemas.microsoft.com/office/drawing/2014/main" id="{68993928-54CF-F611-AD68-379C038914B6}"/>
                    </a:ext>
                  </a:extLst>
                </p:cNvPr>
                <p:cNvSpPr/>
                <p:nvPr/>
              </p:nvSpPr>
              <p:spPr>
                <a:xfrm>
                  <a:off x="1533972" y="2659426"/>
                  <a:ext cx="39270" cy="64413"/>
                </a:xfrm>
                <a:custGeom>
                  <a:avLst/>
                  <a:gdLst>
                    <a:gd name="connsiteX0" fmla="*/ 50084 w 50346"/>
                    <a:gd name="connsiteY0" fmla="*/ -247 h 82581"/>
                    <a:gd name="connsiteX1" fmla="*/ 49035 w 50346"/>
                    <a:gd name="connsiteY1" fmla="*/ 4140 h 82581"/>
                    <a:gd name="connsiteX2" fmla="*/ 46079 w 50346"/>
                    <a:gd name="connsiteY2" fmla="*/ 15296 h 82581"/>
                    <a:gd name="connsiteX3" fmla="*/ 41026 w 50346"/>
                    <a:gd name="connsiteY3" fmla="*/ 30648 h 82581"/>
                    <a:gd name="connsiteX4" fmla="*/ 33874 w 50346"/>
                    <a:gd name="connsiteY4" fmla="*/ 47430 h 82581"/>
                    <a:gd name="connsiteX5" fmla="*/ 15948 w 50346"/>
                    <a:gd name="connsiteY5" fmla="*/ 75082 h 82581"/>
                    <a:gd name="connsiteX6" fmla="*/ -262 w 50346"/>
                    <a:gd name="connsiteY6" fmla="*/ 81089 h 82581"/>
                    <a:gd name="connsiteX7" fmla="*/ 3838 w 50346"/>
                    <a:gd name="connsiteY7" fmla="*/ 70696 h 82581"/>
                    <a:gd name="connsiteX8" fmla="*/ 7938 w 50346"/>
                    <a:gd name="connsiteY8" fmla="*/ 61160 h 82581"/>
                    <a:gd name="connsiteX9" fmla="*/ 16234 w 50346"/>
                    <a:gd name="connsiteY9" fmla="*/ 44378 h 82581"/>
                    <a:gd name="connsiteX10" fmla="*/ 32062 w 50346"/>
                    <a:gd name="connsiteY10" fmla="*/ 19205 h 82581"/>
                    <a:gd name="connsiteX11" fmla="*/ 39118 w 50346"/>
                    <a:gd name="connsiteY11" fmla="*/ 10528 h 82581"/>
                    <a:gd name="connsiteX12" fmla="*/ 44744 w 50346"/>
                    <a:gd name="connsiteY12" fmla="*/ 4521 h 82581"/>
                    <a:gd name="connsiteX13" fmla="*/ 50084 w 50346"/>
                    <a:gd name="connsiteY13" fmla="*/ -247 h 825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50346" h="82581">
                      <a:moveTo>
                        <a:pt x="50084" y="-247"/>
                      </a:moveTo>
                      <a:lnTo>
                        <a:pt x="49035" y="4140"/>
                      </a:lnTo>
                      <a:cubicBezTo>
                        <a:pt x="48368" y="6810"/>
                        <a:pt x="47509" y="10719"/>
                        <a:pt x="46079" y="15296"/>
                      </a:cubicBezTo>
                      <a:cubicBezTo>
                        <a:pt x="44649" y="19873"/>
                        <a:pt x="43028" y="24831"/>
                        <a:pt x="41026" y="30648"/>
                      </a:cubicBezTo>
                      <a:cubicBezTo>
                        <a:pt x="39023" y="36464"/>
                        <a:pt x="36639" y="41899"/>
                        <a:pt x="33874" y="47430"/>
                      </a:cubicBezTo>
                      <a:cubicBezTo>
                        <a:pt x="29288" y="57480"/>
                        <a:pt x="23242" y="66796"/>
                        <a:pt x="15948" y="75082"/>
                      </a:cubicBezTo>
                      <a:cubicBezTo>
                        <a:pt x="9655" y="81375"/>
                        <a:pt x="3933" y="84140"/>
                        <a:pt x="-262" y="81089"/>
                      </a:cubicBezTo>
                      <a:cubicBezTo>
                        <a:pt x="977" y="77465"/>
                        <a:pt x="2408" y="74033"/>
                        <a:pt x="3838" y="70696"/>
                      </a:cubicBezTo>
                      <a:cubicBezTo>
                        <a:pt x="5268" y="67358"/>
                        <a:pt x="6508" y="64212"/>
                        <a:pt x="7938" y="61160"/>
                      </a:cubicBezTo>
                      <a:cubicBezTo>
                        <a:pt x="10799" y="55058"/>
                        <a:pt x="13373" y="49432"/>
                        <a:pt x="16234" y="44378"/>
                      </a:cubicBezTo>
                      <a:cubicBezTo>
                        <a:pt x="20878" y="35606"/>
                        <a:pt x="26170" y="27186"/>
                        <a:pt x="32062" y="19205"/>
                      </a:cubicBezTo>
                      <a:cubicBezTo>
                        <a:pt x="34542" y="15868"/>
                        <a:pt x="36925" y="13007"/>
                        <a:pt x="39118" y="10528"/>
                      </a:cubicBezTo>
                      <a:cubicBezTo>
                        <a:pt x="41312" y="8049"/>
                        <a:pt x="43123" y="6047"/>
                        <a:pt x="44744" y="4521"/>
                      </a:cubicBezTo>
                      <a:cubicBezTo>
                        <a:pt x="46413" y="2805"/>
                        <a:pt x="48196" y="1212"/>
                        <a:pt x="50084" y="-24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689" name="任意多边形: 形状 688">
                  <a:extLst>
                    <a:ext uri="{FF2B5EF4-FFF2-40B4-BE49-F238E27FC236}">
                      <a16:creationId xmlns:a16="http://schemas.microsoft.com/office/drawing/2014/main" id="{7397F532-62CE-623B-7071-46448CC4B601}"/>
                    </a:ext>
                  </a:extLst>
                </p:cNvPr>
                <p:cNvSpPr/>
                <p:nvPr/>
              </p:nvSpPr>
              <p:spPr>
                <a:xfrm>
                  <a:off x="1545352" y="2598141"/>
                  <a:ext cx="23799" cy="67646"/>
                </a:xfrm>
                <a:custGeom>
                  <a:avLst/>
                  <a:gdLst>
                    <a:gd name="connsiteX0" fmla="*/ 30251 w 30512"/>
                    <a:gd name="connsiteY0" fmla="*/ -247 h 86726"/>
                    <a:gd name="connsiteX1" fmla="*/ 30251 w 30512"/>
                    <a:gd name="connsiteY1" fmla="*/ 3949 h 86726"/>
                    <a:gd name="connsiteX2" fmla="*/ 29488 w 30512"/>
                    <a:gd name="connsiteY2" fmla="*/ 14819 h 86726"/>
                    <a:gd name="connsiteX3" fmla="*/ 27676 w 30512"/>
                    <a:gd name="connsiteY3" fmla="*/ 29980 h 86726"/>
                    <a:gd name="connsiteX4" fmla="*/ 26246 w 30512"/>
                    <a:gd name="connsiteY4" fmla="*/ 38371 h 86726"/>
                    <a:gd name="connsiteX5" fmla="*/ 24243 w 30512"/>
                    <a:gd name="connsiteY5" fmla="*/ 46953 h 86726"/>
                    <a:gd name="connsiteX6" fmla="*/ 22146 w 30512"/>
                    <a:gd name="connsiteY6" fmla="*/ 55248 h 86726"/>
                    <a:gd name="connsiteX7" fmla="*/ 19381 w 30512"/>
                    <a:gd name="connsiteY7" fmla="*/ 63163 h 86726"/>
                    <a:gd name="connsiteX8" fmla="*/ 13278 w 30512"/>
                    <a:gd name="connsiteY8" fmla="*/ 76512 h 86726"/>
                    <a:gd name="connsiteX9" fmla="*/ -262 w 30512"/>
                    <a:gd name="connsiteY9" fmla="*/ 86047 h 86726"/>
                    <a:gd name="connsiteX10" fmla="*/ 17378 w 30512"/>
                    <a:gd name="connsiteY10" fmla="*/ 21780 h 86726"/>
                    <a:gd name="connsiteX11" fmla="*/ 26246 w 30512"/>
                    <a:gd name="connsiteY11" fmla="*/ 5284 h 86726"/>
                    <a:gd name="connsiteX12" fmla="*/ 29106 w 30512"/>
                    <a:gd name="connsiteY12" fmla="*/ 1184 h 867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0512" h="86726">
                      <a:moveTo>
                        <a:pt x="30251" y="-247"/>
                      </a:moveTo>
                      <a:cubicBezTo>
                        <a:pt x="30251" y="-247"/>
                        <a:pt x="30251" y="1279"/>
                        <a:pt x="30251" y="3949"/>
                      </a:cubicBezTo>
                      <a:cubicBezTo>
                        <a:pt x="30251" y="6619"/>
                        <a:pt x="30251" y="10337"/>
                        <a:pt x="29488" y="14819"/>
                      </a:cubicBezTo>
                      <a:cubicBezTo>
                        <a:pt x="28725" y="19300"/>
                        <a:pt x="28534" y="24354"/>
                        <a:pt x="27676" y="29980"/>
                      </a:cubicBezTo>
                      <a:lnTo>
                        <a:pt x="26246" y="38371"/>
                      </a:lnTo>
                      <a:cubicBezTo>
                        <a:pt x="25674" y="41232"/>
                        <a:pt x="25006" y="44092"/>
                        <a:pt x="24243" y="46953"/>
                      </a:cubicBezTo>
                      <a:cubicBezTo>
                        <a:pt x="23576" y="49813"/>
                        <a:pt x="22909" y="52579"/>
                        <a:pt x="22146" y="55248"/>
                      </a:cubicBezTo>
                      <a:cubicBezTo>
                        <a:pt x="21383" y="57918"/>
                        <a:pt x="20334" y="60683"/>
                        <a:pt x="19381" y="63163"/>
                      </a:cubicBezTo>
                      <a:cubicBezTo>
                        <a:pt x="17760" y="67787"/>
                        <a:pt x="15719" y="72259"/>
                        <a:pt x="13278" y="76512"/>
                      </a:cubicBezTo>
                      <a:cubicBezTo>
                        <a:pt x="8796" y="83854"/>
                        <a:pt x="4220" y="87859"/>
                        <a:pt x="-262" y="86047"/>
                      </a:cubicBezTo>
                      <a:cubicBezTo>
                        <a:pt x="2436" y="63878"/>
                        <a:pt x="8386" y="42223"/>
                        <a:pt x="17378" y="21780"/>
                      </a:cubicBezTo>
                      <a:cubicBezTo>
                        <a:pt x="19915" y="16068"/>
                        <a:pt x="22880" y="10557"/>
                        <a:pt x="26246" y="5284"/>
                      </a:cubicBezTo>
                      <a:cubicBezTo>
                        <a:pt x="27485" y="3472"/>
                        <a:pt x="28439" y="2042"/>
                        <a:pt x="29106" y="1184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690" name="任意多边形: 形状 689">
                  <a:extLst>
                    <a:ext uri="{FF2B5EF4-FFF2-40B4-BE49-F238E27FC236}">
                      <a16:creationId xmlns:a16="http://schemas.microsoft.com/office/drawing/2014/main" id="{B53B3E94-801D-01C5-9973-A483D523053C}"/>
                    </a:ext>
                  </a:extLst>
                </p:cNvPr>
                <p:cNvSpPr/>
                <p:nvPr/>
              </p:nvSpPr>
              <p:spPr>
                <a:xfrm>
                  <a:off x="1543626" y="2539757"/>
                  <a:ext cx="12162" cy="67384"/>
                </a:xfrm>
                <a:custGeom>
                  <a:avLst/>
                  <a:gdLst>
                    <a:gd name="connsiteX0" fmla="*/ 12057 w 15592"/>
                    <a:gd name="connsiteY0" fmla="*/ -247 h 86390"/>
                    <a:gd name="connsiteX1" fmla="*/ 14155 w 15592"/>
                    <a:gd name="connsiteY1" fmla="*/ 13580 h 86390"/>
                    <a:gd name="connsiteX2" fmla="*/ 15203 w 15592"/>
                    <a:gd name="connsiteY2" fmla="*/ 27691 h 86390"/>
                    <a:gd name="connsiteX3" fmla="*/ 15203 w 15592"/>
                    <a:gd name="connsiteY3" fmla="*/ 43902 h 86390"/>
                    <a:gd name="connsiteX4" fmla="*/ 10722 w 15592"/>
                    <a:gd name="connsiteY4" fmla="*/ 73461 h 86390"/>
                    <a:gd name="connsiteX5" fmla="*/ 6240 w 15592"/>
                    <a:gd name="connsiteY5" fmla="*/ 82996 h 86390"/>
                    <a:gd name="connsiteX6" fmla="*/ 424 w 15592"/>
                    <a:gd name="connsiteY6" fmla="*/ 86143 h 86390"/>
                    <a:gd name="connsiteX7" fmla="*/ -244 w 15592"/>
                    <a:gd name="connsiteY7" fmla="*/ 67072 h 86390"/>
                    <a:gd name="connsiteX8" fmla="*/ 328 w 15592"/>
                    <a:gd name="connsiteY8" fmla="*/ 50290 h 86390"/>
                    <a:gd name="connsiteX9" fmla="*/ 2045 w 15592"/>
                    <a:gd name="connsiteY9" fmla="*/ 35701 h 86390"/>
                    <a:gd name="connsiteX10" fmla="*/ 4238 w 15592"/>
                    <a:gd name="connsiteY10" fmla="*/ 23496 h 86390"/>
                    <a:gd name="connsiteX11" fmla="*/ 9292 w 15592"/>
                    <a:gd name="connsiteY11" fmla="*/ 6428 h 86390"/>
                    <a:gd name="connsiteX12" fmla="*/ 12057 w 15592"/>
                    <a:gd name="connsiteY12" fmla="*/ -247 h 86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5592" h="86390">
                      <a:moveTo>
                        <a:pt x="12057" y="-247"/>
                      </a:moveTo>
                      <a:cubicBezTo>
                        <a:pt x="12057" y="-247"/>
                        <a:pt x="13106" y="5284"/>
                        <a:pt x="14155" y="13580"/>
                      </a:cubicBezTo>
                      <a:cubicBezTo>
                        <a:pt x="14155" y="17775"/>
                        <a:pt x="14917" y="22543"/>
                        <a:pt x="15203" y="27691"/>
                      </a:cubicBezTo>
                      <a:cubicBezTo>
                        <a:pt x="15489" y="32841"/>
                        <a:pt x="15203" y="38466"/>
                        <a:pt x="15203" y="43902"/>
                      </a:cubicBezTo>
                      <a:cubicBezTo>
                        <a:pt x="15022" y="53913"/>
                        <a:pt x="13516" y="63849"/>
                        <a:pt x="10722" y="73461"/>
                      </a:cubicBezTo>
                      <a:cubicBezTo>
                        <a:pt x="9883" y="76913"/>
                        <a:pt x="8357" y="80155"/>
                        <a:pt x="6240" y="82996"/>
                      </a:cubicBezTo>
                      <a:cubicBezTo>
                        <a:pt x="4982" y="84989"/>
                        <a:pt x="2779" y="86181"/>
                        <a:pt x="424" y="86143"/>
                      </a:cubicBezTo>
                      <a:cubicBezTo>
                        <a:pt x="-53" y="79277"/>
                        <a:pt x="-339" y="72889"/>
                        <a:pt x="-244" y="67072"/>
                      </a:cubicBezTo>
                      <a:cubicBezTo>
                        <a:pt x="-148" y="61256"/>
                        <a:pt x="-244" y="55439"/>
                        <a:pt x="328" y="50290"/>
                      </a:cubicBezTo>
                      <a:cubicBezTo>
                        <a:pt x="901" y="45141"/>
                        <a:pt x="1282" y="40183"/>
                        <a:pt x="2045" y="35701"/>
                      </a:cubicBezTo>
                      <a:cubicBezTo>
                        <a:pt x="2808" y="31220"/>
                        <a:pt x="3380" y="27215"/>
                        <a:pt x="4238" y="23496"/>
                      </a:cubicBezTo>
                      <a:cubicBezTo>
                        <a:pt x="5582" y="17708"/>
                        <a:pt x="7270" y="12006"/>
                        <a:pt x="9292" y="6428"/>
                      </a:cubicBezTo>
                      <a:cubicBezTo>
                        <a:pt x="10045" y="4139"/>
                        <a:pt x="10970" y="1908"/>
                        <a:pt x="12057" y="-24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691" name="任意多边形: 形状 690">
                  <a:extLst>
                    <a:ext uri="{FF2B5EF4-FFF2-40B4-BE49-F238E27FC236}">
                      <a16:creationId xmlns:a16="http://schemas.microsoft.com/office/drawing/2014/main" id="{29230E1F-86EF-6A8D-4693-87451D979D81}"/>
                    </a:ext>
                  </a:extLst>
                </p:cNvPr>
                <p:cNvSpPr/>
                <p:nvPr/>
              </p:nvSpPr>
              <p:spPr>
                <a:xfrm>
                  <a:off x="1524452" y="2487471"/>
                  <a:ext cx="12273" cy="62623"/>
                </a:xfrm>
                <a:custGeom>
                  <a:avLst/>
                  <a:gdLst>
                    <a:gd name="connsiteX0" fmla="*/ 2409 w 15734"/>
                    <a:gd name="connsiteY0" fmla="*/ -247 h 80286"/>
                    <a:gd name="connsiteX1" fmla="*/ 3744 w 15734"/>
                    <a:gd name="connsiteY1" fmla="*/ 2995 h 80286"/>
                    <a:gd name="connsiteX2" fmla="*/ 6700 w 15734"/>
                    <a:gd name="connsiteY2" fmla="*/ 11672 h 80286"/>
                    <a:gd name="connsiteX3" fmla="*/ 10323 w 15734"/>
                    <a:gd name="connsiteY3" fmla="*/ 24068 h 80286"/>
                    <a:gd name="connsiteX4" fmla="*/ 13470 w 15734"/>
                    <a:gd name="connsiteY4" fmla="*/ 38562 h 80286"/>
                    <a:gd name="connsiteX5" fmla="*/ 15186 w 15734"/>
                    <a:gd name="connsiteY5" fmla="*/ 53151 h 80286"/>
                    <a:gd name="connsiteX6" fmla="*/ 15186 w 15734"/>
                    <a:gd name="connsiteY6" fmla="*/ 66214 h 80286"/>
                    <a:gd name="connsiteX7" fmla="*/ 8225 w 15734"/>
                    <a:gd name="connsiteY7" fmla="*/ 80040 h 80286"/>
                    <a:gd name="connsiteX8" fmla="*/ -261 w 15734"/>
                    <a:gd name="connsiteY8" fmla="*/ 22352 h 80286"/>
                    <a:gd name="connsiteX9" fmla="*/ 1265 w 15734"/>
                    <a:gd name="connsiteY9" fmla="*/ 5761 h 80286"/>
                    <a:gd name="connsiteX10" fmla="*/ 2409 w 15734"/>
                    <a:gd name="connsiteY10" fmla="*/ -247 h 802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5734" h="80286">
                      <a:moveTo>
                        <a:pt x="2409" y="-247"/>
                      </a:moveTo>
                      <a:lnTo>
                        <a:pt x="3744" y="2995"/>
                      </a:lnTo>
                      <a:cubicBezTo>
                        <a:pt x="4507" y="4998"/>
                        <a:pt x="5556" y="7954"/>
                        <a:pt x="6700" y="11672"/>
                      </a:cubicBezTo>
                      <a:cubicBezTo>
                        <a:pt x="7844" y="15391"/>
                        <a:pt x="9179" y="19491"/>
                        <a:pt x="10323" y="24068"/>
                      </a:cubicBezTo>
                      <a:cubicBezTo>
                        <a:pt x="11467" y="28645"/>
                        <a:pt x="12516" y="33603"/>
                        <a:pt x="13470" y="38562"/>
                      </a:cubicBezTo>
                      <a:cubicBezTo>
                        <a:pt x="14423" y="43520"/>
                        <a:pt x="14900" y="48097"/>
                        <a:pt x="15186" y="53151"/>
                      </a:cubicBezTo>
                      <a:cubicBezTo>
                        <a:pt x="15567" y="57499"/>
                        <a:pt x="15567" y="61866"/>
                        <a:pt x="15186" y="66214"/>
                      </a:cubicBezTo>
                      <a:cubicBezTo>
                        <a:pt x="14519" y="73842"/>
                        <a:pt x="12135" y="79182"/>
                        <a:pt x="8225" y="80040"/>
                      </a:cubicBezTo>
                      <a:cubicBezTo>
                        <a:pt x="2533" y="61342"/>
                        <a:pt x="-328" y="41899"/>
                        <a:pt x="-261" y="22352"/>
                      </a:cubicBezTo>
                      <a:cubicBezTo>
                        <a:pt x="-99" y="16793"/>
                        <a:pt x="416" y="11253"/>
                        <a:pt x="1265" y="5761"/>
                      </a:cubicBezTo>
                      <a:cubicBezTo>
                        <a:pt x="1503" y="3729"/>
                        <a:pt x="1884" y="1727"/>
                        <a:pt x="2409" y="-24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692" name="任意多边形: 形状 691">
                  <a:extLst>
                    <a:ext uri="{FF2B5EF4-FFF2-40B4-BE49-F238E27FC236}">
                      <a16:creationId xmlns:a16="http://schemas.microsoft.com/office/drawing/2014/main" id="{6F74AFB6-60AD-096B-B015-180CC602FBAA}"/>
                    </a:ext>
                  </a:extLst>
                </p:cNvPr>
                <p:cNvSpPr/>
                <p:nvPr/>
              </p:nvSpPr>
              <p:spPr>
                <a:xfrm>
                  <a:off x="1490539" y="2443739"/>
                  <a:ext cx="18608" cy="54963"/>
                </a:xfrm>
                <a:custGeom>
                  <a:avLst/>
                  <a:gdLst>
                    <a:gd name="connsiteX0" fmla="*/ -169 w 23857"/>
                    <a:gd name="connsiteY0" fmla="*/ -247 h 70465"/>
                    <a:gd name="connsiteX1" fmla="*/ 1547 w 23857"/>
                    <a:gd name="connsiteY1" fmla="*/ 2328 h 70465"/>
                    <a:gd name="connsiteX2" fmla="*/ 5743 w 23857"/>
                    <a:gd name="connsiteY2" fmla="*/ 9479 h 70465"/>
                    <a:gd name="connsiteX3" fmla="*/ 16708 w 23857"/>
                    <a:gd name="connsiteY3" fmla="*/ 31792 h 70465"/>
                    <a:gd name="connsiteX4" fmla="*/ 20999 w 23857"/>
                    <a:gd name="connsiteY4" fmla="*/ 44474 h 70465"/>
                    <a:gd name="connsiteX5" fmla="*/ 23288 w 23857"/>
                    <a:gd name="connsiteY5" fmla="*/ 56011 h 70465"/>
                    <a:gd name="connsiteX6" fmla="*/ 19760 w 23857"/>
                    <a:gd name="connsiteY6" fmla="*/ 70219 h 70465"/>
                    <a:gd name="connsiteX7" fmla="*/ 1452 w 23857"/>
                    <a:gd name="connsiteY7" fmla="*/ 20731 h 70465"/>
                    <a:gd name="connsiteX8" fmla="*/ -169 w 23857"/>
                    <a:gd name="connsiteY8" fmla="*/ 5474 h 70465"/>
                    <a:gd name="connsiteX9" fmla="*/ -169 w 23857"/>
                    <a:gd name="connsiteY9" fmla="*/ -247 h 70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3857" h="70465">
                      <a:moveTo>
                        <a:pt x="-169" y="-247"/>
                      </a:moveTo>
                      <a:lnTo>
                        <a:pt x="1547" y="2328"/>
                      </a:lnTo>
                      <a:cubicBezTo>
                        <a:pt x="2596" y="4044"/>
                        <a:pt x="4122" y="6523"/>
                        <a:pt x="5743" y="9479"/>
                      </a:cubicBezTo>
                      <a:cubicBezTo>
                        <a:pt x="9967" y="16621"/>
                        <a:pt x="13628" y="24087"/>
                        <a:pt x="16708" y="31792"/>
                      </a:cubicBezTo>
                      <a:cubicBezTo>
                        <a:pt x="18329" y="35987"/>
                        <a:pt x="19760" y="40278"/>
                        <a:pt x="20999" y="44474"/>
                      </a:cubicBezTo>
                      <a:cubicBezTo>
                        <a:pt x="22115" y="48240"/>
                        <a:pt x="22887" y="52102"/>
                        <a:pt x="23288" y="56011"/>
                      </a:cubicBezTo>
                      <a:cubicBezTo>
                        <a:pt x="24146" y="63067"/>
                        <a:pt x="23288" y="68407"/>
                        <a:pt x="19760" y="70219"/>
                      </a:cubicBezTo>
                      <a:cubicBezTo>
                        <a:pt x="10978" y="54838"/>
                        <a:pt x="4789" y="38123"/>
                        <a:pt x="1452" y="20731"/>
                      </a:cubicBezTo>
                      <a:cubicBezTo>
                        <a:pt x="422" y="15706"/>
                        <a:pt x="-112" y="10604"/>
                        <a:pt x="-169" y="5474"/>
                      </a:cubicBezTo>
                      <a:cubicBezTo>
                        <a:pt x="-293" y="3567"/>
                        <a:pt x="-293" y="1660"/>
                        <a:pt x="-169" y="-24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693" name="任意多边形: 形状 692">
                  <a:extLst>
                    <a:ext uri="{FF2B5EF4-FFF2-40B4-BE49-F238E27FC236}">
                      <a16:creationId xmlns:a16="http://schemas.microsoft.com/office/drawing/2014/main" id="{8CAD7431-4E93-BB00-81A4-2888871D0770}"/>
                    </a:ext>
                  </a:extLst>
                </p:cNvPr>
                <p:cNvSpPr/>
                <p:nvPr/>
              </p:nvSpPr>
              <p:spPr>
                <a:xfrm>
                  <a:off x="1447474" y="2410716"/>
                  <a:ext cx="25353" cy="44848"/>
                </a:xfrm>
                <a:custGeom>
                  <a:avLst/>
                  <a:gdLst>
                    <a:gd name="connsiteX0" fmla="*/ -262 w 32504"/>
                    <a:gd name="connsiteY0" fmla="*/ -247 h 57497"/>
                    <a:gd name="connsiteX1" fmla="*/ 6699 w 32504"/>
                    <a:gd name="connsiteY1" fmla="*/ 7000 h 57497"/>
                    <a:gd name="connsiteX2" fmla="*/ 13278 w 32504"/>
                    <a:gd name="connsiteY2" fmla="*/ 14724 h 57497"/>
                    <a:gd name="connsiteX3" fmla="*/ 20334 w 32504"/>
                    <a:gd name="connsiteY3" fmla="*/ 24259 h 57497"/>
                    <a:gd name="connsiteX4" fmla="*/ 26532 w 32504"/>
                    <a:gd name="connsiteY4" fmla="*/ 34366 h 57497"/>
                    <a:gd name="connsiteX5" fmla="*/ 30728 w 32504"/>
                    <a:gd name="connsiteY5" fmla="*/ 43901 h 57497"/>
                    <a:gd name="connsiteX6" fmla="*/ 30251 w 32504"/>
                    <a:gd name="connsiteY6" fmla="*/ 57251 h 57497"/>
                    <a:gd name="connsiteX7" fmla="*/ 4792 w 32504"/>
                    <a:gd name="connsiteY7" fmla="*/ 17870 h 57497"/>
                    <a:gd name="connsiteX8" fmla="*/ -262 w 32504"/>
                    <a:gd name="connsiteY8" fmla="*/ -247 h 574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2504" h="57497">
                      <a:moveTo>
                        <a:pt x="-262" y="-247"/>
                      </a:moveTo>
                      <a:cubicBezTo>
                        <a:pt x="-262" y="-247"/>
                        <a:pt x="2599" y="2614"/>
                        <a:pt x="6699" y="7000"/>
                      </a:cubicBezTo>
                      <a:cubicBezTo>
                        <a:pt x="9016" y="9460"/>
                        <a:pt x="11218" y="12044"/>
                        <a:pt x="13278" y="14724"/>
                      </a:cubicBezTo>
                      <a:cubicBezTo>
                        <a:pt x="15805" y="17765"/>
                        <a:pt x="18160" y="20950"/>
                        <a:pt x="20334" y="24259"/>
                      </a:cubicBezTo>
                      <a:cubicBezTo>
                        <a:pt x="22575" y="27520"/>
                        <a:pt x="24644" y="30895"/>
                        <a:pt x="26532" y="34366"/>
                      </a:cubicBezTo>
                      <a:cubicBezTo>
                        <a:pt x="28182" y="37427"/>
                        <a:pt x="29593" y="40612"/>
                        <a:pt x="30728" y="43901"/>
                      </a:cubicBezTo>
                      <a:cubicBezTo>
                        <a:pt x="32730" y="49909"/>
                        <a:pt x="32921" y="54867"/>
                        <a:pt x="30251" y="57251"/>
                      </a:cubicBezTo>
                      <a:cubicBezTo>
                        <a:pt x="19390" y="45818"/>
                        <a:pt x="10761" y="32469"/>
                        <a:pt x="4792" y="17870"/>
                      </a:cubicBezTo>
                      <a:cubicBezTo>
                        <a:pt x="2284" y="12092"/>
                        <a:pt x="577" y="5999"/>
                        <a:pt x="-262" y="-24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694" name="任意多边形: 形状 693">
                  <a:extLst>
                    <a:ext uri="{FF2B5EF4-FFF2-40B4-BE49-F238E27FC236}">
                      <a16:creationId xmlns:a16="http://schemas.microsoft.com/office/drawing/2014/main" id="{41D53D64-D726-6187-692B-101F2C5B6405}"/>
                    </a:ext>
                  </a:extLst>
                </p:cNvPr>
                <p:cNvSpPr/>
                <p:nvPr/>
              </p:nvSpPr>
              <p:spPr>
                <a:xfrm>
                  <a:off x="1399204" y="2390040"/>
                  <a:ext cx="29962" cy="33765"/>
                </a:xfrm>
                <a:custGeom>
                  <a:avLst/>
                  <a:gdLst>
                    <a:gd name="connsiteX0" fmla="*/ -262 w 38413"/>
                    <a:gd name="connsiteY0" fmla="*/ -247 h 43289"/>
                    <a:gd name="connsiteX1" fmla="*/ 7176 w 38413"/>
                    <a:gd name="connsiteY1" fmla="*/ 4330 h 43289"/>
                    <a:gd name="connsiteX2" fmla="*/ 22241 w 38413"/>
                    <a:gd name="connsiteY2" fmla="*/ 16154 h 43289"/>
                    <a:gd name="connsiteX3" fmla="*/ 29583 w 38413"/>
                    <a:gd name="connsiteY3" fmla="*/ 23591 h 43289"/>
                    <a:gd name="connsiteX4" fmla="*/ 35114 w 38413"/>
                    <a:gd name="connsiteY4" fmla="*/ 31124 h 43289"/>
                    <a:gd name="connsiteX5" fmla="*/ 37212 w 38413"/>
                    <a:gd name="connsiteY5" fmla="*/ 43043 h 43289"/>
                    <a:gd name="connsiteX6" fmla="*/ 27200 w 38413"/>
                    <a:gd name="connsiteY6" fmla="*/ 35701 h 43289"/>
                    <a:gd name="connsiteX7" fmla="*/ 18904 w 38413"/>
                    <a:gd name="connsiteY7" fmla="*/ 28454 h 43289"/>
                    <a:gd name="connsiteX8" fmla="*/ 12420 w 38413"/>
                    <a:gd name="connsiteY8" fmla="*/ 21303 h 43289"/>
                    <a:gd name="connsiteX9" fmla="*/ 7462 w 38413"/>
                    <a:gd name="connsiteY9" fmla="*/ 14628 h 43289"/>
                    <a:gd name="connsiteX10" fmla="*/ 1455 w 38413"/>
                    <a:gd name="connsiteY10" fmla="*/ 4044 h 43289"/>
                    <a:gd name="connsiteX11" fmla="*/ -262 w 38413"/>
                    <a:gd name="connsiteY11" fmla="*/ -247 h 4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8413" h="43289">
                      <a:moveTo>
                        <a:pt x="-262" y="-247"/>
                      </a:moveTo>
                      <a:lnTo>
                        <a:pt x="7176" y="4330"/>
                      </a:lnTo>
                      <a:cubicBezTo>
                        <a:pt x="12449" y="7944"/>
                        <a:pt x="17483" y="11892"/>
                        <a:pt x="22241" y="16154"/>
                      </a:cubicBezTo>
                      <a:cubicBezTo>
                        <a:pt x="24816" y="18633"/>
                        <a:pt x="27295" y="21112"/>
                        <a:pt x="29583" y="23591"/>
                      </a:cubicBezTo>
                      <a:cubicBezTo>
                        <a:pt x="31615" y="25956"/>
                        <a:pt x="33464" y="28473"/>
                        <a:pt x="35114" y="31124"/>
                      </a:cubicBezTo>
                      <a:cubicBezTo>
                        <a:pt x="37974" y="35987"/>
                        <a:pt x="39119" y="40183"/>
                        <a:pt x="37212" y="43043"/>
                      </a:cubicBezTo>
                      <a:cubicBezTo>
                        <a:pt x="33674" y="40879"/>
                        <a:pt x="30327" y="38419"/>
                        <a:pt x="27200" y="35701"/>
                      </a:cubicBezTo>
                      <a:cubicBezTo>
                        <a:pt x="24291" y="33460"/>
                        <a:pt x="21517" y="31038"/>
                        <a:pt x="18904" y="28454"/>
                      </a:cubicBezTo>
                      <a:cubicBezTo>
                        <a:pt x="16520" y="25975"/>
                        <a:pt x="14327" y="23591"/>
                        <a:pt x="12420" y="21303"/>
                      </a:cubicBezTo>
                      <a:cubicBezTo>
                        <a:pt x="10618" y="19196"/>
                        <a:pt x="8959" y="16964"/>
                        <a:pt x="7462" y="14628"/>
                      </a:cubicBezTo>
                      <a:cubicBezTo>
                        <a:pt x="5231" y="11234"/>
                        <a:pt x="3219" y="7696"/>
                        <a:pt x="1455" y="4044"/>
                      </a:cubicBezTo>
                      <a:cubicBezTo>
                        <a:pt x="787" y="2652"/>
                        <a:pt x="215" y="1222"/>
                        <a:pt x="-262" y="-24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695" name="任意多边形: 形状 694">
                  <a:extLst>
                    <a:ext uri="{FF2B5EF4-FFF2-40B4-BE49-F238E27FC236}">
                      <a16:creationId xmlns:a16="http://schemas.microsoft.com/office/drawing/2014/main" id="{22EDB958-918C-CA94-2B81-79C0B3584A2D}"/>
                    </a:ext>
                  </a:extLst>
                </p:cNvPr>
                <p:cNvSpPr/>
                <p:nvPr/>
              </p:nvSpPr>
              <p:spPr>
                <a:xfrm>
                  <a:off x="1386449" y="2801258"/>
                  <a:ext cx="45427" cy="66193"/>
                </a:xfrm>
                <a:custGeom>
                  <a:avLst/>
                  <a:gdLst>
                    <a:gd name="connsiteX0" fmla="*/ 57855 w 58240"/>
                    <a:gd name="connsiteY0" fmla="*/ -247 h 84863"/>
                    <a:gd name="connsiteX1" fmla="*/ 49369 w 58240"/>
                    <a:gd name="connsiteY1" fmla="*/ 10814 h 84863"/>
                    <a:gd name="connsiteX2" fmla="*/ 39834 w 58240"/>
                    <a:gd name="connsiteY2" fmla="*/ 22161 h 84863"/>
                    <a:gd name="connsiteX3" fmla="*/ 34494 w 58240"/>
                    <a:gd name="connsiteY3" fmla="*/ 28645 h 84863"/>
                    <a:gd name="connsiteX4" fmla="*/ 28773 w 58240"/>
                    <a:gd name="connsiteY4" fmla="*/ 35224 h 84863"/>
                    <a:gd name="connsiteX5" fmla="*/ 23052 w 58240"/>
                    <a:gd name="connsiteY5" fmla="*/ 41994 h 84863"/>
                    <a:gd name="connsiteX6" fmla="*/ 17331 w 58240"/>
                    <a:gd name="connsiteY6" fmla="*/ 48860 h 84863"/>
                    <a:gd name="connsiteX7" fmla="*/ 7223 w 58240"/>
                    <a:gd name="connsiteY7" fmla="*/ 61828 h 84863"/>
                    <a:gd name="connsiteX8" fmla="*/ 739 w 58240"/>
                    <a:gd name="connsiteY8" fmla="*/ 73937 h 84863"/>
                    <a:gd name="connsiteX9" fmla="*/ 739 w 58240"/>
                    <a:gd name="connsiteY9" fmla="*/ 84617 h 84863"/>
                    <a:gd name="connsiteX10" fmla="*/ 36878 w 58240"/>
                    <a:gd name="connsiteY10" fmla="*/ 59539 h 84863"/>
                    <a:gd name="connsiteX11" fmla="*/ 47271 w 58240"/>
                    <a:gd name="connsiteY11" fmla="*/ 44664 h 84863"/>
                    <a:gd name="connsiteX12" fmla="*/ 50895 w 58240"/>
                    <a:gd name="connsiteY12" fmla="*/ 37513 h 84863"/>
                    <a:gd name="connsiteX13" fmla="*/ 53469 w 58240"/>
                    <a:gd name="connsiteY13" fmla="*/ 30457 h 84863"/>
                    <a:gd name="connsiteX14" fmla="*/ 57760 w 58240"/>
                    <a:gd name="connsiteY14" fmla="*/ 8335 h 84863"/>
                    <a:gd name="connsiteX15" fmla="*/ 57855 w 58240"/>
                    <a:gd name="connsiteY15" fmla="*/ -247 h 848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58240" h="84863">
                      <a:moveTo>
                        <a:pt x="57855" y="-247"/>
                      </a:moveTo>
                      <a:lnTo>
                        <a:pt x="49369" y="10814"/>
                      </a:lnTo>
                      <a:cubicBezTo>
                        <a:pt x="46699" y="13961"/>
                        <a:pt x="43743" y="18156"/>
                        <a:pt x="39834" y="22161"/>
                      </a:cubicBezTo>
                      <a:lnTo>
                        <a:pt x="34494" y="28645"/>
                      </a:lnTo>
                      <a:cubicBezTo>
                        <a:pt x="32587" y="30743"/>
                        <a:pt x="30680" y="32936"/>
                        <a:pt x="28773" y="35224"/>
                      </a:cubicBezTo>
                      <a:cubicBezTo>
                        <a:pt x="26961" y="37608"/>
                        <a:pt x="24959" y="39801"/>
                        <a:pt x="23052" y="41994"/>
                      </a:cubicBezTo>
                      <a:cubicBezTo>
                        <a:pt x="21145" y="44188"/>
                        <a:pt x="19238" y="46571"/>
                        <a:pt x="17331" y="48860"/>
                      </a:cubicBezTo>
                      <a:cubicBezTo>
                        <a:pt x="13745" y="53008"/>
                        <a:pt x="10370" y="57337"/>
                        <a:pt x="7223" y="61828"/>
                      </a:cubicBezTo>
                      <a:cubicBezTo>
                        <a:pt x="4487" y="65527"/>
                        <a:pt x="2303" y="69608"/>
                        <a:pt x="739" y="73937"/>
                      </a:cubicBezTo>
                      <a:cubicBezTo>
                        <a:pt x="-596" y="77370"/>
                        <a:pt x="-596" y="81184"/>
                        <a:pt x="739" y="84617"/>
                      </a:cubicBezTo>
                      <a:cubicBezTo>
                        <a:pt x="14642" y="79315"/>
                        <a:pt x="27047" y="70705"/>
                        <a:pt x="36878" y="59539"/>
                      </a:cubicBezTo>
                      <a:cubicBezTo>
                        <a:pt x="40864" y="54972"/>
                        <a:pt x="44354" y="49985"/>
                        <a:pt x="47271" y="44664"/>
                      </a:cubicBezTo>
                      <a:cubicBezTo>
                        <a:pt x="48606" y="42185"/>
                        <a:pt x="49846" y="39801"/>
                        <a:pt x="50895" y="37513"/>
                      </a:cubicBezTo>
                      <a:cubicBezTo>
                        <a:pt x="51944" y="35224"/>
                        <a:pt x="52707" y="32745"/>
                        <a:pt x="53469" y="30457"/>
                      </a:cubicBezTo>
                      <a:cubicBezTo>
                        <a:pt x="55910" y="23315"/>
                        <a:pt x="57360" y="15868"/>
                        <a:pt x="57760" y="8335"/>
                      </a:cubicBezTo>
                      <a:cubicBezTo>
                        <a:pt x="58017" y="5484"/>
                        <a:pt x="58046" y="2614"/>
                        <a:pt x="57855" y="-24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696" name="任意多边形: 形状 695">
                  <a:extLst>
                    <a:ext uri="{FF2B5EF4-FFF2-40B4-BE49-F238E27FC236}">
                      <a16:creationId xmlns:a16="http://schemas.microsoft.com/office/drawing/2014/main" id="{0D4EA732-19BF-A993-27A4-0799BAFCB208}"/>
                    </a:ext>
                  </a:extLst>
                </p:cNvPr>
                <p:cNvSpPr/>
                <p:nvPr/>
              </p:nvSpPr>
              <p:spPr>
                <a:xfrm>
                  <a:off x="1431438" y="2773665"/>
                  <a:ext cx="31952" cy="73035"/>
                </a:xfrm>
                <a:custGeom>
                  <a:avLst/>
                  <a:gdLst>
                    <a:gd name="connsiteX0" fmla="*/ 38414 w 40964"/>
                    <a:gd name="connsiteY0" fmla="*/ -247 h 93635"/>
                    <a:gd name="connsiteX1" fmla="*/ 36793 w 40964"/>
                    <a:gd name="connsiteY1" fmla="*/ 3186 h 93635"/>
                    <a:gd name="connsiteX2" fmla="*/ 32502 w 40964"/>
                    <a:gd name="connsiteY2" fmla="*/ 12721 h 93635"/>
                    <a:gd name="connsiteX3" fmla="*/ 26114 w 40964"/>
                    <a:gd name="connsiteY3" fmla="*/ 25594 h 93635"/>
                    <a:gd name="connsiteX4" fmla="*/ 18390 w 40964"/>
                    <a:gd name="connsiteY4" fmla="*/ 40659 h 93635"/>
                    <a:gd name="connsiteX5" fmla="*/ 14290 w 40964"/>
                    <a:gd name="connsiteY5" fmla="*/ 48383 h 93635"/>
                    <a:gd name="connsiteX6" fmla="*/ 10285 w 40964"/>
                    <a:gd name="connsiteY6" fmla="*/ 56202 h 93635"/>
                    <a:gd name="connsiteX7" fmla="*/ 3515 w 40964"/>
                    <a:gd name="connsiteY7" fmla="*/ 70886 h 93635"/>
                    <a:gd name="connsiteX8" fmla="*/ -108 w 40964"/>
                    <a:gd name="connsiteY8" fmla="*/ 83854 h 93635"/>
                    <a:gd name="connsiteX9" fmla="*/ 1894 w 40964"/>
                    <a:gd name="connsiteY9" fmla="*/ 93389 h 93635"/>
                    <a:gd name="connsiteX10" fmla="*/ 30500 w 40964"/>
                    <a:gd name="connsiteY10" fmla="*/ 60683 h 93635"/>
                    <a:gd name="connsiteX11" fmla="*/ 40035 w 40964"/>
                    <a:gd name="connsiteY11" fmla="*/ 29599 h 93635"/>
                    <a:gd name="connsiteX12" fmla="*/ 40702 w 40964"/>
                    <a:gd name="connsiteY12" fmla="*/ 17298 h 93635"/>
                    <a:gd name="connsiteX13" fmla="*/ 39844 w 40964"/>
                    <a:gd name="connsiteY13" fmla="*/ 7763 h 93635"/>
                    <a:gd name="connsiteX14" fmla="*/ 38414 w 40964"/>
                    <a:gd name="connsiteY14" fmla="*/ -247 h 936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40964" h="93635">
                      <a:moveTo>
                        <a:pt x="38414" y="-247"/>
                      </a:moveTo>
                      <a:lnTo>
                        <a:pt x="36793" y="3186"/>
                      </a:lnTo>
                      <a:cubicBezTo>
                        <a:pt x="35744" y="5379"/>
                        <a:pt x="34409" y="8526"/>
                        <a:pt x="32502" y="12721"/>
                      </a:cubicBezTo>
                      <a:cubicBezTo>
                        <a:pt x="30595" y="16917"/>
                        <a:pt x="28593" y="20922"/>
                        <a:pt x="26114" y="25594"/>
                      </a:cubicBezTo>
                      <a:cubicBezTo>
                        <a:pt x="23635" y="30266"/>
                        <a:pt x="21060" y="35129"/>
                        <a:pt x="18390" y="40659"/>
                      </a:cubicBezTo>
                      <a:cubicBezTo>
                        <a:pt x="17055" y="43329"/>
                        <a:pt x="15625" y="45713"/>
                        <a:pt x="14290" y="48383"/>
                      </a:cubicBezTo>
                      <a:lnTo>
                        <a:pt x="10285" y="56202"/>
                      </a:lnTo>
                      <a:cubicBezTo>
                        <a:pt x="7711" y="61160"/>
                        <a:pt x="5422" y="66405"/>
                        <a:pt x="3515" y="70886"/>
                      </a:cubicBezTo>
                      <a:cubicBezTo>
                        <a:pt x="1703" y="75015"/>
                        <a:pt x="483" y="79382"/>
                        <a:pt x="-108" y="83854"/>
                      </a:cubicBezTo>
                      <a:cubicBezTo>
                        <a:pt x="-604" y="87172"/>
                        <a:pt x="111" y="90548"/>
                        <a:pt x="1894" y="93389"/>
                      </a:cubicBezTo>
                      <a:cubicBezTo>
                        <a:pt x="13746" y="84750"/>
                        <a:pt x="23520" y="73584"/>
                        <a:pt x="30500" y="60683"/>
                      </a:cubicBezTo>
                      <a:cubicBezTo>
                        <a:pt x="35506" y="50976"/>
                        <a:pt x="38729" y="40450"/>
                        <a:pt x="40035" y="29599"/>
                      </a:cubicBezTo>
                      <a:cubicBezTo>
                        <a:pt x="40474" y="25508"/>
                        <a:pt x="40693" y="21408"/>
                        <a:pt x="40702" y="17298"/>
                      </a:cubicBezTo>
                      <a:cubicBezTo>
                        <a:pt x="40617" y="14104"/>
                        <a:pt x="40331" y="10919"/>
                        <a:pt x="39844" y="7763"/>
                      </a:cubicBezTo>
                      <a:cubicBezTo>
                        <a:pt x="39539" y="5064"/>
                        <a:pt x="39062" y="2385"/>
                        <a:pt x="38414" y="-24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697" name="任意多边形: 形状 696">
                  <a:extLst>
                    <a:ext uri="{FF2B5EF4-FFF2-40B4-BE49-F238E27FC236}">
                      <a16:creationId xmlns:a16="http://schemas.microsoft.com/office/drawing/2014/main" id="{9D168EE7-5D5B-4E11-0612-8ADFE6241426}"/>
                    </a:ext>
                  </a:extLst>
                </p:cNvPr>
                <p:cNvSpPr/>
                <p:nvPr/>
              </p:nvSpPr>
              <p:spPr>
                <a:xfrm>
                  <a:off x="1470027" y="2739081"/>
                  <a:ext cx="21225" cy="74747"/>
                </a:xfrm>
                <a:custGeom>
                  <a:avLst/>
                  <a:gdLst>
                    <a:gd name="connsiteX0" fmla="*/ 19644 w 27212"/>
                    <a:gd name="connsiteY0" fmla="*/ -247 h 95829"/>
                    <a:gd name="connsiteX1" fmla="*/ 18786 w 27212"/>
                    <a:gd name="connsiteY1" fmla="*/ 3376 h 95829"/>
                    <a:gd name="connsiteX2" fmla="*/ 16497 w 27212"/>
                    <a:gd name="connsiteY2" fmla="*/ 12912 h 95829"/>
                    <a:gd name="connsiteX3" fmla="*/ 14876 w 27212"/>
                    <a:gd name="connsiteY3" fmla="*/ 19300 h 95829"/>
                    <a:gd name="connsiteX4" fmla="*/ 12969 w 27212"/>
                    <a:gd name="connsiteY4" fmla="*/ 26452 h 95829"/>
                    <a:gd name="connsiteX5" fmla="*/ 8678 w 27212"/>
                    <a:gd name="connsiteY5" fmla="*/ 42376 h 95829"/>
                    <a:gd name="connsiteX6" fmla="*/ 4197 w 27212"/>
                    <a:gd name="connsiteY6" fmla="*/ 58776 h 95829"/>
                    <a:gd name="connsiteX7" fmla="*/ 669 w 27212"/>
                    <a:gd name="connsiteY7" fmla="*/ 74128 h 95829"/>
                    <a:gd name="connsiteX8" fmla="*/ 3720 w 27212"/>
                    <a:gd name="connsiteY8" fmla="*/ 95582 h 95829"/>
                    <a:gd name="connsiteX9" fmla="*/ 23553 w 27212"/>
                    <a:gd name="connsiteY9" fmla="*/ 58109 h 95829"/>
                    <a:gd name="connsiteX10" fmla="*/ 26700 w 27212"/>
                    <a:gd name="connsiteY10" fmla="*/ 41231 h 95829"/>
                    <a:gd name="connsiteX11" fmla="*/ 26700 w 27212"/>
                    <a:gd name="connsiteY11" fmla="*/ 26833 h 95829"/>
                    <a:gd name="connsiteX12" fmla="*/ 22600 w 27212"/>
                    <a:gd name="connsiteY12" fmla="*/ 6809 h 95829"/>
                    <a:gd name="connsiteX13" fmla="*/ 19644 w 27212"/>
                    <a:gd name="connsiteY13" fmla="*/ -247 h 958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7212" h="95829">
                      <a:moveTo>
                        <a:pt x="19644" y="-247"/>
                      </a:moveTo>
                      <a:cubicBezTo>
                        <a:pt x="19644" y="-247"/>
                        <a:pt x="19644" y="1088"/>
                        <a:pt x="18786" y="3376"/>
                      </a:cubicBezTo>
                      <a:cubicBezTo>
                        <a:pt x="17928" y="5665"/>
                        <a:pt x="17451" y="8907"/>
                        <a:pt x="16497" y="12912"/>
                      </a:cubicBezTo>
                      <a:cubicBezTo>
                        <a:pt x="15925" y="14914"/>
                        <a:pt x="15544" y="17107"/>
                        <a:pt x="14876" y="19300"/>
                      </a:cubicBezTo>
                      <a:cubicBezTo>
                        <a:pt x="14209" y="21494"/>
                        <a:pt x="13637" y="23973"/>
                        <a:pt x="12969" y="26452"/>
                      </a:cubicBezTo>
                      <a:cubicBezTo>
                        <a:pt x="11729" y="31601"/>
                        <a:pt x="10013" y="36750"/>
                        <a:pt x="8678" y="42376"/>
                      </a:cubicBezTo>
                      <a:cubicBezTo>
                        <a:pt x="7343" y="48002"/>
                        <a:pt x="5532" y="53341"/>
                        <a:pt x="4197" y="58776"/>
                      </a:cubicBezTo>
                      <a:cubicBezTo>
                        <a:pt x="2862" y="64211"/>
                        <a:pt x="1622" y="69456"/>
                        <a:pt x="669" y="74128"/>
                      </a:cubicBezTo>
                      <a:cubicBezTo>
                        <a:pt x="-952" y="83663"/>
                        <a:pt x="-762" y="91673"/>
                        <a:pt x="3720" y="95582"/>
                      </a:cubicBezTo>
                      <a:cubicBezTo>
                        <a:pt x="12778" y="84550"/>
                        <a:pt x="19530" y="71802"/>
                        <a:pt x="23553" y="58109"/>
                      </a:cubicBezTo>
                      <a:cubicBezTo>
                        <a:pt x="25031" y="52569"/>
                        <a:pt x="26080" y="46934"/>
                        <a:pt x="26700" y="41231"/>
                      </a:cubicBezTo>
                      <a:cubicBezTo>
                        <a:pt x="27034" y="36435"/>
                        <a:pt x="27034" y="31629"/>
                        <a:pt x="26700" y="26833"/>
                      </a:cubicBezTo>
                      <a:cubicBezTo>
                        <a:pt x="26214" y="20006"/>
                        <a:pt x="24840" y="13274"/>
                        <a:pt x="22600" y="6809"/>
                      </a:cubicBezTo>
                      <a:cubicBezTo>
                        <a:pt x="21780" y="4397"/>
                        <a:pt x="20788" y="2032"/>
                        <a:pt x="19644" y="-24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698" name="任意多边形: 形状 697">
                  <a:extLst>
                    <a:ext uri="{FF2B5EF4-FFF2-40B4-BE49-F238E27FC236}">
                      <a16:creationId xmlns:a16="http://schemas.microsoft.com/office/drawing/2014/main" id="{AD57F743-9C2A-4A1D-181D-3D3B2F2C62D4}"/>
                    </a:ext>
                  </a:extLst>
                </p:cNvPr>
                <p:cNvSpPr/>
                <p:nvPr/>
              </p:nvSpPr>
              <p:spPr>
                <a:xfrm>
                  <a:off x="1500038" y="2698844"/>
                  <a:ext cx="14304" cy="72218"/>
                </a:xfrm>
                <a:custGeom>
                  <a:avLst/>
                  <a:gdLst>
                    <a:gd name="connsiteX0" fmla="*/ 2622 w 18338"/>
                    <a:gd name="connsiteY0" fmla="*/ -247 h 92587"/>
                    <a:gd name="connsiteX1" fmla="*/ 2622 w 18338"/>
                    <a:gd name="connsiteY1" fmla="*/ 707 h 92587"/>
                    <a:gd name="connsiteX2" fmla="*/ 2622 w 18338"/>
                    <a:gd name="connsiteY2" fmla="*/ 3281 h 92587"/>
                    <a:gd name="connsiteX3" fmla="*/ 2622 w 18338"/>
                    <a:gd name="connsiteY3" fmla="*/ 12817 h 92587"/>
                    <a:gd name="connsiteX4" fmla="*/ 1955 w 18338"/>
                    <a:gd name="connsiteY4" fmla="*/ 26261 h 92587"/>
                    <a:gd name="connsiteX5" fmla="*/ 906 w 18338"/>
                    <a:gd name="connsiteY5" fmla="*/ 41994 h 92587"/>
                    <a:gd name="connsiteX6" fmla="*/ -47 w 18338"/>
                    <a:gd name="connsiteY6" fmla="*/ 58204 h 92587"/>
                    <a:gd name="connsiteX7" fmla="*/ -47 w 18338"/>
                    <a:gd name="connsiteY7" fmla="*/ 73270 h 92587"/>
                    <a:gd name="connsiteX8" fmla="*/ 6818 w 18338"/>
                    <a:gd name="connsiteY8" fmla="*/ 92340 h 92587"/>
                    <a:gd name="connsiteX9" fmla="*/ 17783 w 18338"/>
                    <a:gd name="connsiteY9" fmla="*/ 52864 h 92587"/>
                    <a:gd name="connsiteX10" fmla="*/ 17783 w 18338"/>
                    <a:gd name="connsiteY10" fmla="*/ 36559 h 92587"/>
                    <a:gd name="connsiteX11" fmla="*/ 15114 w 18338"/>
                    <a:gd name="connsiteY11" fmla="*/ 23305 h 92587"/>
                    <a:gd name="connsiteX12" fmla="*/ 7676 w 18338"/>
                    <a:gd name="connsiteY12" fmla="*/ 5856 h 92587"/>
                    <a:gd name="connsiteX13" fmla="*/ 4816 w 18338"/>
                    <a:gd name="connsiteY13" fmla="*/ 1660 h 925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8338" h="92587">
                      <a:moveTo>
                        <a:pt x="2622" y="-247"/>
                      </a:moveTo>
                      <a:lnTo>
                        <a:pt x="2622" y="707"/>
                      </a:lnTo>
                      <a:cubicBezTo>
                        <a:pt x="2622" y="1279"/>
                        <a:pt x="2622" y="2137"/>
                        <a:pt x="2622" y="3281"/>
                      </a:cubicBezTo>
                      <a:cubicBezTo>
                        <a:pt x="2622" y="4425"/>
                        <a:pt x="2622" y="8716"/>
                        <a:pt x="2622" y="12817"/>
                      </a:cubicBezTo>
                      <a:cubicBezTo>
                        <a:pt x="2622" y="16917"/>
                        <a:pt x="2050" y="21208"/>
                        <a:pt x="1955" y="26261"/>
                      </a:cubicBezTo>
                      <a:cubicBezTo>
                        <a:pt x="1859" y="31315"/>
                        <a:pt x="1097" y="36464"/>
                        <a:pt x="906" y="41994"/>
                      </a:cubicBezTo>
                      <a:cubicBezTo>
                        <a:pt x="715" y="47525"/>
                        <a:pt x="239" y="52864"/>
                        <a:pt x="-47" y="58204"/>
                      </a:cubicBezTo>
                      <a:cubicBezTo>
                        <a:pt x="-333" y="63220"/>
                        <a:pt x="-333" y="68254"/>
                        <a:pt x="-47" y="73270"/>
                      </a:cubicBezTo>
                      <a:cubicBezTo>
                        <a:pt x="-47" y="82805"/>
                        <a:pt x="2050" y="89671"/>
                        <a:pt x="6818" y="92340"/>
                      </a:cubicBezTo>
                      <a:cubicBezTo>
                        <a:pt x="12968" y="80002"/>
                        <a:pt x="16687" y="66605"/>
                        <a:pt x="17783" y="52864"/>
                      </a:cubicBezTo>
                      <a:cubicBezTo>
                        <a:pt x="18174" y="47439"/>
                        <a:pt x="18174" y="41985"/>
                        <a:pt x="17783" y="36559"/>
                      </a:cubicBezTo>
                      <a:cubicBezTo>
                        <a:pt x="17183" y="32087"/>
                        <a:pt x="16286" y="27663"/>
                        <a:pt x="15114" y="23305"/>
                      </a:cubicBezTo>
                      <a:cubicBezTo>
                        <a:pt x="13378" y="17193"/>
                        <a:pt x="10880" y="11339"/>
                        <a:pt x="7676" y="5856"/>
                      </a:cubicBezTo>
                      <a:cubicBezTo>
                        <a:pt x="6799" y="4406"/>
                        <a:pt x="5836" y="3014"/>
                        <a:pt x="4816" y="1660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699" name="任意多边形: 形状 698">
                  <a:extLst>
                    <a:ext uri="{FF2B5EF4-FFF2-40B4-BE49-F238E27FC236}">
                      <a16:creationId xmlns:a16="http://schemas.microsoft.com/office/drawing/2014/main" id="{88F4AEC4-129F-ECAF-E573-DA96E9BCBD30}"/>
                    </a:ext>
                  </a:extLst>
                </p:cNvPr>
                <p:cNvSpPr/>
                <p:nvPr/>
              </p:nvSpPr>
              <p:spPr>
                <a:xfrm>
                  <a:off x="1510768" y="2654741"/>
                  <a:ext cx="18708" cy="65004"/>
                </a:xfrm>
                <a:custGeom>
                  <a:avLst/>
                  <a:gdLst>
                    <a:gd name="connsiteX0" fmla="*/ -262 w 23985"/>
                    <a:gd name="connsiteY0" fmla="*/ -247 h 83338"/>
                    <a:gd name="connsiteX1" fmla="*/ 1645 w 23985"/>
                    <a:gd name="connsiteY1" fmla="*/ 11863 h 83338"/>
                    <a:gd name="connsiteX2" fmla="*/ 3552 w 23985"/>
                    <a:gd name="connsiteY2" fmla="*/ 24450 h 83338"/>
                    <a:gd name="connsiteX3" fmla="*/ 5555 w 23985"/>
                    <a:gd name="connsiteY3" fmla="*/ 39134 h 83338"/>
                    <a:gd name="connsiteX4" fmla="*/ 10608 w 23985"/>
                    <a:gd name="connsiteY4" fmla="*/ 67740 h 83338"/>
                    <a:gd name="connsiteX5" fmla="*/ 20620 w 23985"/>
                    <a:gd name="connsiteY5" fmla="*/ 83092 h 83338"/>
                    <a:gd name="connsiteX6" fmla="*/ 22623 w 23985"/>
                    <a:gd name="connsiteY6" fmla="*/ 72317 h 83338"/>
                    <a:gd name="connsiteX7" fmla="*/ 23576 w 23985"/>
                    <a:gd name="connsiteY7" fmla="*/ 62209 h 83338"/>
                    <a:gd name="connsiteX8" fmla="*/ 22813 w 23985"/>
                    <a:gd name="connsiteY8" fmla="*/ 44188 h 83338"/>
                    <a:gd name="connsiteX9" fmla="*/ 14613 w 23985"/>
                    <a:gd name="connsiteY9" fmla="*/ 17870 h 83338"/>
                    <a:gd name="connsiteX10" fmla="*/ 9369 w 23985"/>
                    <a:gd name="connsiteY10" fmla="*/ 9384 h 83338"/>
                    <a:gd name="connsiteX11" fmla="*/ 4506 w 23985"/>
                    <a:gd name="connsiteY11" fmla="*/ 3663 h 83338"/>
                    <a:gd name="connsiteX12" fmla="*/ -262 w 23985"/>
                    <a:gd name="connsiteY12" fmla="*/ -247 h 833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3985" h="83338">
                      <a:moveTo>
                        <a:pt x="-262" y="-247"/>
                      </a:moveTo>
                      <a:lnTo>
                        <a:pt x="1645" y="11863"/>
                      </a:lnTo>
                      <a:cubicBezTo>
                        <a:pt x="2217" y="15487"/>
                        <a:pt x="2885" y="19682"/>
                        <a:pt x="3552" y="24450"/>
                      </a:cubicBezTo>
                      <a:cubicBezTo>
                        <a:pt x="4220" y="29217"/>
                        <a:pt x="4887" y="33985"/>
                        <a:pt x="5555" y="39134"/>
                      </a:cubicBezTo>
                      <a:cubicBezTo>
                        <a:pt x="6718" y="48755"/>
                        <a:pt x="8406" y="58300"/>
                        <a:pt x="10608" y="67740"/>
                      </a:cubicBezTo>
                      <a:cubicBezTo>
                        <a:pt x="12611" y="76035"/>
                        <a:pt x="15758" y="82233"/>
                        <a:pt x="20620" y="83092"/>
                      </a:cubicBezTo>
                      <a:cubicBezTo>
                        <a:pt x="21383" y="79373"/>
                        <a:pt x="22146" y="75845"/>
                        <a:pt x="22623" y="72317"/>
                      </a:cubicBezTo>
                      <a:cubicBezTo>
                        <a:pt x="23119" y="68970"/>
                        <a:pt x="23443" y="65594"/>
                        <a:pt x="23576" y="62209"/>
                      </a:cubicBezTo>
                      <a:cubicBezTo>
                        <a:pt x="23920" y="56192"/>
                        <a:pt x="23662" y="50157"/>
                        <a:pt x="22813" y="44188"/>
                      </a:cubicBezTo>
                      <a:cubicBezTo>
                        <a:pt x="21650" y="34996"/>
                        <a:pt x="18875" y="26090"/>
                        <a:pt x="14613" y="17870"/>
                      </a:cubicBezTo>
                      <a:cubicBezTo>
                        <a:pt x="13068" y="14924"/>
                        <a:pt x="11314" y="12082"/>
                        <a:pt x="9369" y="9384"/>
                      </a:cubicBezTo>
                      <a:cubicBezTo>
                        <a:pt x="7872" y="7372"/>
                        <a:pt x="6251" y="5465"/>
                        <a:pt x="4506" y="3663"/>
                      </a:cubicBezTo>
                      <a:cubicBezTo>
                        <a:pt x="3028" y="2233"/>
                        <a:pt x="1435" y="926"/>
                        <a:pt x="-262" y="-24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700" name="任意多边形: 形状 699">
                  <a:extLst>
                    <a:ext uri="{FF2B5EF4-FFF2-40B4-BE49-F238E27FC236}">
                      <a16:creationId xmlns:a16="http://schemas.microsoft.com/office/drawing/2014/main" id="{B571980F-D37F-A9F4-5593-79B5152E1919}"/>
                    </a:ext>
                  </a:extLst>
                </p:cNvPr>
                <p:cNvSpPr/>
                <p:nvPr/>
              </p:nvSpPr>
              <p:spPr>
                <a:xfrm>
                  <a:off x="1510470" y="2609148"/>
                  <a:ext cx="27228" cy="55658"/>
                </a:xfrm>
                <a:custGeom>
                  <a:avLst/>
                  <a:gdLst>
                    <a:gd name="connsiteX0" fmla="*/ -262 w 34908"/>
                    <a:gd name="connsiteY0" fmla="*/ -247 h 71356"/>
                    <a:gd name="connsiteX1" fmla="*/ 882 w 34908"/>
                    <a:gd name="connsiteY1" fmla="*/ 2614 h 71356"/>
                    <a:gd name="connsiteX2" fmla="*/ 3648 w 34908"/>
                    <a:gd name="connsiteY2" fmla="*/ 10337 h 71356"/>
                    <a:gd name="connsiteX3" fmla="*/ 7652 w 34908"/>
                    <a:gd name="connsiteY3" fmla="*/ 21398 h 71356"/>
                    <a:gd name="connsiteX4" fmla="*/ 10036 w 34908"/>
                    <a:gd name="connsiteY4" fmla="*/ 27787 h 71356"/>
                    <a:gd name="connsiteX5" fmla="*/ 12324 w 34908"/>
                    <a:gd name="connsiteY5" fmla="*/ 34461 h 71356"/>
                    <a:gd name="connsiteX6" fmla="*/ 17283 w 34908"/>
                    <a:gd name="connsiteY6" fmla="*/ 47811 h 71356"/>
                    <a:gd name="connsiteX7" fmla="*/ 22432 w 34908"/>
                    <a:gd name="connsiteY7" fmla="*/ 59730 h 71356"/>
                    <a:gd name="connsiteX8" fmla="*/ 34637 w 34908"/>
                    <a:gd name="connsiteY8" fmla="*/ 71077 h 71356"/>
                    <a:gd name="connsiteX9" fmla="*/ 33207 w 34908"/>
                    <a:gd name="connsiteY9" fmla="*/ 51339 h 71356"/>
                    <a:gd name="connsiteX10" fmla="*/ 31490 w 34908"/>
                    <a:gd name="connsiteY10" fmla="*/ 42757 h 71356"/>
                    <a:gd name="connsiteX11" fmla="*/ 29106 w 34908"/>
                    <a:gd name="connsiteY11" fmla="*/ 35034 h 71356"/>
                    <a:gd name="connsiteX12" fmla="*/ 16711 w 34908"/>
                    <a:gd name="connsiteY12" fmla="*/ 13007 h 71356"/>
                    <a:gd name="connsiteX13" fmla="*/ 4887 w 34908"/>
                    <a:gd name="connsiteY13" fmla="*/ 2518 h 71356"/>
                    <a:gd name="connsiteX14" fmla="*/ 1168 w 34908"/>
                    <a:gd name="connsiteY14" fmla="*/ 325 h 713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34908" h="71356">
                      <a:moveTo>
                        <a:pt x="-262" y="-247"/>
                      </a:moveTo>
                      <a:cubicBezTo>
                        <a:pt x="-262" y="-247"/>
                        <a:pt x="215" y="802"/>
                        <a:pt x="882" y="2614"/>
                      </a:cubicBezTo>
                      <a:lnTo>
                        <a:pt x="3648" y="10337"/>
                      </a:lnTo>
                      <a:cubicBezTo>
                        <a:pt x="4982" y="13579"/>
                        <a:pt x="6222" y="17298"/>
                        <a:pt x="7652" y="21398"/>
                      </a:cubicBezTo>
                      <a:cubicBezTo>
                        <a:pt x="8415" y="23496"/>
                        <a:pt x="9273" y="25594"/>
                        <a:pt x="10036" y="27787"/>
                      </a:cubicBezTo>
                      <a:lnTo>
                        <a:pt x="12324" y="34461"/>
                      </a:lnTo>
                      <a:cubicBezTo>
                        <a:pt x="13946" y="38848"/>
                        <a:pt x="15567" y="43329"/>
                        <a:pt x="17283" y="47811"/>
                      </a:cubicBezTo>
                      <a:cubicBezTo>
                        <a:pt x="18999" y="52292"/>
                        <a:pt x="20811" y="56202"/>
                        <a:pt x="22432" y="59730"/>
                      </a:cubicBezTo>
                      <a:cubicBezTo>
                        <a:pt x="25960" y="66786"/>
                        <a:pt x="30060" y="71554"/>
                        <a:pt x="34637" y="71077"/>
                      </a:cubicBezTo>
                      <a:cubicBezTo>
                        <a:pt x="34723" y="64469"/>
                        <a:pt x="34246" y="57861"/>
                        <a:pt x="33207" y="51339"/>
                      </a:cubicBezTo>
                      <a:cubicBezTo>
                        <a:pt x="32758" y="48288"/>
                        <a:pt x="32186" y="45427"/>
                        <a:pt x="31490" y="42757"/>
                      </a:cubicBezTo>
                      <a:cubicBezTo>
                        <a:pt x="30823" y="39992"/>
                        <a:pt x="29869" y="37417"/>
                        <a:pt x="29106" y="35034"/>
                      </a:cubicBezTo>
                      <a:cubicBezTo>
                        <a:pt x="26284" y="27024"/>
                        <a:pt x="22089" y="19577"/>
                        <a:pt x="16711" y="13007"/>
                      </a:cubicBezTo>
                      <a:cubicBezTo>
                        <a:pt x="13288" y="8964"/>
                        <a:pt x="9311" y="5436"/>
                        <a:pt x="4887" y="2518"/>
                      </a:cubicBezTo>
                      <a:cubicBezTo>
                        <a:pt x="3686" y="1717"/>
                        <a:pt x="2446" y="983"/>
                        <a:pt x="1168" y="325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701" name="任意多边形: 形状 700">
                  <a:extLst>
                    <a:ext uri="{FF2B5EF4-FFF2-40B4-BE49-F238E27FC236}">
                      <a16:creationId xmlns:a16="http://schemas.microsoft.com/office/drawing/2014/main" id="{26635CA3-0A54-0E91-A292-A99CFB4474CB}"/>
                    </a:ext>
                  </a:extLst>
                </p:cNvPr>
                <p:cNvSpPr/>
                <p:nvPr/>
              </p:nvSpPr>
              <p:spPr>
                <a:xfrm>
                  <a:off x="1501247" y="2564449"/>
                  <a:ext cx="35179" cy="44338"/>
                </a:xfrm>
                <a:custGeom>
                  <a:avLst/>
                  <a:gdLst>
                    <a:gd name="connsiteX0" fmla="*/ -262 w 45101"/>
                    <a:gd name="connsiteY0" fmla="*/ -247 h 56844"/>
                    <a:gd name="connsiteX1" fmla="*/ 5364 w 45101"/>
                    <a:gd name="connsiteY1" fmla="*/ 8430 h 56844"/>
                    <a:gd name="connsiteX2" fmla="*/ 10990 w 45101"/>
                    <a:gd name="connsiteY2" fmla="*/ 17966 h 56844"/>
                    <a:gd name="connsiteX3" fmla="*/ 17664 w 45101"/>
                    <a:gd name="connsiteY3" fmla="*/ 28741 h 56844"/>
                    <a:gd name="connsiteX4" fmla="*/ 31681 w 45101"/>
                    <a:gd name="connsiteY4" fmla="*/ 49050 h 56844"/>
                    <a:gd name="connsiteX5" fmla="*/ 38451 w 45101"/>
                    <a:gd name="connsiteY5" fmla="*/ 55248 h 56844"/>
                    <a:gd name="connsiteX6" fmla="*/ 44840 w 45101"/>
                    <a:gd name="connsiteY6" fmla="*/ 56202 h 56844"/>
                    <a:gd name="connsiteX7" fmla="*/ 39882 w 45101"/>
                    <a:gd name="connsiteY7" fmla="*/ 38657 h 56844"/>
                    <a:gd name="connsiteX8" fmla="*/ 33016 w 45101"/>
                    <a:gd name="connsiteY8" fmla="*/ 25022 h 56844"/>
                    <a:gd name="connsiteX9" fmla="*/ 25293 w 45101"/>
                    <a:gd name="connsiteY9" fmla="*/ 15486 h 56844"/>
                    <a:gd name="connsiteX10" fmla="*/ 17569 w 45101"/>
                    <a:gd name="connsiteY10" fmla="*/ 8621 h 56844"/>
                    <a:gd name="connsiteX11" fmla="*/ 4887 w 45101"/>
                    <a:gd name="connsiteY11" fmla="*/ 1851 h 56844"/>
                    <a:gd name="connsiteX12" fmla="*/ -262 w 45101"/>
                    <a:gd name="connsiteY12" fmla="*/ -247 h 568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5101" h="56844">
                      <a:moveTo>
                        <a:pt x="-262" y="-247"/>
                      </a:moveTo>
                      <a:cubicBezTo>
                        <a:pt x="-262" y="-247"/>
                        <a:pt x="1836" y="3186"/>
                        <a:pt x="5364" y="8430"/>
                      </a:cubicBezTo>
                      <a:lnTo>
                        <a:pt x="10990" y="17966"/>
                      </a:lnTo>
                      <a:cubicBezTo>
                        <a:pt x="13183" y="21398"/>
                        <a:pt x="15281" y="25022"/>
                        <a:pt x="17664" y="28741"/>
                      </a:cubicBezTo>
                      <a:cubicBezTo>
                        <a:pt x="21888" y="35815"/>
                        <a:pt x="26570" y="42595"/>
                        <a:pt x="31681" y="49050"/>
                      </a:cubicBezTo>
                      <a:cubicBezTo>
                        <a:pt x="33560" y="51491"/>
                        <a:pt x="35848" y="53589"/>
                        <a:pt x="38451" y="55248"/>
                      </a:cubicBezTo>
                      <a:cubicBezTo>
                        <a:pt x="40292" y="56612"/>
                        <a:pt x="42685" y="56965"/>
                        <a:pt x="44840" y="56202"/>
                      </a:cubicBezTo>
                      <a:cubicBezTo>
                        <a:pt x="43658" y="50233"/>
                        <a:pt x="42008" y="44359"/>
                        <a:pt x="39882" y="38657"/>
                      </a:cubicBezTo>
                      <a:cubicBezTo>
                        <a:pt x="37965" y="33937"/>
                        <a:pt x="35667" y="29379"/>
                        <a:pt x="33016" y="25022"/>
                      </a:cubicBezTo>
                      <a:cubicBezTo>
                        <a:pt x="30699" y="21637"/>
                        <a:pt x="28115" y="18452"/>
                        <a:pt x="25293" y="15486"/>
                      </a:cubicBezTo>
                      <a:cubicBezTo>
                        <a:pt x="22918" y="12979"/>
                        <a:pt x="20334" y="10690"/>
                        <a:pt x="17569" y="8621"/>
                      </a:cubicBezTo>
                      <a:cubicBezTo>
                        <a:pt x="13717" y="5722"/>
                        <a:pt x="9445" y="3434"/>
                        <a:pt x="4887" y="1851"/>
                      </a:cubicBezTo>
                      <a:cubicBezTo>
                        <a:pt x="3247" y="983"/>
                        <a:pt x="1521" y="278"/>
                        <a:pt x="-262" y="-24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702" name="任意多边形: 形状 701">
                  <a:extLst>
                    <a:ext uri="{FF2B5EF4-FFF2-40B4-BE49-F238E27FC236}">
                      <a16:creationId xmlns:a16="http://schemas.microsoft.com/office/drawing/2014/main" id="{D306C1B3-00C1-BFD0-B962-A9C395664594}"/>
                    </a:ext>
                  </a:extLst>
                </p:cNvPr>
                <p:cNvSpPr/>
                <p:nvPr/>
              </p:nvSpPr>
              <p:spPr>
                <a:xfrm>
                  <a:off x="1483323" y="2522810"/>
                  <a:ext cx="40013" cy="31819"/>
                </a:xfrm>
                <a:custGeom>
                  <a:avLst/>
                  <a:gdLst>
                    <a:gd name="connsiteX0" fmla="*/ -262 w 51299"/>
                    <a:gd name="connsiteY0" fmla="*/ -70 h 40793"/>
                    <a:gd name="connsiteX1" fmla="*/ 21383 w 51299"/>
                    <a:gd name="connsiteY1" fmla="*/ 21480 h 40793"/>
                    <a:gd name="connsiteX2" fmla="*/ 29774 w 51299"/>
                    <a:gd name="connsiteY2" fmla="*/ 29585 h 40793"/>
                    <a:gd name="connsiteX3" fmla="*/ 37879 w 51299"/>
                    <a:gd name="connsiteY3" fmla="*/ 36355 h 40793"/>
                    <a:gd name="connsiteX4" fmla="*/ 51038 w 51299"/>
                    <a:gd name="connsiteY4" fmla="*/ 39406 h 40793"/>
                    <a:gd name="connsiteX5" fmla="*/ 43219 w 51299"/>
                    <a:gd name="connsiteY5" fmla="*/ 24817 h 40793"/>
                    <a:gd name="connsiteX6" fmla="*/ 34446 w 51299"/>
                    <a:gd name="connsiteY6" fmla="*/ 14329 h 40793"/>
                    <a:gd name="connsiteX7" fmla="*/ 17283 w 51299"/>
                    <a:gd name="connsiteY7" fmla="*/ 2887 h 40793"/>
                    <a:gd name="connsiteX8" fmla="*/ 4601 w 51299"/>
                    <a:gd name="connsiteY8" fmla="*/ -165 h 40793"/>
                    <a:gd name="connsiteX9" fmla="*/ -262 w 51299"/>
                    <a:gd name="connsiteY9" fmla="*/ -70 h 407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1299" h="40793">
                      <a:moveTo>
                        <a:pt x="-262" y="-70"/>
                      </a:moveTo>
                      <a:lnTo>
                        <a:pt x="21383" y="21480"/>
                      </a:lnTo>
                      <a:cubicBezTo>
                        <a:pt x="24149" y="24341"/>
                        <a:pt x="26914" y="27106"/>
                        <a:pt x="29774" y="29585"/>
                      </a:cubicBezTo>
                      <a:cubicBezTo>
                        <a:pt x="32320" y="32017"/>
                        <a:pt x="35028" y="34276"/>
                        <a:pt x="37879" y="36355"/>
                      </a:cubicBezTo>
                      <a:cubicBezTo>
                        <a:pt x="43124" y="40074"/>
                        <a:pt x="47414" y="41886"/>
                        <a:pt x="51038" y="39406"/>
                      </a:cubicBezTo>
                      <a:cubicBezTo>
                        <a:pt x="48864" y="34324"/>
                        <a:pt x="46251" y="29442"/>
                        <a:pt x="43219" y="24817"/>
                      </a:cubicBezTo>
                      <a:cubicBezTo>
                        <a:pt x="40578" y="21089"/>
                        <a:pt x="37650" y="17580"/>
                        <a:pt x="34446" y="14329"/>
                      </a:cubicBezTo>
                      <a:cubicBezTo>
                        <a:pt x="29555" y="9399"/>
                        <a:pt x="23719" y="5509"/>
                        <a:pt x="17283" y="2887"/>
                      </a:cubicBezTo>
                      <a:cubicBezTo>
                        <a:pt x="13250" y="1180"/>
                        <a:pt x="8968" y="150"/>
                        <a:pt x="4601" y="-165"/>
                      </a:cubicBezTo>
                      <a:cubicBezTo>
                        <a:pt x="2980" y="-298"/>
                        <a:pt x="1350" y="-270"/>
                        <a:pt x="-262" y="-70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703" name="任意多边形: 形状 702">
                  <a:extLst>
                    <a:ext uri="{FF2B5EF4-FFF2-40B4-BE49-F238E27FC236}">
                      <a16:creationId xmlns:a16="http://schemas.microsoft.com/office/drawing/2014/main" id="{297C9BAF-7569-A612-09B4-4B9E409D0160}"/>
                    </a:ext>
                  </a:extLst>
                </p:cNvPr>
                <p:cNvSpPr/>
                <p:nvPr/>
              </p:nvSpPr>
              <p:spPr>
                <a:xfrm>
                  <a:off x="1457515" y="2485059"/>
                  <a:ext cx="41798" cy="21086"/>
                </a:xfrm>
                <a:custGeom>
                  <a:avLst/>
                  <a:gdLst>
                    <a:gd name="connsiteX0" fmla="*/ -262 w 53587"/>
                    <a:gd name="connsiteY0" fmla="*/ 2082 h 27033"/>
                    <a:gd name="connsiteX1" fmla="*/ 1645 w 53587"/>
                    <a:gd name="connsiteY1" fmla="*/ 3227 h 27033"/>
                    <a:gd name="connsiteX2" fmla="*/ 6890 w 53587"/>
                    <a:gd name="connsiteY2" fmla="*/ 6468 h 27033"/>
                    <a:gd name="connsiteX3" fmla="*/ 23195 w 53587"/>
                    <a:gd name="connsiteY3" fmla="*/ 16004 h 27033"/>
                    <a:gd name="connsiteX4" fmla="*/ 32253 w 53587"/>
                    <a:gd name="connsiteY4" fmla="*/ 21153 h 27033"/>
                    <a:gd name="connsiteX5" fmla="*/ 40835 w 53587"/>
                    <a:gd name="connsiteY5" fmla="*/ 25253 h 27033"/>
                    <a:gd name="connsiteX6" fmla="*/ 48177 w 53587"/>
                    <a:gd name="connsiteY6" fmla="*/ 26779 h 27033"/>
                    <a:gd name="connsiteX7" fmla="*/ 53326 w 53587"/>
                    <a:gd name="connsiteY7" fmla="*/ 24490 h 27033"/>
                    <a:gd name="connsiteX8" fmla="*/ 16138 w 53587"/>
                    <a:gd name="connsiteY8" fmla="*/ 175 h 27033"/>
                    <a:gd name="connsiteX9" fmla="*/ 4124 w 53587"/>
                    <a:gd name="connsiteY9" fmla="*/ 175 h 27033"/>
                    <a:gd name="connsiteX10" fmla="*/ -262 w 53587"/>
                    <a:gd name="connsiteY10" fmla="*/ 2082 h 270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3587" h="27033">
                      <a:moveTo>
                        <a:pt x="-262" y="2082"/>
                      </a:moveTo>
                      <a:lnTo>
                        <a:pt x="1645" y="3227"/>
                      </a:lnTo>
                      <a:lnTo>
                        <a:pt x="6890" y="6468"/>
                      </a:lnTo>
                      <a:cubicBezTo>
                        <a:pt x="11371" y="9043"/>
                        <a:pt x="17092" y="12762"/>
                        <a:pt x="23195" y="16004"/>
                      </a:cubicBezTo>
                      <a:cubicBezTo>
                        <a:pt x="26151" y="17815"/>
                        <a:pt x="29297" y="19627"/>
                        <a:pt x="32253" y="21153"/>
                      </a:cubicBezTo>
                      <a:cubicBezTo>
                        <a:pt x="35018" y="22717"/>
                        <a:pt x="37879" y="24090"/>
                        <a:pt x="40835" y="25253"/>
                      </a:cubicBezTo>
                      <a:cubicBezTo>
                        <a:pt x="43181" y="26159"/>
                        <a:pt x="45660" y="26674"/>
                        <a:pt x="48177" y="26779"/>
                      </a:cubicBezTo>
                      <a:cubicBezTo>
                        <a:pt x="50160" y="26883"/>
                        <a:pt x="52077" y="26035"/>
                        <a:pt x="53326" y="24490"/>
                      </a:cubicBezTo>
                      <a:cubicBezTo>
                        <a:pt x="44830" y="11589"/>
                        <a:pt x="31366" y="2778"/>
                        <a:pt x="16138" y="175"/>
                      </a:cubicBezTo>
                      <a:cubicBezTo>
                        <a:pt x="12153" y="-387"/>
                        <a:pt x="8110" y="-387"/>
                        <a:pt x="4124" y="175"/>
                      </a:cubicBezTo>
                      <a:cubicBezTo>
                        <a:pt x="2608" y="681"/>
                        <a:pt x="1140" y="1319"/>
                        <a:pt x="-262" y="2082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704" name="任意多边形: 形状 703">
                  <a:extLst>
                    <a:ext uri="{FF2B5EF4-FFF2-40B4-BE49-F238E27FC236}">
                      <a16:creationId xmlns:a16="http://schemas.microsoft.com/office/drawing/2014/main" id="{9D0C7255-B745-1069-BFE1-35209884C35E}"/>
                    </a:ext>
                  </a:extLst>
                </p:cNvPr>
                <p:cNvSpPr/>
                <p:nvPr/>
              </p:nvSpPr>
              <p:spPr>
                <a:xfrm>
                  <a:off x="1425088" y="2453716"/>
                  <a:ext cx="40831" cy="13049"/>
                </a:xfrm>
                <a:custGeom>
                  <a:avLst/>
                  <a:gdLst>
                    <a:gd name="connsiteX0" fmla="*/ -262 w 52348"/>
                    <a:gd name="connsiteY0" fmla="*/ 5364 h 16729"/>
                    <a:gd name="connsiteX1" fmla="*/ 6985 w 52348"/>
                    <a:gd name="connsiteY1" fmla="*/ 7653 h 16729"/>
                    <a:gd name="connsiteX2" fmla="*/ 14518 w 52348"/>
                    <a:gd name="connsiteY2" fmla="*/ 9941 h 16729"/>
                    <a:gd name="connsiteX3" fmla="*/ 23290 w 52348"/>
                    <a:gd name="connsiteY3" fmla="*/ 12516 h 16729"/>
                    <a:gd name="connsiteX4" fmla="*/ 32825 w 52348"/>
                    <a:gd name="connsiteY4" fmla="*/ 14899 h 16729"/>
                    <a:gd name="connsiteX5" fmla="*/ 41216 w 52348"/>
                    <a:gd name="connsiteY5" fmla="*/ 16330 h 16729"/>
                    <a:gd name="connsiteX6" fmla="*/ 52086 w 52348"/>
                    <a:gd name="connsiteY6" fmla="*/ 12516 h 16729"/>
                    <a:gd name="connsiteX7" fmla="*/ 13946 w 52348"/>
                    <a:gd name="connsiteY7" fmla="*/ 25 h 16729"/>
                    <a:gd name="connsiteX8" fmla="*/ -262 w 52348"/>
                    <a:gd name="connsiteY8" fmla="*/ 5364 h 167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2348" h="16729">
                      <a:moveTo>
                        <a:pt x="-262" y="5364"/>
                      </a:moveTo>
                      <a:cubicBezTo>
                        <a:pt x="-262" y="5364"/>
                        <a:pt x="2503" y="6413"/>
                        <a:pt x="6985" y="7653"/>
                      </a:cubicBezTo>
                      <a:lnTo>
                        <a:pt x="14518" y="9941"/>
                      </a:lnTo>
                      <a:lnTo>
                        <a:pt x="23290" y="12516"/>
                      </a:lnTo>
                      <a:cubicBezTo>
                        <a:pt x="26341" y="13374"/>
                        <a:pt x="29393" y="14232"/>
                        <a:pt x="32825" y="14899"/>
                      </a:cubicBezTo>
                      <a:cubicBezTo>
                        <a:pt x="35591" y="15538"/>
                        <a:pt x="38394" y="16015"/>
                        <a:pt x="41216" y="16330"/>
                      </a:cubicBezTo>
                      <a:cubicBezTo>
                        <a:pt x="46366" y="16807"/>
                        <a:pt x="50752" y="16330"/>
                        <a:pt x="52086" y="12516"/>
                      </a:cubicBezTo>
                      <a:cubicBezTo>
                        <a:pt x="41741" y="3095"/>
                        <a:pt x="27858" y="-1444"/>
                        <a:pt x="13946" y="25"/>
                      </a:cubicBezTo>
                      <a:cubicBezTo>
                        <a:pt x="8873" y="730"/>
                        <a:pt x="4019" y="2561"/>
                        <a:pt x="-262" y="5364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705" name="任意多边形: 形状 704">
                  <a:extLst>
                    <a:ext uri="{FF2B5EF4-FFF2-40B4-BE49-F238E27FC236}">
                      <a16:creationId xmlns:a16="http://schemas.microsoft.com/office/drawing/2014/main" id="{61A9A578-0AAF-BCA7-EC3F-7D40FB129F31}"/>
                    </a:ext>
                  </a:extLst>
                </p:cNvPr>
                <p:cNvSpPr/>
                <p:nvPr/>
              </p:nvSpPr>
              <p:spPr>
                <a:xfrm>
                  <a:off x="1387528" y="2429526"/>
                  <a:ext cx="37335" cy="9007"/>
                </a:xfrm>
                <a:custGeom>
                  <a:avLst/>
                  <a:gdLst>
                    <a:gd name="connsiteX0" fmla="*/ -262 w 47866"/>
                    <a:gd name="connsiteY0" fmla="*/ 11300 h 11547"/>
                    <a:gd name="connsiteX1" fmla="*/ 7080 w 47866"/>
                    <a:gd name="connsiteY1" fmla="*/ 11300 h 11547"/>
                    <a:gd name="connsiteX2" fmla="*/ 14232 w 47866"/>
                    <a:gd name="connsiteY2" fmla="*/ 11300 h 11547"/>
                    <a:gd name="connsiteX3" fmla="*/ 22527 w 47866"/>
                    <a:gd name="connsiteY3" fmla="*/ 11300 h 11547"/>
                    <a:gd name="connsiteX4" fmla="*/ 31014 w 47866"/>
                    <a:gd name="connsiteY4" fmla="*/ 11300 h 11547"/>
                    <a:gd name="connsiteX5" fmla="*/ 38737 w 47866"/>
                    <a:gd name="connsiteY5" fmla="*/ 10537 h 11547"/>
                    <a:gd name="connsiteX6" fmla="*/ 47605 w 47866"/>
                    <a:gd name="connsiteY6" fmla="*/ 4340 h 11547"/>
                    <a:gd name="connsiteX7" fmla="*/ 36735 w 47866"/>
                    <a:gd name="connsiteY7" fmla="*/ 716 h 11547"/>
                    <a:gd name="connsiteX8" fmla="*/ 27199 w 47866"/>
                    <a:gd name="connsiteY8" fmla="*/ -237 h 11547"/>
                    <a:gd name="connsiteX9" fmla="*/ 18999 w 47866"/>
                    <a:gd name="connsiteY9" fmla="*/ 621 h 11547"/>
                    <a:gd name="connsiteX10" fmla="*/ 12229 w 47866"/>
                    <a:gd name="connsiteY10" fmla="*/ 2719 h 11547"/>
                    <a:gd name="connsiteX11" fmla="*/ 3361 w 47866"/>
                    <a:gd name="connsiteY11" fmla="*/ 8154 h 11547"/>
                    <a:gd name="connsiteX12" fmla="*/ -262 w 47866"/>
                    <a:gd name="connsiteY12" fmla="*/ 11300 h 115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7866" h="11547">
                      <a:moveTo>
                        <a:pt x="-262" y="11300"/>
                      </a:moveTo>
                      <a:lnTo>
                        <a:pt x="7080" y="11300"/>
                      </a:lnTo>
                      <a:cubicBezTo>
                        <a:pt x="9178" y="11300"/>
                        <a:pt x="11562" y="11300"/>
                        <a:pt x="14232" y="11300"/>
                      </a:cubicBezTo>
                      <a:cubicBezTo>
                        <a:pt x="16901" y="11300"/>
                        <a:pt x="19667" y="11300"/>
                        <a:pt x="22527" y="11300"/>
                      </a:cubicBezTo>
                      <a:cubicBezTo>
                        <a:pt x="25388" y="11300"/>
                        <a:pt x="28248" y="11300"/>
                        <a:pt x="31014" y="11300"/>
                      </a:cubicBezTo>
                      <a:cubicBezTo>
                        <a:pt x="33598" y="11205"/>
                        <a:pt x="36182" y="10948"/>
                        <a:pt x="38737" y="10537"/>
                      </a:cubicBezTo>
                      <a:cubicBezTo>
                        <a:pt x="43314" y="9584"/>
                        <a:pt x="46842" y="7772"/>
                        <a:pt x="47605" y="4340"/>
                      </a:cubicBezTo>
                      <a:cubicBezTo>
                        <a:pt x="44077" y="2862"/>
                        <a:pt x="40444" y="1651"/>
                        <a:pt x="36735" y="716"/>
                      </a:cubicBezTo>
                      <a:cubicBezTo>
                        <a:pt x="33598" y="58"/>
                        <a:pt x="30403" y="-256"/>
                        <a:pt x="27199" y="-237"/>
                      </a:cubicBezTo>
                      <a:cubicBezTo>
                        <a:pt x="24444" y="-304"/>
                        <a:pt x="21688" y="-18"/>
                        <a:pt x="18999" y="621"/>
                      </a:cubicBezTo>
                      <a:cubicBezTo>
                        <a:pt x="16692" y="1155"/>
                        <a:pt x="14432" y="1851"/>
                        <a:pt x="12229" y="2719"/>
                      </a:cubicBezTo>
                      <a:cubicBezTo>
                        <a:pt x="9016" y="4063"/>
                        <a:pt x="6022" y="5903"/>
                        <a:pt x="3361" y="8154"/>
                      </a:cubicBezTo>
                      <a:cubicBezTo>
                        <a:pt x="2045" y="9069"/>
                        <a:pt x="835" y="10127"/>
                        <a:pt x="-262" y="11300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</p:grpSp>
          <p:sp>
            <p:nvSpPr>
              <p:cNvPr id="683" name="任意多边形: 形状 682">
                <a:extLst>
                  <a:ext uri="{FF2B5EF4-FFF2-40B4-BE49-F238E27FC236}">
                    <a16:creationId xmlns:a16="http://schemas.microsoft.com/office/drawing/2014/main" id="{2E074D80-6CC5-653C-CD97-F29D559A0E24}"/>
                  </a:ext>
                </a:extLst>
              </p:cNvPr>
              <p:cNvSpPr/>
              <p:nvPr/>
            </p:nvSpPr>
            <p:spPr>
              <a:xfrm>
                <a:off x="1338440" y="2404320"/>
                <a:ext cx="63292" cy="13731"/>
              </a:xfrm>
              <a:custGeom>
                <a:avLst/>
                <a:gdLst>
                  <a:gd name="connsiteX0" fmla="*/ -262 w 81144"/>
                  <a:gd name="connsiteY0" fmla="*/ 1660 h 17604"/>
                  <a:gd name="connsiteX1" fmla="*/ 9845 w 81144"/>
                  <a:gd name="connsiteY1" fmla="*/ 421 h 17604"/>
                  <a:gd name="connsiteX2" fmla="*/ 20811 w 81144"/>
                  <a:gd name="connsiteY2" fmla="*/ -247 h 17604"/>
                  <a:gd name="connsiteX3" fmla="*/ 27200 w 81144"/>
                  <a:gd name="connsiteY3" fmla="*/ -247 h 17604"/>
                  <a:gd name="connsiteX4" fmla="*/ 33970 w 81144"/>
                  <a:gd name="connsiteY4" fmla="*/ -247 h 17604"/>
                  <a:gd name="connsiteX5" fmla="*/ 40930 w 81144"/>
                  <a:gd name="connsiteY5" fmla="*/ 421 h 17604"/>
                  <a:gd name="connsiteX6" fmla="*/ 47986 w 81144"/>
                  <a:gd name="connsiteY6" fmla="*/ 1565 h 17604"/>
                  <a:gd name="connsiteX7" fmla="*/ 61431 w 81144"/>
                  <a:gd name="connsiteY7" fmla="*/ 5188 h 17604"/>
                  <a:gd name="connsiteX8" fmla="*/ 72873 w 81144"/>
                  <a:gd name="connsiteY8" fmla="*/ 10528 h 17604"/>
                  <a:gd name="connsiteX9" fmla="*/ 77355 w 81144"/>
                  <a:gd name="connsiteY9" fmla="*/ 13579 h 17604"/>
                  <a:gd name="connsiteX10" fmla="*/ 80883 w 81144"/>
                  <a:gd name="connsiteY10" fmla="*/ 17107 h 17604"/>
                  <a:gd name="connsiteX11" fmla="*/ 70775 w 81144"/>
                  <a:gd name="connsiteY11" fmla="*/ 17107 h 17604"/>
                  <a:gd name="connsiteX12" fmla="*/ 58761 w 81144"/>
                  <a:gd name="connsiteY12" fmla="*/ 15010 h 17604"/>
                  <a:gd name="connsiteX13" fmla="*/ 52277 w 81144"/>
                  <a:gd name="connsiteY13" fmla="*/ 13579 h 17604"/>
                  <a:gd name="connsiteX14" fmla="*/ 45603 w 81144"/>
                  <a:gd name="connsiteY14" fmla="*/ 11958 h 17604"/>
                  <a:gd name="connsiteX15" fmla="*/ 39023 w 81144"/>
                  <a:gd name="connsiteY15" fmla="*/ 10242 h 17604"/>
                  <a:gd name="connsiteX16" fmla="*/ 32348 w 81144"/>
                  <a:gd name="connsiteY16" fmla="*/ 8716 h 17604"/>
                  <a:gd name="connsiteX17" fmla="*/ 25960 w 81144"/>
                  <a:gd name="connsiteY17" fmla="*/ 7095 h 17604"/>
                  <a:gd name="connsiteX18" fmla="*/ 19953 w 81144"/>
                  <a:gd name="connsiteY18" fmla="*/ 5760 h 17604"/>
                  <a:gd name="connsiteX19" fmla="*/ 9559 w 81144"/>
                  <a:gd name="connsiteY19" fmla="*/ 3472 h 17604"/>
                  <a:gd name="connsiteX20" fmla="*/ -262 w 81144"/>
                  <a:gd name="connsiteY20" fmla="*/ 1660 h 17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81144" h="17604">
                    <a:moveTo>
                      <a:pt x="-262" y="1660"/>
                    </a:moveTo>
                    <a:lnTo>
                      <a:pt x="9845" y="421"/>
                    </a:lnTo>
                    <a:cubicBezTo>
                      <a:pt x="13488" y="-18"/>
                      <a:pt x="17149" y="-247"/>
                      <a:pt x="20811" y="-247"/>
                    </a:cubicBezTo>
                    <a:lnTo>
                      <a:pt x="27200" y="-247"/>
                    </a:lnTo>
                    <a:lnTo>
                      <a:pt x="33970" y="-247"/>
                    </a:lnTo>
                    <a:cubicBezTo>
                      <a:pt x="36258" y="-247"/>
                      <a:pt x="38547" y="-247"/>
                      <a:pt x="40930" y="421"/>
                    </a:cubicBezTo>
                    <a:cubicBezTo>
                      <a:pt x="43314" y="1088"/>
                      <a:pt x="45603" y="1184"/>
                      <a:pt x="47986" y="1565"/>
                    </a:cubicBezTo>
                    <a:cubicBezTo>
                      <a:pt x="52544" y="2461"/>
                      <a:pt x="57035" y="3663"/>
                      <a:pt x="61431" y="5188"/>
                    </a:cubicBezTo>
                    <a:cubicBezTo>
                      <a:pt x="65417" y="6561"/>
                      <a:pt x="69259" y="8354"/>
                      <a:pt x="72873" y="10528"/>
                    </a:cubicBezTo>
                    <a:cubicBezTo>
                      <a:pt x="74437" y="11443"/>
                      <a:pt x="75934" y="12464"/>
                      <a:pt x="77355" y="13579"/>
                    </a:cubicBezTo>
                    <a:cubicBezTo>
                      <a:pt x="78623" y="14657"/>
                      <a:pt x="79806" y="15839"/>
                      <a:pt x="80883" y="17107"/>
                    </a:cubicBezTo>
                    <a:cubicBezTo>
                      <a:pt x="77526" y="17441"/>
                      <a:pt x="74132" y="17441"/>
                      <a:pt x="70775" y="17107"/>
                    </a:cubicBezTo>
                    <a:cubicBezTo>
                      <a:pt x="67057" y="17107"/>
                      <a:pt x="62957" y="15868"/>
                      <a:pt x="58761" y="15010"/>
                    </a:cubicBezTo>
                    <a:lnTo>
                      <a:pt x="52277" y="13579"/>
                    </a:lnTo>
                    <a:lnTo>
                      <a:pt x="45603" y="11958"/>
                    </a:lnTo>
                    <a:cubicBezTo>
                      <a:pt x="43381" y="11453"/>
                      <a:pt x="41188" y="10881"/>
                      <a:pt x="39023" y="10242"/>
                    </a:cubicBezTo>
                    <a:lnTo>
                      <a:pt x="32348" y="8716"/>
                    </a:lnTo>
                    <a:lnTo>
                      <a:pt x="25960" y="7095"/>
                    </a:lnTo>
                    <a:lnTo>
                      <a:pt x="19953" y="5760"/>
                    </a:lnTo>
                    <a:cubicBezTo>
                      <a:pt x="16139" y="4902"/>
                      <a:pt x="12611" y="3949"/>
                      <a:pt x="9559" y="3472"/>
                    </a:cubicBezTo>
                    <a:cubicBezTo>
                      <a:pt x="3266" y="2614"/>
                      <a:pt x="-262" y="1660"/>
                      <a:pt x="-262" y="166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</p:grpSp>
      <p:sp>
        <p:nvSpPr>
          <p:cNvPr id="676" name="文本框 675">
            <a:extLst>
              <a:ext uri="{FF2B5EF4-FFF2-40B4-BE49-F238E27FC236}">
                <a16:creationId xmlns:a16="http://schemas.microsoft.com/office/drawing/2014/main" id="{A74C269D-58F0-5CD0-09DD-1FC049494AFE}"/>
              </a:ext>
            </a:extLst>
          </p:cNvPr>
          <p:cNvSpPr txBox="1"/>
          <p:nvPr/>
        </p:nvSpPr>
        <p:spPr>
          <a:xfrm>
            <a:off x="779380" y="4516481"/>
            <a:ext cx="2063268" cy="526298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/>
          <a:p>
            <a:pPr marR="0" lvl="0" indent="0" algn="ctr" fontAlgn="auto">
              <a:lnSpc>
                <a:spcPct val="11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r>
              <a:rPr lang="zh-CN" altLang="en-US" sz="1600" spc="300" dirty="0">
                <a:solidFill>
                  <a:schemeClr val="accent1"/>
                </a:solidFill>
                <a:latin typeface="+mj-ea"/>
                <a:ea typeface="+mj-ea"/>
              </a:rPr>
              <a:t>在此输入</a:t>
            </a:r>
            <a:br>
              <a:rPr lang="en-US" altLang="zh-CN" sz="1600" spc="300" dirty="0">
                <a:solidFill>
                  <a:schemeClr val="accent1"/>
                </a:solidFill>
                <a:latin typeface="+mj-ea"/>
                <a:ea typeface="+mj-ea"/>
              </a:rPr>
            </a:br>
            <a:r>
              <a:rPr lang="zh-CN" altLang="en-US" sz="1600" spc="300" dirty="0">
                <a:solidFill>
                  <a:schemeClr val="accent1"/>
                </a:solidFill>
                <a:latin typeface="+mj-ea"/>
                <a:ea typeface="+mj-ea"/>
              </a:rPr>
              <a:t>所获荣誉或奖项</a:t>
            </a:r>
          </a:p>
        </p:txBody>
      </p:sp>
      <p:grpSp>
        <p:nvGrpSpPr>
          <p:cNvPr id="733" name="组合 732">
            <a:extLst>
              <a:ext uri="{FF2B5EF4-FFF2-40B4-BE49-F238E27FC236}">
                <a16:creationId xmlns:a16="http://schemas.microsoft.com/office/drawing/2014/main" id="{ECD1BEDA-D236-FB55-EBFB-9FE46945BDBA}"/>
              </a:ext>
            </a:extLst>
          </p:cNvPr>
          <p:cNvGrpSpPr/>
          <p:nvPr/>
        </p:nvGrpSpPr>
        <p:grpSpPr>
          <a:xfrm>
            <a:off x="3466259" y="2197645"/>
            <a:ext cx="2402828" cy="667714"/>
            <a:chOff x="1382497" y="2396425"/>
            <a:chExt cx="2111959" cy="517503"/>
          </a:xfr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accent2"/>
              </a:gs>
            </a:gsLst>
            <a:lin ang="2700000" scaled="1"/>
          </a:gradFill>
        </p:grpSpPr>
        <p:grpSp>
          <p:nvGrpSpPr>
            <p:cNvPr id="735" name="组合 734">
              <a:extLst>
                <a:ext uri="{FF2B5EF4-FFF2-40B4-BE49-F238E27FC236}">
                  <a16:creationId xmlns:a16="http://schemas.microsoft.com/office/drawing/2014/main" id="{761ADB82-F743-AAC5-930B-0D92DF1F7946}"/>
                </a:ext>
              </a:extLst>
            </p:cNvPr>
            <p:cNvGrpSpPr/>
            <p:nvPr/>
          </p:nvGrpSpPr>
          <p:grpSpPr>
            <a:xfrm>
              <a:off x="1382497" y="2396425"/>
              <a:ext cx="252947" cy="517503"/>
              <a:chOff x="1403341" y="2390040"/>
              <a:chExt cx="252947" cy="517503"/>
            </a:xfrm>
            <a:grpFill/>
          </p:grpSpPr>
          <p:sp>
            <p:nvSpPr>
              <p:cNvPr id="764" name="任意多边形: 形状 763">
                <a:extLst>
                  <a:ext uri="{FF2B5EF4-FFF2-40B4-BE49-F238E27FC236}">
                    <a16:creationId xmlns:a16="http://schemas.microsoft.com/office/drawing/2014/main" id="{B10FC805-4B53-845E-3BD6-A6D4E45802C0}"/>
                  </a:ext>
                </a:extLst>
              </p:cNvPr>
              <p:cNvSpPr/>
              <p:nvPr/>
            </p:nvSpPr>
            <p:spPr>
              <a:xfrm>
                <a:off x="1431178" y="2408741"/>
                <a:ext cx="225110" cy="473231"/>
              </a:xfrm>
              <a:custGeom>
                <a:avLst/>
                <a:gdLst>
                  <a:gd name="connsiteX0" fmla="*/ 288341 w 288603"/>
                  <a:gd name="connsiteY0" fmla="*/ 597475 h 606706"/>
                  <a:gd name="connsiteX1" fmla="*/ 13250 w 288603"/>
                  <a:gd name="connsiteY1" fmla="*/ 363480 h 606706"/>
                  <a:gd name="connsiteX2" fmla="*/ 39376 w 288603"/>
                  <a:gd name="connsiteY2" fmla="*/ 149890 h 606706"/>
                  <a:gd name="connsiteX3" fmla="*/ 179830 w 288603"/>
                  <a:gd name="connsiteY3" fmla="*/ 15443 h 606706"/>
                  <a:gd name="connsiteX4" fmla="*/ 211583 w 288603"/>
                  <a:gd name="connsiteY4" fmla="*/ 3048 h 606706"/>
                  <a:gd name="connsiteX5" fmla="*/ 214062 w 288603"/>
                  <a:gd name="connsiteY5" fmla="*/ 92 h 606706"/>
                  <a:gd name="connsiteX6" fmla="*/ 62642 w 288603"/>
                  <a:gd name="connsiteY6" fmla="*/ 99640 h 606706"/>
                  <a:gd name="connsiteX7" fmla="*/ 91 w 288603"/>
                  <a:gd name="connsiteY7" fmla="*/ 280809 h 606706"/>
                  <a:gd name="connsiteX8" fmla="*/ 176302 w 288603"/>
                  <a:gd name="connsiteY8" fmla="*/ 587844 h 606706"/>
                  <a:gd name="connsiteX9" fmla="*/ 288341 w 288603"/>
                  <a:gd name="connsiteY9" fmla="*/ 605675 h 606706"/>
                  <a:gd name="connsiteX10" fmla="*/ 288341 w 288603"/>
                  <a:gd name="connsiteY10" fmla="*/ 597856 h 606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88603" h="606706">
                    <a:moveTo>
                      <a:pt x="288341" y="597475"/>
                    </a:moveTo>
                    <a:cubicBezTo>
                      <a:pt x="159616" y="606533"/>
                      <a:pt x="43381" y="509178"/>
                      <a:pt x="13250" y="363480"/>
                    </a:cubicBezTo>
                    <a:cubicBezTo>
                      <a:pt x="-1616" y="291346"/>
                      <a:pt x="7557" y="216323"/>
                      <a:pt x="39376" y="149890"/>
                    </a:cubicBezTo>
                    <a:cubicBezTo>
                      <a:pt x="69107" y="90085"/>
                      <a:pt x="118786" y="42533"/>
                      <a:pt x="179830" y="15443"/>
                    </a:cubicBezTo>
                    <a:cubicBezTo>
                      <a:pt x="190176" y="10733"/>
                      <a:pt x="200779" y="6595"/>
                      <a:pt x="211583" y="3048"/>
                    </a:cubicBezTo>
                    <a:cubicBezTo>
                      <a:pt x="215778" y="1713"/>
                      <a:pt x="218257" y="-1243"/>
                      <a:pt x="214062" y="92"/>
                    </a:cubicBezTo>
                    <a:cubicBezTo>
                      <a:pt x="154638" y="17093"/>
                      <a:pt x="101813" y="51830"/>
                      <a:pt x="62642" y="99640"/>
                    </a:cubicBezTo>
                    <a:cubicBezTo>
                      <a:pt x="23662" y="152160"/>
                      <a:pt x="1817" y="215426"/>
                      <a:pt x="91" y="280809"/>
                    </a:cubicBezTo>
                    <a:cubicBezTo>
                      <a:pt x="-6012" y="415638"/>
                      <a:pt x="67600" y="541121"/>
                      <a:pt x="176302" y="587844"/>
                    </a:cubicBezTo>
                    <a:cubicBezTo>
                      <a:pt x="211688" y="602662"/>
                      <a:pt x="250105" y="608774"/>
                      <a:pt x="288341" y="605675"/>
                    </a:cubicBezTo>
                    <a:lnTo>
                      <a:pt x="288341" y="597856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765" name="任意多边形: 形状 764">
                <a:extLst>
                  <a:ext uri="{FF2B5EF4-FFF2-40B4-BE49-F238E27FC236}">
                    <a16:creationId xmlns:a16="http://schemas.microsoft.com/office/drawing/2014/main" id="{38E1EFB2-91FC-0A03-924F-BC49A64C4185}"/>
                  </a:ext>
                </a:extLst>
              </p:cNvPr>
              <p:cNvSpPr/>
              <p:nvPr/>
            </p:nvSpPr>
            <p:spPr>
              <a:xfrm>
                <a:off x="1550454" y="2880989"/>
                <a:ext cx="87540" cy="26554"/>
              </a:xfrm>
              <a:custGeom>
                <a:avLst/>
                <a:gdLst>
                  <a:gd name="connsiteX0" fmla="*/ -262 w 112231"/>
                  <a:gd name="connsiteY0" fmla="*/ 29503 h 34043"/>
                  <a:gd name="connsiteX1" fmla="*/ 4982 w 112231"/>
                  <a:gd name="connsiteY1" fmla="*/ 30647 h 34043"/>
                  <a:gd name="connsiteX2" fmla="*/ 18618 w 112231"/>
                  <a:gd name="connsiteY2" fmla="*/ 32650 h 34043"/>
                  <a:gd name="connsiteX3" fmla="*/ 37688 w 112231"/>
                  <a:gd name="connsiteY3" fmla="*/ 33794 h 34043"/>
                  <a:gd name="connsiteX4" fmla="*/ 59429 w 112231"/>
                  <a:gd name="connsiteY4" fmla="*/ 32364 h 34043"/>
                  <a:gd name="connsiteX5" fmla="*/ 80406 w 112231"/>
                  <a:gd name="connsiteY5" fmla="*/ 27787 h 34043"/>
                  <a:gd name="connsiteX6" fmla="*/ 97856 w 112231"/>
                  <a:gd name="connsiteY6" fmla="*/ 20254 h 34043"/>
                  <a:gd name="connsiteX7" fmla="*/ 111777 w 112231"/>
                  <a:gd name="connsiteY7" fmla="*/ -247 h 34043"/>
                  <a:gd name="connsiteX8" fmla="*/ 64959 w 112231"/>
                  <a:gd name="connsiteY8" fmla="*/ 5856 h 34043"/>
                  <a:gd name="connsiteX9" fmla="*/ 55424 w 112231"/>
                  <a:gd name="connsiteY9" fmla="*/ 8049 h 34043"/>
                  <a:gd name="connsiteX10" fmla="*/ 46365 w 112231"/>
                  <a:gd name="connsiteY10" fmla="*/ 10337 h 34043"/>
                  <a:gd name="connsiteX11" fmla="*/ 30346 w 112231"/>
                  <a:gd name="connsiteY11" fmla="*/ 15200 h 34043"/>
                  <a:gd name="connsiteX12" fmla="*/ 17473 w 112231"/>
                  <a:gd name="connsiteY12" fmla="*/ 20254 h 34043"/>
                  <a:gd name="connsiteX13" fmla="*/ 7938 w 112231"/>
                  <a:gd name="connsiteY13" fmla="*/ 24831 h 34043"/>
                  <a:gd name="connsiteX14" fmla="*/ -262 w 112231"/>
                  <a:gd name="connsiteY14" fmla="*/ 29503 h 340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12231" h="34043">
                    <a:moveTo>
                      <a:pt x="-262" y="29503"/>
                    </a:moveTo>
                    <a:lnTo>
                      <a:pt x="4982" y="30647"/>
                    </a:lnTo>
                    <a:cubicBezTo>
                      <a:pt x="8224" y="31219"/>
                      <a:pt x="12992" y="31887"/>
                      <a:pt x="18618" y="32650"/>
                    </a:cubicBezTo>
                    <a:cubicBezTo>
                      <a:pt x="24949" y="33346"/>
                      <a:pt x="31319" y="33727"/>
                      <a:pt x="37688" y="33794"/>
                    </a:cubicBezTo>
                    <a:cubicBezTo>
                      <a:pt x="44964" y="33832"/>
                      <a:pt x="52230" y="33355"/>
                      <a:pt x="59429" y="32364"/>
                    </a:cubicBezTo>
                    <a:cubicBezTo>
                      <a:pt x="66532" y="31420"/>
                      <a:pt x="73550" y="29894"/>
                      <a:pt x="80406" y="27787"/>
                    </a:cubicBezTo>
                    <a:cubicBezTo>
                      <a:pt x="86461" y="25861"/>
                      <a:pt x="92306" y="23334"/>
                      <a:pt x="97856" y="20254"/>
                    </a:cubicBezTo>
                    <a:cubicBezTo>
                      <a:pt x="107391" y="14152"/>
                      <a:pt x="113112" y="7191"/>
                      <a:pt x="111777" y="-247"/>
                    </a:cubicBezTo>
                    <a:cubicBezTo>
                      <a:pt x="96063" y="888"/>
                      <a:pt x="80435" y="2929"/>
                      <a:pt x="64959" y="5856"/>
                    </a:cubicBezTo>
                    <a:cubicBezTo>
                      <a:pt x="61527" y="6523"/>
                      <a:pt x="58284" y="7286"/>
                      <a:pt x="55424" y="8049"/>
                    </a:cubicBezTo>
                    <a:cubicBezTo>
                      <a:pt x="52563" y="8812"/>
                      <a:pt x="49226" y="9479"/>
                      <a:pt x="46365" y="10337"/>
                    </a:cubicBezTo>
                    <a:cubicBezTo>
                      <a:pt x="40453" y="12054"/>
                      <a:pt x="35209" y="13484"/>
                      <a:pt x="30346" y="15200"/>
                    </a:cubicBezTo>
                    <a:cubicBezTo>
                      <a:pt x="25483" y="16917"/>
                      <a:pt x="20811" y="18633"/>
                      <a:pt x="17473" y="20254"/>
                    </a:cubicBezTo>
                    <a:cubicBezTo>
                      <a:pt x="14136" y="21875"/>
                      <a:pt x="10418" y="23496"/>
                      <a:pt x="7938" y="24831"/>
                    </a:cubicBezTo>
                    <a:cubicBezTo>
                      <a:pt x="5097" y="26195"/>
                      <a:pt x="2360" y="27749"/>
                      <a:pt x="-262" y="29503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766" name="任意多边形: 形状 765">
                <a:extLst>
                  <a:ext uri="{FF2B5EF4-FFF2-40B4-BE49-F238E27FC236}">
                    <a16:creationId xmlns:a16="http://schemas.microsoft.com/office/drawing/2014/main" id="{C0D7F3B9-DD00-A638-CA13-61E63549EEAC}"/>
                  </a:ext>
                </a:extLst>
              </p:cNvPr>
              <p:cNvSpPr/>
              <p:nvPr/>
            </p:nvSpPr>
            <p:spPr>
              <a:xfrm>
                <a:off x="1502481" y="2867749"/>
                <a:ext cx="84564" cy="19857"/>
              </a:xfrm>
              <a:custGeom>
                <a:avLst/>
                <a:gdLst>
                  <a:gd name="connsiteX0" fmla="*/ -262 w 108415"/>
                  <a:gd name="connsiteY0" fmla="*/ 6523 h 25458"/>
                  <a:gd name="connsiteX1" fmla="*/ 4315 w 108415"/>
                  <a:gd name="connsiteY1" fmla="*/ 8812 h 25458"/>
                  <a:gd name="connsiteX2" fmla="*/ 16520 w 108415"/>
                  <a:gd name="connsiteY2" fmla="*/ 14056 h 25458"/>
                  <a:gd name="connsiteX3" fmla="*/ 34065 w 108415"/>
                  <a:gd name="connsiteY3" fmla="*/ 19968 h 25458"/>
                  <a:gd name="connsiteX4" fmla="*/ 43600 w 108415"/>
                  <a:gd name="connsiteY4" fmla="*/ 22447 h 25458"/>
                  <a:gd name="connsiteX5" fmla="*/ 53898 w 108415"/>
                  <a:gd name="connsiteY5" fmla="*/ 24163 h 25458"/>
                  <a:gd name="connsiteX6" fmla="*/ 64196 w 108415"/>
                  <a:gd name="connsiteY6" fmla="*/ 25212 h 25458"/>
                  <a:gd name="connsiteX7" fmla="*/ 73732 w 108415"/>
                  <a:gd name="connsiteY7" fmla="*/ 25212 h 25458"/>
                  <a:gd name="connsiteX8" fmla="*/ 91276 w 108415"/>
                  <a:gd name="connsiteY8" fmla="*/ 22733 h 25458"/>
                  <a:gd name="connsiteX9" fmla="*/ 103482 w 108415"/>
                  <a:gd name="connsiteY9" fmla="*/ 16726 h 25458"/>
                  <a:gd name="connsiteX10" fmla="*/ 108154 w 108415"/>
                  <a:gd name="connsiteY10" fmla="*/ 7191 h 25458"/>
                  <a:gd name="connsiteX11" fmla="*/ 63720 w 108415"/>
                  <a:gd name="connsiteY11" fmla="*/ 611 h 25458"/>
                  <a:gd name="connsiteX12" fmla="*/ 45412 w 108415"/>
                  <a:gd name="connsiteY12" fmla="*/ -247 h 25458"/>
                  <a:gd name="connsiteX13" fmla="*/ 37212 w 108415"/>
                  <a:gd name="connsiteY13" fmla="*/ -247 h 25458"/>
                  <a:gd name="connsiteX14" fmla="*/ 29679 w 108415"/>
                  <a:gd name="connsiteY14" fmla="*/ -247 h 25458"/>
                  <a:gd name="connsiteX15" fmla="*/ 7080 w 108415"/>
                  <a:gd name="connsiteY15" fmla="*/ 2995 h 25458"/>
                  <a:gd name="connsiteX16" fmla="*/ -262 w 108415"/>
                  <a:gd name="connsiteY16" fmla="*/ 6523 h 25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08415" h="25458">
                    <a:moveTo>
                      <a:pt x="-262" y="6523"/>
                    </a:moveTo>
                    <a:lnTo>
                      <a:pt x="4315" y="8812"/>
                    </a:lnTo>
                    <a:cubicBezTo>
                      <a:pt x="7271" y="10051"/>
                      <a:pt x="11371" y="12149"/>
                      <a:pt x="16520" y="14056"/>
                    </a:cubicBezTo>
                    <a:cubicBezTo>
                      <a:pt x="22260" y="16326"/>
                      <a:pt x="28115" y="18299"/>
                      <a:pt x="34065" y="19968"/>
                    </a:cubicBezTo>
                    <a:lnTo>
                      <a:pt x="43600" y="22447"/>
                    </a:lnTo>
                    <a:lnTo>
                      <a:pt x="53898" y="24163"/>
                    </a:lnTo>
                    <a:cubicBezTo>
                      <a:pt x="57312" y="24697"/>
                      <a:pt x="60745" y="25050"/>
                      <a:pt x="64196" y="25212"/>
                    </a:cubicBezTo>
                    <a:cubicBezTo>
                      <a:pt x="67629" y="25212"/>
                      <a:pt x="70966" y="25212"/>
                      <a:pt x="73732" y="25212"/>
                    </a:cubicBezTo>
                    <a:cubicBezTo>
                      <a:pt x="79653" y="25041"/>
                      <a:pt x="85536" y="24211"/>
                      <a:pt x="91276" y="22733"/>
                    </a:cubicBezTo>
                    <a:cubicBezTo>
                      <a:pt x="95701" y="21551"/>
                      <a:pt x="99849" y="19510"/>
                      <a:pt x="103482" y="16726"/>
                    </a:cubicBezTo>
                    <a:cubicBezTo>
                      <a:pt x="106361" y="14380"/>
                      <a:pt x="108068" y="10900"/>
                      <a:pt x="108154" y="7191"/>
                    </a:cubicBezTo>
                    <a:cubicBezTo>
                      <a:pt x="93508" y="4006"/>
                      <a:pt x="78661" y="1803"/>
                      <a:pt x="63720" y="611"/>
                    </a:cubicBezTo>
                    <a:cubicBezTo>
                      <a:pt x="57140" y="39"/>
                      <a:pt x="51038" y="-56"/>
                      <a:pt x="45412" y="-247"/>
                    </a:cubicBezTo>
                    <a:lnTo>
                      <a:pt x="37212" y="-247"/>
                    </a:lnTo>
                    <a:lnTo>
                      <a:pt x="29679" y="-247"/>
                    </a:lnTo>
                    <a:cubicBezTo>
                      <a:pt x="22070" y="240"/>
                      <a:pt x="14518" y="1327"/>
                      <a:pt x="7080" y="2995"/>
                    </a:cubicBezTo>
                    <a:cubicBezTo>
                      <a:pt x="4563" y="4006"/>
                      <a:pt x="2103" y="5188"/>
                      <a:pt x="-262" y="6523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767" name="任意多边形: 形状 766">
                <a:extLst>
                  <a:ext uri="{FF2B5EF4-FFF2-40B4-BE49-F238E27FC236}">
                    <a16:creationId xmlns:a16="http://schemas.microsoft.com/office/drawing/2014/main" id="{98053726-B48D-CF75-86A6-F7ECF70F05A6}"/>
                  </a:ext>
                </a:extLst>
              </p:cNvPr>
              <p:cNvSpPr/>
              <p:nvPr/>
            </p:nvSpPr>
            <p:spPr>
              <a:xfrm>
                <a:off x="1462096" y="2830308"/>
                <a:ext cx="78540" cy="30326"/>
              </a:xfrm>
              <a:custGeom>
                <a:avLst/>
                <a:gdLst>
                  <a:gd name="connsiteX0" fmla="*/ -262 w 100692"/>
                  <a:gd name="connsiteY0" fmla="*/ -17 h 38879"/>
                  <a:gd name="connsiteX1" fmla="*/ 3552 w 100692"/>
                  <a:gd name="connsiteY1" fmla="*/ 3130 h 38879"/>
                  <a:gd name="connsiteX2" fmla="*/ 13755 w 100692"/>
                  <a:gd name="connsiteY2" fmla="*/ 10949 h 38879"/>
                  <a:gd name="connsiteX3" fmla="*/ 46556 w 100692"/>
                  <a:gd name="connsiteY3" fmla="*/ 30019 h 38879"/>
                  <a:gd name="connsiteX4" fmla="*/ 56091 w 100692"/>
                  <a:gd name="connsiteY4" fmla="*/ 33547 h 38879"/>
                  <a:gd name="connsiteX5" fmla="*/ 65150 w 100692"/>
                  <a:gd name="connsiteY5" fmla="*/ 36312 h 38879"/>
                  <a:gd name="connsiteX6" fmla="*/ 81741 w 100692"/>
                  <a:gd name="connsiteY6" fmla="*/ 38601 h 38879"/>
                  <a:gd name="connsiteX7" fmla="*/ 94137 w 100692"/>
                  <a:gd name="connsiteY7" fmla="*/ 36408 h 38879"/>
                  <a:gd name="connsiteX8" fmla="*/ 100430 w 100692"/>
                  <a:gd name="connsiteY8" fmla="*/ 29161 h 38879"/>
                  <a:gd name="connsiteX9" fmla="*/ 60668 w 100692"/>
                  <a:gd name="connsiteY9" fmla="*/ 11330 h 38879"/>
                  <a:gd name="connsiteX10" fmla="*/ 29393 w 100692"/>
                  <a:gd name="connsiteY10" fmla="*/ 2462 h 38879"/>
                  <a:gd name="connsiteX11" fmla="*/ 17188 w 100692"/>
                  <a:gd name="connsiteY11" fmla="*/ 651 h 38879"/>
                  <a:gd name="connsiteX12" fmla="*/ 7653 w 100692"/>
                  <a:gd name="connsiteY12" fmla="*/ -112 h 38879"/>
                  <a:gd name="connsiteX13" fmla="*/ -262 w 100692"/>
                  <a:gd name="connsiteY13" fmla="*/ -17 h 388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0692" h="38879">
                    <a:moveTo>
                      <a:pt x="-262" y="-17"/>
                    </a:moveTo>
                    <a:lnTo>
                      <a:pt x="3552" y="3130"/>
                    </a:lnTo>
                    <a:cubicBezTo>
                      <a:pt x="6804" y="5924"/>
                      <a:pt x="10217" y="8527"/>
                      <a:pt x="13755" y="10949"/>
                    </a:cubicBezTo>
                    <a:cubicBezTo>
                      <a:pt x="24044" y="18348"/>
                      <a:pt x="35028" y="24737"/>
                      <a:pt x="46556" y="30019"/>
                    </a:cubicBezTo>
                    <a:cubicBezTo>
                      <a:pt x="49665" y="31383"/>
                      <a:pt x="52849" y="32565"/>
                      <a:pt x="56091" y="33547"/>
                    </a:cubicBezTo>
                    <a:cubicBezTo>
                      <a:pt x="59057" y="34644"/>
                      <a:pt x="62079" y="35569"/>
                      <a:pt x="65150" y="36312"/>
                    </a:cubicBezTo>
                    <a:cubicBezTo>
                      <a:pt x="70576" y="37704"/>
                      <a:pt x="76144" y="38477"/>
                      <a:pt x="81741" y="38601"/>
                    </a:cubicBezTo>
                    <a:cubicBezTo>
                      <a:pt x="85984" y="38801"/>
                      <a:pt x="90218" y="38048"/>
                      <a:pt x="94137" y="36408"/>
                    </a:cubicBezTo>
                    <a:cubicBezTo>
                      <a:pt x="97226" y="35073"/>
                      <a:pt x="99544" y="32412"/>
                      <a:pt x="100430" y="29161"/>
                    </a:cubicBezTo>
                    <a:cubicBezTo>
                      <a:pt x="87615" y="22286"/>
                      <a:pt x="74323" y="16327"/>
                      <a:pt x="60668" y="11330"/>
                    </a:cubicBezTo>
                    <a:cubicBezTo>
                      <a:pt x="50485" y="7573"/>
                      <a:pt x="40034" y="4608"/>
                      <a:pt x="29393" y="2462"/>
                    </a:cubicBezTo>
                    <a:cubicBezTo>
                      <a:pt x="25359" y="1642"/>
                      <a:pt x="21288" y="1032"/>
                      <a:pt x="17188" y="651"/>
                    </a:cubicBezTo>
                    <a:cubicBezTo>
                      <a:pt x="13564" y="174"/>
                      <a:pt x="10513" y="-17"/>
                      <a:pt x="7653" y="-112"/>
                    </a:cubicBezTo>
                    <a:cubicBezTo>
                      <a:pt x="5021" y="-322"/>
                      <a:pt x="2370" y="-284"/>
                      <a:pt x="-262" y="-1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768" name="任意多边形: 形状 767">
                <a:extLst>
                  <a:ext uri="{FF2B5EF4-FFF2-40B4-BE49-F238E27FC236}">
                    <a16:creationId xmlns:a16="http://schemas.microsoft.com/office/drawing/2014/main" id="{AC04AD0D-AEE6-BD6B-CB19-2AB41C9A4282}"/>
                  </a:ext>
                </a:extLst>
              </p:cNvPr>
              <p:cNvSpPr/>
              <p:nvPr/>
            </p:nvSpPr>
            <p:spPr>
              <a:xfrm>
                <a:off x="1431231" y="2778946"/>
                <a:ext cx="67830" cy="44577"/>
              </a:xfrm>
              <a:custGeom>
                <a:avLst/>
                <a:gdLst>
                  <a:gd name="connsiteX0" fmla="*/ -262 w 86961"/>
                  <a:gd name="connsiteY0" fmla="*/ -247 h 57150"/>
                  <a:gd name="connsiteX1" fmla="*/ 2599 w 86961"/>
                  <a:gd name="connsiteY1" fmla="*/ 3663 h 57150"/>
                  <a:gd name="connsiteX2" fmla="*/ 10608 w 86961"/>
                  <a:gd name="connsiteY2" fmla="*/ 13198 h 57150"/>
                  <a:gd name="connsiteX3" fmla="*/ 16043 w 86961"/>
                  <a:gd name="connsiteY3" fmla="*/ 19396 h 57150"/>
                  <a:gd name="connsiteX4" fmla="*/ 22527 w 86961"/>
                  <a:gd name="connsiteY4" fmla="*/ 25785 h 57150"/>
                  <a:gd name="connsiteX5" fmla="*/ 37116 w 86961"/>
                  <a:gd name="connsiteY5" fmla="*/ 38657 h 57150"/>
                  <a:gd name="connsiteX6" fmla="*/ 52754 w 86961"/>
                  <a:gd name="connsiteY6" fmla="*/ 49051 h 57150"/>
                  <a:gd name="connsiteX7" fmla="*/ 67629 w 86961"/>
                  <a:gd name="connsiteY7" fmla="*/ 55535 h 57150"/>
                  <a:gd name="connsiteX8" fmla="*/ 86699 w 86961"/>
                  <a:gd name="connsiteY8" fmla="*/ 51720 h 57150"/>
                  <a:gd name="connsiteX9" fmla="*/ 53612 w 86961"/>
                  <a:gd name="connsiteY9" fmla="*/ 25022 h 57150"/>
                  <a:gd name="connsiteX10" fmla="*/ 39309 w 86961"/>
                  <a:gd name="connsiteY10" fmla="*/ 15486 h 57150"/>
                  <a:gd name="connsiteX11" fmla="*/ 26532 w 86961"/>
                  <a:gd name="connsiteY11" fmla="*/ 8716 h 57150"/>
                  <a:gd name="connsiteX12" fmla="*/ 7462 w 86961"/>
                  <a:gd name="connsiteY12" fmla="*/ 1088 h 57150"/>
                  <a:gd name="connsiteX13" fmla="*/ -262 w 86961"/>
                  <a:gd name="connsiteY13" fmla="*/ -247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6961" h="57150">
                    <a:moveTo>
                      <a:pt x="-262" y="-247"/>
                    </a:moveTo>
                    <a:lnTo>
                      <a:pt x="2599" y="3663"/>
                    </a:lnTo>
                    <a:cubicBezTo>
                      <a:pt x="4410" y="6142"/>
                      <a:pt x="7176" y="9479"/>
                      <a:pt x="10608" y="13198"/>
                    </a:cubicBezTo>
                    <a:lnTo>
                      <a:pt x="16043" y="19396"/>
                    </a:lnTo>
                    <a:lnTo>
                      <a:pt x="22527" y="25785"/>
                    </a:lnTo>
                    <a:cubicBezTo>
                      <a:pt x="27123" y="30371"/>
                      <a:pt x="31996" y="34671"/>
                      <a:pt x="37116" y="38657"/>
                    </a:cubicBezTo>
                    <a:cubicBezTo>
                      <a:pt x="42093" y="42462"/>
                      <a:pt x="47319" y="45932"/>
                      <a:pt x="52754" y="49051"/>
                    </a:cubicBezTo>
                    <a:cubicBezTo>
                      <a:pt x="57455" y="51768"/>
                      <a:pt x="62442" y="53942"/>
                      <a:pt x="67629" y="55535"/>
                    </a:cubicBezTo>
                    <a:cubicBezTo>
                      <a:pt x="77164" y="58013"/>
                      <a:pt x="83648" y="57346"/>
                      <a:pt x="86699" y="51720"/>
                    </a:cubicBezTo>
                    <a:cubicBezTo>
                      <a:pt x="76354" y="42004"/>
                      <a:pt x="65293" y="33079"/>
                      <a:pt x="53612" y="25022"/>
                    </a:cubicBezTo>
                    <a:cubicBezTo>
                      <a:pt x="48749" y="21398"/>
                      <a:pt x="44077" y="18538"/>
                      <a:pt x="39309" y="15486"/>
                    </a:cubicBezTo>
                    <a:cubicBezTo>
                      <a:pt x="34542" y="12435"/>
                      <a:pt x="30537" y="10624"/>
                      <a:pt x="26532" y="8716"/>
                    </a:cubicBezTo>
                    <a:cubicBezTo>
                      <a:pt x="20401" y="5646"/>
                      <a:pt x="14022" y="3091"/>
                      <a:pt x="7462" y="1088"/>
                    </a:cubicBezTo>
                    <a:cubicBezTo>
                      <a:pt x="4925" y="459"/>
                      <a:pt x="2341" y="11"/>
                      <a:pt x="-262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769" name="任意多边形: 形状 768">
                <a:extLst>
                  <a:ext uri="{FF2B5EF4-FFF2-40B4-BE49-F238E27FC236}">
                    <a16:creationId xmlns:a16="http://schemas.microsoft.com/office/drawing/2014/main" id="{A3FE52CD-C290-1D95-A775-35F85528DC7B}"/>
                  </a:ext>
                </a:extLst>
              </p:cNvPr>
              <p:cNvSpPr/>
              <p:nvPr/>
            </p:nvSpPr>
            <p:spPr>
              <a:xfrm>
                <a:off x="1411447" y="2720785"/>
                <a:ext cx="53996" cy="56506"/>
              </a:xfrm>
              <a:custGeom>
                <a:avLst/>
                <a:gdLst>
                  <a:gd name="connsiteX0" fmla="*/ -262 w 69225"/>
                  <a:gd name="connsiteY0" fmla="*/ -247 h 72444"/>
                  <a:gd name="connsiteX1" fmla="*/ -262 w 69225"/>
                  <a:gd name="connsiteY1" fmla="*/ 897 h 72444"/>
                  <a:gd name="connsiteX2" fmla="*/ 1168 w 69225"/>
                  <a:gd name="connsiteY2" fmla="*/ 3949 h 72444"/>
                  <a:gd name="connsiteX3" fmla="*/ 6699 w 69225"/>
                  <a:gd name="connsiteY3" fmla="*/ 14819 h 72444"/>
                  <a:gd name="connsiteX4" fmla="*/ 15185 w 69225"/>
                  <a:gd name="connsiteY4" fmla="*/ 29408 h 72444"/>
                  <a:gd name="connsiteX5" fmla="*/ 26151 w 69225"/>
                  <a:gd name="connsiteY5" fmla="*/ 44760 h 72444"/>
                  <a:gd name="connsiteX6" fmla="*/ 38547 w 69225"/>
                  <a:gd name="connsiteY6" fmla="*/ 58395 h 72444"/>
                  <a:gd name="connsiteX7" fmla="*/ 50847 w 69225"/>
                  <a:gd name="connsiteY7" fmla="*/ 67930 h 72444"/>
                  <a:gd name="connsiteX8" fmla="*/ 68964 w 69225"/>
                  <a:gd name="connsiteY8" fmla="*/ 69456 h 72444"/>
                  <a:gd name="connsiteX9" fmla="*/ 43791 w 69225"/>
                  <a:gd name="connsiteY9" fmla="*/ 36369 h 72444"/>
                  <a:gd name="connsiteX10" fmla="*/ 32349 w 69225"/>
                  <a:gd name="connsiteY10" fmla="*/ 24259 h 72444"/>
                  <a:gd name="connsiteX11" fmla="*/ 21955 w 69225"/>
                  <a:gd name="connsiteY11" fmla="*/ 14724 h 72444"/>
                  <a:gd name="connsiteX12" fmla="*/ 5745 w 69225"/>
                  <a:gd name="connsiteY12" fmla="*/ 2995 h 72444"/>
                  <a:gd name="connsiteX13" fmla="*/ 978 w 69225"/>
                  <a:gd name="connsiteY13" fmla="*/ 325 h 7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9225" h="72444">
                    <a:moveTo>
                      <a:pt x="-262" y="-247"/>
                    </a:moveTo>
                    <a:lnTo>
                      <a:pt x="-262" y="897"/>
                    </a:lnTo>
                    <a:cubicBezTo>
                      <a:pt x="-262" y="1565"/>
                      <a:pt x="501" y="2709"/>
                      <a:pt x="1168" y="3949"/>
                    </a:cubicBezTo>
                    <a:cubicBezTo>
                      <a:pt x="1836" y="5188"/>
                      <a:pt x="4315" y="10433"/>
                      <a:pt x="6699" y="14819"/>
                    </a:cubicBezTo>
                    <a:cubicBezTo>
                      <a:pt x="9083" y="19205"/>
                      <a:pt x="12039" y="24354"/>
                      <a:pt x="15185" y="29408"/>
                    </a:cubicBezTo>
                    <a:cubicBezTo>
                      <a:pt x="18332" y="34462"/>
                      <a:pt x="22337" y="39706"/>
                      <a:pt x="26151" y="44760"/>
                    </a:cubicBezTo>
                    <a:cubicBezTo>
                      <a:pt x="30041" y="49518"/>
                      <a:pt x="34179" y="54076"/>
                      <a:pt x="38547" y="58395"/>
                    </a:cubicBezTo>
                    <a:cubicBezTo>
                      <a:pt x="42322" y="61980"/>
                      <a:pt x="46442" y="65165"/>
                      <a:pt x="50847" y="67930"/>
                    </a:cubicBezTo>
                    <a:cubicBezTo>
                      <a:pt x="58761" y="72698"/>
                      <a:pt x="65245" y="73842"/>
                      <a:pt x="68964" y="69456"/>
                    </a:cubicBezTo>
                    <a:cubicBezTo>
                      <a:pt x="61393" y="57823"/>
                      <a:pt x="52983" y="46762"/>
                      <a:pt x="43791" y="36369"/>
                    </a:cubicBezTo>
                    <a:cubicBezTo>
                      <a:pt x="39881" y="31887"/>
                      <a:pt x="36163" y="27882"/>
                      <a:pt x="32349" y="24259"/>
                    </a:cubicBezTo>
                    <a:cubicBezTo>
                      <a:pt x="29088" y="20865"/>
                      <a:pt x="25617" y="17680"/>
                      <a:pt x="21955" y="14724"/>
                    </a:cubicBezTo>
                    <a:cubicBezTo>
                      <a:pt x="16863" y="10395"/>
                      <a:pt x="11447" y="6476"/>
                      <a:pt x="5745" y="2995"/>
                    </a:cubicBezTo>
                    <a:lnTo>
                      <a:pt x="978" y="325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770" name="任意多边形: 形状 769">
                <a:extLst>
                  <a:ext uri="{FF2B5EF4-FFF2-40B4-BE49-F238E27FC236}">
                    <a16:creationId xmlns:a16="http://schemas.microsoft.com/office/drawing/2014/main" id="{8D86C273-9FEF-2BB4-E5A1-D8B6DB789A5B}"/>
                  </a:ext>
                </a:extLst>
              </p:cNvPr>
              <p:cNvSpPr/>
              <p:nvPr/>
            </p:nvSpPr>
            <p:spPr>
              <a:xfrm>
                <a:off x="1403341" y="2659426"/>
                <a:ext cx="39270" cy="64413"/>
              </a:xfrm>
              <a:custGeom>
                <a:avLst/>
                <a:gdLst>
                  <a:gd name="connsiteX0" fmla="*/ -262 w 50346"/>
                  <a:gd name="connsiteY0" fmla="*/ -247 h 82581"/>
                  <a:gd name="connsiteX1" fmla="*/ 787 w 50346"/>
                  <a:gd name="connsiteY1" fmla="*/ 4140 h 82581"/>
                  <a:gd name="connsiteX2" fmla="*/ 3743 w 50346"/>
                  <a:gd name="connsiteY2" fmla="*/ 15296 h 82581"/>
                  <a:gd name="connsiteX3" fmla="*/ 8796 w 50346"/>
                  <a:gd name="connsiteY3" fmla="*/ 30648 h 82581"/>
                  <a:gd name="connsiteX4" fmla="*/ 15948 w 50346"/>
                  <a:gd name="connsiteY4" fmla="*/ 47430 h 82581"/>
                  <a:gd name="connsiteX5" fmla="*/ 33874 w 50346"/>
                  <a:gd name="connsiteY5" fmla="*/ 75082 h 82581"/>
                  <a:gd name="connsiteX6" fmla="*/ 50084 w 50346"/>
                  <a:gd name="connsiteY6" fmla="*/ 81089 h 82581"/>
                  <a:gd name="connsiteX7" fmla="*/ 45984 w 50346"/>
                  <a:gd name="connsiteY7" fmla="*/ 70696 h 82581"/>
                  <a:gd name="connsiteX8" fmla="*/ 41884 w 50346"/>
                  <a:gd name="connsiteY8" fmla="*/ 61160 h 82581"/>
                  <a:gd name="connsiteX9" fmla="*/ 33684 w 50346"/>
                  <a:gd name="connsiteY9" fmla="*/ 44378 h 82581"/>
                  <a:gd name="connsiteX10" fmla="*/ 17760 w 50346"/>
                  <a:gd name="connsiteY10" fmla="*/ 19491 h 82581"/>
                  <a:gd name="connsiteX11" fmla="*/ 10704 w 50346"/>
                  <a:gd name="connsiteY11" fmla="*/ 10814 h 82581"/>
                  <a:gd name="connsiteX12" fmla="*/ 5078 w 50346"/>
                  <a:gd name="connsiteY12" fmla="*/ 4807 h 82581"/>
                  <a:gd name="connsiteX13" fmla="*/ -262 w 50346"/>
                  <a:gd name="connsiteY13" fmla="*/ -247 h 82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0346" h="82581">
                    <a:moveTo>
                      <a:pt x="-262" y="-247"/>
                    </a:moveTo>
                    <a:lnTo>
                      <a:pt x="787" y="4140"/>
                    </a:lnTo>
                    <a:cubicBezTo>
                      <a:pt x="1454" y="6810"/>
                      <a:pt x="2217" y="10719"/>
                      <a:pt x="3743" y="15296"/>
                    </a:cubicBezTo>
                    <a:cubicBezTo>
                      <a:pt x="5268" y="19873"/>
                      <a:pt x="6794" y="24831"/>
                      <a:pt x="8796" y="30648"/>
                    </a:cubicBezTo>
                    <a:cubicBezTo>
                      <a:pt x="10799" y="36464"/>
                      <a:pt x="13183" y="41899"/>
                      <a:pt x="15948" y="47430"/>
                    </a:cubicBezTo>
                    <a:cubicBezTo>
                      <a:pt x="20534" y="57480"/>
                      <a:pt x="26580" y="66796"/>
                      <a:pt x="33874" y="75082"/>
                    </a:cubicBezTo>
                    <a:cubicBezTo>
                      <a:pt x="40167" y="81375"/>
                      <a:pt x="45889" y="84140"/>
                      <a:pt x="50084" y="81089"/>
                    </a:cubicBezTo>
                    <a:cubicBezTo>
                      <a:pt x="48845" y="77465"/>
                      <a:pt x="47414" y="74033"/>
                      <a:pt x="45984" y="70696"/>
                    </a:cubicBezTo>
                    <a:cubicBezTo>
                      <a:pt x="44554" y="67358"/>
                      <a:pt x="43314" y="64212"/>
                      <a:pt x="41884" y="61160"/>
                    </a:cubicBezTo>
                    <a:cubicBezTo>
                      <a:pt x="39023" y="55058"/>
                      <a:pt x="36449" y="49432"/>
                      <a:pt x="33684" y="44378"/>
                    </a:cubicBezTo>
                    <a:cubicBezTo>
                      <a:pt x="28935" y="35739"/>
                      <a:pt x="23614" y="27425"/>
                      <a:pt x="17760" y="19491"/>
                    </a:cubicBezTo>
                    <a:cubicBezTo>
                      <a:pt x="15281" y="16154"/>
                      <a:pt x="12801" y="13293"/>
                      <a:pt x="10704" y="10814"/>
                    </a:cubicBezTo>
                    <a:cubicBezTo>
                      <a:pt x="8606" y="8335"/>
                      <a:pt x="6699" y="6333"/>
                      <a:pt x="5078" y="4807"/>
                    </a:cubicBezTo>
                    <a:cubicBezTo>
                      <a:pt x="3419" y="2995"/>
                      <a:pt x="1636" y="1307"/>
                      <a:pt x="-262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771" name="任意多边形: 形状 770">
                <a:extLst>
                  <a:ext uri="{FF2B5EF4-FFF2-40B4-BE49-F238E27FC236}">
                    <a16:creationId xmlns:a16="http://schemas.microsoft.com/office/drawing/2014/main" id="{669997EF-BA4C-78D5-C931-42F86E811830}"/>
                  </a:ext>
                </a:extLst>
              </p:cNvPr>
              <p:cNvSpPr/>
              <p:nvPr/>
            </p:nvSpPr>
            <p:spPr>
              <a:xfrm>
                <a:off x="1407431" y="2598141"/>
                <a:ext cx="23799" cy="67646"/>
              </a:xfrm>
              <a:custGeom>
                <a:avLst/>
                <a:gdLst>
                  <a:gd name="connsiteX0" fmla="*/ -262 w 30512"/>
                  <a:gd name="connsiteY0" fmla="*/ -247 h 86726"/>
                  <a:gd name="connsiteX1" fmla="*/ -262 w 30512"/>
                  <a:gd name="connsiteY1" fmla="*/ 3949 h 86726"/>
                  <a:gd name="connsiteX2" fmla="*/ 501 w 30512"/>
                  <a:gd name="connsiteY2" fmla="*/ 14819 h 86726"/>
                  <a:gd name="connsiteX3" fmla="*/ 2313 w 30512"/>
                  <a:gd name="connsiteY3" fmla="*/ 29980 h 86726"/>
                  <a:gd name="connsiteX4" fmla="*/ 3743 w 30512"/>
                  <a:gd name="connsiteY4" fmla="*/ 38371 h 86726"/>
                  <a:gd name="connsiteX5" fmla="*/ 5650 w 30512"/>
                  <a:gd name="connsiteY5" fmla="*/ 46953 h 86726"/>
                  <a:gd name="connsiteX6" fmla="*/ 7843 w 30512"/>
                  <a:gd name="connsiteY6" fmla="*/ 55248 h 86726"/>
                  <a:gd name="connsiteX7" fmla="*/ 10608 w 30512"/>
                  <a:gd name="connsiteY7" fmla="*/ 63163 h 86726"/>
                  <a:gd name="connsiteX8" fmla="*/ 16711 w 30512"/>
                  <a:gd name="connsiteY8" fmla="*/ 76512 h 86726"/>
                  <a:gd name="connsiteX9" fmla="*/ 30251 w 30512"/>
                  <a:gd name="connsiteY9" fmla="*/ 86047 h 86726"/>
                  <a:gd name="connsiteX10" fmla="*/ 12515 w 30512"/>
                  <a:gd name="connsiteY10" fmla="*/ 21494 h 86726"/>
                  <a:gd name="connsiteX11" fmla="*/ 3648 w 30512"/>
                  <a:gd name="connsiteY11" fmla="*/ 4998 h 86726"/>
                  <a:gd name="connsiteX12" fmla="*/ 692 w 30512"/>
                  <a:gd name="connsiteY12" fmla="*/ 897 h 867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0512" h="86726">
                    <a:moveTo>
                      <a:pt x="-262" y="-247"/>
                    </a:moveTo>
                    <a:cubicBezTo>
                      <a:pt x="-262" y="-247"/>
                      <a:pt x="-262" y="1279"/>
                      <a:pt x="-262" y="3949"/>
                    </a:cubicBezTo>
                    <a:cubicBezTo>
                      <a:pt x="-262" y="6619"/>
                      <a:pt x="-262" y="10337"/>
                      <a:pt x="501" y="14819"/>
                    </a:cubicBezTo>
                    <a:cubicBezTo>
                      <a:pt x="1264" y="19300"/>
                      <a:pt x="1455" y="24354"/>
                      <a:pt x="2313" y="29980"/>
                    </a:cubicBezTo>
                    <a:cubicBezTo>
                      <a:pt x="2789" y="32745"/>
                      <a:pt x="3171" y="35606"/>
                      <a:pt x="3743" y="38371"/>
                    </a:cubicBezTo>
                    <a:cubicBezTo>
                      <a:pt x="4315" y="41136"/>
                      <a:pt x="4983" y="44092"/>
                      <a:pt x="5650" y="46953"/>
                    </a:cubicBezTo>
                    <a:cubicBezTo>
                      <a:pt x="6317" y="49813"/>
                      <a:pt x="7080" y="52579"/>
                      <a:pt x="7843" y="55248"/>
                    </a:cubicBezTo>
                    <a:cubicBezTo>
                      <a:pt x="8606" y="57918"/>
                      <a:pt x="9655" y="60683"/>
                      <a:pt x="10608" y="63163"/>
                    </a:cubicBezTo>
                    <a:cubicBezTo>
                      <a:pt x="12229" y="67787"/>
                      <a:pt x="14270" y="72259"/>
                      <a:pt x="16711" y="76512"/>
                    </a:cubicBezTo>
                    <a:cubicBezTo>
                      <a:pt x="21192" y="83854"/>
                      <a:pt x="25769" y="87859"/>
                      <a:pt x="30251" y="86047"/>
                    </a:cubicBezTo>
                    <a:cubicBezTo>
                      <a:pt x="27543" y="63773"/>
                      <a:pt x="21574" y="42023"/>
                      <a:pt x="12515" y="21494"/>
                    </a:cubicBezTo>
                    <a:cubicBezTo>
                      <a:pt x="9979" y="15782"/>
                      <a:pt x="7013" y="10271"/>
                      <a:pt x="3648" y="4998"/>
                    </a:cubicBezTo>
                    <a:cubicBezTo>
                      <a:pt x="2732" y="3577"/>
                      <a:pt x="1750" y="2213"/>
                      <a:pt x="692" y="89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772" name="任意多边形: 形状 771">
                <a:extLst>
                  <a:ext uri="{FF2B5EF4-FFF2-40B4-BE49-F238E27FC236}">
                    <a16:creationId xmlns:a16="http://schemas.microsoft.com/office/drawing/2014/main" id="{FCF93A5F-6D20-8D7B-9280-048BD8618EA9}"/>
                  </a:ext>
                </a:extLst>
              </p:cNvPr>
              <p:cNvSpPr/>
              <p:nvPr/>
            </p:nvSpPr>
            <p:spPr>
              <a:xfrm>
                <a:off x="1420686" y="2539757"/>
                <a:ext cx="12195" cy="67383"/>
              </a:xfrm>
              <a:custGeom>
                <a:avLst/>
                <a:gdLst>
                  <a:gd name="connsiteX0" fmla="*/ 3054 w 15634"/>
                  <a:gd name="connsiteY0" fmla="*/ -247 h 86389"/>
                  <a:gd name="connsiteX1" fmla="*/ 1052 w 15634"/>
                  <a:gd name="connsiteY1" fmla="*/ 13580 h 86389"/>
                  <a:gd name="connsiteX2" fmla="*/ -92 w 15634"/>
                  <a:gd name="connsiteY2" fmla="*/ 27691 h 86389"/>
                  <a:gd name="connsiteX3" fmla="*/ -92 w 15634"/>
                  <a:gd name="connsiteY3" fmla="*/ 43902 h 86389"/>
                  <a:gd name="connsiteX4" fmla="*/ 4389 w 15634"/>
                  <a:gd name="connsiteY4" fmla="*/ 73461 h 86389"/>
                  <a:gd name="connsiteX5" fmla="*/ 8775 w 15634"/>
                  <a:gd name="connsiteY5" fmla="*/ 82996 h 86389"/>
                  <a:gd name="connsiteX6" fmla="*/ 14687 w 15634"/>
                  <a:gd name="connsiteY6" fmla="*/ 86143 h 86389"/>
                  <a:gd name="connsiteX7" fmla="*/ 15355 w 15634"/>
                  <a:gd name="connsiteY7" fmla="*/ 67072 h 86389"/>
                  <a:gd name="connsiteX8" fmla="*/ 14783 w 15634"/>
                  <a:gd name="connsiteY8" fmla="*/ 50290 h 86389"/>
                  <a:gd name="connsiteX9" fmla="*/ 13066 w 15634"/>
                  <a:gd name="connsiteY9" fmla="*/ 35701 h 86389"/>
                  <a:gd name="connsiteX10" fmla="*/ 10873 w 15634"/>
                  <a:gd name="connsiteY10" fmla="*/ 23496 h 86389"/>
                  <a:gd name="connsiteX11" fmla="*/ 5819 w 15634"/>
                  <a:gd name="connsiteY11" fmla="*/ 6428 h 86389"/>
                  <a:gd name="connsiteX12" fmla="*/ 3054 w 15634"/>
                  <a:gd name="connsiteY12" fmla="*/ -247 h 863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5634" h="86389">
                    <a:moveTo>
                      <a:pt x="3054" y="-247"/>
                    </a:moveTo>
                    <a:cubicBezTo>
                      <a:pt x="3054" y="-247"/>
                      <a:pt x="2101" y="5284"/>
                      <a:pt x="1052" y="13580"/>
                    </a:cubicBezTo>
                    <a:cubicBezTo>
                      <a:pt x="1052" y="17775"/>
                      <a:pt x="289" y="22543"/>
                      <a:pt x="-92" y="27691"/>
                    </a:cubicBezTo>
                    <a:cubicBezTo>
                      <a:pt x="-474" y="32841"/>
                      <a:pt x="-92" y="38466"/>
                      <a:pt x="-92" y="43902"/>
                    </a:cubicBezTo>
                    <a:cubicBezTo>
                      <a:pt x="89" y="53913"/>
                      <a:pt x="1595" y="63849"/>
                      <a:pt x="4389" y="73461"/>
                    </a:cubicBezTo>
                    <a:cubicBezTo>
                      <a:pt x="5247" y="76884"/>
                      <a:pt x="6735" y="80116"/>
                      <a:pt x="8775" y="82996"/>
                    </a:cubicBezTo>
                    <a:cubicBezTo>
                      <a:pt x="10091" y="84970"/>
                      <a:pt x="12313" y="86152"/>
                      <a:pt x="14687" y="86143"/>
                    </a:cubicBezTo>
                    <a:cubicBezTo>
                      <a:pt x="15164" y="79277"/>
                      <a:pt x="15450" y="72889"/>
                      <a:pt x="15355" y="67072"/>
                    </a:cubicBezTo>
                    <a:cubicBezTo>
                      <a:pt x="15259" y="61256"/>
                      <a:pt x="15355" y="55439"/>
                      <a:pt x="14783" y="50290"/>
                    </a:cubicBezTo>
                    <a:cubicBezTo>
                      <a:pt x="14210" y="45141"/>
                      <a:pt x="13829" y="40183"/>
                      <a:pt x="13066" y="35701"/>
                    </a:cubicBezTo>
                    <a:cubicBezTo>
                      <a:pt x="12303" y="31220"/>
                      <a:pt x="11731" y="27215"/>
                      <a:pt x="10873" y="23496"/>
                    </a:cubicBezTo>
                    <a:cubicBezTo>
                      <a:pt x="9529" y="17708"/>
                      <a:pt x="7841" y="12006"/>
                      <a:pt x="5819" y="6428"/>
                    </a:cubicBezTo>
                    <a:cubicBezTo>
                      <a:pt x="5038" y="4149"/>
                      <a:pt x="4112" y="1918"/>
                      <a:pt x="3054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773" name="任意多边形: 形状 772">
                <a:extLst>
                  <a:ext uri="{FF2B5EF4-FFF2-40B4-BE49-F238E27FC236}">
                    <a16:creationId xmlns:a16="http://schemas.microsoft.com/office/drawing/2014/main" id="{A8F17C0E-99CA-1356-E50E-FD3E065C472A}"/>
                  </a:ext>
                </a:extLst>
              </p:cNvPr>
              <p:cNvSpPr/>
              <p:nvPr/>
            </p:nvSpPr>
            <p:spPr>
              <a:xfrm>
                <a:off x="1439778" y="2487471"/>
                <a:ext cx="12277" cy="62623"/>
              </a:xfrm>
              <a:custGeom>
                <a:avLst/>
                <a:gdLst>
                  <a:gd name="connsiteX0" fmla="*/ 12904 w 15740"/>
                  <a:gd name="connsiteY0" fmla="*/ -247 h 80286"/>
                  <a:gd name="connsiteX1" fmla="*/ 11569 w 15740"/>
                  <a:gd name="connsiteY1" fmla="*/ 2995 h 80286"/>
                  <a:gd name="connsiteX2" fmla="*/ 8613 w 15740"/>
                  <a:gd name="connsiteY2" fmla="*/ 11672 h 80286"/>
                  <a:gd name="connsiteX3" fmla="*/ 4989 w 15740"/>
                  <a:gd name="connsiteY3" fmla="*/ 24068 h 80286"/>
                  <a:gd name="connsiteX4" fmla="*/ 1843 w 15740"/>
                  <a:gd name="connsiteY4" fmla="*/ 38562 h 80286"/>
                  <a:gd name="connsiteX5" fmla="*/ 31 w 15740"/>
                  <a:gd name="connsiteY5" fmla="*/ 53151 h 80286"/>
                  <a:gd name="connsiteX6" fmla="*/ 31 w 15740"/>
                  <a:gd name="connsiteY6" fmla="*/ 66214 h 80286"/>
                  <a:gd name="connsiteX7" fmla="*/ 6992 w 15740"/>
                  <a:gd name="connsiteY7" fmla="*/ 80040 h 80286"/>
                  <a:gd name="connsiteX8" fmla="*/ 15478 w 15740"/>
                  <a:gd name="connsiteY8" fmla="*/ 22352 h 80286"/>
                  <a:gd name="connsiteX9" fmla="*/ 13953 w 15740"/>
                  <a:gd name="connsiteY9" fmla="*/ 5761 h 80286"/>
                  <a:gd name="connsiteX10" fmla="*/ 12904 w 15740"/>
                  <a:gd name="connsiteY10" fmla="*/ -247 h 802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5740" h="80286">
                    <a:moveTo>
                      <a:pt x="12904" y="-247"/>
                    </a:moveTo>
                    <a:lnTo>
                      <a:pt x="11569" y="2995"/>
                    </a:lnTo>
                    <a:cubicBezTo>
                      <a:pt x="10806" y="4998"/>
                      <a:pt x="9757" y="7954"/>
                      <a:pt x="8613" y="11672"/>
                    </a:cubicBezTo>
                    <a:cubicBezTo>
                      <a:pt x="7469" y="15391"/>
                      <a:pt x="6134" y="19491"/>
                      <a:pt x="4989" y="24068"/>
                    </a:cubicBezTo>
                    <a:cubicBezTo>
                      <a:pt x="3845" y="28645"/>
                      <a:pt x="2701" y="33603"/>
                      <a:pt x="1843" y="38562"/>
                    </a:cubicBezTo>
                    <a:cubicBezTo>
                      <a:pt x="985" y="43520"/>
                      <a:pt x="413" y="48097"/>
                      <a:pt x="31" y="53151"/>
                    </a:cubicBezTo>
                    <a:cubicBezTo>
                      <a:pt x="-360" y="57499"/>
                      <a:pt x="-360" y="61866"/>
                      <a:pt x="31" y="66214"/>
                    </a:cubicBezTo>
                    <a:cubicBezTo>
                      <a:pt x="699" y="73842"/>
                      <a:pt x="3083" y="79182"/>
                      <a:pt x="6992" y="80040"/>
                    </a:cubicBezTo>
                    <a:cubicBezTo>
                      <a:pt x="12637" y="61332"/>
                      <a:pt x="15497" y="41890"/>
                      <a:pt x="15478" y="22352"/>
                    </a:cubicBezTo>
                    <a:cubicBezTo>
                      <a:pt x="15316" y="16793"/>
                      <a:pt x="14801" y="11253"/>
                      <a:pt x="13953" y="5761"/>
                    </a:cubicBezTo>
                    <a:cubicBezTo>
                      <a:pt x="13752" y="3739"/>
                      <a:pt x="13400" y="1727"/>
                      <a:pt x="12904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774" name="任意多边形: 形状 773">
                <a:extLst>
                  <a:ext uri="{FF2B5EF4-FFF2-40B4-BE49-F238E27FC236}">
                    <a16:creationId xmlns:a16="http://schemas.microsoft.com/office/drawing/2014/main" id="{24B488BA-F7C8-E322-72CF-63D2792E94E0}"/>
                  </a:ext>
                </a:extLst>
              </p:cNvPr>
              <p:cNvSpPr/>
              <p:nvPr/>
            </p:nvSpPr>
            <p:spPr>
              <a:xfrm>
                <a:off x="1467359" y="2443739"/>
                <a:ext cx="18598" cy="54963"/>
              </a:xfrm>
              <a:custGeom>
                <a:avLst/>
                <a:gdLst>
                  <a:gd name="connsiteX0" fmla="*/ 23408 w 23844"/>
                  <a:gd name="connsiteY0" fmla="*/ -247 h 70465"/>
                  <a:gd name="connsiteX1" fmla="*/ 21692 w 23844"/>
                  <a:gd name="connsiteY1" fmla="*/ 2328 h 70465"/>
                  <a:gd name="connsiteX2" fmla="*/ 17591 w 23844"/>
                  <a:gd name="connsiteY2" fmla="*/ 9479 h 70465"/>
                  <a:gd name="connsiteX3" fmla="*/ 6626 w 23844"/>
                  <a:gd name="connsiteY3" fmla="*/ 31792 h 70465"/>
                  <a:gd name="connsiteX4" fmla="*/ 2335 w 23844"/>
                  <a:gd name="connsiteY4" fmla="*/ 44474 h 70465"/>
                  <a:gd name="connsiteX5" fmla="*/ 46 w 23844"/>
                  <a:gd name="connsiteY5" fmla="*/ 56011 h 70465"/>
                  <a:gd name="connsiteX6" fmla="*/ 3575 w 23844"/>
                  <a:gd name="connsiteY6" fmla="*/ 70219 h 70465"/>
                  <a:gd name="connsiteX7" fmla="*/ 21882 w 23844"/>
                  <a:gd name="connsiteY7" fmla="*/ 20731 h 70465"/>
                  <a:gd name="connsiteX8" fmla="*/ 23503 w 23844"/>
                  <a:gd name="connsiteY8" fmla="*/ 5474 h 70465"/>
                  <a:gd name="connsiteX9" fmla="*/ 23408 w 23844"/>
                  <a:gd name="connsiteY9" fmla="*/ -247 h 704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3844" h="70465">
                    <a:moveTo>
                      <a:pt x="23408" y="-247"/>
                    </a:moveTo>
                    <a:lnTo>
                      <a:pt x="21692" y="2328"/>
                    </a:lnTo>
                    <a:cubicBezTo>
                      <a:pt x="20738" y="4044"/>
                      <a:pt x="19212" y="6523"/>
                      <a:pt x="17591" y="9479"/>
                    </a:cubicBezTo>
                    <a:cubicBezTo>
                      <a:pt x="13367" y="16621"/>
                      <a:pt x="9706" y="24087"/>
                      <a:pt x="6626" y="31792"/>
                    </a:cubicBezTo>
                    <a:cubicBezTo>
                      <a:pt x="4986" y="35940"/>
                      <a:pt x="3546" y="40173"/>
                      <a:pt x="2335" y="44474"/>
                    </a:cubicBezTo>
                    <a:cubicBezTo>
                      <a:pt x="1219" y="48240"/>
                      <a:pt x="447" y="52102"/>
                      <a:pt x="46" y="56011"/>
                    </a:cubicBezTo>
                    <a:cubicBezTo>
                      <a:pt x="-812" y="63067"/>
                      <a:pt x="46" y="68407"/>
                      <a:pt x="3575" y="70219"/>
                    </a:cubicBezTo>
                    <a:cubicBezTo>
                      <a:pt x="12356" y="54838"/>
                      <a:pt x="18545" y="38123"/>
                      <a:pt x="21882" y="20731"/>
                    </a:cubicBezTo>
                    <a:cubicBezTo>
                      <a:pt x="22817" y="15696"/>
                      <a:pt x="23350" y="10595"/>
                      <a:pt x="23503" y="5474"/>
                    </a:cubicBezTo>
                    <a:cubicBezTo>
                      <a:pt x="23637" y="3567"/>
                      <a:pt x="23598" y="1651"/>
                      <a:pt x="23408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775" name="任意多边形: 形状 774">
                <a:extLst>
                  <a:ext uri="{FF2B5EF4-FFF2-40B4-BE49-F238E27FC236}">
                    <a16:creationId xmlns:a16="http://schemas.microsoft.com/office/drawing/2014/main" id="{2E467932-13EA-22F6-61FB-1B9BD0534D1D}"/>
                  </a:ext>
                </a:extLst>
              </p:cNvPr>
              <p:cNvSpPr/>
              <p:nvPr/>
            </p:nvSpPr>
            <p:spPr>
              <a:xfrm>
                <a:off x="1503708" y="2410716"/>
                <a:ext cx="25399" cy="44848"/>
              </a:xfrm>
              <a:custGeom>
                <a:avLst/>
                <a:gdLst>
                  <a:gd name="connsiteX0" fmla="*/ 32302 w 32563"/>
                  <a:gd name="connsiteY0" fmla="*/ -247 h 57497"/>
                  <a:gd name="connsiteX1" fmla="*/ 25341 w 32563"/>
                  <a:gd name="connsiteY1" fmla="*/ 7000 h 57497"/>
                  <a:gd name="connsiteX2" fmla="*/ 18762 w 32563"/>
                  <a:gd name="connsiteY2" fmla="*/ 14724 h 57497"/>
                  <a:gd name="connsiteX3" fmla="*/ 11706 w 32563"/>
                  <a:gd name="connsiteY3" fmla="*/ 24259 h 57497"/>
                  <a:gd name="connsiteX4" fmla="*/ 5508 w 32563"/>
                  <a:gd name="connsiteY4" fmla="*/ 34366 h 57497"/>
                  <a:gd name="connsiteX5" fmla="*/ 1312 w 32563"/>
                  <a:gd name="connsiteY5" fmla="*/ 43901 h 57497"/>
                  <a:gd name="connsiteX6" fmla="*/ 1312 w 32563"/>
                  <a:gd name="connsiteY6" fmla="*/ 57251 h 57497"/>
                  <a:gd name="connsiteX7" fmla="*/ 26867 w 32563"/>
                  <a:gd name="connsiteY7" fmla="*/ 17870 h 57497"/>
                  <a:gd name="connsiteX8" fmla="*/ 32302 w 32563"/>
                  <a:gd name="connsiteY8" fmla="*/ -247 h 57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2563" h="57497">
                    <a:moveTo>
                      <a:pt x="32302" y="-247"/>
                    </a:moveTo>
                    <a:cubicBezTo>
                      <a:pt x="32302" y="-247"/>
                      <a:pt x="29441" y="2614"/>
                      <a:pt x="25341" y="7000"/>
                    </a:cubicBezTo>
                    <a:cubicBezTo>
                      <a:pt x="23024" y="9460"/>
                      <a:pt x="20821" y="12044"/>
                      <a:pt x="18762" y="14724"/>
                    </a:cubicBezTo>
                    <a:cubicBezTo>
                      <a:pt x="16235" y="17765"/>
                      <a:pt x="13880" y="20950"/>
                      <a:pt x="11706" y="24259"/>
                    </a:cubicBezTo>
                    <a:cubicBezTo>
                      <a:pt x="9465" y="27520"/>
                      <a:pt x="7396" y="30895"/>
                      <a:pt x="5508" y="34366"/>
                    </a:cubicBezTo>
                    <a:cubicBezTo>
                      <a:pt x="3858" y="37427"/>
                      <a:pt x="2447" y="40612"/>
                      <a:pt x="1312" y="43901"/>
                    </a:cubicBezTo>
                    <a:cubicBezTo>
                      <a:pt x="-690" y="49909"/>
                      <a:pt x="-881" y="54867"/>
                      <a:pt x="1312" y="57251"/>
                    </a:cubicBezTo>
                    <a:cubicBezTo>
                      <a:pt x="12163" y="45789"/>
                      <a:pt x="20821" y="32450"/>
                      <a:pt x="26867" y="17870"/>
                    </a:cubicBezTo>
                    <a:cubicBezTo>
                      <a:pt x="29508" y="12111"/>
                      <a:pt x="31339" y="6018"/>
                      <a:pt x="32302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776" name="任意多边形: 形状 775">
                <a:extLst>
                  <a:ext uri="{FF2B5EF4-FFF2-40B4-BE49-F238E27FC236}">
                    <a16:creationId xmlns:a16="http://schemas.microsoft.com/office/drawing/2014/main" id="{2D680607-54D9-AF34-0E51-296ADB9EB510}"/>
                  </a:ext>
                </a:extLst>
              </p:cNvPr>
              <p:cNvSpPr/>
              <p:nvPr/>
            </p:nvSpPr>
            <p:spPr>
              <a:xfrm>
                <a:off x="1547414" y="2390040"/>
                <a:ext cx="29962" cy="33765"/>
              </a:xfrm>
              <a:custGeom>
                <a:avLst/>
                <a:gdLst>
                  <a:gd name="connsiteX0" fmla="*/ 38151 w 38413"/>
                  <a:gd name="connsiteY0" fmla="*/ -247 h 43289"/>
                  <a:gd name="connsiteX1" fmla="*/ 30714 w 38413"/>
                  <a:gd name="connsiteY1" fmla="*/ 4330 h 43289"/>
                  <a:gd name="connsiteX2" fmla="*/ 15648 w 38413"/>
                  <a:gd name="connsiteY2" fmla="*/ 16154 h 43289"/>
                  <a:gd name="connsiteX3" fmla="*/ 8306 w 38413"/>
                  <a:gd name="connsiteY3" fmla="*/ 23591 h 43289"/>
                  <a:gd name="connsiteX4" fmla="*/ 2775 w 38413"/>
                  <a:gd name="connsiteY4" fmla="*/ 31124 h 43289"/>
                  <a:gd name="connsiteX5" fmla="*/ 678 w 38413"/>
                  <a:gd name="connsiteY5" fmla="*/ 43043 h 43289"/>
                  <a:gd name="connsiteX6" fmla="*/ 10690 w 38413"/>
                  <a:gd name="connsiteY6" fmla="*/ 35701 h 43289"/>
                  <a:gd name="connsiteX7" fmla="*/ 18890 w 38413"/>
                  <a:gd name="connsiteY7" fmla="*/ 28454 h 43289"/>
                  <a:gd name="connsiteX8" fmla="*/ 25469 w 38413"/>
                  <a:gd name="connsiteY8" fmla="*/ 21303 h 43289"/>
                  <a:gd name="connsiteX9" fmla="*/ 30428 w 38413"/>
                  <a:gd name="connsiteY9" fmla="*/ 14628 h 43289"/>
                  <a:gd name="connsiteX10" fmla="*/ 36435 w 38413"/>
                  <a:gd name="connsiteY10" fmla="*/ 4044 h 43289"/>
                  <a:gd name="connsiteX11" fmla="*/ 38151 w 38413"/>
                  <a:gd name="connsiteY11" fmla="*/ -247 h 4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8413" h="43289">
                    <a:moveTo>
                      <a:pt x="38151" y="-247"/>
                    </a:moveTo>
                    <a:lnTo>
                      <a:pt x="30714" y="4330"/>
                    </a:lnTo>
                    <a:cubicBezTo>
                      <a:pt x="25441" y="7944"/>
                      <a:pt x="20406" y="11892"/>
                      <a:pt x="15648" y="16154"/>
                    </a:cubicBezTo>
                    <a:cubicBezTo>
                      <a:pt x="13073" y="18633"/>
                      <a:pt x="10594" y="21112"/>
                      <a:pt x="8306" y="23591"/>
                    </a:cubicBezTo>
                    <a:cubicBezTo>
                      <a:pt x="6275" y="25956"/>
                      <a:pt x="4425" y="28473"/>
                      <a:pt x="2775" y="31124"/>
                    </a:cubicBezTo>
                    <a:cubicBezTo>
                      <a:pt x="-85" y="35987"/>
                      <a:pt x="-1229" y="40183"/>
                      <a:pt x="678" y="43043"/>
                    </a:cubicBezTo>
                    <a:cubicBezTo>
                      <a:pt x="4215" y="40879"/>
                      <a:pt x="7562" y="38419"/>
                      <a:pt x="10690" y="35701"/>
                    </a:cubicBezTo>
                    <a:cubicBezTo>
                      <a:pt x="13588" y="33479"/>
                      <a:pt x="16335" y="31057"/>
                      <a:pt x="18890" y="28454"/>
                    </a:cubicBezTo>
                    <a:cubicBezTo>
                      <a:pt x="21369" y="25975"/>
                      <a:pt x="23467" y="23591"/>
                      <a:pt x="25469" y="21303"/>
                    </a:cubicBezTo>
                    <a:cubicBezTo>
                      <a:pt x="27271" y="19196"/>
                      <a:pt x="28930" y="16964"/>
                      <a:pt x="30428" y="14628"/>
                    </a:cubicBezTo>
                    <a:cubicBezTo>
                      <a:pt x="32659" y="11234"/>
                      <a:pt x="34671" y="7696"/>
                      <a:pt x="36435" y="4044"/>
                    </a:cubicBezTo>
                    <a:cubicBezTo>
                      <a:pt x="37102" y="2652"/>
                      <a:pt x="37674" y="1222"/>
                      <a:pt x="38151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777" name="任意多边形: 形状 776">
                <a:extLst>
                  <a:ext uri="{FF2B5EF4-FFF2-40B4-BE49-F238E27FC236}">
                    <a16:creationId xmlns:a16="http://schemas.microsoft.com/office/drawing/2014/main" id="{63BE509A-EE2E-DC85-5407-E3D6B12290A4}"/>
                  </a:ext>
                </a:extLst>
              </p:cNvPr>
              <p:cNvSpPr/>
              <p:nvPr/>
            </p:nvSpPr>
            <p:spPr>
              <a:xfrm>
                <a:off x="1578790" y="2819406"/>
                <a:ext cx="59342" cy="54889"/>
              </a:xfrm>
              <a:custGeom>
                <a:avLst/>
                <a:gdLst>
                  <a:gd name="connsiteX0" fmla="*/ -262 w 76079"/>
                  <a:gd name="connsiteY0" fmla="*/ -247 h 70370"/>
                  <a:gd name="connsiteX1" fmla="*/ 2694 w 76079"/>
                  <a:gd name="connsiteY1" fmla="*/ 2328 h 70370"/>
                  <a:gd name="connsiteX2" fmla="*/ 10513 w 76079"/>
                  <a:gd name="connsiteY2" fmla="*/ 8812 h 70370"/>
                  <a:gd name="connsiteX3" fmla="*/ 22146 w 76079"/>
                  <a:gd name="connsiteY3" fmla="*/ 17870 h 70370"/>
                  <a:gd name="connsiteX4" fmla="*/ 36067 w 76079"/>
                  <a:gd name="connsiteY4" fmla="*/ 27978 h 70370"/>
                  <a:gd name="connsiteX5" fmla="*/ 50656 w 76079"/>
                  <a:gd name="connsiteY5" fmla="*/ 38466 h 70370"/>
                  <a:gd name="connsiteX6" fmla="*/ 63815 w 76079"/>
                  <a:gd name="connsiteY6" fmla="*/ 48860 h 70370"/>
                  <a:gd name="connsiteX7" fmla="*/ 75639 w 76079"/>
                  <a:gd name="connsiteY7" fmla="*/ 70123 h 70370"/>
                  <a:gd name="connsiteX8" fmla="*/ 33207 w 76079"/>
                  <a:gd name="connsiteY8" fmla="*/ 54962 h 70370"/>
                  <a:gd name="connsiteX9" fmla="*/ 25769 w 76079"/>
                  <a:gd name="connsiteY9" fmla="*/ 49146 h 70370"/>
                  <a:gd name="connsiteX10" fmla="*/ 19571 w 76079"/>
                  <a:gd name="connsiteY10" fmla="*/ 42852 h 70370"/>
                  <a:gd name="connsiteX11" fmla="*/ 10036 w 76079"/>
                  <a:gd name="connsiteY11" fmla="*/ 30075 h 70370"/>
                  <a:gd name="connsiteX12" fmla="*/ 4220 w 76079"/>
                  <a:gd name="connsiteY12" fmla="*/ 18252 h 70370"/>
                  <a:gd name="connsiteX13" fmla="*/ 1168 w 76079"/>
                  <a:gd name="connsiteY13" fmla="*/ 8716 h 70370"/>
                  <a:gd name="connsiteX14" fmla="*/ -262 w 76079"/>
                  <a:gd name="connsiteY14" fmla="*/ -247 h 703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6079" h="70370">
                    <a:moveTo>
                      <a:pt x="-262" y="-247"/>
                    </a:moveTo>
                    <a:lnTo>
                      <a:pt x="2694" y="2328"/>
                    </a:lnTo>
                    <a:lnTo>
                      <a:pt x="10513" y="8812"/>
                    </a:lnTo>
                    <a:lnTo>
                      <a:pt x="22146" y="17870"/>
                    </a:lnTo>
                    <a:cubicBezTo>
                      <a:pt x="26532" y="20922"/>
                      <a:pt x="31204" y="24640"/>
                      <a:pt x="36067" y="27978"/>
                    </a:cubicBezTo>
                    <a:cubicBezTo>
                      <a:pt x="40930" y="31315"/>
                      <a:pt x="45603" y="34843"/>
                      <a:pt x="50656" y="38466"/>
                    </a:cubicBezTo>
                    <a:cubicBezTo>
                      <a:pt x="55710" y="42090"/>
                      <a:pt x="60191" y="45332"/>
                      <a:pt x="63815" y="48860"/>
                    </a:cubicBezTo>
                    <a:cubicBezTo>
                      <a:pt x="71538" y="55535"/>
                      <a:pt x="76878" y="62781"/>
                      <a:pt x="75639" y="70123"/>
                    </a:cubicBezTo>
                    <a:cubicBezTo>
                      <a:pt x="60401" y="68941"/>
                      <a:pt x="45746" y="63706"/>
                      <a:pt x="33207" y="54962"/>
                    </a:cubicBezTo>
                    <a:cubicBezTo>
                      <a:pt x="30537" y="53055"/>
                      <a:pt x="28058" y="51148"/>
                      <a:pt x="25769" y="49146"/>
                    </a:cubicBezTo>
                    <a:cubicBezTo>
                      <a:pt x="23481" y="47143"/>
                      <a:pt x="21478" y="44950"/>
                      <a:pt x="19571" y="42852"/>
                    </a:cubicBezTo>
                    <a:cubicBezTo>
                      <a:pt x="15929" y="38953"/>
                      <a:pt x="12735" y="34671"/>
                      <a:pt x="10036" y="30075"/>
                    </a:cubicBezTo>
                    <a:cubicBezTo>
                      <a:pt x="7700" y="26347"/>
                      <a:pt x="5745" y="22380"/>
                      <a:pt x="4220" y="18252"/>
                    </a:cubicBezTo>
                    <a:cubicBezTo>
                      <a:pt x="2999" y="15143"/>
                      <a:pt x="1979" y="11958"/>
                      <a:pt x="1168" y="8716"/>
                    </a:cubicBezTo>
                    <a:cubicBezTo>
                      <a:pt x="425" y="5779"/>
                      <a:pt x="-52" y="2776"/>
                      <a:pt x="-262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778" name="任意多边形: 形状 777">
                <a:extLst>
                  <a:ext uri="{FF2B5EF4-FFF2-40B4-BE49-F238E27FC236}">
                    <a16:creationId xmlns:a16="http://schemas.microsoft.com/office/drawing/2014/main" id="{DAAB9C66-E1E0-91C7-8FDE-0A8738056812}"/>
                  </a:ext>
                </a:extLst>
              </p:cNvPr>
              <p:cNvSpPr/>
              <p:nvPr/>
            </p:nvSpPr>
            <p:spPr>
              <a:xfrm>
                <a:off x="1544704" y="2801258"/>
                <a:ext cx="45427" cy="66193"/>
              </a:xfrm>
              <a:custGeom>
                <a:avLst/>
                <a:gdLst>
                  <a:gd name="connsiteX0" fmla="*/ -138 w 58240"/>
                  <a:gd name="connsiteY0" fmla="*/ -247 h 84863"/>
                  <a:gd name="connsiteX1" fmla="*/ 8348 w 58240"/>
                  <a:gd name="connsiteY1" fmla="*/ 10814 h 84863"/>
                  <a:gd name="connsiteX2" fmla="*/ 17883 w 58240"/>
                  <a:gd name="connsiteY2" fmla="*/ 22161 h 84863"/>
                  <a:gd name="connsiteX3" fmla="*/ 23223 w 58240"/>
                  <a:gd name="connsiteY3" fmla="*/ 28645 h 84863"/>
                  <a:gd name="connsiteX4" fmla="*/ 28849 w 58240"/>
                  <a:gd name="connsiteY4" fmla="*/ 35224 h 84863"/>
                  <a:gd name="connsiteX5" fmla="*/ 34665 w 58240"/>
                  <a:gd name="connsiteY5" fmla="*/ 41994 h 84863"/>
                  <a:gd name="connsiteX6" fmla="*/ 40386 w 58240"/>
                  <a:gd name="connsiteY6" fmla="*/ 48860 h 84863"/>
                  <a:gd name="connsiteX7" fmla="*/ 50494 w 58240"/>
                  <a:gd name="connsiteY7" fmla="*/ 61828 h 84863"/>
                  <a:gd name="connsiteX8" fmla="*/ 56978 w 58240"/>
                  <a:gd name="connsiteY8" fmla="*/ 73937 h 84863"/>
                  <a:gd name="connsiteX9" fmla="*/ 56978 w 58240"/>
                  <a:gd name="connsiteY9" fmla="*/ 84617 h 84863"/>
                  <a:gd name="connsiteX10" fmla="*/ 20839 w 58240"/>
                  <a:gd name="connsiteY10" fmla="*/ 59539 h 84863"/>
                  <a:gd name="connsiteX11" fmla="*/ 10446 w 58240"/>
                  <a:gd name="connsiteY11" fmla="*/ 44664 h 84863"/>
                  <a:gd name="connsiteX12" fmla="*/ 6822 w 58240"/>
                  <a:gd name="connsiteY12" fmla="*/ 37513 h 84863"/>
                  <a:gd name="connsiteX13" fmla="*/ 4248 w 58240"/>
                  <a:gd name="connsiteY13" fmla="*/ 30457 h 84863"/>
                  <a:gd name="connsiteX14" fmla="*/ -43 w 58240"/>
                  <a:gd name="connsiteY14" fmla="*/ 8335 h 84863"/>
                  <a:gd name="connsiteX15" fmla="*/ -138 w 58240"/>
                  <a:gd name="connsiteY15" fmla="*/ -247 h 84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58240" h="84863">
                    <a:moveTo>
                      <a:pt x="-138" y="-247"/>
                    </a:moveTo>
                    <a:lnTo>
                      <a:pt x="8348" y="10814"/>
                    </a:lnTo>
                    <a:cubicBezTo>
                      <a:pt x="11018" y="13961"/>
                      <a:pt x="13974" y="18156"/>
                      <a:pt x="17883" y="22161"/>
                    </a:cubicBezTo>
                    <a:lnTo>
                      <a:pt x="23223" y="28645"/>
                    </a:lnTo>
                    <a:cubicBezTo>
                      <a:pt x="25130" y="30743"/>
                      <a:pt x="26942" y="32936"/>
                      <a:pt x="28849" y="35224"/>
                    </a:cubicBezTo>
                    <a:cubicBezTo>
                      <a:pt x="30756" y="37513"/>
                      <a:pt x="32758" y="39801"/>
                      <a:pt x="34665" y="41994"/>
                    </a:cubicBezTo>
                    <a:cubicBezTo>
                      <a:pt x="36572" y="44188"/>
                      <a:pt x="38480" y="46571"/>
                      <a:pt x="40386" y="48860"/>
                    </a:cubicBezTo>
                    <a:cubicBezTo>
                      <a:pt x="44105" y="53151"/>
                      <a:pt x="47538" y="57727"/>
                      <a:pt x="50494" y="61828"/>
                    </a:cubicBezTo>
                    <a:cubicBezTo>
                      <a:pt x="53231" y="65527"/>
                      <a:pt x="55414" y="69608"/>
                      <a:pt x="56978" y="73937"/>
                    </a:cubicBezTo>
                    <a:cubicBezTo>
                      <a:pt x="58313" y="77370"/>
                      <a:pt x="58313" y="81184"/>
                      <a:pt x="56978" y="84617"/>
                    </a:cubicBezTo>
                    <a:cubicBezTo>
                      <a:pt x="43075" y="79315"/>
                      <a:pt x="30670" y="70705"/>
                      <a:pt x="20839" y="59539"/>
                    </a:cubicBezTo>
                    <a:cubicBezTo>
                      <a:pt x="16854" y="54972"/>
                      <a:pt x="13364" y="49985"/>
                      <a:pt x="10446" y="44664"/>
                    </a:cubicBezTo>
                    <a:cubicBezTo>
                      <a:pt x="9111" y="42185"/>
                      <a:pt x="7871" y="39801"/>
                      <a:pt x="6822" y="37513"/>
                    </a:cubicBezTo>
                    <a:cubicBezTo>
                      <a:pt x="5812" y="35215"/>
                      <a:pt x="4953" y="32860"/>
                      <a:pt x="4248" y="30457"/>
                    </a:cubicBezTo>
                    <a:cubicBezTo>
                      <a:pt x="1759" y="23324"/>
                      <a:pt x="310" y="15877"/>
                      <a:pt x="-43" y="8335"/>
                    </a:cubicBezTo>
                    <a:cubicBezTo>
                      <a:pt x="-300" y="5484"/>
                      <a:pt x="-329" y="2614"/>
                      <a:pt x="-138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779" name="任意多边形: 形状 778">
                <a:extLst>
                  <a:ext uri="{FF2B5EF4-FFF2-40B4-BE49-F238E27FC236}">
                    <a16:creationId xmlns:a16="http://schemas.microsoft.com/office/drawing/2014/main" id="{43D42EEE-8D19-514B-04B6-9DBFFE8D4E19}"/>
                  </a:ext>
                </a:extLst>
              </p:cNvPr>
              <p:cNvSpPr/>
              <p:nvPr/>
            </p:nvSpPr>
            <p:spPr>
              <a:xfrm>
                <a:off x="1513188" y="2773665"/>
                <a:ext cx="31955" cy="73035"/>
              </a:xfrm>
              <a:custGeom>
                <a:avLst/>
                <a:gdLst>
                  <a:gd name="connsiteX0" fmla="*/ 2031 w 40968"/>
                  <a:gd name="connsiteY0" fmla="*/ -247 h 93635"/>
                  <a:gd name="connsiteX1" fmla="*/ 3652 w 40968"/>
                  <a:gd name="connsiteY1" fmla="*/ 3186 h 93635"/>
                  <a:gd name="connsiteX2" fmla="*/ 7943 w 40968"/>
                  <a:gd name="connsiteY2" fmla="*/ 12721 h 93635"/>
                  <a:gd name="connsiteX3" fmla="*/ 14331 w 40968"/>
                  <a:gd name="connsiteY3" fmla="*/ 25594 h 93635"/>
                  <a:gd name="connsiteX4" fmla="*/ 22055 w 40968"/>
                  <a:gd name="connsiteY4" fmla="*/ 40659 h 93635"/>
                  <a:gd name="connsiteX5" fmla="*/ 26155 w 40968"/>
                  <a:gd name="connsiteY5" fmla="*/ 48383 h 93635"/>
                  <a:gd name="connsiteX6" fmla="*/ 30160 w 40968"/>
                  <a:gd name="connsiteY6" fmla="*/ 56202 h 93635"/>
                  <a:gd name="connsiteX7" fmla="*/ 36930 w 40968"/>
                  <a:gd name="connsiteY7" fmla="*/ 70886 h 93635"/>
                  <a:gd name="connsiteX8" fmla="*/ 40553 w 40968"/>
                  <a:gd name="connsiteY8" fmla="*/ 83854 h 93635"/>
                  <a:gd name="connsiteX9" fmla="*/ 38551 w 40968"/>
                  <a:gd name="connsiteY9" fmla="*/ 93389 h 93635"/>
                  <a:gd name="connsiteX10" fmla="*/ 9945 w 40968"/>
                  <a:gd name="connsiteY10" fmla="*/ 60683 h 93635"/>
                  <a:gd name="connsiteX11" fmla="*/ 410 w 40968"/>
                  <a:gd name="connsiteY11" fmla="*/ 29599 h 93635"/>
                  <a:gd name="connsiteX12" fmla="*/ -258 w 40968"/>
                  <a:gd name="connsiteY12" fmla="*/ 17298 h 93635"/>
                  <a:gd name="connsiteX13" fmla="*/ 600 w 40968"/>
                  <a:gd name="connsiteY13" fmla="*/ 7763 h 93635"/>
                  <a:gd name="connsiteX14" fmla="*/ 2031 w 40968"/>
                  <a:gd name="connsiteY14" fmla="*/ -247 h 93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0968" h="93635">
                    <a:moveTo>
                      <a:pt x="2031" y="-247"/>
                    </a:moveTo>
                    <a:lnTo>
                      <a:pt x="3652" y="3186"/>
                    </a:lnTo>
                    <a:cubicBezTo>
                      <a:pt x="4701" y="5379"/>
                      <a:pt x="6036" y="8526"/>
                      <a:pt x="7943" y="12721"/>
                    </a:cubicBezTo>
                    <a:cubicBezTo>
                      <a:pt x="9850" y="16917"/>
                      <a:pt x="11852" y="20922"/>
                      <a:pt x="14331" y="25594"/>
                    </a:cubicBezTo>
                    <a:cubicBezTo>
                      <a:pt x="16810" y="30266"/>
                      <a:pt x="19385" y="35129"/>
                      <a:pt x="22055" y="40659"/>
                    </a:cubicBezTo>
                    <a:cubicBezTo>
                      <a:pt x="23390" y="43329"/>
                      <a:pt x="24820" y="45713"/>
                      <a:pt x="26155" y="48383"/>
                    </a:cubicBezTo>
                    <a:lnTo>
                      <a:pt x="30160" y="56202"/>
                    </a:lnTo>
                    <a:cubicBezTo>
                      <a:pt x="32734" y="61160"/>
                      <a:pt x="35023" y="66405"/>
                      <a:pt x="36930" y="70886"/>
                    </a:cubicBezTo>
                    <a:cubicBezTo>
                      <a:pt x="38741" y="75015"/>
                      <a:pt x="39962" y="79382"/>
                      <a:pt x="40553" y="83854"/>
                    </a:cubicBezTo>
                    <a:cubicBezTo>
                      <a:pt x="41049" y="87172"/>
                      <a:pt x="40334" y="90548"/>
                      <a:pt x="38551" y="93389"/>
                    </a:cubicBezTo>
                    <a:cubicBezTo>
                      <a:pt x="26670" y="84779"/>
                      <a:pt x="16896" y="73604"/>
                      <a:pt x="9945" y="60683"/>
                    </a:cubicBezTo>
                    <a:cubicBezTo>
                      <a:pt x="4939" y="50976"/>
                      <a:pt x="1716" y="40450"/>
                      <a:pt x="410" y="29599"/>
                    </a:cubicBezTo>
                    <a:cubicBezTo>
                      <a:pt x="-76" y="25517"/>
                      <a:pt x="-296" y="21408"/>
                      <a:pt x="-258" y="17298"/>
                    </a:cubicBezTo>
                    <a:cubicBezTo>
                      <a:pt x="-172" y="14104"/>
                      <a:pt x="114" y="10919"/>
                      <a:pt x="600" y="7763"/>
                    </a:cubicBezTo>
                    <a:cubicBezTo>
                      <a:pt x="906" y="5064"/>
                      <a:pt x="1382" y="2385"/>
                      <a:pt x="2031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780" name="任意多边形: 形状 779">
                <a:extLst>
                  <a:ext uri="{FF2B5EF4-FFF2-40B4-BE49-F238E27FC236}">
                    <a16:creationId xmlns:a16="http://schemas.microsoft.com/office/drawing/2014/main" id="{932BFF38-3016-6756-5E92-66434EB9A733}"/>
                  </a:ext>
                </a:extLst>
              </p:cNvPr>
              <p:cNvSpPr/>
              <p:nvPr/>
            </p:nvSpPr>
            <p:spPr>
              <a:xfrm>
                <a:off x="1485626" y="2739081"/>
                <a:ext cx="20889" cy="74747"/>
              </a:xfrm>
              <a:custGeom>
                <a:avLst/>
                <a:gdLst>
                  <a:gd name="connsiteX0" fmla="*/ 6663 w 26781"/>
                  <a:gd name="connsiteY0" fmla="*/ -247 h 95829"/>
                  <a:gd name="connsiteX1" fmla="*/ 7521 w 26781"/>
                  <a:gd name="connsiteY1" fmla="*/ 3376 h 95829"/>
                  <a:gd name="connsiteX2" fmla="*/ 9810 w 26781"/>
                  <a:gd name="connsiteY2" fmla="*/ 12912 h 95829"/>
                  <a:gd name="connsiteX3" fmla="*/ 11431 w 26781"/>
                  <a:gd name="connsiteY3" fmla="*/ 19300 h 95829"/>
                  <a:gd name="connsiteX4" fmla="*/ 13338 w 26781"/>
                  <a:gd name="connsiteY4" fmla="*/ 26452 h 95829"/>
                  <a:gd name="connsiteX5" fmla="*/ 17629 w 26781"/>
                  <a:gd name="connsiteY5" fmla="*/ 42376 h 95829"/>
                  <a:gd name="connsiteX6" fmla="*/ 22110 w 26781"/>
                  <a:gd name="connsiteY6" fmla="*/ 58776 h 95829"/>
                  <a:gd name="connsiteX7" fmla="*/ 25543 w 26781"/>
                  <a:gd name="connsiteY7" fmla="*/ 74128 h 95829"/>
                  <a:gd name="connsiteX8" fmla="*/ 22587 w 26781"/>
                  <a:gd name="connsiteY8" fmla="*/ 95582 h 95829"/>
                  <a:gd name="connsiteX9" fmla="*/ 2754 w 26781"/>
                  <a:gd name="connsiteY9" fmla="*/ 58109 h 95829"/>
                  <a:gd name="connsiteX10" fmla="*/ -12 w 26781"/>
                  <a:gd name="connsiteY10" fmla="*/ 41327 h 95829"/>
                  <a:gd name="connsiteX11" fmla="*/ -12 w 26781"/>
                  <a:gd name="connsiteY11" fmla="*/ 26929 h 95829"/>
                  <a:gd name="connsiteX12" fmla="*/ 4088 w 26781"/>
                  <a:gd name="connsiteY12" fmla="*/ 6905 h 95829"/>
                  <a:gd name="connsiteX13" fmla="*/ 6663 w 26781"/>
                  <a:gd name="connsiteY13" fmla="*/ -247 h 958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6781" h="95829">
                    <a:moveTo>
                      <a:pt x="6663" y="-247"/>
                    </a:moveTo>
                    <a:cubicBezTo>
                      <a:pt x="6663" y="-247"/>
                      <a:pt x="6663" y="1088"/>
                      <a:pt x="7521" y="3376"/>
                    </a:cubicBezTo>
                    <a:cubicBezTo>
                      <a:pt x="8379" y="5665"/>
                      <a:pt x="8856" y="8907"/>
                      <a:pt x="9810" y="12912"/>
                    </a:cubicBezTo>
                    <a:cubicBezTo>
                      <a:pt x="10286" y="14914"/>
                      <a:pt x="10763" y="17107"/>
                      <a:pt x="11431" y="19300"/>
                    </a:cubicBezTo>
                    <a:cubicBezTo>
                      <a:pt x="12098" y="21494"/>
                      <a:pt x="12670" y="23973"/>
                      <a:pt x="13338" y="26452"/>
                    </a:cubicBezTo>
                    <a:cubicBezTo>
                      <a:pt x="14577" y="31601"/>
                      <a:pt x="16294" y="36750"/>
                      <a:pt x="17629" y="42376"/>
                    </a:cubicBezTo>
                    <a:cubicBezTo>
                      <a:pt x="18963" y="48002"/>
                      <a:pt x="20775" y="53341"/>
                      <a:pt x="22110" y="58776"/>
                    </a:cubicBezTo>
                    <a:cubicBezTo>
                      <a:pt x="23512" y="63830"/>
                      <a:pt x="24656" y="68960"/>
                      <a:pt x="25543" y="74128"/>
                    </a:cubicBezTo>
                    <a:cubicBezTo>
                      <a:pt x="27259" y="83663"/>
                      <a:pt x="26973" y="91673"/>
                      <a:pt x="22587" y="95582"/>
                    </a:cubicBezTo>
                    <a:cubicBezTo>
                      <a:pt x="13529" y="84550"/>
                      <a:pt x="6778" y="71802"/>
                      <a:pt x="2754" y="58109"/>
                    </a:cubicBezTo>
                    <a:cubicBezTo>
                      <a:pt x="1409" y="52598"/>
                      <a:pt x="484" y="46981"/>
                      <a:pt x="-12" y="41327"/>
                    </a:cubicBezTo>
                    <a:cubicBezTo>
                      <a:pt x="-345" y="36531"/>
                      <a:pt x="-345" y="31725"/>
                      <a:pt x="-12" y="26929"/>
                    </a:cubicBezTo>
                    <a:cubicBezTo>
                      <a:pt x="475" y="20101"/>
                      <a:pt x="1848" y="13369"/>
                      <a:pt x="4088" y="6905"/>
                    </a:cubicBezTo>
                    <a:cubicBezTo>
                      <a:pt x="4728" y="4444"/>
                      <a:pt x="5595" y="2051"/>
                      <a:pt x="6663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781" name="任意多边形: 形状 780">
                <a:extLst>
                  <a:ext uri="{FF2B5EF4-FFF2-40B4-BE49-F238E27FC236}">
                    <a16:creationId xmlns:a16="http://schemas.microsoft.com/office/drawing/2014/main" id="{A3B75CEF-9796-2F83-9A5E-271CCE0BEBFA}"/>
                  </a:ext>
                </a:extLst>
              </p:cNvPr>
              <p:cNvSpPr/>
              <p:nvPr/>
            </p:nvSpPr>
            <p:spPr>
              <a:xfrm>
                <a:off x="1462164" y="2698844"/>
                <a:ext cx="14304" cy="72218"/>
              </a:xfrm>
              <a:custGeom>
                <a:avLst/>
                <a:gdLst>
                  <a:gd name="connsiteX0" fmla="*/ 15192 w 18338"/>
                  <a:gd name="connsiteY0" fmla="*/ -247 h 92587"/>
                  <a:gd name="connsiteX1" fmla="*/ 15192 w 18338"/>
                  <a:gd name="connsiteY1" fmla="*/ 707 h 92587"/>
                  <a:gd name="connsiteX2" fmla="*/ 15192 w 18338"/>
                  <a:gd name="connsiteY2" fmla="*/ 3281 h 92587"/>
                  <a:gd name="connsiteX3" fmla="*/ 15192 w 18338"/>
                  <a:gd name="connsiteY3" fmla="*/ 12817 h 92587"/>
                  <a:gd name="connsiteX4" fmla="*/ 15860 w 18338"/>
                  <a:gd name="connsiteY4" fmla="*/ 26261 h 92587"/>
                  <a:gd name="connsiteX5" fmla="*/ 16909 w 18338"/>
                  <a:gd name="connsiteY5" fmla="*/ 41994 h 92587"/>
                  <a:gd name="connsiteX6" fmla="*/ 17862 w 18338"/>
                  <a:gd name="connsiteY6" fmla="*/ 58204 h 92587"/>
                  <a:gd name="connsiteX7" fmla="*/ 17862 w 18338"/>
                  <a:gd name="connsiteY7" fmla="*/ 73270 h 92587"/>
                  <a:gd name="connsiteX8" fmla="*/ 10901 w 18338"/>
                  <a:gd name="connsiteY8" fmla="*/ 92340 h 92587"/>
                  <a:gd name="connsiteX9" fmla="*/ 31 w 18338"/>
                  <a:gd name="connsiteY9" fmla="*/ 52864 h 92587"/>
                  <a:gd name="connsiteX10" fmla="*/ 31 w 18338"/>
                  <a:gd name="connsiteY10" fmla="*/ 36559 h 92587"/>
                  <a:gd name="connsiteX11" fmla="*/ 2606 w 18338"/>
                  <a:gd name="connsiteY11" fmla="*/ 23305 h 92587"/>
                  <a:gd name="connsiteX12" fmla="*/ 10139 w 18338"/>
                  <a:gd name="connsiteY12" fmla="*/ 5856 h 92587"/>
                  <a:gd name="connsiteX13" fmla="*/ 12999 w 18338"/>
                  <a:gd name="connsiteY13" fmla="*/ 1660 h 92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338" h="92587">
                    <a:moveTo>
                      <a:pt x="15192" y="-247"/>
                    </a:moveTo>
                    <a:cubicBezTo>
                      <a:pt x="15240" y="68"/>
                      <a:pt x="15240" y="392"/>
                      <a:pt x="15192" y="707"/>
                    </a:cubicBezTo>
                    <a:cubicBezTo>
                      <a:pt x="15192" y="1279"/>
                      <a:pt x="15192" y="2137"/>
                      <a:pt x="15192" y="3281"/>
                    </a:cubicBezTo>
                    <a:cubicBezTo>
                      <a:pt x="15192" y="4425"/>
                      <a:pt x="15192" y="8716"/>
                      <a:pt x="15192" y="12817"/>
                    </a:cubicBezTo>
                    <a:cubicBezTo>
                      <a:pt x="15192" y="16917"/>
                      <a:pt x="15764" y="21208"/>
                      <a:pt x="15860" y="26261"/>
                    </a:cubicBezTo>
                    <a:cubicBezTo>
                      <a:pt x="15955" y="31315"/>
                      <a:pt x="16718" y="36464"/>
                      <a:pt x="16909" y="41994"/>
                    </a:cubicBezTo>
                    <a:cubicBezTo>
                      <a:pt x="17100" y="47525"/>
                      <a:pt x="17576" y="52864"/>
                      <a:pt x="17862" y="58204"/>
                    </a:cubicBezTo>
                    <a:cubicBezTo>
                      <a:pt x="18148" y="63220"/>
                      <a:pt x="18148" y="68254"/>
                      <a:pt x="17862" y="73270"/>
                    </a:cubicBezTo>
                    <a:cubicBezTo>
                      <a:pt x="17862" y="82805"/>
                      <a:pt x="15764" y="89671"/>
                      <a:pt x="10901" y="92340"/>
                    </a:cubicBezTo>
                    <a:cubicBezTo>
                      <a:pt x="4828" y="79983"/>
                      <a:pt x="1137" y="66595"/>
                      <a:pt x="31" y="52864"/>
                    </a:cubicBezTo>
                    <a:cubicBezTo>
                      <a:pt x="-360" y="47439"/>
                      <a:pt x="-360" y="41985"/>
                      <a:pt x="31" y="36559"/>
                    </a:cubicBezTo>
                    <a:cubicBezTo>
                      <a:pt x="651" y="32097"/>
                      <a:pt x="1509" y="27672"/>
                      <a:pt x="2606" y="23305"/>
                    </a:cubicBezTo>
                    <a:cubicBezTo>
                      <a:pt x="4360" y="17193"/>
                      <a:pt x="6897" y="11329"/>
                      <a:pt x="10139" y="5856"/>
                    </a:cubicBezTo>
                    <a:cubicBezTo>
                      <a:pt x="11016" y="4406"/>
                      <a:pt x="11979" y="3014"/>
                      <a:pt x="12999" y="166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782" name="任意多边形: 形状 781">
                <a:extLst>
                  <a:ext uri="{FF2B5EF4-FFF2-40B4-BE49-F238E27FC236}">
                    <a16:creationId xmlns:a16="http://schemas.microsoft.com/office/drawing/2014/main" id="{9C6918C9-8DE1-E9CA-66E0-9265A052902C}"/>
                  </a:ext>
                </a:extLst>
              </p:cNvPr>
              <p:cNvSpPr/>
              <p:nvPr/>
            </p:nvSpPr>
            <p:spPr>
              <a:xfrm>
                <a:off x="1447106" y="2654741"/>
                <a:ext cx="18708" cy="65004"/>
              </a:xfrm>
              <a:custGeom>
                <a:avLst/>
                <a:gdLst>
                  <a:gd name="connsiteX0" fmla="*/ 23724 w 23985"/>
                  <a:gd name="connsiteY0" fmla="*/ -247 h 83338"/>
                  <a:gd name="connsiteX1" fmla="*/ 21816 w 23985"/>
                  <a:gd name="connsiteY1" fmla="*/ 11863 h 83338"/>
                  <a:gd name="connsiteX2" fmla="*/ 19910 w 23985"/>
                  <a:gd name="connsiteY2" fmla="*/ 24450 h 83338"/>
                  <a:gd name="connsiteX3" fmla="*/ 17907 w 23985"/>
                  <a:gd name="connsiteY3" fmla="*/ 39134 h 83338"/>
                  <a:gd name="connsiteX4" fmla="*/ 12854 w 23985"/>
                  <a:gd name="connsiteY4" fmla="*/ 67740 h 83338"/>
                  <a:gd name="connsiteX5" fmla="*/ 2841 w 23985"/>
                  <a:gd name="connsiteY5" fmla="*/ 83092 h 83338"/>
                  <a:gd name="connsiteX6" fmla="*/ 839 w 23985"/>
                  <a:gd name="connsiteY6" fmla="*/ 72317 h 83338"/>
                  <a:gd name="connsiteX7" fmla="*/ -115 w 23985"/>
                  <a:gd name="connsiteY7" fmla="*/ 62209 h 83338"/>
                  <a:gd name="connsiteX8" fmla="*/ 648 w 23985"/>
                  <a:gd name="connsiteY8" fmla="*/ 44188 h 83338"/>
                  <a:gd name="connsiteX9" fmla="*/ 8849 w 23985"/>
                  <a:gd name="connsiteY9" fmla="*/ 17870 h 83338"/>
                  <a:gd name="connsiteX10" fmla="*/ 14093 w 23985"/>
                  <a:gd name="connsiteY10" fmla="*/ 9384 h 83338"/>
                  <a:gd name="connsiteX11" fmla="*/ 18956 w 23985"/>
                  <a:gd name="connsiteY11" fmla="*/ 3663 h 83338"/>
                  <a:gd name="connsiteX12" fmla="*/ 23724 w 23985"/>
                  <a:gd name="connsiteY12" fmla="*/ -247 h 83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3985" h="83338">
                    <a:moveTo>
                      <a:pt x="23724" y="-247"/>
                    </a:moveTo>
                    <a:lnTo>
                      <a:pt x="21816" y="11863"/>
                    </a:lnTo>
                    <a:cubicBezTo>
                      <a:pt x="21244" y="15487"/>
                      <a:pt x="20577" y="19682"/>
                      <a:pt x="19910" y="24450"/>
                    </a:cubicBezTo>
                    <a:cubicBezTo>
                      <a:pt x="19242" y="29217"/>
                      <a:pt x="18479" y="33985"/>
                      <a:pt x="17907" y="39134"/>
                    </a:cubicBezTo>
                    <a:cubicBezTo>
                      <a:pt x="16744" y="48755"/>
                      <a:pt x="15056" y="58300"/>
                      <a:pt x="12854" y="67740"/>
                    </a:cubicBezTo>
                    <a:cubicBezTo>
                      <a:pt x="10756" y="76035"/>
                      <a:pt x="7704" y="82233"/>
                      <a:pt x="2841" y="83092"/>
                    </a:cubicBezTo>
                    <a:cubicBezTo>
                      <a:pt x="2079" y="79373"/>
                      <a:pt x="1316" y="75845"/>
                      <a:pt x="839" y="72317"/>
                    </a:cubicBezTo>
                    <a:cubicBezTo>
                      <a:pt x="343" y="68970"/>
                      <a:pt x="19" y="65594"/>
                      <a:pt x="-115" y="62209"/>
                    </a:cubicBezTo>
                    <a:cubicBezTo>
                      <a:pt x="-458" y="56192"/>
                      <a:pt x="-200" y="50157"/>
                      <a:pt x="648" y="44188"/>
                    </a:cubicBezTo>
                    <a:cubicBezTo>
                      <a:pt x="1812" y="34996"/>
                      <a:pt x="4586" y="26090"/>
                      <a:pt x="8849" y="17870"/>
                    </a:cubicBezTo>
                    <a:cubicBezTo>
                      <a:pt x="10393" y="14924"/>
                      <a:pt x="12148" y="12082"/>
                      <a:pt x="14093" y="9384"/>
                    </a:cubicBezTo>
                    <a:cubicBezTo>
                      <a:pt x="15590" y="7372"/>
                      <a:pt x="17211" y="5465"/>
                      <a:pt x="18956" y="3663"/>
                    </a:cubicBezTo>
                    <a:cubicBezTo>
                      <a:pt x="20434" y="2233"/>
                      <a:pt x="22026" y="926"/>
                      <a:pt x="23724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783" name="任意多边形: 形状 782">
                <a:extLst>
                  <a:ext uri="{FF2B5EF4-FFF2-40B4-BE49-F238E27FC236}">
                    <a16:creationId xmlns:a16="http://schemas.microsoft.com/office/drawing/2014/main" id="{BC3958F1-0C4B-2C0C-AA2C-9BD4724FDDA7}"/>
                  </a:ext>
                </a:extLst>
              </p:cNvPr>
              <p:cNvSpPr/>
              <p:nvPr/>
            </p:nvSpPr>
            <p:spPr>
              <a:xfrm>
                <a:off x="1438883" y="2609148"/>
                <a:ext cx="27228" cy="55658"/>
              </a:xfrm>
              <a:custGeom>
                <a:avLst/>
                <a:gdLst>
                  <a:gd name="connsiteX0" fmla="*/ 34647 w 34908"/>
                  <a:gd name="connsiteY0" fmla="*/ -247 h 71356"/>
                  <a:gd name="connsiteX1" fmla="*/ 33503 w 34908"/>
                  <a:gd name="connsiteY1" fmla="*/ 2614 h 71356"/>
                  <a:gd name="connsiteX2" fmla="*/ 30737 w 34908"/>
                  <a:gd name="connsiteY2" fmla="*/ 10337 h 71356"/>
                  <a:gd name="connsiteX3" fmla="*/ 26637 w 34908"/>
                  <a:gd name="connsiteY3" fmla="*/ 21398 h 71356"/>
                  <a:gd name="connsiteX4" fmla="*/ 24349 w 34908"/>
                  <a:gd name="connsiteY4" fmla="*/ 27787 h 71356"/>
                  <a:gd name="connsiteX5" fmla="*/ 22060 w 34908"/>
                  <a:gd name="connsiteY5" fmla="*/ 34461 h 71356"/>
                  <a:gd name="connsiteX6" fmla="*/ 17102 w 34908"/>
                  <a:gd name="connsiteY6" fmla="*/ 47811 h 71356"/>
                  <a:gd name="connsiteX7" fmla="*/ 11858 w 34908"/>
                  <a:gd name="connsiteY7" fmla="*/ 59730 h 71356"/>
                  <a:gd name="connsiteX8" fmla="*/ -252 w 34908"/>
                  <a:gd name="connsiteY8" fmla="*/ 71077 h 71356"/>
                  <a:gd name="connsiteX9" fmla="*/ 1178 w 34908"/>
                  <a:gd name="connsiteY9" fmla="*/ 51339 h 71356"/>
                  <a:gd name="connsiteX10" fmla="*/ 2894 w 34908"/>
                  <a:gd name="connsiteY10" fmla="*/ 42757 h 71356"/>
                  <a:gd name="connsiteX11" fmla="*/ 5278 w 34908"/>
                  <a:gd name="connsiteY11" fmla="*/ 35034 h 71356"/>
                  <a:gd name="connsiteX12" fmla="*/ 17674 w 34908"/>
                  <a:gd name="connsiteY12" fmla="*/ 13007 h 71356"/>
                  <a:gd name="connsiteX13" fmla="*/ 29498 w 34908"/>
                  <a:gd name="connsiteY13" fmla="*/ 2518 h 71356"/>
                  <a:gd name="connsiteX14" fmla="*/ 33217 w 34908"/>
                  <a:gd name="connsiteY14" fmla="*/ 325 h 713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4908" h="71356">
                    <a:moveTo>
                      <a:pt x="34647" y="-247"/>
                    </a:moveTo>
                    <a:cubicBezTo>
                      <a:pt x="34647" y="-247"/>
                      <a:pt x="34170" y="802"/>
                      <a:pt x="33503" y="2614"/>
                    </a:cubicBezTo>
                    <a:lnTo>
                      <a:pt x="30737" y="10337"/>
                    </a:lnTo>
                    <a:cubicBezTo>
                      <a:pt x="29402" y="13579"/>
                      <a:pt x="28163" y="17298"/>
                      <a:pt x="26637" y="21398"/>
                    </a:cubicBezTo>
                    <a:cubicBezTo>
                      <a:pt x="25970" y="23496"/>
                      <a:pt x="25112" y="25594"/>
                      <a:pt x="24349" y="27787"/>
                    </a:cubicBezTo>
                    <a:lnTo>
                      <a:pt x="22060" y="34461"/>
                    </a:lnTo>
                    <a:cubicBezTo>
                      <a:pt x="20439" y="38848"/>
                      <a:pt x="18818" y="43329"/>
                      <a:pt x="17102" y="47811"/>
                    </a:cubicBezTo>
                    <a:cubicBezTo>
                      <a:pt x="15386" y="52292"/>
                      <a:pt x="13574" y="56202"/>
                      <a:pt x="11858" y="59730"/>
                    </a:cubicBezTo>
                    <a:cubicBezTo>
                      <a:pt x="8425" y="66786"/>
                      <a:pt x="4325" y="71554"/>
                      <a:pt x="-252" y="71077"/>
                    </a:cubicBezTo>
                    <a:cubicBezTo>
                      <a:pt x="-338" y="64469"/>
                      <a:pt x="139" y="57861"/>
                      <a:pt x="1178" y="51339"/>
                    </a:cubicBezTo>
                    <a:cubicBezTo>
                      <a:pt x="1626" y="48288"/>
                      <a:pt x="2198" y="45427"/>
                      <a:pt x="2894" y="42757"/>
                    </a:cubicBezTo>
                    <a:cubicBezTo>
                      <a:pt x="3543" y="40145"/>
                      <a:pt x="4344" y="37560"/>
                      <a:pt x="5278" y="35034"/>
                    </a:cubicBezTo>
                    <a:cubicBezTo>
                      <a:pt x="8063" y="27014"/>
                      <a:pt x="12258" y="19548"/>
                      <a:pt x="17674" y="13007"/>
                    </a:cubicBezTo>
                    <a:cubicBezTo>
                      <a:pt x="21069" y="8945"/>
                      <a:pt x="25054" y="5408"/>
                      <a:pt x="29498" y="2518"/>
                    </a:cubicBezTo>
                    <a:cubicBezTo>
                      <a:pt x="30680" y="1698"/>
                      <a:pt x="31929" y="964"/>
                      <a:pt x="33217" y="325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784" name="任意多边形: 形状 783">
                <a:extLst>
                  <a:ext uri="{FF2B5EF4-FFF2-40B4-BE49-F238E27FC236}">
                    <a16:creationId xmlns:a16="http://schemas.microsoft.com/office/drawing/2014/main" id="{3445CF15-F28A-4B74-1ECA-2D2339559E0D}"/>
                  </a:ext>
                </a:extLst>
              </p:cNvPr>
              <p:cNvSpPr/>
              <p:nvPr/>
            </p:nvSpPr>
            <p:spPr>
              <a:xfrm>
                <a:off x="1440155" y="2564449"/>
                <a:ext cx="35179" cy="44338"/>
              </a:xfrm>
              <a:custGeom>
                <a:avLst/>
                <a:gdLst>
                  <a:gd name="connsiteX0" fmla="*/ 44840 w 45101"/>
                  <a:gd name="connsiteY0" fmla="*/ -247 h 56844"/>
                  <a:gd name="connsiteX1" fmla="*/ 39214 w 45101"/>
                  <a:gd name="connsiteY1" fmla="*/ 8430 h 56844"/>
                  <a:gd name="connsiteX2" fmla="*/ 33493 w 45101"/>
                  <a:gd name="connsiteY2" fmla="*/ 17966 h 56844"/>
                  <a:gd name="connsiteX3" fmla="*/ 26914 w 45101"/>
                  <a:gd name="connsiteY3" fmla="*/ 28741 h 56844"/>
                  <a:gd name="connsiteX4" fmla="*/ 12897 w 45101"/>
                  <a:gd name="connsiteY4" fmla="*/ 49050 h 56844"/>
                  <a:gd name="connsiteX5" fmla="*/ 6127 w 45101"/>
                  <a:gd name="connsiteY5" fmla="*/ 55248 h 56844"/>
                  <a:gd name="connsiteX6" fmla="*/ -262 w 45101"/>
                  <a:gd name="connsiteY6" fmla="*/ 56202 h 56844"/>
                  <a:gd name="connsiteX7" fmla="*/ 4697 w 45101"/>
                  <a:gd name="connsiteY7" fmla="*/ 38657 h 56844"/>
                  <a:gd name="connsiteX8" fmla="*/ 11562 w 45101"/>
                  <a:gd name="connsiteY8" fmla="*/ 25022 h 56844"/>
                  <a:gd name="connsiteX9" fmla="*/ 19286 w 45101"/>
                  <a:gd name="connsiteY9" fmla="*/ 15486 h 56844"/>
                  <a:gd name="connsiteX10" fmla="*/ 27009 w 45101"/>
                  <a:gd name="connsiteY10" fmla="*/ 8621 h 56844"/>
                  <a:gd name="connsiteX11" fmla="*/ 39691 w 45101"/>
                  <a:gd name="connsiteY11" fmla="*/ 1851 h 56844"/>
                  <a:gd name="connsiteX12" fmla="*/ 44840 w 45101"/>
                  <a:gd name="connsiteY12" fmla="*/ -247 h 568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5101" h="56844">
                    <a:moveTo>
                      <a:pt x="44840" y="-247"/>
                    </a:moveTo>
                    <a:lnTo>
                      <a:pt x="39214" y="8430"/>
                    </a:lnTo>
                    <a:cubicBezTo>
                      <a:pt x="37593" y="11100"/>
                      <a:pt x="35686" y="14247"/>
                      <a:pt x="33493" y="17966"/>
                    </a:cubicBezTo>
                    <a:cubicBezTo>
                      <a:pt x="31300" y="21684"/>
                      <a:pt x="29297" y="25022"/>
                      <a:pt x="26914" y="28741"/>
                    </a:cubicBezTo>
                    <a:cubicBezTo>
                      <a:pt x="22661" y="35787"/>
                      <a:pt x="17979" y="42576"/>
                      <a:pt x="12897" y="49050"/>
                    </a:cubicBezTo>
                    <a:cubicBezTo>
                      <a:pt x="11018" y="51491"/>
                      <a:pt x="8730" y="53589"/>
                      <a:pt x="6127" y="55248"/>
                    </a:cubicBezTo>
                    <a:cubicBezTo>
                      <a:pt x="4287" y="56612"/>
                      <a:pt x="1893" y="56965"/>
                      <a:pt x="-262" y="56202"/>
                    </a:cubicBezTo>
                    <a:cubicBezTo>
                      <a:pt x="921" y="50233"/>
                      <a:pt x="2570" y="44359"/>
                      <a:pt x="4697" y="38657"/>
                    </a:cubicBezTo>
                    <a:cubicBezTo>
                      <a:pt x="6613" y="33937"/>
                      <a:pt x="8911" y="29379"/>
                      <a:pt x="11562" y="25022"/>
                    </a:cubicBezTo>
                    <a:cubicBezTo>
                      <a:pt x="13879" y="21637"/>
                      <a:pt x="16463" y="18452"/>
                      <a:pt x="19286" y="15486"/>
                    </a:cubicBezTo>
                    <a:cubicBezTo>
                      <a:pt x="21660" y="12979"/>
                      <a:pt x="24244" y="10690"/>
                      <a:pt x="27009" y="8621"/>
                    </a:cubicBezTo>
                    <a:cubicBezTo>
                      <a:pt x="30861" y="5722"/>
                      <a:pt x="35133" y="3434"/>
                      <a:pt x="39691" y="1851"/>
                    </a:cubicBezTo>
                    <a:cubicBezTo>
                      <a:pt x="41331" y="983"/>
                      <a:pt x="43057" y="278"/>
                      <a:pt x="44840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785" name="任意多边形: 形状 784">
                <a:extLst>
                  <a:ext uri="{FF2B5EF4-FFF2-40B4-BE49-F238E27FC236}">
                    <a16:creationId xmlns:a16="http://schemas.microsoft.com/office/drawing/2014/main" id="{1931E814-6031-0944-BFFF-DFC4991BC1FD}"/>
                  </a:ext>
                </a:extLst>
              </p:cNvPr>
              <p:cNvSpPr/>
              <p:nvPr/>
            </p:nvSpPr>
            <p:spPr>
              <a:xfrm>
                <a:off x="1453171" y="2522811"/>
                <a:ext cx="40088" cy="31816"/>
              </a:xfrm>
              <a:custGeom>
                <a:avLst/>
                <a:gdLst>
                  <a:gd name="connsiteX0" fmla="*/ 51133 w 51395"/>
                  <a:gd name="connsiteY0" fmla="*/ -72 h 40790"/>
                  <a:gd name="connsiteX1" fmla="*/ 29488 w 51395"/>
                  <a:gd name="connsiteY1" fmla="*/ 21477 h 40790"/>
                  <a:gd name="connsiteX2" fmla="*/ 21097 w 51395"/>
                  <a:gd name="connsiteY2" fmla="*/ 29582 h 40790"/>
                  <a:gd name="connsiteX3" fmla="*/ 12992 w 51395"/>
                  <a:gd name="connsiteY3" fmla="*/ 36352 h 40790"/>
                  <a:gd name="connsiteX4" fmla="*/ -262 w 51395"/>
                  <a:gd name="connsiteY4" fmla="*/ 39404 h 40790"/>
                  <a:gd name="connsiteX5" fmla="*/ 7653 w 51395"/>
                  <a:gd name="connsiteY5" fmla="*/ 24815 h 40790"/>
                  <a:gd name="connsiteX6" fmla="*/ 16425 w 51395"/>
                  <a:gd name="connsiteY6" fmla="*/ 14326 h 40790"/>
                  <a:gd name="connsiteX7" fmla="*/ 33588 w 51395"/>
                  <a:gd name="connsiteY7" fmla="*/ 2884 h 40790"/>
                  <a:gd name="connsiteX8" fmla="*/ 46270 w 51395"/>
                  <a:gd name="connsiteY8" fmla="*/ -168 h 40790"/>
                  <a:gd name="connsiteX9" fmla="*/ 51133 w 51395"/>
                  <a:gd name="connsiteY9" fmla="*/ -72 h 407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1395" h="40790">
                    <a:moveTo>
                      <a:pt x="51133" y="-72"/>
                    </a:moveTo>
                    <a:lnTo>
                      <a:pt x="29488" y="21477"/>
                    </a:lnTo>
                    <a:cubicBezTo>
                      <a:pt x="26723" y="24338"/>
                      <a:pt x="23958" y="27103"/>
                      <a:pt x="21097" y="29582"/>
                    </a:cubicBezTo>
                    <a:cubicBezTo>
                      <a:pt x="18551" y="32014"/>
                      <a:pt x="15843" y="34274"/>
                      <a:pt x="12992" y="36352"/>
                    </a:cubicBezTo>
                    <a:cubicBezTo>
                      <a:pt x="7748" y="40071"/>
                      <a:pt x="3457" y="41883"/>
                      <a:pt x="-262" y="39404"/>
                    </a:cubicBezTo>
                    <a:cubicBezTo>
                      <a:pt x="1979" y="34340"/>
                      <a:pt x="4630" y="29458"/>
                      <a:pt x="7653" y="24815"/>
                    </a:cubicBezTo>
                    <a:cubicBezTo>
                      <a:pt x="10294" y="21086"/>
                      <a:pt x="13221" y="17577"/>
                      <a:pt x="16425" y="14326"/>
                    </a:cubicBezTo>
                    <a:cubicBezTo>
                      <a:pt x="21316" y="9396"/>
                      <a:pt x="27152" y="5506"/>
                      <a:pt x="33588" y="2884"/>
                    </a:cubicBezTo>
                    <a:cubicBezTo>
                      <a:pt x="37622" y="1177"/>
                      <a:pt x="41903" y="147"/>
                      <a:pt x="46270" y="-168"/>
                    </a:cubicBezTo>
                    <a:cubicBezTo>
                      <a:pt x="47891" y="-301"/>
                      <a:pt x="49522" y="-263"/>
                      <a:pt x="51133" y="-72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786" name="任意多边形: 形状 785">
                <a:extLst>
                  <a:ext uri="{FF2B5EF4-FFF2-40B4-BE49-F238E27FC236}">
                    <a16:creationId xmlns:a16="http://schemas.microsoft.com/office/drawing/2014/main" id="{7E74425C-935C-F9EF-EA14-E76A34105FB0}"/>
                  </a:ext>
                </a:extLst>
              </p:cNvPr>
              <p:cNvSpPr/>
              <p:nvPr/>
            </p:nvSpPr>
            <p:spPr>
              <a:xfrm>
                <a:off x="1477342" y="2485059"/>
                <a:ext cx="41724" cy="21091"/>
              </a:xfrm>
              <a:custGeom>
                <a:avLst/>
                <a:gdLst>
                  <a:gd name="connsiteX0" fmla="*/ 53231 w 53492"/>
                  <a:gd name="connsiteY0" fmla="*/ 2082 h 27040"/>
                  <a:gd name="connsiteX1" fmla="*/ 51229 w 53492"/>
                  <a:gd name="connsiteY1" fmla="*/ 3227 h 27040"/>
                  <a:gd name="connsiteX2" fmla="*/ 46079 w 53492"/>
                  <a:gd name="connsiteY2" fmla="*/ 6468 h 27040"/>
                  <a:gd name="connsiteX3" fmla="*/ 29774 w 53492"/>
                  <a:gd name="connsiteY3" fmla="*/ 16004 h 27040"/>
                  <a:gd name="connsiteX4" fmla="*/ 20716 w 53492"/>
                  <a:gd name="connsiteY4" fmla="*/ 21153 h 27040"/>
                  <a:gd name="connsiteX5" fmla="*/ 12134 w 53492"/>
                  <a:gd name="connsiteY5" fmla="*/ 25253 h 27040"/>
                  <a:gd name="connsiteX6" fmla="*/ 4792 w 53492"/>
                  <a:gd name="connsiteY6" fmla="*/ 26779 h 27040"/>
                  <a:gd name="connsiteX7" fmla="*/ -262 w 53492"/>
                  <a:gd name="connsiteY7" fmla="*/ 24490 h 27040"/>
                  <a:gd name="connsiteX8" fmla="*/ 36830 w 53492"/>
                  <a:gd name="connsiteY8" fmla="*/ 175 h 27040"/>
                  <a:gd name="connsiteX9" fmla="*/ 48845 w 53492"/>
                  <a:gd name="connsiteY9" fmla="*/ 175 h 27040"/>
                  <a:gd name="connsiteX10" fmla="*/ 53231 w 53492"/>
                  <a:gd name="connsiteY10" fmla="*/ 2082 h 270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3492" h="27040">
                    <a:moveTo>
                      <a:pt x="53231" y="2082"/>
                    </a:moveTo>
                    <a:lnTo>
                      <a:pt x="51229" y="3227"/>
                    </a:lnTo>
                    <a:lnTo>
                      <a:pt x="46079" y="6468"/>
                    </a:lnTo>
                    <a:cubicBezTo>
                      <a:pt x="41598" y="9043"/>
                      <a:pt x="35877" y="12762"/>
                      <a:pt x="29774" y="16004"/>
                    </a:cubicBezTo>
                    <a:cubicBezTo>
                      <a:pt x="26818" y="17815"/>
                      <a:pt x="23672" y="19627"/>
                      <a:pt x="20716" y="21153"/>
                    </a:cubicBezTo>
                    <a:cubicBezTo>
                      <a:pt x="17950" y="22717"/>
                      <a:pt x="15090" y="24090"/>
                      <a:pt x="12134" y="25253"/>
                    </a:cubicBezTo>
                    <a:cubicBezTo>
                      <a:pt x="9788" y="26149"/>
                      <a:pt x="7309" y="26664"/>
                      <a:pt x="4792" y="26779"/>
                    </a:cubicBezTo>
                    <a:cubicBezTo>
                      <a:pt x="2828" y="26921"/>
                      <a:pt x="930" y="26063"/>
                      <a:pt x="-262" y="24490"/>
                    </a:cubicBezTo>
                    <a:cubicBezTo>
                      <a:pt x="8186" y="11579"/>
                      <a:pt x="21622" y="2769"/>
                      <a:pt x="36830" y="175"/>
                    </a:cubicBezTo>
                    <a:cubicBezTo>
                      <a:pt x="40816" y="-387"/>
                      <a:pt x="44859" y="-387"/>
                      <a:pt x="48845" y="175"/>
                    </a:cubicBezTo>
                    <a:cubicBezTo>
                      <a:pt x="50361" y="681"/>
                      <a:pt x="51829" y="1319"/>
                      <a:pt x="53231" y="2082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787" name="任意多边形: 形状 786">
                <a:extLst>
                  <a:ext uri="{FF2B5EF4-FFF2-40B4-BE49-F238E27FC236}">
                    <a16:creationId xmlns:a16="http://schemas.microsoft.com/office/drawing/2014/main" id="{36D08F78-61B9-88B0-823F-EDC8484C6D8A}"/>
                  </a:ext>
                </a:extLst>
              </p:cNvPr>
              <p:cNvSpPr/>
              <p:nvPr/>
            </p:nvSpPr>
            <p:spPr>
              <a:xfrm>
                <a:off x="1510588" y="2453754"/>
                <a:ext cx="40906" cy="13011"/>
              </a:xfrm>
              <a:custGeom>
                <a:avLst/>
                <a:gdLst>
                  <a:gd name="connsiteX0" fmla="*/ 52182 w 52443"/>
                  <a:gd name="connsiteY0" fmla="*/ 5316 h 16681"/>
                  <a:gd name="connsiteX1" fmla="*/ 44935 w 52443"/>
                  <a:gd name="connsiteY1" fmla="*/ 7605 h 16681"/>
                  <a:gd name="connsiteX2" fmla="*/ 37402 w 52443"/>
                  <a:gd name="connsiteY2" fmla="*/ 9893 h 16681"/>
                  <a:gd name="connsiteX3" fmla="*/ 28535 w 52443"/>
                  <a:gd name="connsiteY3" fmla="*/ 12468 h 16681"/>
                  <a:gd name="connsiteX4" fmla="*/ 18999 w 52443"/>
                  <a:gd name="connsiteY4" fmla="*/ 14852 h 16681"/>
                  <a:gd name="connsiteX5" fmla="*/ 10608 w 52443"/>
                  <a:gd name="connsiteY5" fmla="*/ 16282 h 16681"/>
                  <a:gd name="connsiteX6" fmla="*/ -262 w 52443"/>
                  <a:gd name="connsiteY6" fmla="*/ 12468 h 16681"/>
                  <a:gd name="connsiteX7" fmla="*/ 37307 w 52443"/>
                  <a:gd name="connsiteY7" fmla="*/ -23 h 16681"/>
                  <a:gd name="connsiteX8" fmla="*/ 52182 w 52443"/>
                  <a:gd name="connsiteY8" fmla="*/ 5316 h 16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2443" h="16681">
                    <a:moveTo>
                      <a:pt x="52182" y="5316"/>
                    </a:moveTo>
                    <a:cubicBezTo>
                      <a:pt x="52182" y="5316"/>
                      <a:pt x="49321" y="6365"/>
                      <a:pt x="44935" y="7605"/>
                    </a:cubicBezTo>
                    <a:lnTo>
                      <a:pt x="37402" y="9893"/>
                    </a:lnTo>
                    <a:lnTo>
                      <a:pt x="28535" y="12468"/>
                    </a:lnTo>
                    <a:cubicBezTo>
                      <a:pt x="25579" y="13326"/>
                      <a:pt x="22527" y="14184"/>
                      <a:pt x="18999" y="14852"/>
                    </a:cubicBezTo>
                    <a:cubicBezTo>
                      <a:pt x="16234" y="15491"/>
                      <a:pt x="13431" y="15967"/>
                      <a:pt x="10608" y="16282"/>
                    </a:cubicBezTo>
                    <a:cubicBezTo>
                      <a:pt x="5459" y="16759"/>
                      <a:pt x="1073" y="16282"/>
                      <a:pt x="-262" y="12468"/>
                    </a:cubicBezTo>
                    <a:cubicBezTo>
                      <a:pt x="9941" y="3200"/>
                      <a:pt x="23586" y="-1339"/>
                      <a:pt x="37307" y="-23"/>
                    </a:cubicBezTo>
                    <a:cubicBezTo>
                      <a:pt x="42609" y="597"/>
                      <a:pt x="47700" y="2418"/>
                      <a:pt x="52182" y="5316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788" name="任意多边形: 形状 787">
                <a:extLst>
                  <a:ext uri="{FF2B5EF4-FFF2-40B4-BE49-F238E27FC236}">
                    <a16:creationId xmlns:a16="http://schemas.microsoft.com/office/drawing/2014/main" id="{4FFB909A-D2E5-FC74-E639-4BA8260636CC}"/>
                  </a:ext>
                </a:extLst>
              </p:cNvPr>
              <p:cNvSpPr/>
              <p:nvPr/>
            </p:nvSpPr>
            <p:spPr>
              <a:xfrm>
                <a:off x="1552089" y="2429526"/>
                <a:ext cx="36964" cy="9007"/>
              </a:xfrm>
              <a:custGeom>
                <a:avLst/>
                <a:gdLst>
                  <a:gd name="connsiteX0" fmla="*/ 47128 w 47390"/>
                  <a:gd name="connsiteY0" fmla="*/ 11300 h 11547"/>
                  <a:gd name="connsiteX1" fmla="*/ 40167 w 47390"/>
                  <a:gd name="connsiteY1" fmla="*/ 11300 h 11547"/>
                  <a:gd name="connsiteX2" fmla="*/ 33111 w 47390"/>
                  <a:gd name="connsiteY2" fmla="*/ 11300 h 11547"/>
                  <a:gd name="connsiteX3" fmla="*/ 24816 w 47390"/>
                  <a:gd name="connsiteY3" fmla="*/ 11300 h 11547"/>
                  <a:gd name="connsiteX4" fmla="*/ 16329 w 47390"/>
                  <a:gd name="connsiteY4" fmla="*/ 11300 h 11547"/>
                  <a:gd name="connsiteX5" fmla="*/ 8606 w 47390"/>
                  <a:gd name="connsiteY5" fmla="*/ 10537 h 11547"/>
                  <a:gd name="connsiteX6" fmla="*/ -262 w 47390"/>
                  <a:gd name="connsiteY6" fmla="*/ 4340 h 11547"/>
                  <a:gd name="connsiteX7" fmla="*/ 10608 w 47390"/>
                  <a:gd name="connsiteY7" fmla="*/ 716 h 11547"/>
                  <a:gd name="connsiteX8" fmla="*/ 20143 w 47390"/>
                  <a:gd name="connsiteY8" fmla="*/ -237 h 11547"/>
                  <a:gd name="connsiteX9" fmla="*/ 28344 w 47390"/>
                  <a:gd name="connsiteY9" fmla="*/ 621 h 11547"/>
                  <a:gd name="connsiteX10" fmla="*/ 35114 w 47390"/>
                  <a:gd name="connsiteY10" fmla="*/ 2719 h 11547"/>
                  <a:gd name="connsiteX11" fmla="*/ 43981 w 47390"/>
                  <a:gd name="connsiteY11" fmla="*/ 8154 h 11547"/>
                  <a:gd name="connsiteX12" fmla="*/ 47128 w 47390"/>
                  <a:gd name="connsiteY12" fmla="*/ 11300 h 11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7390" h="11547">
                    <a:moveTo>
                      <a:pt x="47128" y="11300"/>
                    </a:moveTo>
                    <a:lnTo>
                      <a:pt x="40167" y="11300"/>
                    </a:lnTo>
                    <a:cubicBezTo>
                      <a:pt x="38165" y="11300"/>
                      <a:pt x="35781" y="11300"/>
                      <a:pt x="33111" y="11300"/>
                    </a:cubicBezTo>
                    <a:cubicBezTo>
                      <a:pt x="30442" y="11300"/>
                      <a:pt x="27581" y="11300"/>
                      <a:pt x="24816" y="11300"/>
                    </a:cubicBezTo>
                    <a:cubicBezTo>
                      <a:pt x="22051" y="11300"/>
                      <a:pt x="19095" y="11300"/>
                      <a:pt x="16329" y="11300"/>
                    </a:cubicBezTo>
                    <a:cubicBezTo>
                      <a:pt x="13745" y="11205"/>
                      <a:pt x="11161" y="10948"/>
                      <a:pt x="8606" y="10537"/>
                    </a:cubicBezTo>
                    <a:cubicBezTo>
                      <a:pt x="4029" y="9584"/>
                      <a:pt x="501" y="7772"/>
                      <a:pt x="-262" y="4340"/>
                    </a:cubicBezTo>
                    <a:cubicBezTo>
                      <a:pt x="3256" y="2843"/>
                      <a:pt x="6899" y="1632"/>
                      <a:pt x="10608" y="716"/>
                    </a:cubicBezTo>
                    <a:cubicBezTo>
                      <a:pt x="13745" y="49"/>
                      <a:pt x="16940" y="-266"/>
                      <a:pt x="20143" y="-237"/>
                    </a:cubicBezTo>
                    <a:cubicBezTo>
                      <a:pt x="22899" y="-304"/>
                      <a:pt x="25655" y="-18"/>
                      <a:pt x="28344" y="621"/>
                    </a:cubicBezTo>
                    <a:cubicBezTo>
                      <a:pt x="30651" y="1155"/>
                      <a:pt x="32911" y="1851"/>
                      <a:pt x="35114" y="2719"/>
                    </a:cubicBezTo>
                    <a:cubicBezTo>
                      <a:pt x="38327" y="4063"/>
                      <a:pt x="41321" y="5903"/>
                      <a:pt x="43981" y="8154"/>
                    </a:cubicBezTo>
                    <a:cubicBezTo>
                      <a:pt x="45126" y="9098"/>
                      <a:pt x="46184" y="10156"/>
                      <a:pt x="47128" y="1130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789" name="任意多边形: 形状 788">
                <a:extLst>
                  <a:ext uri="{FF2B5EF4-FFF2-40B4-BE49-F238E27FC236}">
                    <a16:creationId xmlns:a16="http://schemas.microsoft.com/office/drawing/2014/main" id="{FCA21881-480C-1E50-B28F-D5A691654401}"/>
                  </a:ext>
                </a:extLst>
              </p:cNvPr>
              <p:cNvSpPr/>
              <p:nvPr/>
            </p:nvSpPr>
            <p:spPr>
              <a:xfrm>
                <a:off x="1574848" y="2404320"/>
                <a:ext cx="63292" cy="13731"/>
              </a:xfrm>
              <a:custGeom>
                <a:avLst/>
                <a:gdLst>
                  <a:gd name="connsiteX0" fmla="*/ 80883 w 81144"/>
                  <a:gd name="connsiteY0" fmla="*/ 1660 h 17604"/>
                  <a:gd name="connsiteX1" fmla="*/ 70680 w 81144"/>
                  <a:gd name="connsiteY1" fmla="*/ 421 h 17604"/>
                  <a:gd name="connsiteX2" fmla="*/ 59810 w 81144"/>
                  <a:gd name="connsiteY2" fmla="*/ -247 h 17604"/>
                  <a:gd name="connsiteX3" fmla="*/ 53422 w 81144"/>
                  <a:gd name="connsiteY3" fmla="*/ -247 h 17604"/>
                  <a:gd name="connsiteX4" fmla="*/ 46652 w 81144"/>
                  <a:gd name="connsiteY4" fmla="*/ -247 h 17604"/>
                  <a:gd name="connsiteX5" fmla="*/ 39691 w 81144"/>
                  <a:gd name="connsiteY5" fmla="*/ 421 h 17604"/>
                  <a:gd name="connsiteX6" fmla="*/ 32635 w 81144"/>
                  <a:gd name="connsiteY6" fmla="*/ 1565 h 17604"/>
                  <a:gd name="connsiteX7" fmla="*/ 19190 w 81144"/>
                  <a:gd name="connsiteY7" fmla="*/ 5188 h 17604"/>
                  <a:gd name="connsiteX8" fmla="*/ 7748 w 81144"/>
                  <a:gd name="connsiteY8" fmla="*/ 10528 h 17604"/>
                  <a:gd name="connsiteX9" fmla="*/ 3266 w 81144"/>
                  <a:gd name="connsiteY9" fmla="*/ 13579 h 17604"/>
                  <a:gd name="connsiteX10" fmla="*/ -262 w 81144"/>
                  <a:gd name="connsiteY10" fmla="*/ 17107 h 17604"/>
                  <a:gd name="connsiteX11" fmla="*/ 9845 w 81144"/>
                  <a:gd name="connsiteY11" fmla="*/ 17107 h 17604"/>
                  <a:gd name="connsiteX12" fmla="*/ 21860 w 81144"/>
                  <a:gd name="connsiteY12" fmla="*/ 15010 h 17604"/>
                  <a:gd name="connsiteX13" fmla="*/ 28344 w 81144"/>
                  <a:gd name="connsiteY13" fmla="*/ 13579 h 17604"/>
                  <a:gd name="connsiteX14" fmla="*/ 35019 w 81144"/>
                  <a:gd name="connsiteY14" fmla="*/ 11958 h 17604"/>
                  <a:gd name="connsiteX15" fmla="*/ 41598 w 81144"/>
                  <a:gd name="connsiteY15" fmla="*/ 10242 h 17604"/>
                  <a:gd name="connsiteX16" fmla="*/ 48272 w 81144"/>
                  <a:gd name="connsiteY16" fmla="*/ 8716 h 17604"/>
                  <a:gd name="connsiteX17" fmla="*/ 54566 w 81144"/>
                  <a:gd name="connsiteY17" fmla="*/ 7095 h 17604"/>
                  <a:gd name="connsiteX18" fmla="*/ 60668 w 81144"/>
                  <a:gd name="connsiteY18" fmla="*/ 5760 h 17604"/>
                  <a:gd name="connsiteX19" fmla="*/ 71062 w 81144"/>
                  <a:gd name="connsiteY19" fmla="*/ 3472 h 17604"/>
                  <a:gd name="connsiteX20" fmla="*/ 80883 w 81144"/>
                  <a:gd name="connsiteY20" fmla="*/ 1660 h 17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81144" h="17604">
                    <a:moveTo>
                      <a:pt x="80883" y="1660"/>
                    </a:moveTo>
                    <a:cubicBezTo>
                      <a:pt x="80883" y="1660"/>
                      <a:pt x="76974" y="1088"/>
                      <a:pt x="70680" y="421"/>
                    </a:cubicBezTo>
                    <a:cubicBezTo>
                      <a:pt x="67076" y="-27"/>
                      <a:pt x="63443" y="-247"/>
                      <a:pt x="59810" y="-247"/>
                    </a:cubicBezTo>
                    <a:lnTo>
                      <a:pt x="53422" y="-247"/>
                    </a:lnTo>
                    <a:lnTo>
                      <a:pt x="46652" y="-247"/>
                    </a:lnTo>
                    <a:cubicBezTo>
                      <a:pt x="44363" y="-247"/>
                      <a:pt x="41979" y="-247"/>
                      <a:pt x="39691" y="421"/>
                    </a:cubicBezTo>
                    <a:cubicBezTo>
                      <a:pt x="37402" y="1088"/>
                      <a:pt x="35019" y="1184"/>
                      <a:pt x="32635" y="1565"/>
                    </a:cubicBezTo>
                    <a:cubicBezTo>
                      <a:pt x="28077" y="2461"/>
                      <a:pt x="23586" y="3663"/>
                      <a:pt x="19190" y="5188"/>
                    </a:cubicBezTo>
                    <a:cubicBezTo>
                      <a:pt x="15204" y="6561"/>
                      <a:pt x="11361" y="8354"/>
                      <a:pt x="7748" y="10528"/>
                    </a:cubicBezTo>
                    <a:cubicBezTo>
                      <a:pt x="6184" y="11443"/>
                      <a:pt x="4687" y="12464"/>
                      <a:pt x="3266" y="13579"/>
                    </a:cubicBezTo>
                    <a:cubicBezTo>
                      <a:pt x="1998" y="14657"/>
                      <a:pt x="816" y="15839"/>
                      <a:pt x="-262" y="17107"/>
                    </a:cubicBezTo>
                    <a:cubicBezTo>
                      <a:pt x="3094" y="17441"/>
                      <a:pt x="6489" y="17441"/>
                      <a:pt x="9845" y="17107"/>
                    </a:cubicBezTo>
                    <a:cubicBezTo>
                      <a:pt x="13564" y="17107"/>
                      <a:pt x="17664" y="15868"/>
                      <a:pt x="21860" y="15010"/>
                    </a:cubicBezTo>
                    <a:lnTo>
                      <a:pt x="28344" y="13579"/>
                    </a:lnTo>
                    <a:lnTo>
                      <a:pt x="35019" y="11958"/>
                    </a:lnTo>
                    <a:cubicBezTo>
                      <a:pt x="37183" y="11453"/>
                      <a:pt x="39376" y="10881"/>
                      <a:pt x="41598" y="10242"/>
                    </a:cubicBezTo>
                    <a:lnTo>
                      <a:pt x="48272" y="8716"/>
                    </a:lnTo>
                    <a:lnTo>
                      <a:pt x="54566" y="7095"/>
                    </a:lnTo>
                    <a:lnTo>
                      <a:pt x="60668" y="5760"/>
                    </a:lnTo>
                    <a:cubicBezTo>
                      <a:pt x="64482" y="4902"/>
                      <a:pt x="68010" y="3949"/>
                      <a:pt x="71062" y="3472"/>
                    </a:cubicBezTo>
                    <a:cubicBezTo>
                      <a:pt x="77069" y="2614"/>
                      <a:pt x="80883" y="1660"/>
                      <a:pt x="80883" y="166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736" name="组合 735">
              <a:extLst>
                <a:ext uri="{FF2B5EF4-FFF2-40B4-BE49-F238E27FC236}">
                  <a16:creationId xmlns:a16="http://schemas.microsoft.com/office/drawing/2014/main" id="{92D651A3-29CA-F536-5B7D-E6378E228D8A}"/>
                </a:ext>
              </a:extLst>
            </p:cNvPr>
            <p:cNvGrpSpPr/>
            <p:nvPr/>
          </p:nvGrpSpPr>
          <p:grpSpPr>
            <a:xfrm>
              <a:off x="3241511" y="2396425"/>
              <a:ext cx="252949" cy="517503"/>
              <a:chOff x="1320293" y="2390040"/>
              <a:chExt cx="252949" cy="517503"/>
            </a:xfrm>
            <a:grpFill/>
          </p:grpSpPr>
          <p:sp>
            <p:nvSpPr>
              <p:cNvPr id="737" name="任意多边形: 形状 736">
                <a:extLst>
                  <a:ext uri="{FF2B5EF4-FFF2-40B4-BE49-F238E27FC236}">
                    <a16:creationId xmlns:a16="http://schemas.microsoft.com/office/drawing/2014/main" id="{12C496C3-94E5-D037-D6E6-B4D97F8D9696}"/>
                  </a:ext>
                </a:extLst>
              </p:cNvPr>
              <p:cNvSpPr/>
              <p:nvPr/>
            </p:nvSpPr>
            <p:spPr>
              <a:xfrm>
                <a:off x="1320293" y="2408965"/>
                <a:ext cx="225110" cy="473230"/>
              </a:xfrm>
              <a:custGeom>
                <a:avLst/>
                <a:gdLst>
                  <a:gd name="connsiteX0" fmla="*/ -262 w 288603"/>
                  <a:gd name="connsiteY0" fmla="*/ 597189 h 606705"/>
                  <a:gd name="connsiteX1" fmla="*/ 274734 w 288603"/>
                  <a:gd name="connsiteY1" fmla="*/ 363194 h 606705"/>
                  <a:gd name="connsiteX2" fmla="*/ 248703 w 288603"/>
                  <a:gd name="connsiteY2" fmla="*/ 149890 h 606705"/>
                  <a:gd name="connsiteX3" fmla="*/ 108249 w 288603"/>
                  <a:gd name="connsiteY3" fmla="*/ 15443 h 606705"/>
                  <a:gd name="connsiteX4" fmla="*/ 76497 w 288603"/>
                  <a:gd name="connsiteY4" fmla="*/ 3048 h 606705"/>
                  <a:gd name="connsiteX5" fmla="*/ 74018 w 288603"/>
                  <a:gd name="connsiteY5" fmla="*/ 92 h 606705"/>
                  <a:gd name="connsiteX6" fmla="*/ 225437 w 288603"/>
                  <a:gd name="connsiteY6" fmla="*/ 99640 h 606705"/>
                  <a:gd name="connsiteX7" fmla="*/ 287988 w 288603"/>
                  <a:gd name="connsiteY7" fmla="*/ 280809 h 606705"/>
                  <a:gd name="connsiteX8" fmla="*/ 111777 w 288603"/>
                  <a:gd name="connsiteY8" fmla="*/ 587844 h 606705"/>
                  <a:gd name="connsiteX9" fmla="*/ -262 w 288603"/>
                  <a:gd name="connsiteY9" fmla="*/ 605675 h 606705"/>
                  <a:gd name="connsiteX10" fmla="*/ -262 w 288603"/>
                  <a:gd name="connsiteY10" fmla="*/ 597856 h 6067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88603" h="606705">
                    <a:moveTo>
                      <a:pt x="-262" y="597189"/>
                    </a:moveTo>
                    <a:cubicBezTo>
                      <a:pt x="128464" y="606247"/>
                      <a:pt x="244698" y="508892"/>
                      <a:pt x="274734" y="363194"/>
                    </a:cubicBezTo>
                    <a:cubicBezTo>
                      <a:pt x="289619" y="291155"/>
                      <a:pt x="280474" y="216227"/>
                      <a:pt x="248703" y="149890"/>
                    </a:cubicBezTo>
                    <a:cubicBezTo>
                      <a:pt x="218972" y="90085"/>
                      <a:pt x="169294" y="42533"/>
                      <a:pt x="108249" y="15443"/>
                    </a:cubicBezTo>
                    <a:cubicBezTo>
                      <a:pt x="97903" y="10733"/>
                      <a:pt x="87300" y="6595"/>
                      <a:pt x="76497" y="3048"/>
                    </a:cubicBezTo>
                    <a:cubicBezTo>
                      <a:pt x="72206" y="1713"/>
                      <a:pt x="69822" y="-1243"/>
                      <a:pt x="74018" y="92"/>
                    </a:cubicBezTo>
                    <a:cubicBezTo>
                      <a:pt x="133441" y="17093"/>
                      <a:pt x="186267" y="51830"/>
                      <a:pt x="225437" y="99640"/>
                    </a:cubicBezTo>
                    <a:cubicBezTo>
                      <a:pt x="264417" y="152160"/>
                      <a:pt x="286263" y="215426"/>
                      <a:pt x="287988" y="280809"/>
                    </a:cubicBezTo>
                    <a:cubicBezTo>
                      <a:pt x="294091" y="415638"/>
                      <a:pt x="220479" y="541121"/>
                      <a:pt x="111777" y="587844"/>
                    </a:cubicBezTo>
                    <a:cubicBezTo>
                      <a:pt x="76392" y="602662"/>
                      <a:pt x="37974" y="608774"/>
                      <a:pt x="-262" y="605675"/>
                    </a:cubicBezTo>
                    <a:lnTo>
                      <a:pt x="-262" y="597856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738" name="任意多边形: 形状 737">
                <a:extLst>
                  <a:ext uri="{FF2B5EF4-FFF2-40B4-BE49-F238E27FC236}">
                    <a16:creationId xmlns:a16="http://schemas.microsoft.com/office/drawing/2014/main" id="{9E87B533-7C25-FBD3-93DA-75C94E9FCC38}"/>
                  </a:ext>
                </a:extLst>
              </p:cNvPr>
              <p:cNvSpPr/>
              <p:nvPr/>
            </p:nvSpPr>
            <p:spPr>
              <a:xfrm>
                <a:off x="1338589" y="2880989"/>
                <a:ext cx="87465" cy="26554"/>
              </a:xfrm>
              <a:custGeom>
                <a:avLst/>
                <a:gdLst>
                  <a:gd name="connsiteX0" fmla="*/ 111874 w 112135"/>
                  <a:gd name="connsiteY0" fmla="*/ 29503 h 34043"/>
                  <a:gd name="connsiteX1" fmla="*/ 106725 w 112135"/>
                  <a:gd name="connsiteY1" fmla="*/ 30647 h 34043"/>
                  <a:gd name="connsiteX2" fmla="*/ 93090 w 112135"/>
                  <a:gd name="connsiteY2" fmla="*/ 32650 h 34043"/>
                  <a:gd name="connsiteX3" fmla="*/ 74019 w 112135"/>
                  <a:gd name="connsiteY3" fmla="*/ 33794 h 34043"/>
                  <a:gd name="connsiteX4" fmla="*/ 52279 w 112135"/>
                  <a:gd name="connsiteY4" fmla="*/ 32364 h 34043"/>
                  <a:gd name="connsiteX5" fmla="*/ 31301 w 112135"/>
                  <a:gd name="connsiteY5" fmla="*/ 27787 h 34043"/>
                  <a:gd name="connsiteX6" fmla="*/ 13852 w 112135"/>
                  <a:gd name="connsiteY6" fmla="*/ 20254 h 34043"/>
                  <a:gd name="connsiteX7" fmla="*/ -70 w 112135"/>
                  <a:gd name="connsiteY7" fmla="*/ -247 h 34043"/>
                  <a:gd name="connsiteX8" fmla="*/ 46748 w 112135"/>
                  <a:gd name="connsiteY8" fmla="*/ 5856 h 34043"/>
                  <a:gd name="connsiteX9" fmla="*/ 56283 w 112135"/>
                  <a:gd name="connsiteY9" fmla="*/ 8049 h 34043"/>
                  <a:gd name="connsiteX10" fmla="*/ 65819 w 112135"/>
                  <a:gd name="connsiteY10" fmla="*/ 10337 h 34043"/>
                  <a:gd name="connsiteX11" fmla="*/ 81838 w 112135"/>
                  <a:gd name="connsiteY11" fmla="*/ 15200 h 34043"/>
                  <a:gd name="connsiteX12" fmla="*/ 94710 w 112135"/>
                  <a:gd name="connsiteY12" fmla="*/ 20254 h 34043"/>
                  <a:gd name="connsiteX13" fmla="*/ 104246 w 112135"/>
                  <a:gd name="connsiteY13" fmla="*/ 24831 h 34043"/>
                  <a:gd name="connsiteX14" fmla="*/ 111874 w 112135"/>
                  <a:gd name="connsiteY14" fmla="*/ 29503 h 340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12135" h="34043">
                    <a:moveTo>
                      <a:pt x="111874" y="29503"/>
                    </a:moveTo>
                    <a:lnTo>
                      <a:pt x="106725" y="30647"/>
                    </a:lnTo>
                    <a:cubicBezTo>
                      <a:pt x="103483" y="31219"/>
                      <a:pt x="98715" y="31887"/>
                      <a:pt x="93090" y="32650"/>
                    </a:cubicBezTo>
                    <a:cubicBezTo>
                      <a:pt x="86758" y="33346"/>
                      <a:pt x="80389" y="33727"/>
                      <a:pt x="74019" y="33794"/>
                    </a:cubicBezTo>
                    <a:cubicBezTo>
                      <a:pt x="66744" y="33832"/>
                      <a:pt x="59478" y="33355"/>
                      <a:pt x="52279" y="32364"/>
                    </a:cubicBezTo>
                    <a:cubicBezTo>
                      <a:pt x="45175" y="31420"/>
                      <a:pt x="38157" y="29894"/>
                      <a:pt x="31301" y="27787"/>
                    </a:cubicBezTo>
                    <a:cubicBezTo>
                      <a:pt x="25246" y="25880"/>
                      <a:pt x="19392" y="23353"/>
                      <a:pt x="13852" y="20254"/>
                    </a:cubicBezTo>
                    <a:cubicBezTo>
                      <a:pt x="4317" y="14152"/>
                      <a:pt x="-1405" y="7191"/>
                      <a:pt x="-70" y="-247"/>
                    </a:cubicBezTo>
                    <a:cubicBezTo>
                      <a:pt x="15644" y="888"/>
                      <a:pt x="31273" y="2929"/>
                      <a:pt x="46748" y="5856"/>
                    </a:cubicBezTo>
                    <a:lnTo>
                      <a:pt x="56283" y="8049"/>
                    </a:lnTo>
                    <a:cubicBezTo>
                      <a:pt x="59430" y="8716"/>
                      <a:pt x="62386" y="9479"/>
                      <a:pt x="65819" y="10337"/>
                    </a:cubicBezTo>
                    <a:cubicBezTo>
                      <a:pt x="71635" y="12054"/>
                      <a:pt x="76975" y="13484"/>
                      <a:pt x="81838" y="15200"/>
                    </a:cubicBezTo>
                    <a:cubicBezTo>
                      <a:pt x="86701" y="16917"/>
                      <a:pt x="91373" y="18633"/>
                      <a:pt x="94710" y="20254"/>
                    </a:cubicBezTo>
                    <a:cubicBezTo>
                      <a:pt x="98048" y="21875"/>
                      <a:pt x="101767" y="23496"/>
                      <a:pt x="104246" y="24831"/>
                    </a:cubicBezTo>
                    <a:cubicBezTo>
                      <a:pt x="106906" y="26195"/>
                      <a:pt x="109452" y="27758"/>
                      <a:pt x="111874" y="29503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739" name="任意多边形: 形状 738">
                <a:extLst>
                  <a:ext uri="{FF2B5EF4-FFF2-40B4-BE49-F238E27FC236}">
                    <a16:creationId xmlns:a16="http://schemas.microsoft.com/office/drawing/2014/main" id="{F9AC1301-974A-3F1F-149B-6F3C1A7E84E1}"/>
                  </a:ext>
                </a:extLst>
              </p:cNvPr>
              <p:cNvSpPr/>
              <p:nvPr/>
            </p:nvSpPr>
            <p:spPr>
              <a:xfrm>
                <a:off x="1338448" y="2819406"/>
                <a:ext cx="59343" cy="54889"/>
              </a:xfrm>
              <a:custGeom>
                <a:avLst/>
                <a:gdLst>
                  <a:gd name="connsiteX0" fmla="*/ 75820 w 76081"/>
                  <a:gd name="connsiteY0" fmla="*/ -247 h 70370"/>
                  <a:gd name="connsiteX1" fmla="*/ 72864 w 76081"/>
                  <a:gd name="connsiteY1" fmla="*/ 2328 h 70370"/>
                  <a:gd name="connsiteX2" fmla="*/ 64950 w 76081"/>
                  <a:gd name="connsiteY2" fmla="*/ 8812 h 70370"/>
                  <a:gd name="connsiteX3" fmla="*/ 53412 w 76081"/>
                  <a:gd name="connsiteY3" fmla="*/ 17870 h 70370"/>
                  <a:gd name="connsiteX4" fmla="*/ 39491 w 76081"/>
                  <a:gd name="connsiteY4" fmla="*/ 27978 h 70370"/>
                  <a:gd name="connsiteX5" fmla="*/ 24902 w 76081"/>
                  <a:gd name="connsiteY5" fmla="*/ 38466 h 70370"/>
                  <a:gd name="connsiteX6" fmla="*/ 11743 w 76081"/>
                  <a:gd name="connsiteY6" fmla="*/ 48860 h 70370"/>
                  <a:gd name="connsiteX7" fmla="*/ -81 w 76081"/>
                  <a:gd name="connsiteY7" fmla="*/ 70123 h 70370"/>
                  <a:gd name="connsiteX8" fmla="*/ 42256 w 76081"/>
                  <a:gd name="connsiteY8" fmla="*/ 54962 h 70370"/>
                  <a:gd name="connsiteX9" fmla="*/ 49789 w 76081"/>
                  <a:gd name="connsiteY9" fmla="*/ 49146 h 70370"/>
                  <a:gd name="connsiteX10" fmla="*/ 55987 w 76081"/>
                  <a:gd name="connsiteY10" fmla="*/ 42852 h 70370"/>
                  <a:gd name="connsiteX11" fmla="*/ 65522 w 76081"/>
                  <a:gd name="connsiteY11" fmla="*/ 30075 h 70370"/>
                  <a:gd name="connsiteX12" fmla="*/ 71339 w 76081"/>
                  <a:gd name="connsiteY12" fmla="*/ 18252 h 70370"/>
                  <a:gd name="connsiteX13" fmla="*/ 74390 w 76081"/>
                  <a:gd name="connsiteY13" fmla="*/ 8716 h 70370"/>
                  <a:gd name="connsiteX14" fmla="*/ 75820 w 76081"/>
                  <a:gd name="connsiteY14" fmla="*/ -247 h 703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6081" h="70370">
                    <a:moveTo>
                      <a:pt x="75820" y="-247"/>
                    </a:moveTo>
                    <a:lnTo>
                      <a:pt x="72864" y="2328"/>
                    </a:lnTo>
                    <a:lnTo>
                      <a:pt x="64950" y="8812"/>
                    </a:lnTo>
                    <a:lnTo>
                      <a:pt x="53412" y="17870"/>
                    </a:lnTo>
                    <a:cubicBezTo>
                      <a:pt x="49026" y="20922"/>
                      <a:pt x="44354" y="24640"/>
                      <a:pt x="39491" y="27978"/>
                    </a:cubicBezTo>
                    <a:cubicBezTo>
                      <a:pt x="34628" y="31315"/>
                      <a:pt x="29955" y="34843"/>
                      <a:pt x="24902" y="38466"/>
                    </a:cubicBezTo>
                    <a:cubicBezTo>
                      <a:pt x="19848" y="42090"/>
                      <a:pt x="15366" y="45332"/>
                      <a:pt x="11743" y="48860"/>
                    </a:cubicBezTo>
                    <a:cubicBezTo>
                      <a:pt x="3924" y="55535"/>
                      <a:pt x="-1320" y="62781"/>
                      <a:pt x="-81" y="70123"/>
                    </a:cubicBezTo>
                    <a:cubicBezTo>
                      <a:pt x="15138" y="68960"/>
                      <a:pt x="29755" y="63725"/>
                      <a:pt x="42256" y="54962"/>
                    </a:cubicBezTo>
                    <a:cubicBezTo>
                      <a:pt x="44878" y="53170"/>
                      <a:pt x="47395" y="51225"/>
                      <a:pt x="49789" y="49146"/>
                    </a:cubicBezTo>
                    <a:cubicBezTo>
                      <a:pt x="52077" y="47048"/>
                      <a:pt x="54079" y="44950"/>
                      <a:pt x="55987" y="42852"/>
                    </a:cubicBezTo>
                    <a:cubicBezTo>
                      <a:pt x="59629" y="38953"/>
                      <a:pt x="62824" y="34671"/>
                      <a:pt x="65522" y="30075"/>
                    </a:cubicBezTo>
                    <a:cubicBezTo>
                      <a:pt x="67820" y="26319"/>
                      <a:pt x="69775" y="22361"/>
                      <a:pt x="71339" y="18252"/>
                    </a:cubicBezTo>
                    <a:cubicBezTo>
                      <a:pt x="72559" y="15143"/>
                      <a:pt x="73579" y="11958"/>
                      <a:pt x="74390" y="8716"/>
                    </a:cubicBezTo>
                    <a:cubicBezTo>
                      <a:pt x="75076" y="5761"/>
                      <a:pt x="75553" y="2767"/>
                      <a:pt x="75820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grpSp>
            <p:nvGrpSpPr>
              <p:cNvPr id="740" name="组合 739">
                <a:extLst>
                  <a:ext uri="{FF2B5EF4-FFF2-40B4-BE49-F238E27FC236}">
                    <a16:creationId xmlns:a16="http://schemas.microsoft.com/office/drawing/2014/main" id="{F1EEA539-8B2E-2572-A438-6EBD4D8B0572}"/>
                  </a:ext>
                </a:extLst>
              </p:cNvPr>
              <p:cNvGrpSpPr/>
              <p:nvPr/>
            </p:nvGrpSpPr>
            <p:grpSpPr>
              <a:xfrm>
                <a:off x="1386449" y="2390040"/>
                <a:ext cx="186793" cy="497566"/>
                <a:chOff x="1386449" y="2390040"/>
                <a:chExt cx="186793" cy="497566"/>
              </a:xfrm>
              <a:grpFill/>
            </p:grpSpPr>
            <p:sp>
              <p:nvSpPr>
                <p:cNvPr id="742" name="任意多边形: 形状 741">
                  <a:extLst>
                    <a:ext uri="{FF2B5EF4-FFF2-40B4-BE49-F238E27FC236}">
                      <a16:creationId xmlns:a16="http://schemas.microsoft.com/office/drawing/2014/main" id="{42CAAC90-43BC-895E-1A6C-2CDBBCE43D1B}"/>
                    </a:ext>
                  </a:extLst>
                </p:cNvPr>
                <p:cNvSpPr/>
                <p:nvPr/>
              </p:nvSpPr>
              <p:spPr>
                <a:xfrm>
                  <a:off x="1389089" y="2867749"/>
                  <a:ext cx="85010" cy="19857"/>
                </a:xfrm>
                <a:custGeom>
                  <a:avLst/>
                  <a:gdLst>
                    <a:gd name="connsiteX0" fmla="*/ 108726 w 108987"/>
                    <a:gd name="connsiteY0" fmla="*/ 6523 h 25458"/>
                    <a:gd name="connsiteX1" fmla="*/ 104149 w 108987"/>
                    <a:gd name="connsiteY1" fmla="*/ 8812 h 25458"/>
                    <a:gd name="connsiteX2" fmla="*/ 91944 w 108987"/>
                    <a:gd name="connsiteY2" fmla="*/ 14056 h 25458"/>
                    <a:gd name="connsiteX3" fmla="*/ 74399 w 108987"/>
                    <a:gd name="connsiteY3" fmla="*/ 19968 h 25458"/>
                    <a:gd name="connsiteX4" fmla="*/ 64864 w 108987"/>
                    <a:gd name="connsiteY4" fmla="*/ 22447 h 25458"/>
                    <a:gd name="connsiteX5" fmla="*/ 54566 w 108987"/>
                    <a:gd name="connsiteY5" fmla="*/ 24163 h 25458"/>
                    <a:gd name="connsiteX6" fmla="*/ 44267 w 108987"/>
                    <a:gd name="connsiteY6" fmla="*/ 25212 h 25458"/>
                    <a:gd name="connsiteX7" fmla="*/ 34256 w 108987"/>
                    <a:gd name="connsiteY7" fmla="*/ 25212 h 25458"/>
                    <a:gd name="connsiteX8" fmla="*/ 16711 w 108987"/>
                    <a:gd name="connsiteY8" fmla="*/ 22733 h 25458"/>
                    <a:gd name="connsiteX9" fmla="*/ 4506 w 108987"/>
                    <a:gd name="connsiteY9" fmla="*/ 16726 h 25458"/>
                    <a:gd name="connsiteX10" fmla="*/ -262 w 108987"/>
                    <a:gd name="connsiteY10" fmla="*/ 7191 h 25458"/>
                    <a:gd name="connsiteX11" fmla="*/ 44267 w 108987"/>
                    <a:gd name="connsiteY11" fmla="*/ 611 h 25458"/>
                    <a:gd name="connsiteX12" fmla="*/ 62575 w 108987"/>
                    <a:gd name="connsiteY12" fmla="*/ -247 h 25458"/>
                    <a:gd name="connsiteX13" fmla="*/ 70776 w 108987"/>
                    <a:gd name="connsiteY13" fmla="*/ -247 h 25458"/>
                    <a:gd name="connsiteX14" fmla="*/ 78308 w 108987"/>
                    <a:gd name="connsiteY14" fmla="*/ -247 h 25458"/>
                    <a:gd name="connsiteX15" fmla="*/ 100907 w 108987"/>
                    <a:gd name="connsiteY15" fmla="*/ 2995 h 25458"/>
                    <a:gd name="connsiteX16" fmla="*/ 108726 w 108987"/>
                    <a:gd name="connsiteY16" fmla="*/ 6523 h 254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08987" h="25458">
                      <a:moveTo>
                        <a:pt x="108726" y="6523"/>
                      </a:moveTo>
                      <a:lnTo>
                        <a:pt x="104149" y="8812"/>
                      </a:lnTo>
                      <a:cubicBezTo>
                        <a:pt x="101193" y="10051"/>
                        <a:pt x="97093" y="12149"/>
                        <a:pt x="91944" y="14056"/>
                      </a:cubicBezTo>
                      <a:cubicBezTo>
                        <a:pt x="86204" y="16326"/>
                        <a:pt x="80349" y="18299"/>
                        <a:pt x="74399" y="19968"/>
                      </a:cubicBezTo>
                      <a:lnTo>
                        <a:pt x="64864" y="22447"/>
                      </a:lnTo>
                      <a:lnTo>
                        <a:pt x="54566" y="24163"/>
                      </a:lnTo>
                      <a:cubicBezTo>
                        <a:pt x="51152" y="24697"/>
                        <a:pt x="47719" y="25050"/>
                        <a:pt x="44267" y="25212"/>
                      </a:cubicBezTo>
                      <a:cubicBezTo>
                        <a:pt x="40835" y="25212"/>
                        <a:pt x="37498" y="25212"/>
                        <a:pt x="34256" y="25212"/>
                      </a:cubicBezTo>
                      <a:cubicBezTo>
                        <a:pt x="28334" y="25041"/>
                        <a:pt x="22451" y="24211"/>
                        <a:pt x="16711" y="22733"/>
                      </a:cubicBezTo>
                      <a:cubicBezTo>
                        <a:pt x="12277" y="21570"/>
                        <a:pt x="8129" y="19529"/>
                        <a:pt x="4506" y="16726"/>
                      </a:cubicBezTo>
                      <a:cubicBezTo>
                        <a:pt x="1645" y="14361"/>
                        <a:pt x="-90" y="10900"/>
                        <a:pt x="-262" y="7191"/>
                      </a:cubicBezTo>
                      <a:cubicBezTo>
                        <a:pt x="14422" y="4015"/>
                        <a:pt x="29297" y="1813"/>
                        <a:pt x="44267" y="611"/>
                      </a:cubicBezTo>
                      <a:cubicBezTo>
                        <a:pt x="50752" y="39"/>
                        <a:pt x="56950" y="-56"/>
                        <a:pt x="62575" y="-247"/>
                      </a:cubicBezTo>
                      <a:lnTo>
                        <a:pt x="70776" y="-247"/>
                      </a:lnTo>
                      <a:lnTo>
                        <a:pt x="78308" y="-247"/>
                      </a:lnTo>
                      <a:cubicBezTo>
                        <a:pt x="85918" y="240"/>
                        <a:pt x="93469" y="1327"/>
                        <a:pt x="100907" y="2995"/>
                      </a:cubicBezTo>
                      <a:cubicBezTo>
                        <a:pt x="103586" y="3987"/>
                        <a:pt x="106199" y="5169"/>
                        <a:pt x="108726" y="6523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743" name="任意多边形: 形状 742">
                  <a:extLst>
                    <a:ext uri="{FF2B5EF4-FFF2-40B4-BE49-F238E27FC236}">
                      <a16:creationId xmlns:a16="http://schemas.microsoft.com/office/drawing/2014/main" id="{91EE2C72-61CD-46B2-1476-21C8D635E3B3}"/>
                    </a:ext>
                  </a:extLst>
                </p:cNvPr>
                <p:cNvSpPr/>
                <p:nvPr/>
              </p:nvSpPr>
              <p:spPr>
                <a:xfrm>
                  <a:off x="1435574" y="2830295"/>
                  <a:ext cx="78911" cy="30333"/>
                </a:xfrm>
                <a:custGeom>
                  <a:avLst/>
                  <a:gdLst>
                    <a:gd name="connsiteX0" fmla="*/ 100907 w 101168"/>
                    <a:gd name="connsiteY0" fmla="*/ 0 h 38888"/>
                    <a:gd name="connsiteX1" fmla="*/ 97093 w 101168"/>
                    <a:gd name="connsiteY1" fmla="*/ 3147 h 38888"/>
                    <a:gd name="connsiteX2" fmla="*/ 86890 w 101168"/>
                    <a:gd name="connsiteY2" fmla="*/ 10966 h 38888"/>
                    <a:gd name="connsiteX3" fmla="*/ 71824 w 101168"/>
                    <a:gd name="connsiteY3" fmla="*/ 20501 h 38888"/>
                    <a:gd name="connsiteX4" fmla="*/ 54089 w 101168"/>
                    <a:gd name="connsiteY4" fmla="*/ 30036 h 38888"/>
                    <a:gd name="connsiteX5" fmla="*/ 44554 w 101168"/>
                    <a:gd name="connsiteY5" fmla="*/ 33565 h 38888"/>
                    <a:gd name="connsiteX6" fmla="*/ 35019 w 101168"/>
                    <a:gd name="connsiteY6" fmla="*/ 36330 h 38888"/>
                    <a:gd name="connsiteX7" fmla="*/ 18332 w 101168"/>
                    <a:gd name="connsiteY7" fmla="*/ 38618 h 38888"/>
                    <a:gd name="connsiteX8" fmla="*/ 5936 w 101168"/>
                    <a:gd name="connsiteY8" fmla="*/ 36425 h 38888"/>
                    <a:gd name="connsiteX9" fmla="*/ -262 w 101168"/>
                    <a:gd name="connsiteY9" fmla="*/ 29178 h 38888"/>
                    <a:gd name="connsiteX10" fmla="*/ 39500 w 101168"/>
                    <a:gd name="connsiteY10" fmla="*/ 11347 h 38888"/>
                    <a:gd name="connsiteX11" fmla="*/ 70776 w 101168"/>
                    <a:gd name="connsiteY11" fmla="*/ 2480 h 38888"/>
                    <a:gd name="connsiteX12" fmla="*/ 82981 w 101168"/>
                    <a:gd name="connsiteY12" fmla="*/ 668 h 38888"/>
                    <a:gd name="connsiteX13" fmla="*/ 92516 w 101168"/>
                    <a:gd name="connsiteY13" fmla="*/ -95 h 38888"/>
                    <a:gd name="connsiteX14" fmla="*/ 100907 w 101168"/>
                    <a:gd name="connsiteY14" fmla="*/ 0 h 388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01168" h="38888">
                      <a:moveTo>
                        <a:pt x="100907" y="0"/>
                      </a:moveTo>
                      <a:lnTo>
                        <a:pt x="97093" y="3147"/>
                      </a:lnTo>
                      <a:cubicBezTo>
                        <a:pt x="93841" y="5941"/>
                        <a:pt x="90428" y="8544"/>
                        <a:pt x="86890" y="10966"/>
                      </a:cubicBezTo>
                      <a:cubicBezTo>
                        <a:pt x="82065" y="14446"/>
                        <a:pt x="77031" y="17631"/>
                        <a:pt x="71824" y="20501"/>
                      </a:cubicBezTo>
                      <a:cubicBezTo>
                        <a:pt x="66122" y="24058"/>
                        <a:pt x="60201" y="27242"/>
                        <a:pt x="54089" y="30036"/>
                      </a:cubicBezTo>
                      <a:cubicBezTo>
                        <a:pt x="50980" y="31381"/>
                        <a:pt x="47796" y="32563"/>
                        <a:pt x="44554" y="33565"/>
                      </a:cubicBezTo>
                      <a:cubicBezTo>
                        <a:pt x="41426" y="34661"/>
                        <a:pt x="38241" y="35586"/>
                        <a:pt x="35019" y="36330"/>
                      </a:cubicBezTo>
                      <a:cubicBezTo>
                        <a:pt x="29564" y="37722"/>
                        <a:pt x="23967" y="38494"/>
                        <a:pt x="18332" y="38618"/>
                      </a:cubicBezTo>
                      <a:cubicBezTo>
                        <a:pt x="14089" y="38790"/>
                        <a:pt x="9865" y="38037"/>
                        <a:pt x="5936" y="36425"/>
                      </a:cubicBezTo>
                      <a:cubicBezTo>
                        <a:pt x="2894" y="35061"/>
                        <a:pt x="615" y="32401"/>
                        <a:pt x="-262" y="29178"/>
                      </a:cubicBezTo>
                      <a:cubicBezTo>
                        <a:pt x="12553" y="22303"/>
                        <a:pt x="25846" y="16344"/>
                        <a:pt x="39500" y="11347"/>
                      </a:cubicBezTo>
                      <a:cubicBezTo>
                        <a:pt x="49674" y="7571"/>
                        <a:pt x="60134" y="4606"/>
                        <a:pt x="70776" y="2480"/>
                      </a:cubicBezTo>
                      <a:cubicBezTo>
                        <a:pt x="74809" y="1660"/>
                        <a:pt x="78880" y="1049"/>
                        <a:pt x="82981" y="668"/>
                      </a:cubicBezTo>
                      <a:cubicBezTo>
                        <a:pt x="86604" y="191"/>
                        <a:pt x="89655" y="0"/>
                        <a:pt x="92516" y="-95"/>
                      </a:cubicBezTo>
                      <a:cubicBezTo>
                        <a:pt x="95310" y="-324"/>
                        <a:pt x="98123" y="-295"/>
                        <a:pt x="100907" y="0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744" name="任意多边形: 形状 743">
                  <a:extLst>
                    <a:ext uri="{FF2B5EF4-FFF2-40B4-BE49-F238E27FC236}">
                      <a16:creationId xmlns:a16="http://schemas.microsoft.com/office/drawing/2014/main" id="{27629065-2982-FDD9-6166-FDA10A876242}"/>
                    </a:ext>
                  </a:extLst>
                </p:cNvPr>
                <p:cNvSpPr/>
                <p:nvPr/>
              </p:nvSpPr>
              <p:spPr>
                <a:xfrm>
                  <a:off x="1477521" y="2778946"/>
                  <a:ext cx="67830" cy="44577"/>
                </a:xfrm>
                <a:custGeom>
                  <a:avLst/>
                  <a:gdLst>
                    <a:gd name="connsiteX0" fmla="*/ 86700 w 86961"/>
                    <a:gd name="connsiteY0" fmla="*/ -247 h 57150"/>
                    <a:gd name="connsiteX1" fmla="*/ 83839 w 86961"/>
                    <a:gd name="connsiteY1" fmla="*/ 3663 h 57150"/>
                    <a:gd name="connsiteX2" fmla="*/ 75829 w 86961"/>
                    <a:gd name="connsiteY2" fmla="*/ 13198 h 57150"/>
                    <a:gd name="connsiteX3" fmla="*/ 70394 w 86961"/>
                    <a:gd name="connsiteY3" fmla="*/ 19396 h 57150"/>
                    <a:gd name="connsiteX4" fmla="*/ 63910 w 86961"/>
                    <a:gd name="connsiteY4" fmla="*/ 25785 h 57150"/>
                    <a:gd name="connsiteX5" fmla="*/ 49321 w 86961"/>
                    <a:gd name="connsiteY5" fmla="*/ 38657 h 57150"/>
                    <a:gd name="connsiteX6" fmla="*/ 33588 w 86961"/>
                    <a:gd name="connsiteY6" fmla="*/ 49051 h 57150"/>
                    <a:gd name="connsiteX7" fmla="*/ 18809 w 86961"/>
                    <a:gd name="connsiteY7" fmla="*/ 55535 h 57150"/>
                    <a:gd name="connsiteX8" fmla="*/ -262 w 86961"/>
                    <a:gd name="connsiteY8" fmla="*/ 51720 h 57150"/>
                    <a:gd name="connsiteX9" fmla="*/ 32825 w 86961"/>
                    <a:gd name="connsiteY9" fmla="*/ 25022 h 57150"/>
                    <a:gd name="connsiteX10" fmla="*/ 47224 w 86961"/>
                    <a:gd name="connsiteY10" fmla="*/ 15486 h 57150"/>
                    <a:gd name="connsiteX11" fmla="*/ 60001 w 86961"/>
                    <a:gd name="connsiteY11" fmla="*/ 8716 h 57150"/>
                    <a:gd name="connsiteX12" fmla="*/ 79071 w 86961"/>
                    <a:gd name="connsiteY12" fmla="*/ 1088 h 57150"/>
                    <a:gd name="connsiteX13" fmla="*/ 86700 w 86961"/>
                    <a:gd name="connsiteY13" fmla="*/ -247 h 57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86961" h="57150">
                      <a:moveTo>
                        <a:pt x="86700" y="-247"/>
                      </a:moveTo>
                      <a:lnTo>
                        <a:pt x="83839" y="3663"/>
                      </a:lnTo>
                      <a:cubicBezTo>
                        <a:pt x="82027" y="6142"/>
                        <a:pt x="79262" y="9479"/>
                        <a:pt x="75829" y="13198"/>
                      </a:cubicBezTo>
                      <a:lnTo>
                        <a:pt x="70394" y="19396"/>
                      </a:lnTo>
                      <a:lnTo>
                        <a:pt x="63910" y="25785"/>
                      </a:lnTo>
                      <a:cubicBezTo>
                        <a:pt x="59314" y="30371"/>
                        <a:pt x="54442" y="34671"/>
                        <a:pt x="49321" y="38657"/>
                      </a:cubicBezTo>
                      <a:cubicBezTo>
                        <a:pt x="44306" y="42462"/>
                        <a:pt x="39052" y="45932"/>
                        <a:pt x="33588" y="49051"/>
                      </a:cubicBezTo>
                      <a:cubicBezTo>
                        <a:pt x="28935" y="51778"/>
                        <a:pt x="23967" y="53961"/>
                        <a:pt x="18809" y="55535"/>
                      </a:cubicBezTo>
                      <a:cubicBezTo>
                        <a:pt x="9273" y="58013"/>
                        <a:pt x="2694" y="57346"/>
                        <a:pt x="-262" y="51720"/>
                      </a:cubicBezTo>
                      <a:cubicBezTo>
                        <a:pt x="10122" y="42042"/>
                        <a:pt x="21173" y="33127"/>
                        <a:pt x="32825" y="25022"/>
                      </a:cubicBezTo>
                      <a:cubicBezTo>
                        <a:pt x="37784" y="21398"/>
                        <a:pt x="42361" y="18538"/>
                        <a:pt x="47224" y="15486"/>
                      </a:cubicBezTo>
                      <a:cubicBezTo>
                        <a:pt x="52087" y="12435"/>
                        <a:pt x="55996" y="10624"/>
                        <a:pt x="60001" y="8716"/>
                      </a:cubicBezTo>
                      <a:cubicBezTo>
                        <a:pt x="66132" y="5646"/>
                        <a:pt x="72511" y="3091"/>
                        <a:pt x="79071" y="1088"/>
                      </a:cubicBezTo>
                      <a:cubicBezTo>
                        <a:pt x="81579" y="449"/>
                        <a:pt x="84125" y="1"/>
                        <a:pt x="86700" y="-24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745" name="任意多边形: 形状 744">
                  <a:extLst>
                    <a:ext uri="{FF2B5EF4-FFF2-40B4-BE49-F238E27FC236}">
                      <a16:creationId xmlns:a16="http://schemas.microsoft.com/office/drawing/2014/main" id="{6B38BA1D-20B8-E10C-D919-9BA0E18FC2FC}"/>
                    </a:ext>
                  </a:extLst>
                </p:cNvPr>
                <p:cNvSpPr/>
                <p:nvPr/>
              </p:nvSpPr>
              <p:spPr>
                <a:xfrm>
                  <a:off x="1510915" y="2720785"/>
                  <a:ext cx="54368" cy="56506"/>
                </a:xfrm>
                <a:custGeom>
                  <a:avLst/>
                  <a:gdLst>
                    <a:gd name="connsiteX0" fmla="*/ 69441 w 69702"/>
                    <a:gd name="connsiteY0" fmla="*/ -247 h 72444"/>
                    <a:gd name="connsiteX1" fmla="*/ 68964 w 69702"/>
                    <a:gd name="connsiteY1" fmla="*/ 897 h 72444"/>
                    <a:gd name="connsiteX2" fmla="*/ 67533 w 69702"/>
                    <a:gd name="connsiteY2" fmla="*/ 3949 h 72444"/>
                    <a:gd name="connsiteX3" fmla="*/ 62003 w 69702"/>
                    <a:gd name="connsiteY3" fmla="*/ 14819 h 72444"/>
                    <a:gd name="connsiteX4" fmla="*/ 53422 w 69702"/>
                    <a:gd name="connsiteY4" fmla="*/ 29408 h 72444"/>
                    <a:gd name="connsiteX5" fmla="*/ 42551 w 69702"/>
                    <a:gd name="connsiteY5" fmla="*/ 44760 h 72444"/>
                    <a:gd name="connsiteX6" fmla="*/ 30156 w 69702"/>
                    <a:gd name="connsiteY6" fmla="*/ 58395 h 72444"/>
                    <a:gd name="connsiteX7" fmla="*/ 17855 w 69702"/>
                    <a:gd name="connsiteY7" fmla="*/ 67930 h 72444"/>
                    <a:gd name="connsiteX8" fmla="*/ -262 w 69702"/>
                    <a:gd name="connsiteY8" fmla="*/ 69456 h 72444"/>
                    <a:gd name="connsiteX9" fmla="*/ 24911 w 69702"/>
                    <a:gd name="connsiteY9" fmla="*/ 36369 h 72444"/>
                    <a:gd name="connsiteX10" fmla="*/ 36353 w 69702"/>
                    <a:gd name="connsiteY10" fmla="*/ 24259 h 72444"/>
                    <a:gd name="connsiteX11" fmla="*/ 46747 w 69702"/>
                    <a:gd name="connsiteY11" fmla="*/ 14724 h 72444"/>
                    <a:gd name="connsiteX12" fmla="*/ 62957 w 69702"/>
                    <a:gd name="connsiteY12" fmla="*/ 2995 h 72444"/>
                    <a:gd name="connsiteX13" fmla="*/ 67724 w 69702"/>
                    <a:gd name="connsiteY13" fmla="*/ 325 h 7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69702" h="72444">
                      <a:moveTo>
                        <a:pt x="69441" y="-247"/>
                      </a:moveTo>
                      <a:lnTo>
                        <a:pt x="68964" y="897"/>
                      </a:lnTo>
                      <a:cubicBezTo>
                        <a:pt x="68964" y="1565"/>
                        <a:pt x="68201" y="2709"/>
                        <a:pt x="67533" y="3949"/>
                      </a:cubicBezTo>
                      <a:cubicBezTo>
                        <a:pt x="66866" y="5188"/>
                        <a:pt x="64387" y="10433"/>
                        <a:pt x="62003" y="14819"/>
                      </a:cubicBezTo>
                      <a:cubicBezTo>
                        <a:pt x="59619" y="19205"/>
                        <a:pt x="56663" y="24354"/>
                        <a:pt x="53422" y="29408"/>
                      </a:cubicBezTo>
                      <a:cubicBezTo>
                        <a:pt x="50179" y="34462"/>
                        <a:pt x="46270" y="39706"/>
                        <a:pt x="42551" y="44760"/>
                      </a:cubicBezTo>
                      <a:cubicBezTo>
                        <a:pt x="38661" y="49518"/>
                        <a:pt x="34522" y="54076"/>
                        <a:pt x="30156" y="58395"/>
                      </a:cubicBezTo>
                      <a:cubicBezTo>
                        <a:pt x="26380" y="61980"/>
                        <a:pt x="22260" y="65165"/>
                        <a:pt x="17855" y="67930"/>
                      </a:cubicBezTo>
                      <a:cubicBezTo>
                        <a:pt x="9941" y="72698"/>
                        <a:pt x="3457" y="73842"/>
                        <a:pt x="-262" y="69456"/>
                      </a:cubicBezTo>
                      <a:cubicBezTo>
                        <a:pt x="7271" y="57804"/>
                        <a:pt x="15691" y="46743"/>
                        <a:pt x="24911" y="36369"/>
                      </a:cubicBezTo>
                      <a:cubicBezTo>
                        <a:pt x="28820" y="31887"/>
                        <a:pt x="32539" y="27882"/>
                        <a:pt x="36353" y="24259"/>
                      </a:cubicBezTo>
                      <a:cubicBezTo>
                        <a:pt x="39615" y="20865"/>
                        <a:pt x="43085" y="17680"/>
                        <a:pt x="46747" y="14724"/>
                      </a:cubicBezTo>
                      <a:cubicBezTo>
                        <a:pt x="51839" y="10395"/>
                        <a:pt x="57254" y="6476"/>
                        <a:pt x="62957" y="2995"/>
                      </a:cubicBezTo>
                      <a:lnTo>
                        <a:pt x="67724" y="325"/>
                      </a:ln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746" name="任意多边形: 形状 745">
                  <a:extLst>
                    <a:ext uri="{FF2B5EF4-FFF2-40B4-BE49-F238E27FC236}">
                      <a16:creationId xmlns:a16="http://schemas.microsoft.com/office/drawing/2014/main" id="{8FB45D2A-A1FC-DA3F-8D1A-45C66F5BFD59}"/>
                    </a:ext>
                  </a:extLst>
                </p:cNvPr>
                <p:cNvSpPr/>
                <p:nvPr/>
              </p:nvSpPr>
              <p:spPr>
                <a:xfrm>
                  <a:off x="1533972" y="2659426"/>
                  <a:ext cx="39270" cy="64413"/>
                </a:xfrm>
                <a:custGeom>
                  <a:avLst/>
                  <a:gdLst>
                    <a:gd name="connsiteX0" fmla="*/ 50084 w 50346"/>
                    <a:gd name="connsiteY0" fmla="*/ -247 h 82581"/>
                    <a:gd name="connsiteX1" fmla="*/ 49035 w 50346"/>
                    <a:gd name="connsiteY1" fmla="*/ 4140 h 82581"/>
                    <a:gd name="connsiteX2" fmla="*/ 46079 w 50346"/>
                    <a:gd name="connsiteY2" fmla="*/ 15296 h 82581"/>
                    <a:gd name="connsiteX3" fmla="*/ 41026 w 50346"/>
                    <a:gd name="connsiteY3" fmla="*/ 30648 h 82581"/>
                    <a:gd name="connsiteX4" fmla="*/ 33874 w 50346"/>
                    <a:gd name="connsiteY4" fmla="*/ 47430 h 82581"/>
                    <a:gd name="connsiteX5" fmla="*/ 15948 w 50346"/>
                    <a:gd name="connsiteY5" fmla="*/ 75082 h 82581"/>
                    <a:gd name="connsiteX6" fmla="*/ -262 w 50346"/>
                    <a:gd name="connsiteY6" fmla="*/ 81089 h 82581"/>
                    <a:gd name="connsiteX7" fmla="*/ 3838 w 50346"/>
                    <a:gd name="connsiteY7" fmla="*/ 70696 h 82581"/>
                    <a:gd name="connsiteX8" fmla="*/ 7938 w 50346"/>
                    <a:gd name="connsiteY8" fmla="*/ 61160 h 82581"/>
                    <a:gd name="connsiteX9" fmla="*/ 16234 w 50346"/>
                    <a:gd name="connsiteY9" fmla="*/ 44378 h 82581"/>
                    <a:gd name="connsiteX10" fmla="*/ 32062 w 50346"/>
                    <a:gd name="connsiteY10" fmla="*/ 19205 h 82581"/>
                    <a:gd name="connsiteX11" fmla="*/ 39118 w 50346"/>
                    <a:gd name="connsiteY11" fmla="*/ 10528 h 82581"/>
                    <a:gd name="connsiteX12" fmla="*/ 44744 w 50346"/>
                    <a:gd name="connsiteY12" fmla="*/ 4521 h 82581"/>
                    <a:gd name="connsiteX13" fmla="*/ 50084 w 50346"/>
                    <a:gd name="connsiteY13" fmla="*/ -247 h 825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50346" h="82581">
                      <a:moveTo>
                        <a:pt x="50084" y="-247"/>
                      </a:moveTo>
                      <a:lnTo>
                        <a:pt x="49035" y="4140"/>
                      </a:lnTo>
                      <a:cubicBezTo>
                        <a:pt x="48368" y="6810"/>
                        <a:pt x="47509" y="10719"/>
                        <a:pt x="46079" y="15296"/>
                      </a:cubicBezTo>
                      <a:cubicBezTo>
                        <a:pt x="44649" y="19873"/>
                        <a:pt x="43028" y="24831"/>
                        <a:pt x="41026" y="30648"/>
                      </a:cubicBezTo>
                      <a:cubicBezTo>
                        <a:pt x="39023" y="36464"/>
                        <a:pt x="36639" y="41899"/>
                        <a:pt x="33874" y="47430"/>
                      </a:cubicBezTo>
                      <a:cubicBezTo>
                        <a:pt x="29288" y="57480"/>
                        <a:pt x="23242" y="66796"/>
                        <a:pt x="15948" y="75082"/>
                      </a:cubicBezTo>
                      <a:cubicBezTo>
                        <a:pt x="9655" y="81375"/>
                        <a:pt x="3933" y="84140"/>
                        <a:pt x="-262" y="81089"/>
                      </a:cubicBezTo>
                      <a:cubicBezTo>
                        <a:pt x="977" y="77465"/>
                        <a:pt x="2408" y="74033"/>
                        <a:pt x="3838" y="70696"/>
                      </a:cubicBezTo>
                      <a:cubicBezTo>
                        <a:pt x="5268" y="67358"/>
                        <a:pt x="6508" y="64212"/>
                        <a:pt x="7938" y="61160"/>
                      </a:cubicBezTo>
                      <a:cubicBezTo>
                        <a:pt x="10799" y="55058"/>
                        <a:pt x="13373" y="49432"/>
                        <a:pt x="16234" y="44378"/>
                      </a:cubicBezTo>
                      <a:cubicBezTo>
                        <a:pt x="20878" y="35606"/>
                        <a:pt x="26170" y="27186"/>
                        <a:pt x="32062" y="19205"/>
                      </a:cubicBezTo>
                      <a:cubicBezTo>
                        <a:pt x="34542" y="15868"/>
                        <a:pt x="36925" y="13007"/>
                        <a:pt x="39118" y="10528"/>
                      </a:cubicBezTo>
                      <a:cubicBezTo>
                        <a:pt x="41312" y="8049"/>
                        <a:pt x="43123" y="6047"/>
                        <a:pt x="44744" y="4521"/>
                      </a:cubicBezTo>
                      <a:cubicBezTo>
                        <a:pt x="46413" y="2805"/>
                        <a:pt x="48196" y="1212"/>
                        <a:pt x="50084" y="-24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747" name="任意多边形: 形状 746">
                  <a:extLst>
                    <a:ext uri="{FF2B5EF4-FFF2-40B4-BE49-F238E27FC236}">
                      <a16:creationId xmlns:a16="http://schemas.microsoft.com/office/drawing/2014/main" id="{1CDC7C54-1E85-F036-FC90-2BF1ADFA2008}"/>
                    </a:ext>
                  </a:extLst>
                </p:cNvPr>
                <p:cNvSpPr/>
                <p:nvPr/>
              </p:nvSpPr>
              <p:spPr>
                <a:xfrm>
                  <a:off x="1545352" y="2598141"/>
                  <a:ext cx="23799" cy="67646"/>
                </a:xfrm>
                <a:custGeom>
                  <a:avLst/>
                  <a:gdLst>
                    <a:gd name="connsiteX0" fmla="*/ 30251 w 30512"/>
                    <a:gd name="connsiteY0" fmla="*/ -247 h 86726"/>
                    <a:gd name="connsiteX1" fmla="*/ 30251 w 30512"/>
                    <a:gd name="connsiteY1" fmla="*/ 3949 h 86726"/>
                    <a:gd name="connsiteX2" fmla="*/ 29488 w 30512"/>
                    <a:gd name="connsiteY2" fmla="*/ 14819 h 86726"/>
                    <a:gd name="connsiteX3" fmla="*/ 27676 w 30512"/>
                    <a:gd name="connsiteY3" fmla="*/ 29980 h 86726"/>
                    <a:gd name="connsiteX4" fmla="*/ 26246 w 30512"/>
                    <a:gd name="connsiteY4" fmla="*/ 38371 h 86726"/>
                    <a:gd name="connsiteX5" fmla="*/ 24243 w 30512"/>
                    <a:gd name="connsiteY5" fmla="*/ 46953 h 86726"/>
                    <a:gd name="connsiteX6" fmla="*/ 22146 w 30512"/>
                    <a:gd name="connsiteY6" fmla="*/ 55248 h 86726"/>
                    <a:gd name="connsiteX7" fmla="*/ 19381 w 30512"/>
                    <a:gd name="connsiteY7" fmla="*/ 63163 h 86726"/>
                    <a:gd name="connsiteX8" fmla="*/ 13278 w 30512"/>
                    <a:gd name="connsiteY8" fmla="*/ 76512 h 86726"/>
                    <a:gd name="connsiteX9" fmla="*/ -262 w 30512"/>
                    <a:gd name="connsiteY9" fmla="*/ 86047 h 86726"/>
                    <a:gd name="connsiteX10" fmla="*/ 17378 w 30512"/>
                    <a:gd name="connsiteY10" fmla="*/ 21780 h 86726"/>
                    <a:gd name="connsiteX11" fmla="*/ 26246 w 30512"/>
                    <a:gd name="connsiteY11" fmla="*/ 5284 h 86726"/>
                    <a:gd name="connsiteX12" fmla="*/ 29106 w 30512"/>
                    <a:gd name="connsiteY12" fmla="*/ 1184 h 867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0512" h="86726">
                      <a:moveTo>
                        <a:pt x="30251" y="-247"/>
                      </a:moveTo>
                      <a:cubicBezTo>
                        <a:pt x="30251" y="-247"/>
                        <a:pt x="30251" y="1279"/>
                        <a:pt x="30251" y="3949"/>
                      </a:cubicBezTo>
                      <a:cubicBezTo>
                        <a:pt x="30251" y="6619"/>
                        <a:pt x="30251" y="10337"/>
                        <a:pt x="29488" y="14819"/>
                      </a:cubicBezTo>
                      <a:cubicBezTo>
                        <a:pt x="28725" y="19300"/>
                        <a:pt x="28534" y="24354"/>
                        <a:pt x="27676" y="29980"/>
                      </a:cubicBezTo>
                      <a:lnTo>
                        <a:pt x="26246" y="38371"/>
                      </a:lnTo>
                      <a:cubicBezTo>
                        <a:pt x="25674" y="41232"/>
                        <a:pt x="25006" y="44092"/>
                        <a:pt x="24243" y="46953"/>
                      </a:cubicBezTo>
                      <a:cubicBezTo>
                        <a:pt x="23576" y="49813"/>
                        <a:pt x="22909" y="52579"/>
                        <a:pt x="22146" y="55248"/>
                      </a:cubicBezTo>
                      <a:cubicBezTo>
                        <a:pt x="21383" y="57918"/>
                        <a:pt x="20334" y="60683"/>
                        <a:pt x="19381" y="63163"/>
                      </a:cubicBezTo>
                      <a:cubicBezTo>
                        <a:pt x="17760" y="67787"/>
                        <a:pt x="15719" y="72259"/>
                        <a:pt x="13278" y="76512"/>
                      </a:cubicBezTo>
                      <a:cubicBezTo>
                        <a:pt x="8796" y="83854"/>
                        <a:pt x="4220" y="87859"/>
                        <a:pt x="-262" y="86047"/>
                      </a:cubicBezTo>
                      <a:cubicBezTo>
                        <a:pt x="2436" y="63878"/>
                        <a:pt x="8386" y="42223"/>
                        <a:pt x="17378" y="21780"/>
                      </a:cubicBezTo>
                      <a:cubicBezTo>
                        <a:pt x="19915" y="16068"/>
                        <a:pt x="22880" y="10557"/>
                        <a:pt x="26246" y="5284"/>
                      </a:cubicBezTo>
                      <a:cubicBezTo>
                        <a:pt x="27485" y="3472"/>
                        <a:pt x="28439" y="2042"/>
                        <a:pt x="29106" y="1184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748" name="任意多边形: 形状 747">
                  <a:extLst>
                    <a:ext uri="{FF2B5EF4-FFF2-40B4-BE49-F238E27FC236}">
                      <a16:creationId xmlns:a16="http://schemas.microsoft.com/office/drawing/2014/main" id="{2389C79F-473F-58CC-3EEB-8C698BA64BC1}"/>
                    </a:ext>
                  </a:extLst>
                </p:cNvPr>
                <p:cNvSpPr/>
                <p:nvPr/>
              </p:nvSpPr>
              <p:spPr>
                <a:xfrm>
                  <a:off x="1543626" y="2539757"/>
                  <a:ext cx="12162" cy="67384"/>
                </a:xfrm>
                <a:custGeom>
                  <a:avLst/>
                  <a:gdLst>
                    <a:gd name="connsiteX0" fmla="*/ 12057 w 15592"/>
                    <a:gd name="connsiteY0" fmla="*/ -247 h 86390"/>
                    <a:gd name="connsiteX1" fmla="*/ 14155 w 15592"/>
                    <a:gd name="connsiteY1" fmla="*/ 13580 h 86390"/>
                    <a:gd name="connsiteX2" fmla="*/ 15203 w 15592"/>
                    <a:gd name="connsiteY2" fmla="*/ 27691 h 86390"/>
                    <a:gd name="connsiteX3" fmla="*/ 15203 w 15592"/>
                    <a:gd name="connsiteY3" fmla="*/ 43902 h 86390"/>
                    <a:gd name="connsiteX4" fmla="*/ 10722 w 15592"/>
                    <a:gd name="connsiteY4" fmla="*/ 73461 h 86390"/>
                    <a:gd name="connsiteX5" fmla="*/ 6240 w 15592"/>
                    <a:gd name="connsiteY5" fmla="*/ 82996 h 86390"/>
                    <a:gd name="connsiteX6" fmla="*/ 424 w 15592"/>
                    <a:gd name="connsiteY6" fmla="*/ 86143 h 86390"/>
                    <a:gd name="connsiteX7" fmla="*/ -244 w 15592"/>
                    <a:gd name="connsiteY7" fmla="*/ 67072 h 86390"/>
                    <a:gd name="connsiteX8" fmla="*/ 328 w 15592"/>
                    <a:gd name="connsiteY8" fmla="*/ 50290 h 86390"/>
                    <a:gd name="connsiteX9" fmla="*/ 2045 w 15592"/>
                    <a:gd name="connsiteY9" fmla="*/ 35701 h 86390"/>
                    <a:gd name="connsiteX10" fmla="*/ 4238 w 15592"/>
                    <a:gd name="connsiteY10" fmla="*/ 23496 h 86390"/>
                    <a:gd name="connsiteX11" fmla="*/ 9292 w 15592"/>
                    <a:gd name="connsiteY11" fmla="*/ 6428 h 86390"/>
                    <a:gd name="connsiteX12" fmla="*/ 12057 w 15592"/>
                    <a:gd name="connsiteY12" fmla="*/ -247 h 86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5592" h="86390">
                      <a:moveTo>
                        <a:pt x="12057" y="-247"/>
                      </a:moveTo>
                      <a:cubicBezTo>
                        <a:pt x="12057" y="-247"/>
                        <a:pt x="13106" y="5284"/>
                        <a:pt x="14155" y="13580"/>
                      </a:cubicBezTo>
                      <a:cubicBezTo>
                        <a:pt x="14155" y="17775"/>
                        <a:pt x="14917" y="22543"/>
                        <a:pt x="15203" y="27691"/>
                      </a:cubicBezTo>
                      <a:cubicBezTo>
                        <a:pt x="15489" y="32841"/>
                        <a:pt x="15203" y="38466"/>
                        <a:pt x="15203" y="43902"/>
                      </a:cubicBezTo>
                      <a:cubicBezTo>
                        <a:pt x="15022" y="53913"/>
                        <a:pt x="13516" y="63849"/>
                        <a:pt x="10722" y="73461"/>
                      </a:cubicBezTo>
                      <a:cubicBezTo>
                        <a:pt x="9883" y="76913"/>
                        <a:pt x="8357" y="80155"/>
                        <a:pt x="6240" y="82996"/>
                      </a:cubicBezTo>
                      <a:cubicBezTo>
                        <a:pt x="4982" y="84989"/>
                        <a:pt x="2779" y="86181"/>
                        <a:pt x="424" y="86143"/>
                      </a:cubicBezTo>
                      <a:cubicBezTo>
                        <a:pt x="-53" y="79277"/>
                        <a:pt x="-339" y="72889"/>
                        <a:pt x="-244" y="67072"/>
                      </a:cubicBezTo>
                      <a:cubicBezTo>
                        <a:pt x="-148" y="61256"/>
                        <a:pt x="-244" y="55439"/>
                        <a:pt x="328" y="50290"/>
                      </a:cubicBezTo>
                      <a:cubicBezTo>
                        <a:pt x="901" y="45141"/>
                        <a:pt x="1282" y="40183"/>
                        <a:pt x="2045" y="35701"/>
                      </a:cubicBezTo>
                      <a:cubicBezTo>
                        <a:pt x="2808" y="31220"/>
                        <a:pt x="3380" y="27215"/>
                        <a:pt x="4238" y="23496"/>
                      </a:cubicBezTo>
                      <a:cubicBezTo>
                        <a:pt x="5582" y="17708"/>
                        <a:pt x="7270" y="12006"/>
                        <a:pt x="9292" y="6428"/>
                      </a:cubicBezTo>
                      <a:cubicBezTo>
                        <a:pt x="10045" y="4139"/>
                        <a:pt x="10970" y="1908"/>
                        <a:pt x="12057" y="-24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749" name="任意多边形: 形状 748">
                  <a:extLst>
                    <a:ext uri="{FF2B5EF4-FFF2-40B4-BE49-F238E27FC236}">
                      <a16:creationId xmlns:a16="http://schemas.microsoft.com/office/drawing/2014/main" id="{EDF91474-B1DD-B306-20DB-11D131636803}"/>
                    </a:ext>
                  </a:extLst>
                </p:cNvPr>
                <p:cNvSpPr/>
                <p:nvPr/>
              </p:nvSpPr>
              <p:spPr>
                <a:xfrm>
                  <a:off x="1524452" y="2487471"/>
                  <a:ext cx="12273" cy="62623"/>
                </a:xfrm>
                <a:custGeom>
                  <a:avLst/>
                  <a:gdLst>
                    <a:gd name="connsiteX0" fmla="*/ 2409 w 15734"/>
                    <a:gd name="connsiteY0" fmla="*/ -247 h 80286"/>
                    <a:gd name="connsiteX1" fmla="*/ 3744 w 15734"/>
                    <a:gd name="connsiteY1" fmla="*/ 2995 h 80286"/>
                    <a:gd name="connsiteX2" fmla="*/ 6700 w 15734"/>
                    <a:gd name="connsiteY2" fmla="*/ 11672 h 80286"/>
                    <a:gd name="connsiteX3" fmla="*/ 10323 w 15734"/>
                    <a:gd name="connsiteY3" fmla="*/ 24068 h 80286"/>
                    <a:gd name="connsiteX4" fmla="*/ 13470 w 15734"/>
                    <a:gd name="connsiteY4" fmla="*/ 38562 h 80286"/>
                    <a:gd name="connsiteX5" fmla="*/ 15186 w 15734"/>
                    <a:gd name="connsiteY5" fmla="*/ 53151 h 80286"/>
                    <a:gd name="connsiteX6" fmla="*/ 15186 w 15734"/>
                    <a:gd name="connsiteY6" fmla="*/ 66214 h 80286"/>
                    <a:gd name="connsiteX7" fmla="*/ 8225 w 15734"/>
                    <a:gd name="connsiteY7" fmla="*/ 80040 h 80286"/>
                    <a:gd name="connsiteX8" fmla="*/ -261 w 15734"/>
                    <a:gd name="connsiteY8" fmla="*/ 22352 h 80286"/>
                    <a:gd name="connsiteX9" fmla="*/ 1265 w 15734"/>
                    <a:gd name="connsiteY9" fmla="*/ 5761 h 80286"/>
                    <a:gd name="connsiteX10" fmla="*/ 2409 w 15734"/>
                    <a:gd name="connsiteY10" fmla="*/ -247 h 802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5734" h="80286">
                      <a:moveTo>
                        <a:pt x="2409" y="-247"/>
                      </a:moveTo>
                      <a:lnTo>
                        <a:pt x="3744" y="2995"/>
                      </a:lnTo>
                      <a:cubicBezTo>
                        <a:pt x="4507" y="4998"/>
                        <a:pt x="5556" y="7954"/>
                        <a:pt x="6700" y="11672"/>
                      </a:cubicBezTo>
                      <a:cubicBezTo>
                        <a:pt x="7844" y="15391"/>
                        <a:pt x="9179" y="19491"/>
                        <a:pt x="10323" y="24068"/>
                      </a:cubicBezTo>
                      <a:cubicBezTo>
                        <a:pt x="11467" y="28645"/>
                        <a:pt x="12516" y="33603"/>
                        <a:pt x="13470" y="38562"/>
                      </a:cubicBezTo>
                      <a:cubicBezTo>
                        <a:pt x="14423" y="43520"/>
                        <a:pt x="14900" y="48097"/>
                        <a:pt x="15186" y="53151"/>
                      </a:cubicBezTo>
                      <a:cubicBezTo>
                        <a:pt x="15567" y="57499"/>
                        <a:pt x="15567" y="61866"/>
                        <a:pt x="15186" y="66214"/>
                      </a:cubicBezTo>
                      <a:cubicBezTo>
                        <a:pt x="14519" y="73842"/>
                        <a:pt x="12135" y="79182"/>
                        <a:pt x="8225" y="80040"/>
                      </a:cubicBezTo>
                      <a:cubicBezTo>
                        <a:pt x="2533" y="61342"/>
                        <a:pt x="-328" y="41899"/>
                        <a:pt x="-261" y="22352"/>
                      </a:cubicBezTo>
                      <a:cubicBezTo>
                        <a:pt x="-99" y="16793"/>
                        <a:pt x="416" y="11253"/>
                        <a:pt x="1265" y="5761"/>
                      </a:cubicBezTo>
                      <a:cubicBezTo>
                        <a:pt x="1503" y="3729"/>
                        <a:pt x="1884" y="1727"/>
                        <a:pt x="2409" y="-24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750" name="任意多边形: 形状 749">
                  <a:extLst>
                    <a:ext uri="{FF2B5EF4-FFF2-40B4-BE49-F238E27FC236}">
                      <a16:creationId xmlns:a16="http://schemas.microsoft.com/office/drawing/2014/main" id="{39971341-AE66-F882-3B45-7F947A83972E}"/>
                    </a:ext>
                  </a:extLst>
                </p:cNvPr>
                <p:cNvSpPr/>
                <p:nvPr/>
              </p:nvSpPr>
              <p:spPr>
                <a:xfrm>
                  <a:off x="1490539" y="2443739"/>
                  <a:ext cx="18608" cy="54963"/>
                </a:xfrm>
                <a:custGeom>
                  <a:avLst/>
                  <a:gdLst>
                    <a:gd name="connsiteX0" fmla="*/ -169 w 23857"/>
                    <a:gd name="connsiteY0" fmla="*/ -247 h 70465"/>
                    <a:gd name="connsiteX1" fmla="*/ 1547 w 23857"/>
                    <a:gd name="connsiteY1" fmla="*/ 2328 h 70465"/>
                    <a:gd name="connsiteX2" fmla="*/ 5743 w 23857"/>
                    <a:gd name="connsiteY2" fmla="*/ 9479 h 70465"/>
                    <a:gd name="connsiteX3" fmla="*/ 16708 w 23857"/>
                    <a:gd name="connsiteY3" fmla="*/ 31792 h 70465"/>
                    <a:gd name="connsiteX4" fmla="*/ 20999 w 23857"/>
                    <a:gd name="connsiteY4" fmla="*/ 44474 h 70465"/>
                    <a:gd name="connsiteX5" fmla="*/ 23288 w 23857"/>
                    <a:gd name="connsiteY5" fmla="*/ 56011 h 70465"/>
                    <a:gd name="connsiteX6" fmla="*/ 19760 w 23857"/>
                    <a:gd name="connsiteY6" fmla="*/ 70219 h 70465"/>
                    <a:gd name="connsiteX7" fmla="*/ 1452 w 23857"/>
                    <a:gd name="connsiteY7" fmla="*/ 20731 h 70465"/>
                    <a:gd name="connsiteX8" fmla="*/ -169 w 23857"/>
                    <a:gd name="connsiteY8" fmla="*/ 5474 h 70465"/>
                    <a:gd name="connsiteX9" fmla="*/ -169 w 23857"/>
                    <a:gd name="connsiteY9" fmla="*/ -247 h 70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3857" h="70465">
                      <a:moveTo>
                        <a:pt x="-169" y="-247"/>
                      </a:moveTo>
                      <a:lnTo>
                        <a:pt x="1547" y="2328"/>
                      </a:lnTo>
                      <a:cubicBezTo>
                        <a:pt x="2596" y="4044"/>
                        <a:pt x="4122" y="6523"/>
                        <a:pt x="5743" y="9479"/>
                      </a:cubicBezTo>
                      <a:cubicBezTo>
                        <a:pt x="9967" y="16621"/>
                        <a:pt x="13628" y="24087"/>
                        <a:pt x="16708" y="31792"/>
                      </a:cubicBezTo>
                      <a:cubicBezTo>
                        <a:pt x="18329" y="35987"/>
                        <a:pt x="19760" y="40278"/>
                        <a:pt x="20999" y="44474"/>
                      </a:cubicBezTo>
                      <a:cubicBezTo>
                        <a:pt x="22115" y="48240"/>
                        <a:pt x="22887" y="52102"/>
                        <a:pt x="23288" y="56011"/>
                      </a:cubicBezTo>
                      <a:cubicBezTo>
                        <a:pt x="24146" y="63067"/>
                        <a:pt x="23288" y="68407"/>
                        <a:pt x="19760" y="70219"/>
                      </a:cubicBezTo>
                      <a:cubicBezTo>
                        <a:pt x="10978" y="54838"/>
                        <a:pt x="4789" y="38123"/>
                        <a:pt x="1452" y="20731"/>
                      </a:cubicBezTo>
                      <a:cubicBezTo>
                        <a:pt x="422" y="15706"/>
                        <a:pt x="-112" y="10604"/>
                        <a:pt x="-169" y="5474"/>
                      </a:cubicBezTo>
                      <a:cubicBezTo>
                        <a:pt x="-293" y="3567"/>
                        <a:pt x="-293" y="1660"/>
                        <a:pt x="-169" y="-24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751" name="任意多边形: 形状 750">
                  <a:extLst>
                    <a:ext uri="{FF2B5EF4-FFF2-40B4-BE49-F238E27FC236}">
                      <a16:creationId xmlns:a16="http://schemas.microsoft.com/office/drawing/2014/main" id="{B3181257-96B7-BB6E-D5EA-90C1DEFB9CE1}"/>
                    </a:ext>
                  </a:extLst>
                </p:cNvPr>
                <p:cNvSpPr/>
                <p:nvPr/>
              </p:nvSpPr>
              <p:spPr>
                <a:xfrm>
                  <a:off x="1447474" y="2410716"/>
                  <a:ext cx="25353" cy="44848"/>
                </a:xfrm>
                <a:custGeom>
                  <a:avLst/>
                  <a:gdLst>
                    <a:gd name="connsiteX0" fmla="*/ -262 w 32504"/>
                    <a:gd name="connsiteY0" fmla="*/ -247 h 57497"/>
                    <a:gd name="connsiteX1" fmla="*/ 6699 w 32504"/>
                    <a:gd name="connsiteY1" fmla="*/ 7000 h 57497"/>
                    <a:gd name="connsiteX2" fmla="*/ 13278 w 32504"/>
                    <a:gd name="connsiteY2" fmla="*/ 14724 h 57497"/>
                    <a:gd name="connsiteX3" fmla="*/ 20334 w 32504"/>
                    <a:gd name="connsiteY3" fmla="*/ 24259 h 57497"/>
                    <a:gd name="connsiteX4" fmla="*/ 26532 w 32504"/>
                    <a:gd name="connsiteY4" fmla="*/ 34366 h 57497"/>
                    <a:gd name="connsiteX5" fmla="*/ 30728 w 32504"/>
                    <a:gd name="connsiteY5" fmla="*/ 43901 h 57497"/>
                    <a:gd name="connsiteX6" fmla="*/ 30251 w 32504"/>
                    <a:gd name="connsiteY6" fmla="*/ 57251 h 57497"/>
                    <a:gd name="connsiteX7" fmla="*/ 4792 w 32504"/>
                    <a:gd name="connsiteY7" fmla="*/ 17870 h 57497"/>
                    <a:gd name="connsiteX8" fmla="*/ -262 w 32504"/>
                    <a:gd name="connsiteY8" fmla="*/ -247 h 574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2504" h="57497">
                      <a:moveTo>
                        <a:pt x="-262" y="-247"/>
                      </a:moveTo>
                      <a:cubicBezTo>
                        <a:pt x="-262" y="-247"/>
                        <a:pt x="2599" y="2614"/>
                        <a:pt x="6699" y="7000"/>
                      </a:cubicBezTo>
                      <a:cubicBezTo>
                        <a:pt x="9016" y="9460"/>
                        <a:pt x="11218" y="12044"/>
                        <a:pt x="13278" y="14724"/>
                      </a:cubicBezTo>
                      <a:cubicBezTo>
                        <a:pt x="15805" y="17765"/>
                        <a:pt x="18160" y="20950"/>
                        <a:pt x="20334" y="24259"/>
                      </a:cubicBezTo>
                      <a:cubicBezTo>
                        <a:pt x="22575" y="27520"/>
                        <a:pt x="24644" y="30895"/>
                        <a:pt x="26532" y="34366"/>
                      </a:cubicBezTo>
                      <a:cubicBezTo>
                        <a:pt x="28182" y="37427"/>
                        <a:pt x="29593" y="40612"/>
                        <a:pt x="30728" y="43901"/>
                      </a:cubicBezTo>
                      <a:cubicBezTo>
                        <a:pt x="32730" y="49909"/>
                        <a:pt x="32921" y="54867"/>
                        <a:pt x="30251" y="57251"/>
                      </a:cubicBezTo>
                      <a:cubicBezTo>
                        <a:pt x="19390" y="45818"/>
                        <a:pt x="10761" y="32469"/>
                        <a:pt x="4792" y="17870"/>
                      </a:cubicBezTo>
                      <a:cubicBezTo>
                        <a:pt x="2284" y="12092"/>
                        <a:pt x="577" y="5999"/>
                        <a:pt x="-262" y="-24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752" name="任意多边形: 形状 751">
                  <a:extLst>
                    <a:ext uri="{FF2B5EF4-FFF2-40B4-BE49-F238E27FC236}">
                      <a16:creationId xmlns:a16="http://schemas.microsoft.com/office/drawing/2014/main" id="{58E87E19-CF99-5915-3186-D0EAFB86B8C8}"/>
                    </a:ext>
                  </a:extLst>
                </p:cNvPr>
                <p:cNvSpPr/>
                <p:nvPr/>
              </p:nvSpPr>
              <p:spPr>
                <a:xfrm>
                  <a:off x="1399204" y="2390040"/>
                  <a:ext cx="29962" cy="33765"/>
                </a:xfrm>
                <a:custGeom>
                  <a:avLst/>
                  <a:gdLst>
                    <a:gd name="connsiteX0" fmla="*/ -262 w 38413"/>
                    <a:gd name="connsiteY0" fmla="*/ -247 h 43289"/>
                    <a:gd name="connsiteX1" fmla="*/ 7176 w 38413"/>
                    <a:gd name="connsiteY1" fmla="*/ 4330 h 43289"/>
                    <a:gd name="connsiteX2" fmla="*/ 22241 w 38413"/>
                    <a:gd name="connsiteY2" fmla="*/ 16154 h 43289"/>
                    <a:gd name="connsiteX3" fmla="*/ 29583 w 38413"/>
                    <a:gd name="connsiteY3" fmla="*/ 23591 h 43289"/>
                    <a:gd name="connsiteX4" fmla="*/ 35114 w 38413"/>
                    <a:gd name="connsiteY4" fmla="*/ 31124 h 43289"/>
                    <a:gd name="connsiteX5" fmla="*/ 37212 w 38413"/>
                    <a:gd name="connsiteY5" fmla="*/ 43043 h 43289"/>
                    <a:gd name="connsiteX6" fmla="*/ 27200 w 38413"/>
                    <a:gd name="connsiteY6" fmla="*/ 35701 h 43289"/>
                    <a:gd name="connsiteX7" fmla="*/ 18904 w 38413"/>
                    <a:gd name="connsiteY7" fmla="*/ 28454 h 43289"/>
                    <a:gd name="connsiteX8" fmla="*/ 12420 w 38413"/>
                    <a:gd name="connsiteY8" fmla="*/ 21303 h 43289"/>
                    <a:gd name="connsiteX9" fmla="*/ 7462 w 38413"/>
                    <a:gd name="connsiteY9" fmla="*/ 14628 h 43289"/>
                    <a:gd name="connsiteX10" fmla="*/ 1455 w 38413"/>
                    <a:gd name="connsiteY10" fmla="*/ 4044 h 43289"/>
                    <a:gd name="connsiteX11" fmla="*/ -262 w 38413"/>
                    <a:gd name="connsiteY11" fmla="*/ -247 h 4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8413" h="43289">
                      <a:moveTo>
                        <a:pt x="-262" y="-247"/>
                      </a:moveTo>
                      <a:lnTo>
                        <a:pt x="7176" y="4330"/>
                      </a:lnTo>
                      <a:cubicBezTo>
                        <a:pt x="12449" y="7944"/>
                        <a:pt x="17483" y="11892"/>
                        <a:pt x="22241" y="16154"/>
                      </a:cubicBezTo>
                      <a:cubicBezTo>
                        <a:pt x="24816" y="18633"/>
                        <a:pt x="27295" y="21112"/>
                        <a:pt x="29583" y="23591"/>
                      </a:cubicBezTo>
                      <a:cubicBezTo>
                        <a:pt x="31615" y="25956"/>
                        <a:pt x="33464" y="28473"/>
                        <a:pt x="35114" y="31124"/>
                      </a:cubicBezTo>
                      <a:cubicBezTo>
                        <a:pt x="37974" y="35987"/>
                        <a:pt x="39119" y="40183"/>
                        <a:pt x="37212" y="43043"/>
                      </a:cubicBezTo>
                      <a:cubicBezTo>
                        <a:pt x="33674" y="40879"/>
                        <a:pt x="30327" y="38419"/>
                        <a:pt x="27200" y="35701"/>
                      </a:cubicBezTo>
                      <a:cubicBezTo>
                        <a:pt x="24291" y="33460"/>
                        <a:pt x="21517" y="31038"/>
                        <a:pt x="18904" y="28454"/>
                      </a:cubicBezTo>
                      <a:cubicBezTo>
                        <a:pt x="16520" y="25975"/>
                        <a:pt x="14327" y="23591"/>
                        <a:pt x="12420" y="21303"/>
                      </a:cubicBezTo>
                      <a:cubicBezTo>
                        <a:pt x="10618" y="19196"/>
                        <a:pt x="8959" y="16964"/>
                        <a:pt x="7462" y="14628"/>
                      </a:cubicBezTo>
                      <a:cubicBezTo>
                        <a:pt x="5231" y="11234"/>
                        <a:pt x="3219" y="7696"/>
                        <a:pt x="1455" y="4044"/>
                      </a:cubicBezTo>
                      <a:cubicBezTo>
                        <a:pt x="787" y="2652"/>
                        <a:pt x="215" y="1222"/>
                        <a:pt x="-262" y="-24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753" name="任意多边形: 形状 752">
                  <a:extLst>
                    <a:ext uri="{FF2B5EF4-FFF2-40B4-BE49-F238E27FC236}">
                      <a16:creationId xmlns:a16="http://schemas.microsoft.com/office/drawing/2014/main" id="{FCC34B38-187C-08B8-BE36-AEACFAA685D7}"/>
                    </a:ext>
                  </a:extLst>
                </p:cNvPr>
                <p:cNvSpPr/>
                <p:nvPr/>
              </p:nvSpPr>
              <p:spPr>
                <a:xfrm>
                  <a:off x="1386449" y="2801258"/>
                  <a:ext cx="45427" cy="66193"/>
                </a:xfrm>
                <a:custGeom>
                  <a:avLst/>
                  <a:gdLst>
                    <a:gd name="connsiteX0" fmla="*/ 57855 w 58240"/>
                    <a:gd name="connsiteY0" fmla="*/ -247 h 84863"/>
                    <a:gd name="connsiteX1" fmla="*/ 49369 w 58240"/>
                    <a:gd name="connsiteY1" fmla="*/ 10814 h 84863"/>
                    <a:gd name="connsiteX2" fmla="*/ 39834 w 58240"/>
                    <a:gd name="connsiteY2" fmla="*/ 22161 h 84863"/>
                    <a:gd name="connsiteX3" fmla="*/ 34494 w 58240"/>
                    <a:gd name="connsiteY3" fmla="*/ 28645 h 84863"/>
                    <a:gd name="connsiteX4" fmla="*/ 28773 w 58240"/>
                    <a:gd name="connsiteY4" fmla="*/ 35224 h 84863"/>
                    <a:gd name="connsiteX5" fmla="*/ 23052 w 58240"/>
                    <a:gd name="connsiteY5" fmla="*/ 41994 h 84863"/>
                    <a:gd name="connsiteX6" fmla="*/ 17331 w 58240"/>
                    <a:gd name="connsiteY6" fmla="*/ 48860 h 84863"/>
                    <a:gd name="connsiteX7" fmla="*/ 7223 w 58240"/>
                    <a:gd name="connsiteY7" fmla="*/ 61828 h 84863"/>
                    <a:gd name="connsiteX8" fmla="*/ 739 w 58240"/>
                    <a:gd name="connsiteY8" fmla="*/ 73937 h 84863"/>
                    <a:gd name="connsiteX9" fmla="*/ 739 w 58240"/>
                    <a:gd name="connsiteY9" fmla="*/ 84617 h 84863"/>
                    <a:gd name="connsiteX10" fmla="*/ 36878 w 58240"/>
                    <a:gd name="connsiteY10" fmla="*/ 59539 h 84863"/>
                    <a:gd name="connsiteX11" fmla="*/ 47271 w 58240"/>
                    <a:gd name="connsiteY11" fmla="*/ 44664 h 84863"/>
                    <a:gd name="connsiteX12" fmla="*/ 50895 w 58240"/>
                    <a:gd name="connsiteY12" fmla="*/ 37513 h 84863"/>
                    <a:gd name="connsiteX13" fmla="*/ 53469 w 58240"/>
                    <a:gd name="connsiteY13" fmla="*/ 30457 h 84863"/>
                    <a:gd name="connsiteX14" fmla="*/ 57760 w 58240"/>
                    <a:gd name="connsiteY14" fmla="*/ 8335 h 84863"/>
                    <a:gd name="connsiteX15" fmla="*/ 57855 w 58240"/>
                    <a:gd name="connsiteY15" fmla="*/ -247 h 848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58240" h="84863">
                      <a:moveTo>
                        <a:pt x="57855" y="-247"/>
                      </a:moveTo>
                      <a:lnTo>
                        <a:pt x="49369" y="10814"/>
                      </a:lnTo>
                      <a:cubicBezTo>
                        <a:pt x="46699" y="13961"/>
                        <a:pt x="43743" y="18156"/>
                        <a:pt x="39834" y="22161"/>
                      </a:cubicBezTo>
                      <a:lnTo>
                        <a:pt x="34494" y="28645"/>
                      </a:lnTo>
                      <a:cubicBezTo>
                        <a:pt x="32587" y="30743"/>
                        <a:pt x="30680" y="32936"/>
                        <a:pt x="28773" y="35224"/>
                      </a:cubicBezTo>
                      <a:cubicBezTo>
                        <a:pt x="26961" y="37608"/>
                        <a:pt x="24959" y="39801"/>
                        <a:pt x="23052" y="41994"/>
                      </a:cubicBezTo>
                      <a:cubicBezTo>
                        <a:pt x="21145" y="44188"/>
                        <a:pt x="19238" y="46571"/>
                        <a:pt x="17331" y="48860"/>
                      </a:cubicBezTo>
                      <a:cubicBezTo>
                        <a:pt x="13745" y="53008"/>
                        <a:pt x="10370" y="57337"/>
                        <a:pt x="7223" y="61828"/>
                      </a:cubicBezTo>
                      <a:cubicBezTo>
                        <a:pt x="4487" y="65527"/>
                        <a:pt x="2303" y="69608"/>
                        <a:pt x="739" y="73937"/>
                      </a:cubicBezTo>
                      <a:cubicBezTo>
                        <a:pt x="-596" y="77370"/>
                        <a:pt x="-596" y="81184"/>
                        <a:pt x="739" y="84617"/>
                      </a:cubicBezTo>
                      <a:cubicBezTo>
                        <a:pt x="14642" y="79315"/>
                        <a:pt x="27047" y="70705"/>
                        <a:pt x="36878" y="59539"/>
                      </a:cubicBezTo>
                      <a:cubicBezTo>
                        <a:pt x="40864" y="54972"/>
                        <a:pt x="44354" y="49985"/>
                        <a:pt x="47271" y="44664"/>
                      </a:cubicBezTo>
                      <a:cubicBezTo>
                        <a:pt x="48606" y="42185"/>
                        <a:pt x="49846" y="39801"/>
                        <a:pt x="50895" y="37513"/>
                      </a:cubicBezTo>
                      <a:cubicBezTo>
                        <a:pt x="51944" y="35224"/>
                        <a:pt x="52707" y="32745"/>
                        <a:pt x="53469" y="30457"/>
                      </a:cubicBezTo>
                      <a:cubicBezTo>
                        <a:pt x="55910" y="23315"/>
                        <a:pt x="57360" y="15868"/>
                        <a:pt x="57760" y="8335"/>
                      </a:cubicBezTo>
                      <a:cubicBezTo>
                        <a:pt x="58017" y="5484"/>
                        <a:pt x="58046" y="2614"/>
                        <a:pt x="57855" y="-24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754" name="任意多边形: 形状 753">
                  <a:extLst>
                    <a:ext uri="{FF2B5EF4-FFF2-40B4-BE49-F238E27FC236}">
                      <a16:creationId xmlns:a16="http://schemas.microsoft.com/office/drawing/2014/main" id="{2FBC558A-90F9-3537-2340-C73D56F30359}"/>
                    </a:ext>
                  </a:extLst>
                </p:cNvPr>
                <p:cNvSpPr/>
                <p:nvPr/>
              </p:nvSpPr>
              <p:spPr>
                <a:xfrm>
                  <a:off x="1431438" y="2773665"/>
                  <a:ext cx="31952" cy="73035"/>
                </a:xfrm>
                <a:custGeom>
                  <a:avLst/>
                  <a:gdLst>
                    <a:gd name="connsiteX0" fmla="*/ 38414 w 40964"/>
                    <a:gd name="connsiteY0" fmla="*/ -247 h 93635"/>
                    <a:gd name="connsiteX1" fmla="*/ 36793 w 40964"/>
                    <a:gd name="connsiteY1" fmla="*/ 3186 h 93635"/>
                    <a:gd name="connsiteX2" fmla="*/ 32502 w 40964"/>
                    <a:gd name="connsiteY2" fmla="*/ 12721 h 93635"/>
                    <a:gd name="connsiteX3" fmla="*/ 26114 w 40964"/>
                    <a:gd name="connsiteY3" fmla="*/ 25594 h 93635"/>
                    <a:gd name="connsiteX4" fmla="*/ 18390 w 40964"/>
                    <a:gd name="connsiteY4" fmla="*/ 40659 h 93635"/>
                    <a:gd name="connsiteX5" fmla="*/ 14290 w 40964"/>
                    <a:gd name="connsiteY5" fmla="*/ 48383 h 93635"/>
                    <a:gd name="connsiteX6" fmla="*/ 10285 w 40964"/>
                    <a:gd name="connsiteY6" fmla="*/ 56202 h 93635"/>
                    <a:gd name="connsiteX7" fmla="*/ 3515 w 40964"/>
                    <a:gd name="connsiteY7" fmla="*/ 70886 h 93635"/>
                    <a:gd name="connsiteX8" fmla="*/ -108 w 40964"/>
                    <a:gd name="connsiteY8" fmla="*/ 83854 h 93635"/>
                    <a:gd name="connsiteX9" fmla="*/ 1894 w 40964"/>
                    <a:gd name="connsiteY9" fmla="*/ 93389 h 93635"/>
                    <a:gd name="connsiteX10" fmla="*/ 30500 w 40964"/>
                    <a:gd name="connsiteY10" fmla="*/ 60683 h 93635"/>
                    <a:gd name="connsiteX11" fmla="*/ 40035 w 40964"/>
                    <a:gd name="connsiteY11" fmla="*/ 29599 h 93635"/>
                    <a:gd name="connsiteX12" fmla="*/ 40702 w 40964"/>
                    <a:gd name="connsiteY12" fmla="*/ 17298 h 93635"/>
                    <a:gd name="connsiteX13" fmla="*/ 39844 w 40964"/>
                    <a:gd name="connsiteY13" fmla="*/ 7763 h 93635"/>
                    <a:gd name="connsiteX14" fmla="*/ 38414 w 40964"/>
                    <a:gd name="connsiteY14" fmla="*/ -247 h 936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40964" h="93635">
                      <a:moveTo>
                        <a:pt x="38414" y="-247"/>
                      </a:moveTo>
                      <a:lnTo>
                        <a:pt x="36793" y="3186"/>
                      </a:lnTo>
                      <a:cubicBezTo>
                        <a:pt x="35744" y="5379"/>
                        <a:pt x="34409" y="8526"/>
                        <a:pt x="32502" y="12721"/>
                      </a:cubicBezTo>
                      <a:cubicBezTo>
                        <a:pt x="30595" y="16917"/>
                        <a:pt x="28593" y="20922"/>
                        <a:pt x="26114" y="25594"/>
                      </a:cubicBezTo>
                      <a:cubicBezTo>
                        <a:pt x="23635" y="30266"/>
                        <a:pt x="21060" y="35129"/>
                        <a:pt x="18390" y="40659"/>
                      </a:cubicBezTo>
                      <a:cubicBezTo>
                        <a:pt x="17055" y="43329"/>
                        <a:pt x="15625" y="45713"/>
                        <a:pt x="14290" y="48383"/>
                      </a:cubicBezTo>
                      <a:lnTo>
                        <a:pt x="10285" y="56202"/>
                      </a:lnTo>
                      <a:cubicBezTo>
                        <a:pt x="7711" y="61160"/>
                        <a:pt x="5422" y="66405"/>
                        <a:pt x="3515" y="70886"/>
                      </a:cubicBezTo>
                      <a:cubicBezTo>
                        <a:pt x="1703" y="75015"/>
                        <a:pt x="483" y="79382"/>
                        <a:pt x="-108" y="83854"/>
                      </a:cubicBezTo>
                      <a:cubicBezTo>
                        <a:pt x="-604" y="87172"/>
                        <a:pt x="111" y="90548"/>
                        <a:pt x="1894" y="93389"/>
                      </a:cubicBezTo>
                      <a:cubicBezTo>
                        <a:pt x="13746" y="84750"/>
                        <a:pt x="23520" y="73584"/>
                        <a:pt x="30500" y="60683"/>
                      </a:cubicBezTo>
                      <a:cubicBezTo>
                        <a:pt x="35506" y="50976"/>
                        <a:pt x="38729" y="40450"/>
                        <a:pt x="40035" y="29599"/>
                      </a:cubicBezTo>
                      <a:cubicBezTo>
                        <a:pt x="40474" y="25508"/>
                        <a:pt x="40693" y="21408"/>
                        <a:pt x="40702" y="17298"/>
                      </a:cubicBezTo>
                      <a:cubicBezTo>
                        <a:pt x="40617" y="14104"/>
                        <a:pt x="40331" y="10919"/>
                        <a:pt x="39844" y="7763"/>
                      </a:cubicBezTo>
                      <a:cubicBezTo>
                        <a:pt x="39539" y="5064"/>
                        <a:pt x="39062" y="2385"/>
                        <a:pt x="38414" y="-24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755" name="任意多边形: 形状 754">
                  <a:extLst>
                    <a:ext uri="{FF2B5EF4-FFF2-40B4-BE49-F238E27FC236}">
                      <a16:creationId xmlns:a16="http://schemas.microsoft.com/office/drawing/2014/main" id="{FD4B2631-94FA-C07D-1580-DAD461B9BC12}"/>
                    </a:ext>
                  </a:extLst>
                </p:cNvPr>
                <p:cNvSpPr/>
                <p:nvPr/>
              </p:nvSpPr>
              <p:spPr>
                <a:xfrm>
                  <a:off x="1470027" y="2739081"/>
                  <a:ext cx="21225" cy="74747"/>
                </a:xfrm>
                <a:custGeom>
                  <a:avLst/>
                  <a:gdLst>
                    <a:gd name="connsiteX0" fmla="*/ 19644 w 27212"/>
                    <a:gd name="connsiteY0" fmla="*/ -247 h 95829"/>
                    <a:gd name="connsiteX1" fmla="*/ 18786 w 27212"/>
                    <a:gd name="connsiteY1" fmla="*/ 3376 h 95829"/>
                    <a:gd name="connsiteX2" fmla="*/ 16497 w 27212"/>
                    <a:gd name="connsiteY2" fmla="*/ 12912 h 95829"/>
                    <a:gd name="connsiteX3" fmla="*/ 14876 w 27212"/>
                    <a:gd name="connsiteY3" fmla="*/ 19300 h 95829"/>
                    <a:gd name="connsiteX4" fmla="*/ 12969 w 27212"/>
                    <a:gd name="connsiteY4" fmla="*/ 26452 h 95829"/>
                    <a:gd name="connsiteX5" fmla="*/ 8678 w 27212"/>
                    <a:gd name="connsiteY5" fmla="*/ 42376 h 95829"/>
                    <a:gd name="connsiteX6" fmla="*/ 4197 w 27212"/>
                    <a:gd name="connsiteY6" fmla="*/ 58776 h 95829"/>
                    <a:gd name="connsiteX7" fmla="*/ 669 w 27212"/>
                    <a:gd name="connsiteY7" fmla="*/ 74128 h 95829"/>
                    <a:gd name="connsiteX8" fmla="*/ 3720 w 27212"/>
                    <a:gd name="connsiteY8" fmla="*/ 95582 h 95829"/>
                    <a:gd name="connsiteX9" fmla="*/ 23553 w 27212"/>
                    <a:gd name="connsiteY9" fmla="*/ 58109 h 95829"/>
                    <a:gd name="connsiteX10" fmla="*/ 26700 w 27212"/>
                    <a:gd name="connsiteY10" fmla="*/ 41231 h 95829"/>
                    <a:gd name="connsiteX11" fmla="*/ 26700 w 27212"/>
                    <a:gd name="connsiteY11" fmla="*/ 26833 h 95829"/>
                    <a:gd name="connsiteX12" fmla="*/ 22600 w 27212"/>
                    <a:gd name="connsiteY12" fmla="*/ 6809 h 95829"/>
                    <a:gd name="connsiteX13" fmla="*/ 19644 w 27212"/>
                    <a:gd name="connsiteY13" fmla="*/ -247 h 958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7212" h="95829">
                      <a:moveTo>
                        <a:pt x="19644" y="-247"/>
                      </a:moveTo>
                      <a:cubicBezTo>
                        <a:pt x="19644" y="-247"/>
                        <a:pt x="19644" y="1088"/>
                        <a:pt x="18786" y="3376"/>
                      </a:cubicBezTo>
                      <a:cubicBezTo>
                        <a:pt x="17928" y="5665"/>
                        <a:pt x="17451" y="8907"/>
                        <a:pt x="16497" y="12912"/>
                      </a:cubicBezTo>
                      <a:cubicBezTo>
                        <a:pt x="15925" y="14914"/>
                        <a:pt x="15544" y="17107"/>
                        <a:pt x="14876" y="19300"/>
                      </a:cubicBezTo>
                      <a:cubicBezTo>
                        <a:pt x="14209" y="21494"/>
                        <a:pt x="13637" y="23973"/>
                        <a:pt x="12969" y="26452"/>
                      </a:cubicBezTo>
                      <a:cubicBezTo>
                        <a:pt x="11729" y="31601"/>
                        <a:pt x="10013" y="36750"/>
                        <a:pt x="8678" y="42376"/>
                      </a:cubicBezTo>
                      <a:cubicBezTo>
                        <a:pt x="7343" y="48002"/>
                        <a:pt x="5532" y="53341"/>
                        <a:pt x="4197" y="58776"/>
                      </a:cubicBezTo>
                      <a:cubicBezTo>
                        <a:pt x="2862" y="64211"/>
                        <a:pt x="1622" y="69456"/>
                        <a:pt x="669" y="74128"/>
                      </a:cubicBezTo>
                      <a:cubicBezTo>
                        <a:pt x="-952" y="83663"/>
                        <a:pt x="-762" y="91673"/>
                        <a:pt x="3720" y="95582"/>
                      </a:cubicBezTo>
                      <a:cubicBezTo>
                        <a:pt x="12778" y="84550"/>
                        <a:pt x="19530" y="71802"/>
                        <a:pt x="23553" y="58109"/>
                      </a:cubicBezTo>
                      <a:cubicBezTo>
                        <a:pt x="25031" y="52569"/>
                        <a:pt x="26080" y="46934"/>
                        <a:pt x="26700" y="41231"/>
                      </a:cubicBezTo>
                      <a:cubicBezTo>
                        <a:pt x="27034" y="36435"/>
                        <a:pt x="27034" y="31629"/>
                        <a:pt x="26700" y="26833"/>
                      </a:cubicBezTo>
                      <a:cubicBezTo>
                        <a:pt x="26214" y="20006"/>
                        <a:pt x="24840" y="13274"/>
                        <a:pt x="22600" y="6809"/>
                      </a:cubicBezTo>
                      <a:cubicBezTo>
                        <a:pt x="21780" y="4397"/>
                        <a:pt x="20788" y="2032"/>
                        <a:pt x="19644" y="-24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756" name="任意多边形: 形状 755">
                  <a:extLst>
                    <a:ext uri="{FF2B5EF4-FFF2-40B4-BE49-F238E27FC236}">
                      <a16:creationId xmlns:a16="http://schemas.microsoft.com/office/drawing/2014/main" id="{5767E7A9-307F-7AF1-97F6-9E9DA134E4CF}"/>
                    </a:ext>
                  </a:extLst>
                </p:cNvPr>
                <p:cNvSpPr/>
                <p:nvPr/>
              </p:nvSpPr>
              <p:spPr>
                <a:xfrm>
                  <a:off x="1500038" y="2698844"/>
                  <a:ext cx="14304" cy="72218"/>
                </a:xfrm>
                <a:custGeom>
                  <a:avLst/>
                  <a:gdLst>
                    <a:gd name="connsiteX0" fmla="*/ 2622 w 18338"/>
                    <a:gd name="connsiteY0" fmla="*/ -247 h 92587"/>
                    <a:gd name="connsiteX1" fmla="*/ 2622 w 18338"/>
                    <a:gd name="connsiteY1" fmla="*/ 707 h 92587"/>
                    <a:gd name="connsiteX2" fmla="*/ 2622 w 18338"/>
                    <a:gd name="connsiteY2" fmla="*/ 3281 h 92587"/>
                    <a:gd name="connsiteX3" fmla="*/ 2622 w 18338"/>
                    <a:gd name="connsiteY3" fmla="*/ 12817 h 92587"/>
                    <a:gd name="connsiteX4" fmla="*/ 1955 w 18338"/>
                    <a:gd name="connsiteY4" fmla="*/ 26261 h 92587"/>
                    <a:gd name="connsiteX5" fmla="*/ 906 w 18338"/>
                    <a:gd name="connsiteY5" fmla="*/ 41994 h 92587"/>
                    <a:gd name="connsiteX6" fmla="*/ -47 w 18338"/>
                    <a:gd name="connsiteY6" fmla="*/ 58204 h 92587"/>
                    <a:gd name="connsiteX7" fmla="*/ -47 w 18338"/>
                    <a:gd name="connsiteY7" fmla="*/ 73270 h 92587"/>
                    <a:gd name="connsiteX8" fmla="*/ 6818 w 18338"/>
                    <a:gd name="connsiteY8" fmla="*/ 92340 h 92587"/>
                    <a:gd name="connsiteX9" fmla="*/ 17783 w 18338"/>
                    <a:gd name="connsiteY9" fmla="*/ 52864 h 92587"/>
                    <a:gd name="connsiteX10" fmla="*/ 17783 w 18338"/>
                    <a:gd name="connsiteY10" fmla="*/ 36559 h 92587"/>
                    <a:gd name="connsiteX11" fmla="*/ 15114 w 18338"/>
                    <a:gd name="connsiteY11" fmla="*/ 23305 h 92587"/>
                    <a:gd name="connsiteX12" fmla="*/ 7676 w 18338"/>
                    <a:gd name="connsiteY12" fmla="*/ 5856 h 92587"/>
                    <a:gd name="connsiteX13" fmla="*/ 4816 w 18338"/>
                    <a:gd name="connsiteY13" fmla="*/ 1660 h 925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8338" h="92587">
                      <a:moveTo>
                        <a:pt x="2622" y="-247"/>
                      </a:moveTo>
                      <a:lnTo>
                        <a:pt x="2622" y="707"/>
                      </a:lnTo>
                      <a:cubicBezTo>
                        <a:pt x="2622" y="1279"/>
                        <a:pt x="2622" y="2137"/>
                        <a:pt x="2622" y="3281"/>
                      </a:cubicBezTo>
                      <a:cubicBezTo>
                        <a:pt x="2622" y="4425"/>
                        <a:pt x="2622" y="8716"/>
                        <a:pt x="2622" y="12817"/>
                      </a:cubicBezTo>
                      <a:cubicBezTo>
                        <a:pt x="2622" y="16917"/>
                        <a:pt x="2050" y="21208"/>
                        <a:pt x="1955" y="26261"/>
                      </a:cubicBezTo>
                      <a:cubicBezTo>
                        <a:pt x="1859" y="31315"/>
                        <a:pt x="1097" y="36464"/>
                        <a:pt x="906" y="41994"/>
                      </a:cubicBezTo>
                      <a:cubicBezTo>
                        <a:pt x="715" y="47525"/>
                        <a:pt x="239" y="52864"/>
                        <a:pt x="-47" y="58204"/>
                      </a:cubicBezTo>
                      <a:cubicBezTo>
                        <a:pt x="-333" y="63220"/>
                        <a:pt x="-333" y="68254"/>
                        <a:pt x="-47" y="73270"/>
                      </a:cubicBezTo>
                      <a:cubicBezTo>
                        <a:pt x="-47" y="82805"/>
                        <a:pt x="2050" y="89671"/>
                        <a:pt x="6818" y="92340"/>
                      </a:cubicBezTo>
                      <a:cubicBezTo>
                        <a:pt x="12968" y="80002"/>
                        <a:pt x="16687" y="66605"/>
                        <a:pt x="17783" y="52864"/>
                      </a:cubicBezTo>
                      <a:cubicBezTo>
                        <a:pt x="18174" y="47439"/>
                        <a:pt x="18174" y="41985"/>
                        <a:pt x="17783" y="36559"/>
                      </a:cubicBezTo>
                      <a:cubicBezTo>
                        <a:pt x="17183" y="32087"/>
                        <a:pt x="16286" y="27663"/>
                        <a:pt x="15114" y="23305"/>
                      </a:cubicBezTo>
                      <a:cubicBezTo>
                        <a:pt x="13378" y="17193"/>
                        <a:pt x="10880" y="11339"/>
                        <a:pt x="7676" y="5856"/>
                      </a:cubicBezTo>
                      <a:cubicBezTo>
                        <a:pt x="6799" y="4406"/>
                        <a:pt x="5836" y="3014"/>
                        <a:pt x="4816" y="1660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757" name="任意多边形: 形状 756">
                  <a:extLst>
                    <a:ext uri="{FF2B5EF4-FFF2-40B4-BE49-F238E27FC236}">
                      <a16:creationId xmlns:a16="http://schemas.microsoft.com/office/drawing/2014/main" id="{5C4491FD-155D-F47B-0A85-1E5E6DBFA184}"/>
                    </a:ext>
                  </a:extLst>
                </p:cNvPr>
                <p:cNvSpPr/>
                <p:nvPr/>
              </p:nvSpPr>
              <p:spPr>
                <a:xfrm>
                  <a:off x="1510768" y="2654741"/>
                  <a:ext cx="18708" cy="65004"/>
                </a:xfrm>
                <a:custGeom>
                  <a:avLst/>
                  <a:gdLst>
                    <a:gd name="connsiteX0" fmla="*/ -262 w 23985"/>
                    <a:gd name="connsiteY0" fmla="*/ -247 h 83338"/>
                    <a:gd name="connsiteX1" fmla="*/ 1645 w 23985"/>
                    <a:gd name="connsiteY1" fmla="*/ 11863 h 83338"/>
                    <a:gd name="connsiteX2" fmla="*/ 3552 w 23985"/>
                    <a:gd name="connsiteY2" fmla="*/ 24450 h 83338"/>
                    <a:gd name="connsiteX3" fmla="*/ 5555 w 23985"/>
                    <a:gd name="connsiteY3" fmla="*/ 39134 h 83338"/>
                    <a:gd name="connsiteX4" fmla="*/ 10608 w 23985"/>
                    <a:gd name="connsiteY4" fmla="*/ 67740 h 83338"/>
                    <a:gd name="connsiteX5" fmla="*/ 20620 w 23985"/>
                    <a:gd name="connsiteY5" fmla="*/ 83092 h 83338"/>
                    <a:gd name="connsiteX6" fmla="*/ 22623 w 23985"/>
                    <a:gd name="connsiteY6" fmla="*/ 72317 h 83338"/>
                    <a:gd name="connsiteX7" fmla="*/ 23576 w 23985"/>
                    <a:gd name="connsiteY7" fmla="*/ 62209 h 83338"/>
                    <a:gd name="connsiteX8" fmla="*/ 22813 w 23985"/>
                    <a:gd name="connsiteY8" fmla="*/ 44188 h 83338"/>
                    <a:gd name="connsiteX9" fmla="*/ 14613 w 23985"/>
                    <a:gd name="connsiteY9" fmla="*/ 17870 h 83338"/>
                    <a:gd name="connsiteX10" fmla="*/ 9369 w 23985"/>
                    <a:gd name="connsiteY10" fmla="*/ 9384 h 83338"/>
                    <a:gd name="connsiteX11" fmla="*/ 4506 w 23985"/>
                    <a:gd name="connsiteY11" fmla="*/ 3663 h 83338"/>
                    <a:gd name="connsiteX12" fmla="*/ -262 w 23985"/>
                    <a:gd name="connsiteY12" fmla="*/ -247 h 833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3985" h="83338">
                      <a:moveTo>
                        <a:pt x="-262" y="-247"/>
                      </a:moveTo>
                      <a:lnTo>
                        <a:pt x="1645" y="11863"/>
                      </a:lnTo>
                      <a:cubicBezTo>
                        <a:pt x="2217" y="15487"/>
                        <a:pt x="2885" y="19682"/>
                        <a:pt x="3552" y="24450"/>
                      </a:cubicBezTo>
                      <a:cubicBezTo>
                        <a:pt x="4220" y="29217"/>
                        <a:pt x="4887" y="33985"/>
                        <a:pt x="5555" y="39134"/>
                      </a:cubicBezTo>
                      <a:cubicBezTo>
                        <a:pt x="6718" y="48755"/>
                        <a:pt x="8406" y="58300"/>
                        <a:pt x="10608" y="67740"/>
                      </a:cubicBezTo>
                      <a:cubicBezTo>
                        <a:pt x="12611" y="76035"/>
                        <a:pt x="15758" y="82233"/>
                        <a:pt x="20620" y="83092"/>
                      </a:cubicBezTo>
                      <a:cubicBezTo>
                        <a:pt x="21383" y="79373"/>
                        <a:pt x="22146" y="75845"/>
                        <a:pt x="22623" y="72317"/>
                      </a:cubicBezTo>
                      <a:cubicBezTo>
                        <a:pt x="23119" y="68970"/>
                        <a:pt x="23443" y="65594"/>
                        <a:pt x="23576" y="62209"/>
                      </a:cubicBezTo>
                      <a:cubicBezTo>
                        <a:pt x="23920" y="56192"/>
                        <a:pt x="23662" y="50157"/>
                        <a:pt x="22813" y="44188"/>
                      </a:cubicBezTo>
                      <a:cubicBezTo>
                        <a:pt x="21650" y="34996"/>
                        <a:pt x="18875" y="26090"/>
                        <a:pt x="14613" y="17870"/>
                      </a:cubicBezTo>
                      <a:cubicBezTo>
                        <a:pt x="13068" y="14924"/>
                        <a:pt x="11314" y="12082"/>
                        <a:pt x="9369" y="9384"/>
                      </a:cubicBezTo>
                      <a:cubicBezTo>
                        <a:pt x="7872" y="7372"/>
                        <a:pt x="6251" y="5465"/>
                        <a:pt x="4506" y="3663"/>
                      </a:cubicBezTo>
                      <a:cubicBezTo>
                        <a:pt x="3028" y="2233"/>
                        <a:pt x="1435" y="926"/>
                        <a:pt x="-262" y="-24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758" name="任意多边形: 形状 757">
                  <a:extLst>
                    <a:ext uri="{FF2B5EF4-FFF2-40B4-BE49-F238E27FC236}">
                      <a16:creationId xmlns:a16="http://schemas.microsoft.com/office/drawing/2014/main" id="{8D759CDD-6A0F-AD43-2519-438E0899A7E0}"/>
                    </a:ext>
                  </a:extLst>
                </p:cNvPr>
                <p:cNvSpPr/>
                <p:nvPr/>
              </p:nvSpPr>
              <p:spPr>
                <a:xfrm>
                  <a:off x="1510470" y="2609148"/>
                  <a:ext cx="27228" cy="55658"/>
                </a:xfrm>
                <a:custGeom>
                  <a:avLst/>
                  <a:gdLst>
                    <a:gd name="connsiteX0" fmla="*/ -262 w 34908"/>
                    <a:gd name="connsiteY0" fmla="*/ -247 h 71356"/>
                    <a:gd name="connsiteX1" fmla="*/ 882 w 34908"/>
                    <a:gd name="connsiteY1" fmla="*/ 2614 h 71356"/>
                    <a:gd name="connsiteX2" fmla="*/ 3648 w 34908"/>
                    <a:gd name="connsiteY2" fmla="*/ 10337 h 71356"/>
                    <a:gd name="connsiteX3" fmla="*/ 7652 w 34908"/>
                    <a:gd name="connsiteY3" fmla="*/ 21398 h 71356"/>
                    <a:gd name="connsiteX4" fmla="*/ 10036 w 34908"/>
                    <a:gd name="connsiteY4" fmla="*/ 27787 h 71356"/>
                    <a:gd name="connsiteX5" fmla="*/ 12324 w 34908"/>
                    <a:gd name="connsiteY5" fmla="*/ 34461 h 71356"/>
                    <a:gd name="connsiteX6" fmla="*/ 17283 w 34908"/>
                    <a:gd name="connsiteY6" fmla="*/ 47811 h 71356"/>
                    <a:gd name="connsiteX7" fmla="*/ 22432 w 34908"/>
                    <a:gd name="connsiteY7" fmla="*/ 59730 h 71356"/>
                    <a:gd name="connsiteX8" fmla="*/ 34637 w 34908"/>
                    <a:gd name="connsiteY8" fmla="*/ 71077 h 71356"/>
                    <a:gd name="connsiteX9" fmla="*/ 33207 w 34908"/>
                    <a:gd name="connsiteY9" fmla="*/ 51339 h 71356"/>
                    <a:gd name="connsiteX10" fmla="*/ 31490 w 34908"/>
                    <a:gd name="connsiteY10" fmla="*/ 42757 h 71356"/>
                    <a:gd name="connsiteX11" fmla="*/ 29106 w 34908"/>
                    <a:gd name="connsiteY11" fmla="*/ 35034 h 71356"/>
                    <a:gd name="connsiteX12" fmla="*/ 16711 w 34908"/>
                    <a:gd name="connsiteY12" fmla="*/ 13007 h 71356"/>
                    <a:gd name="connsiteX13" fmla="*/ 4887 w 34908"/>
                    <a:gd name="connsiteY13" fmla="*/ 2518 h 71356"/>
                    <a:gd name="connsiteX14" fmla="*/ 1168 w 34908"/>
                    <a:gd name="connsiteY14" fmla="*/ 325 h 713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34908" h="71356">
                      <a:moveTo>
                        <a:pt x="-262" y="-247"/>
                      </a:moveTo>
                      <a:cubicBezTo>
                        <a:pt x="-262" y="-247"/>
                        <a:pt x="215" y="802"/>
                        <a:pt x="882" y="2614"/>
                      </a:cubicBezTo>
                      <a:lnTo>
                        <a:pt x="3648" y="10337"/>
                      </a:lnTo>
                      <a:cubicBezTo>
                        <a:pt x="4982" y="13579"/>
                        <a:pt x="6222" y="17298"/>
                        <a:pt x="7652" y="21398"/>
                      </a:cubicBezTo>
                      <a:cubicBezTo>
                        <a:pt x="8415" y="23496"/>
                        <a:pt x="9273" y="25594"/>
                        <a:pt x="10036" y="27787"/>
                      </a:cubicBezTo>
                      <a:lnTo>
                        <a:pt x="12324" y="34461"/>
                      </a:lnTo>
                      <a:cubicBezTo>
                        <a:pt x="13946" y="38848"/>
                        <a:pt x="15567" y="43329"/>
                        <a:pt x="17283" y="47811"/>
                      </a:cubicBezTo>
                      <a:cubicBezTo>
                        <a:pt x="18999" y="52292"/>
                        <a:pt x="20811" y="56202"/>
                        <a:pt x="22432" y="59730"/>
                      </a:cubicBezTo>
                      <a:cubicBezTo>
                        <a:pt x="25960" y="66786"/>
                        <a:pt x="30060" y="71554"/>
                        <a:pt x="34637" y="71077"/>
                      </a:cubicBezTo>
                      <a:cubicBezTo>
                        <a:pt x="34723" y="64469"/>
                        <a:pt x="34246" y="57861"/>
                        <a:pt x="33207" y="51339"/>
                      </a:cubicBezTo>
                      <a:cubicBezTo>
                        <a:pt x="32758" y="48288"/>
                        <a:pt x="32186" y="45427"/>
                        <a:pt x="31490" y="42757"/>
                      </a:cubicBezTo>
                      <a:cubicBezTo>
                        <a:pt x="30823" y="39992"/>
                        <a:pt x="29869" y="37417"/>
                        <a:pt x="29106" y="35034"/>
                      </a:cubicBezTo>
                      <a:cubicBezTo>
                        <a:pt x="26284" y="27024"/>
                        <a:pt x="22089" y="19577"/>
                        <a:pt x="16711" y="13007"/>
                      </a:cubicBezTo>
                      <a:cubicBezTo>
                        <a:pt x="13288" y="8964"/>
                        <a:pt x="9311" y="5436"/>
                        <a:pt x="4887" y="2518"/>
                      </a:cubicBezTo>
                      <a:cubicBezTo>
                        <a:pt x="3686" y="1717"/>
                        <a:pt x="2446" y="983"/>
                        <a:pt x="1168" y="325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759" name="任意多边形: 形状 758">
                  <a:extLst>
                    <a:ext uri="{FF2B5EF4-FFF2-40B4-BE49-F238E27FC236}">
                      <a16:creationId xmlns:a16="http://schemas.microsoft.com/office/drawing/2014/main" id="{831D4B29-C6A6-6C73-6402-32B68F19F874}"/>
                    </a:ext>
                  </a:extLst>
                </p:cNvPr>
                <p:cNvSpPr/>
                <p:nvPr/>
              </p:nvSpPr>
              <p:spPr>
                <a:xfrm>
                  <a:off x="1501247" y="2564449"/>
                  <a:ext cx="35179" cy="44338"/>
                </a:xfrm>
                <a:custGeom>
                  <a:avLst/>
                  <a:gdLst>
                    <a:gd name="connsiteX0" fmla="*/ -262 w 45101"/>
                    <a:gd name="connsiteY0" fmla="*/ -247 h 56844"/>
                    <a:gd name="connsiteX1" fmla="*/ 5364 w 45101"/>
                    <a:gd name="connsiteY1" fmla="*/ 8430 h 56844"/>
                    <a:gd name="connsiteX2" fmla="*/ 10990 w 45101"/>
                    <a:gd name="connsiteY2" fmla="*/ 17966 h 56844"/>
                    <a:gd name="connsiteX3" fmla="*/ 17664 w 45101"/>
                    <a:gd name="connsiteY3" fmla="*/ 28741 h 56844"/>
                    <a:gd name="connsiteX4" fmla="*/ 31681 w 45101"/>
                    <a:gd name="connsiteY4" fmla="*/ 49050 h 56844"/>
                    <a:gd name="connsiteX5" fmla="*/ 38451 w 45101"/>
                    <a:gd name="connsiteY5" fmla="*/ 55248 h 56844"/>
                    <a:gd name="connsiteX6" fmla="*/ 44840 w 45101"/>
                    <a:gd name="connsiteY6" fmla="*/ 56202 h 56844"/>
                    <a:gd name="connsiteX7" fmla="*/ 39882 w 45101"/>
                    <a:gd name="connsiteY7" fmla="*/ 38657 h 56844"/>
                    <a:gd name="connsiteX8" fmla="*/ 33016 w 45101"/>
                    <a:gd name="connsiteY8" fmla="*/ 25022 h 56844"/>
                    <a:gd name="connsiteX9" fmla="*/ 25293 w 45101"/>
                    <a:gd name="connsiteY9" fmla="*/ 15486 h 56844"/>
                    <a:gd name="connsiteX10" fmla="*/ 17569 w 45101"/>
                    <a:gd name="connsiteY10" fmla="*/ 8621 h 56844"/>
                    <a:gd name="connsiteX11" fmla="*/ 4887 w 45101"/>
                    <a:gd name="connsiteY11" fmla="*/ 1851 h 56844"/>
                    <a:gd name="connsiteX12" fmla="*/ -262 w 45101"/>
                    <a:gd name="connsiteY12" fmla="*/ -247 h 568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5101" h="56844">
                      <a:moveTo>
                        <a:pt x="-262" y="-247"/>
                      </a:moveTo>
                      <a:cubicBezTo>
                        <a:pt x="-262" y="-247"/>
                        <a:pt x="1836" y="3186"/>
                        <a:pt x="5364" y="8430"/>
                      </a:cubicBezTo>
                      <a:lnTo>
                        <a:pt x="10990" y="17966"/>
                      </a:lnTo>
                      <a:cubicBezTo>
                        <a:pt x="13183" y="21398"/>
                        <a:pt x="15281" y="25022"/>
                        <a:pt x="17664" y="28741"/>
                      </a:cubicBezTo>
                      <a:cubicBezTo>
                        <a:pt x="21888" y="35815"/>
                        <a:pt x="26570" y="42595"/>
                        <a:pt x="31681" y="49050"/>
                      </a:cubicBezTo>
                      <a:cubicBezTo>
                        <a:pt x="33560" y="51491"/>
                        <a:pt x="35848" y="53589"/>
                        <a:pt x="38451" y="55248"/>
                      </a:cubicBezTo>
                      <a:cubicBezTo>
                        <a:pt x="40292" y="56612"/>
                        <a:pt x="42685" y="56965"/>
                        <a:pt x="44840" y="56202"/>
                      </a:cubicBezTo>
                      <a:cubicBezTo>
                        <a:pt x="43658" y="50233"/>
                        <a:pt x="42008" y="44359"/>
                        <a:pt x="39882" y="38657"/>
                      </a:cubicBezTo>
                      <a:cubicBezTo>
                        <a:pt x="37965" y="33937"/>
                        <a:pt x="35667" y="29379"/>
                        <a:pt x="33016" y="25022"/>
                      </a:cubicBezTo>
                      <a:cubicBezTo>
                        <a:pt x="30699" y="21637"/>
                        <a:pt x="28115" y="18452"/>
                        <a:pt x="25293" y="15486"/>
                      </a:cubicBezTo>
                      <a:cubicBezTo>
                        <a:pt x="22918" y="12979"/>
                        <a:pt x="20334" y="10690"/>
                        <a:pt x="17569" y="8621"/>
                      </a:cubicBezTo>
                      <a:cubicBezTo>
                        <a:pt x="13717" y="5722"/>
                        <a:pt x="9445" y="3434"/>
                        <a:pt x="4887" y="1851"/>
                      </a:cubicBezTo>
                      <a:cubicBezTo>
                        <a:pt x="3247" y="983"/>
                        <a:pt x="1521" y="278"/>
                        <a:pt x="-262" y="-24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760" name="任意多边形: 形状 759">
                  <a:extLst>
                    <a:ext uri="{FF2B5EF4-FFF2-40B4-BE49-F238E27FC236}">
                      <a16:creationId xmlns:a16="http://schemas.microsoft.com/office/drawing/2014/main" id="{44624CDA-11FF-8338-8514-3F4D60FBFAC5}"/>
                    </a:ext>
                  </a:extLst>
                </p:cNvPr>
                <p:cNvSpPr/>
                <p:nvPr/>
              </p:nvSpPr>
              <p:spPr>
                <a:xfrm>
                  <a:off x="1483323" y="2522810"/>
                  <a:ext cx="40013" cy="31819"/>
                </a:xfrm>
                <a:custGeom>
                  <a:avLst/>
                  <a:gdLst>
                    <a:gd name="connsiteX0" fmla="*/ -262 w 51299"/>
                    <a:gd name="connsiteY0" fmla="*/ -70 h 40793"/>
                    <a:gd name="connsiteX1" fmla="*/ 21383 w 51299"/>
                    <a:gd name="connsiteY1" fmla="*/ 21480 h 40793"/>
                    <a:gd name="connsiteX2" fmla="*/ 29774 w 51299"/>
                    <a:gd name="connsiteY2" fmla="*/ 29585 h 40793"/>
                    <a:gd name="connsiteX3" fmla="*/ 37879 w 51299"/>
                    <a:gd name="connsiteY3" fmla="*/ 36355 h 40793"/>
                    <a:gd name="connsiteX4" fmla="*/ 51038 w 51299"/>
                    <a:gd name="connsiteY4" fmla="*/ 39406 h 40793"/>
                    <a:gd name="connsiteX5" fmla="*/ 43219 w 51299"/>
                    <a:gd name="connsiteY5" fmla="*/ 24817 h 40793"/>
                    <a:gd name="connsiteX6" fmla="*/ 34446 w 51299"/>
                    <a:gd name="connsiteY6" fmla="*/ 14329 h 40793"/>
                    <a:gd name="connsiteX7" fmla="*/ 17283 w 51299"/>
                    <a:gd name="connsiteY7" fmla="*/ 2887 h 40793"/>
                    <a:gd name="connsiteX8" fmla="*/ 4601 w 51299"/>
                    <a:gd name="connsiteY8" fmla="*/ -165 h 40793"/>
                    <a:gd name="connsiteX9" fmla="*/ -262 w 51299"/>
                    <a:gd name="connsiteY9" fmla="*/ -70 h 407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1299" h="40793">
                      <a:moveTo>
                        <a:pt x="-262" y="-70"/>
                      </a:moveTo>
                      <a:lnTo>
                        <a:pt x="21383" y="21480"/>
                      </a:lnTo>
                      <a:cubicBezTo>
                        <a:pt x="24149" y="24341"/>
                        <a:pt x="26914" y="27106"/>
                        <a:pt x="29774" y="29585"/>
                      </a:cubicBezTo>
                      <a:cubicBezTo>
                        <a:pt x="32320" y="32017"/>
                        <a:pt x="35028" y="34276"/>
                        <a:pt x="37879" y="36355"/>
                      </a:cubicBezTo>
                      <a:cubicBezTo>
                        <a:pt x="43124" y="40074"/>
                        <a:pt x="47414" y="41886"/>
                        <a:pt x="51038" y="39406"/>
                      </a:cubicBezTo>
                      <a:cubicBezTo>
                        <a:pt x="48864" y="34324"/>
                        <a:pt x="46251" y="29442"/>
                        <a:pt x="43219" y="24817"/>
                      </a:cubicBezTo>
                      <a:cubicBezTo>
                        <a:pt x="40578" y="21089"/>
                        <a:pt x="37650" y="17580"/>
                        <a:pt x="34446" y="14329"/>
                      </a:cubicBezTo>
                      <a:cubicBezTo>
                        <a:pt x="29555" y="9399"/>
                        <a:pt x="23719" y="5509"/>
                        <a:pt x="17283" y="2887"/>
                      </a:cubicBezTo>
                      <a:cubicBezTo>
                        <a:pt x="13250" y="1180"/>
                        <a:pt x="8968" y="150"/>
                        <a:pt x="4601" y="-165"/>
                      </a:cubicBezTo>
                      <a:cubicBezTo>
                        <a:pt x="2980" y="-298"/>
                        <a:pt x="1350" y="-270"/>
                        <a:pt x="-262" y="-70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761" name="任意多边形: 形状 760">
                  <a:extLst>
                    <a:ext uri="{FF2B5EF4-FFF2-40B4-BE49-F238E27FC236}">
                      <a16:creationId xmlns:a16="http://schemas.microsoft.com/office/drawing/2014/main" id="{B2F4C6CC-F759-81A5-A95A-E26F134E2DB7}"/>
                    </a:ext>
                  </a:extLst>
                </p:cNvPr>
                <p:cNvSpPr/>
                <p:nvPr/>
              </p:nvSpPr>
              <p:spPr>
                <a:xfrm>
                  <a:off x="1457515" y="2485059"/>
                  <a:ext cx="41798" cy="21086"/>
                </a:xfrm>
                <a:custGeom>
                  <a:avLst/>
                  <a:gdLst>
                    <a:gd name="connsiteX0" fmla="*/ -262 w 53587"/>
                    <a:gd name="connsiteY0" fmla="*/ 2082 h 27033"/>
                    <a:gd name="connsiteX1" fmla="*/ 1645 w 53587"/>
                    <a:gd name="connsiteY1" fmla="*/ 3227 h 27033"/>
                    <a:gd name="connsiteX2" fmla="*/ 6890 w 53587"/>
                    <a:gd name="connsiteY2" fmla="*/ 6468 h 27033"/>
                    <a:gd name="connsiteX3" fmla="*/ 23195 w 53587"/>
                    <a:gd name="connsiteY3" fmla="*/ 16004 h 27033"/>
                    <a:gd name="connsiteX4" fmla="*/ 32253 w 53587"/>
                    <a:gd name="connsiteY4" fmla="*/ 21153 h 27033"/>
                    <a:gd name="connsiteX5" fmla="*/ 40835 w 53587"/>
                    <a:gd name="connsiteY5" fmla="*/ 25253 h 27033"/>
                    <a:gd name="connsiteX6" fmla="*/ 48177 w 53587"/>
                    <a:gd name="connsiteY6" fmla="*/ 26779 h 27033"/>
                    <a:gd name="connsiteX7" fmla="*/ 53326 w 53587"/>
                    <a:gd name="connsiteY7" fmla="*/ 24490 h 27033"/>
                    <a:gd name="connsiteX8" fmla="*/ 16138 w 53587"/>
                    <a:gd name="connsiteY8" fmla="*/ 175 h 27033"/>
                    <a:gd name="connsiteX9" fmla="*/ 4124 w 53587"/>
                    <a:gd name="connsiteY9" fmla="*/ 175 h 27033"/>
                    <a:gd name="connsiteX10" fmla="*/ -262 w 53587"/>
                    <a:gd name="connsiteY10" fmla="*/ 2082 h 270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3587" h="27033">
                      <a:moveTo>
                        <a:pt x="-262" y="2082"/>
                      </a:moveTo>
                      <a:lnTo>
                        <a:pt x="1645" y="3227"/>
                      </a:lnTo>
                      <a:lnTo>
                        <a:pt x="6890" y="6468"/>
                      </a:lnTo>
                      <a:cubicBezTo>
                        <a:pt x="11371" y="9043"/>
                        <a:pt x="17092" y="12762"/>
                        <a:pt x="23195" y="16004"/>
                      </a:cubicBezTo>
                      <a:cubicBezTo>
                        <a:pt x="26151" y="17815"/>
                        <a:pt x="29297" y="19627"/>
                        <a:pt x="32253" y="21153"/>
                      </a:cubicBezTo>
                      <a:cubicBezTo>
                        <a:pt x="35018" y="22717"/>
                        <a:pt x="37879" y="24090"/>
                        <a:pt x="40835" y="25253"/>
                      </a:cubicBezTo>
                      <a:cubicBezTo>
                        <a:pt x="43181" y="26159"/>
                        <a:pt x="45660" y="26674"/>
                        <a:pt x="48177" y="26779"/>
                      </a:cubicBezTo>
                      <a:cubicBezTo>
                        <a:pt x="50160" y="26883"/>
                        <a:pt x="52077" y="26035"/>
                        <a:pt x="53326" y="24490"/>
                      </a:cubicBezTo>
                      <a:cubicBezTo>
                        <a:pt x="44830" y="11589"/>
                        <a:pt x="31366" y="2778"/>
                        <a:pt x="16138" y="175"/>
                      </a:cubicBezTo>
                      <a:cubicBezTo>
                        <a:pt x="12153" y="-387"/>
                        <a:pt x="8110" y="-387"/>
                        <a:pt x="4124" y="175"/>
                      </a:cubicBezTo>
                      <a:cubicBezTo>
                        <a:pt x="2608" y="681"/>
                        <a:pt x="1140" y="1319"/>
                        <a:pt x="-262" y="2082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762" name="任意多边形: 形状 761">
                  <a:extLst>
                    <a:ext uri="{FF2B5EF4-FFF2-40B4-BE49-F238E27FC236}">
                      <a16:creationId xmlns:a16="http://schemas.microsoft.com/office/drawing/2014/main" id="{4BFF844F-8284-CE48-1724-1AE3B2DFA5B6}"/>
                    </a:ext>
                  </a:extLst>
                </p:cNvPr>
                <p:cNvSpPr/>
                <p:nvPr/>
              </p:nvSpPr>
              <p:spPr>
                <a:xfrm>
                  <a:off x="1425088" y="2453716"/>
                  <a:ext cx="40831" cy="13049"/>
                </a:xfrm>
                <a:custGeom>
                  <a:avLst/>
                  <a:gdLst>
                    <a:gd name="connsiteX0" fmla="*/ -262 w 52348"/>
                    <a:gd name="connsiteY0" fmla="*/ 5364 h 16729"/>
                    <a:gd name="connsiteX1" fmla="*/ 6985 w 52348"/>
                    <a:gd name="connsiteY1" fmla="*/ 7653 h 16729"/>
                    <a:gd name="connsiteX2" fmla="*/ 14518 w 52348"/>
                    <a:gd name="connsiteY2" fmla="*/ 9941 h 16729"/>
                    <a:gd name="connsiteX3" fmla="*/ 23290 w 52348"/>
                    <a:gd name="connsiteY3" fmla="*/ 12516 h 16729"/>
                    <a:gd name="connsiteX4" fmla="*/ 32825 w 52348"/>
                    <a:gd name="connsiteY4" fmla="*/ 14899 h 16729"/>
                    <a:gd name="connsiteX5" fmla="*/ 41216 w 52348"/>
                    <a:gd name="connsiteY5" fmla="*/ 16330 h 16729"/>
                    <a:gd name="connsiteX6" fmla="*/ 52086 w 52348"/>
                    <a:gd name="connsiteY6" fmla="*/ 12516 h 16729"/>
                    <a:gd name="connsiteX7" fmla="*/ 13946 w 52348"/>
                    <a:gd name="connsiteY7" fmla="*/ 25 h 16729"/>
                    <a:gd name="connsiteX8" fmla="*/ -262 w 52348"/>
                    <a:gd name="connsiteY8" fmla="*/ 5364 h 167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2348" h="16729">
                      <a:moveTo>
                        <a:pt x="-262" y="5364"/>
                      </a:moveTo>
                      <a:cubicBezTo>
                        <a:pt x="-262" y="5364"/>
                        <a:pt x="2503" y="6413"/>
                        <a:pt x="6985" y="7653"/>
                      </a:cubicBezTo>
                      <a:lnTo>
                        <a:pt x="14518" y="9941"/>
                      </a:lnTo>
                      <a:lnTo>
                        <a:pt x="23290" y="12516"/>
                      </a:lnTo>
                      <a:cubicBezTo>
                        <a:pt x="26341" y="13374"/>
                        <a:pt x="29393" y="14232"/>
                        <a:pt x="32825" y="14899"/>
                      </a:cubicBezTo>
                      <a:cubicBezTo>
                        <a:pt x="35591" y="15538"/>
                        <a:pt x="38394" y="16015"/>
                        <a:pt x="41216" y="16330"/>
                      </a:cubicBezTo>
                      <a:cubicBezTo>
                        <a:pt x="46366" y="16807"/>
                        <a:pt x="50752" y="16330"/>
                        <a:pt x="52086" y="12516"/>
                      </a:cubicBezTo>
                      <a:cubicBezTo>
                        <a:pt x="41741" y="3095"/>
                        <a:pt x="27858" y="-1444"/>
                        <a:pt x="13946" y="25"/>
                      </a:cubicBezTo>
                      <a:cubicBezTo>
                        <a:pt x="8873" y="730"/>
                        <a:pt x="4019" y="2561"/>
                        <a:pt x="-262" y="5364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763" name="任意多边形: 形状 762">
                  <a:extLst>
                    <a:ext uri="{FF2B5EF4-FFF2-40B4-BE49-F238E27FC236}">
                      <a16:creationId xmlns:a16="http://schemas.microsoft.com/office/drawing/2014/main" id="{4BF0B17A-FF54-B235-7FC2-3340E298D09E}"/>
                    </a:ext>
                  </a:extLst>
                </p:cNvPr>
                <p:cNvSpPr/>
                <p:nvPr/>
              </p:nvSpPr>
              <p:spPr>
                <a:xfrm>
                  <a:off x="1387528" y="2429526"/>
                  <a:ext cx="37335" cy="9007"/>
                </a:xfrm>
                <a:custGeom>
                  <a:avLst/>
                  <a:gdLst>
                    <a:gd name="connsiteX0" fmla="*/ -262 w 47866"/>
                    <a:gd name="connsiteY0" fmla="*/ 11300 h 11547"/>
                    <a:gd name="connsiteX1" fmla="*/ 7080 w 47866"/>
                    <a:gd name="connsiteY1" fmla="*/ 11300 h 11547"/>
                    <a:gd name="connsiteX2" fmla="*/ 14232 w 47866"/>
                    <a:gd name="connsiteY2" fmla="*/ 11300 h 11547"/>
                    <a:gd name="connsiteX3" fmla="*/ 22527 w 47866"/>
                    <a:gd name="connsiteY3" fmla="*/ 11300 h 11547"/>
                    <a:gd name="connsiteX4" fmla="*/ 31014 w 47866"/>
                    <a:gd name="connsiteY4" fmla="*/ 11300 h 11547"/>
                    <a:gd name="connsiteX5" fmla="*/ 38737 w 47866"/>
                    <a:gd name="connsiteY5" fmla="*/ 10537 h 11547"/>
                    <a:gd name="connsiteX6" fmla="*/ 47605 w 47866"/>
                    <a:gd name="connsiteY6" fmla="*/ 4340 h 11547"/>
                    <a:gd name="connsiteX7" fmla="*/ 36735 w 47866"/>
                    <a:gd name="connsiteY7" fmla="*/ 716 h 11547"/>
                    <a:gd name="connsiteX8" fmla="*/ 27199 w 47866"/>
                    <a:gd name="connsiteY8" fmla="*/ -237 h 11547"/>
                    <a:gd name="connsiteX9" fmla="*/ 18999 w 47866"/>
                    <a:gd name="connsiteY9" fmla="*/ 621 h 11547"/>
                    <a:gd name="connsiteX10" fmla="*/ 12229 w 47866"/>
                    <a:gd name="connsiteY10" fmla="*/ 2719 h 11547"/>
                    <a:gd name="connsiteX11" fmla="*/ 3361 w 47866"/>
                    <a:gd name="connsiteY11" fmla="*/ 8154 h 11547"/>
                    <a:gd name="connsiteX12" fmla="*/ -262 w 47866"/>
                    <a:gd name="connsiteY12" fmla="*/ 11300 h 115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7866" h="11547">
                      <a:moveTo>
                        <a:pt x="-262" y="11300"/>
                      </a:moveTo>
                      <a:lnTo>
                        <a:pt x="7080" y="11300"/>
                      </a:lnTo>
                      <a:cubicBezTo>
                        <a:pt x="9178" y="11300"/>
                        <a:pt x="11562" y="11300"/>
                        <a:pt x="14232" y="11300"/>
                      </a:cubicBezTo>
                      <a:cubicBezTo>
                        <a:pt x="16901" y="11300"/>
                        <a:pt x="19667" y="11300"/>
                        <a:pt x="22527" y="11300"/>
                      </a:cubicBezTo>
                      <a:cubicBezTo>
                        <a:pt x="25388" y="11300"/>
                        <a:pt x="28248" y="11300"/>
                        <a:pt x="31014" y="11300"/>
                      </a:cubicBezTo>
                      <a:cubicBezTo>
                        <a:pt x="33598" y="11205"/>
                        <a:pt x="36182" y="10948"/>
                        <a:pt x="38737" y="10537"/>
                      </a:cubicBezTo>
                      <a:cubicBezTo>
                        <a:pt x="43314" y="9584"/>
                        <a:pt x="46842" y="7772"/>
                        <a:pt x="47605" y="4340"/>
                      </a:cubicBezTo>
                      <a:cubicBezTo>
                        <a:pt x="44077" y="2862"/>
                        <a:pt x="40444" y="1651"/>
                        <a:pt x="36735" y="716"/>
                      </a:cubicBezTo>
                      <a:cubicBezTo>
                        <a:pt x="33598" y="58"/>
                        <a:pt x="30403" y="-256"/>
                        <a:pt x="27199" y="-237"/>
                      </a:cubicBezTo>
                      <a:cubicBezTo>
                        <a:pt x="24444" y="-304"/>
                        <a:pt x="21688" y="-18"/>
                        <a:pt x="18999" y="621"/>
                      </a:cubicBezTo>
                      <a:cubicBezTo>
                        <a:pt x="16692" y="1155"/>
                        <a:pt x="14432" y="1851"/>
                        <a:pt x="12229" y="2719"/>
                      </a:cubicBezTo>
                      <a:cubicBezTo>
                        <a:pt x="9016" y="4063"/>
                        <a:pt x="6022" y="5903"/>
                        <a:pt x="3361" y="8154"/>
                      </a:cubicBezTo>
                      <a:cubicBezTo>
                        <a:pt x="2045" y="9069"/>
                        <a:pt x="835" y="10127"/>
                        <a:pt x="-262" y="11300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</p:grpSp>
          <p:sp>
            <p:nvSpPr>
              <p:cNvPr id="741" name="任意多边形: 形状 740">
                <a:extLst>
                  <a:ext uri="{FF2B5EF4-FFF2-40B4-BE49-F238E27FC236}">
                    <a16:creationId xmlns:a16="http://schemas.microsoft.com/office/drawing/2014/main" id="{16D6EE36-BEEF-C163-85DE-F2A020A04F30}"/>
                  </a:ext>
                </a:extLst>
              </p:cNvPr>
              <p:cNvSpPr/>
              <p:nvPr/>
            </p:nvSpPr>
            <p:spPr>
              <a:xfrm>
                <a:off x="1338440" y="2404320"/>
                <a:ext cx="63292" cy="13731"/>
              </a:xfrm>
              <a:custGeom>
                <a:avLst/>
                <a:gdLst>
                  <a:gd name="connsiteX0" fmla="*/ -262 w 81144"/>
                  <a:gd name="connsiteY0" fmla="*/ 1660 h 17604"/>
                  <a:gd name="connsiteX1" fmla="*/ 9845 w 81144"/>
                  <a:gd name="connsiteY1" fmla="*/ 421 h 17604"/>
                  <a:gd name="connsiteX2" fmla="*/ 20811 w 81144"/>
                  <a:gd name="connsiteY2" fmla="*/ -247 h 17604"/>
                  <a:gd name="connsiteX3" fmla="*/ 27200 w 81144"/>
                  <a:gd name="connsiteY3" fmla="*/ -247 h 17604"/>
                  <a:gd name="connsiteX4" fmla="*/ 33970 w 81144"/>
                  <a:gd name="connsiteY4" fmla="*/ -247 h 17604"/>
                  <a:gd name="connsiteX5" fmla="*/ 40930 w 81144"/>
                  <a:gd name="connsiteY5" fmla="*/ 421 h 17604"/>
                  <a:gd name="connsiteX6" fmla="*/ 47986 w 81144"/>
                  <a:gd name="connsiteY6" fmla="*/ 1565 h 17604"/>
                  <a:gd name="connsiteX7" fmla="*/ 61431 w 81144"/>
                  <a:gd name="connsiteY7" fmla="*/ 5188 h 17604"/>
                  <a:gd name="connsiteX8" fmla="*/ 72873 w 81144"/>
                  <a:gd name="connsiteY8" fmla="*/ 10528 h 17604"/>
                  <a:gd name="connsiteX9" fmla="*/ 77355 w 81144"/>
                  <a:gd name="connsiteY9" fmla="*/ 13579 h 17604"/>
                  <a:gd name="connsiteX10" fmla="*/ 80883 w 81144"/>
                  <a:gd name="connsiteY10" fmla="*/ 17107 h 17604"/>
                  <a:gd name="connsiteX11" fmla="*/ 70775 w 81144"/>
                  <a:gd name="connsiteY11" fmla="*/ 17107 h 17604"/>
                  <a:gd name="connsiteX12" fmla="*/ 58761 w 81144"/>
                  <a:gd name="connsiteY12" fmla="*/ 15010 h 17604"/>
                  <a:gd name="connsiteX13" fmla="*/ 52277 w 81144"/>
                  <a:gd name="connsiteY13" fmla="*/ 13579 h 17604"/>
                  <a:gd name="connsiteX14" fmla="*/ 45603 w 81144"/>
                  <a:gd name="connsiteY14" fmla="*/ 11958 h 17604"/>
                  <a:gd name="connsiteX15" fmla="*/ 39023 w 81144"/>
                  <a:gd name="connsiteY15" fmla="*/ 10242 h 17604"/>
                  <a:gd name="connsiteX16" fmla="*/ 32348 w 81144"/>
                  <a:gd name="connsiteY16" fmla="*/ 8716 h 17604"/>
                  <a:gd name="connsiteX17" fmla="*/ 25960 w 81144"/>
                  <a:gd name="connsiteY17" fmla="*/ 7095 h 17604"/>
                  <a:gd name="connsiteX18" fmla="*/ 19953 w 81144"/>
                  <a:gd name="connsiteY18" fmla="*/ 5760 h 17604"/>
                  <a:gd name="connsiteX19" fmla="*/ 9559 w 81144"/>
                  <a:gd name="connsiteY19" fmla="*/ 3472 h 17604"/>
                  <a:gd name="connsiteX20" fmla="*/ -262 w 81144"/>
                  <a:gd name="connsiteY20" fmla="*/ 1660 h 17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81144" h="17604">
                    <a:moveTo>
                      <a:pt x="-262" y="1660"/>
                    </a:moveTo>
                    <a:lnTo>
                      <a:pt x="9845" y="421"/>
                    </a:lnTo>
                    <a:cubicBezTo>
                      <a:pt x="13488" y="-18"/>
                      <a:pt x="17149" y="-247"/>
                      <a:pt x="20811" y="-247"/>
                    </a:cubicBezTo>
                    <a:lnTo>
                      <a:pt x="27200" y="-247"/>
                    </a:lnTo>
                    <a:lnTo>
                      <a:pt x="33970" y="-247"/>
                    </a:lnTo>
                    <a:cubicBezTo>
                      <a:pt x="36258" y="-247"/>
                      <a:pt x="38547" y="-247"/>
                      <a:pt x="40930" y="421"/>
                    </a:cubicBezTo>
                    <a:cubicBezTo>
                      <a:pt x="43314" y="1088"/>
                      <a:pt x="45603" y="1184"/>
                      <a:pt x="47986" y="1565"/>
                    </a:cubicBezTo>
                    <a:cubicBezTo>
                      <a:pt x="52544" y="2461"/>
                      <a:pt x="57035" y="3663"/>
                      <a:pt x="61431" y="5188"/>
                    </a:cubicBezTo>
                    <a:cubicBezTo>
                      <a:pt x="65417" y="6561"/>
                      <a:pt x="69259" y="8354"/>
                      <a:pt x="72873" y="10528"/>
                    </a:cubicBezTo>
                    <a:cubicBezTo>
                      <a:pt x="74437" y="11443"/>
                      <a:pt x="75934" y="12464"/>
                      <a:pt x="77355" y="13579"/>
                    </a:cubicBezTo>
                    <a:cubicBezTo>
                      <a:pt x="78623" y="14657"/>
                      <a:pt x="79806" y="15839"/>
                      <a:pt x="80883" y="17107"/>
                    </a:cubicBezTo>
                    <a:cubicBezTo>
                      <a:pt x="77526" y="17441"/>
                      <a:pt x="74132" y="17441"/>
                      <a:pt x="70775" y="17107"/>
                    </a:cubicBezTo>
                    <a:cubicBezTo>
                      <a:pt x="67057" y="17107"/>
                      <a:pt x="62957" y="15868"/>
                      <a:pt x="58761" y="15010"/>
                    </a:cubicBezTo>
                    <a:lnTo>
                      <a:pt x="52277" y="13579"/>
                    </a:lnTo>
                    <a:lnTo>
                      <a:pt x="45603" y="11958"/>
                    </a:lnTo>
                    <a:cubicBezTo>
                      <a:pt x="43381" y="11453"/>
                      <a:pt x="41188" y="10881"/>
                      <a:pt x="39023" y="10242"/>
                    </a:cubicBezTo>
                    <a:lnTo>
                      <a:pt x="32348" y="8716"/>
                    </a:lnTo>
                    <a:lnTo>
                      <a:pt x="25960" y="7095"/>
                    </a:lnTo>
                    <a:lnTo>
                      <a:pt x="19953" y="5760"/>
                    </a:lnTo>
                    <a:cubicBezTo>
                      <a:pt x="16139" y="4902"/>
                      <a:pt x="12611" y="3949"/>
                      <a:pt x="9559" y="3472"/>
                    </a:cubicBezTo>
                    <a:cubicBezTo>
                      <a:pt x="3266" y="2614"/>
                      <a:pt x="-262" y="1660"/>
                      <a:pt x="-262" y="166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</p:grpSp>
      <p:sp>
        <p:nvSpPr>
          <p:cNvPr id="734" name="文本框 733">
            <a:extLst>
              <a:ext uri="{FF2B5EF4-FFF2-40B4-BE49-F238E27FC236}">
                <a16:creationId xmlns:a16="http://schemas.microsoft.com/office/drawing/2014/main" id="{6F3CE79D-7B73-7911-0331-ED779C541A54}"/>
              </a:ext>
            </a:extLst>
          </p:cNvPr>
          <p:cNvSpPr txBox="1"/>
          <p:nvPr/>
        </p:nvSpPr>
        <p:spPr>
          <a:xfrm>
            <a:off x="3636037" y="2268353"/>
            <a:ext cx="2063268" cy="526298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/>
          <a:p>
            <a:pPr marR="0" lvl="0" indent="0" algn="ctr" fontAlgn="auto">
              <a:lnSpc>
                <a:spcPct val="11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r>
              <a:rPr lang="zh-CN" altLang="en-US" sz="1600" spc="300" dirty="0">
                <a:solidFill>
                  <a:schemeClr val="accent1"/>
                </a:solidFill>
                <a:latin typeface="+mj-ea"/>
                <a:ea typeface="+mj-ea"/>
              </a:rPr>
              <a:t>在此输入</a:t>
            </a:r>
            <a:br>
              <a:rPr lang="en-US" altLang="zh-CN" sz="1600" spc="300" dirty="0">
                <a:solidFill>
                  <a:schemeClr val="accent1"/>
                </a:solidFill>
                <a:latin typeface="+mj-ea"/>
                <a:ea typeface="+mj-ea"/>
              </a:rPr>
            </a:br>
            <a:r>
              <a:rPr lang="zh-CN" altLang="en-US" sz="1600" spc="300" dirty="0">
                <a:solidFill>
                  <a:schemeClr val="accent1"/>
                </a:solidFill>
                <a:latin typeface="+mj-ea"/>
                <a:ea typeface="+mj-ea"/>
              </a:rPr>
              <a:t>所获荣誉或奖项</a:t>
            </a:r>
          </a:p>
        </p:txBody>
      </p:sp>
      <p:grpSp>
        <p:nvGrpSpPr>
          <p:cNvPr id="791" name="组合 790">
            <a:extLst>
              <a:ext uri="{FF2B5EF4-FFF2-40B4-BE49-F238E27FC236}">
                <a16:creationId xmlns:a16="http://schemas.microsoft.com/office/drawing/2014/main" id="{454F4024-4FBB-47E7-F0C6-34EDC5A35064}"/>
              </a:ext>
            </a:extLst>
          </p:cNvPr>
          <p:cNvGrpSpPr/>
          <p:nvPr/>
        </p:nvGrpSpPr>
        <p:grpSpPr>
          <a:xfrm>
            <a:off x="3466259" y="3321709"/>
            <a:ext cx="2402828" cy="667714"/>
            <a:chOff x="1382497" y="2396425"/>
            <a:chExt cx="2111959" cy="517503"/>
          </a:xfr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accent2"/>
              </a:gs>
            </a:gsLst>
            <a:lin ang="2700000" scaled="1"/>
          </a:gradFill>
        </p:grpSpPr>
        <p:grpSp>
          <p:nvGrpSpPr>
            <p:cNvPr id="793" name="组合 792">
              <a:extLst>
                <a:ext uri="{FF2B5EF4-FFF2-40B4-BE49-F238E27FC236}">
                  <a16:creationId xmlns:a16="http://schemas.microsoft.com/office/drawing/2014/main" id="{CCAE49AE-8448-F845-598A-90B76A781624}"/>
                </a:ext>
              </a:extLst>
            </p:cNvPr>
            <p:cNvGrpSpPr/>
            <p:nvPr/>
          </p:nvGrpSpPr>
          <p:grpSpPr>
            <a:xfrm>
              <a:off x="1382497" y="2396425"/>
              <a:ext cx="252947" cy="517503"/>
              <a:chOff x="1403341" y="2390040"/>
              <a:chExt cx="252947" cy="517503"/>
            </a:xfrm>
            <a:grpFill/>
          </p:grpSpPr>
          <p:sp>
            <p:nvSpPr>
              <p:cNvPr id="822" name="任意多边形: 形状 821">
                <a:extLst>
                  <a:ext uri="{FF2B5EF4-FFF2-40B4-BE49-F238E27FC236}">
                    <a16:creationId xmlns:a16="http://schemas.microsoft.com/office/drawing/2014/main" id="{3087A6C7-41DE-B8B2-BAC7-45B11423D0DB}"/>
                  </a:ext>
                </a:extLst>
              </p:cNvPr>
              <p:cNvSpPr/>
              <p:nvPr/>
            </p:nvSpPr>
            <p:spPr>
              <a:xfrm>
                <a:off x="1431178" y="2408741"/>
                <a:ext cx="225110" cy="473231"/>
              </a:xfrm>
              <a:custGeom>
                <a:avLst/>
                <a:gdLst>
                  <a:gd name="connsiteX0" fmla="*/ 288341 w 288603"/>
                  <a:gd name="connsiteY0" fmla="*/ 597475 h 606706"/>
                  <a:gd name="connsiteX1" fmla="*/ 13250 w 288603"/>
                  <a:gd name="connsiteY1" fmla="*/ 363480 h 606706"/>
                  <a:gd name="connsiteX2" fmla="*/ 39376 w 288603"/>
                  <a:gd name="connsiteY2" fmla="*/ 149890 h 606706"/>
                  <a:gd name="connsiteX3" fmla="*/ 179830 w 288603"/>
                  <a:gd name="connsiteY3" fmla="*/ 15443 h 606706"/>
                  <a:gd name="connsiteX4" fmla="*/ 211583 w 288603"/>
                  <a:gd name="connsiteY4" fmla="*/ 3048 h 606706"/>
                  <a:gd name="connsiteX5" fmla="*/ 214062 w 288603"/>
                  <a:gd name="connsiteY5" fmla="*/ 92 h 606706"/>
                  <a:gd name="connsiteX6" fmla="*/ 62642 w 288603"/>
                  <a:gd name="connsiteY6" fmla="*/ 99640 h 606706"/>
                  <a:gd name="connsiteX7" fmla="*/ 91 w 288603"/>
                  <a:gd name="connsiteY7" fmla="*/ 280809 h 606706"/>
                  <a:gd name="connsiteX8" fmla="*/ 176302 w 288603"/>
                  <a:gd name="connsiteY8" fmla="*/ 587844 h 606706"/>
                  <a:gd name="connsiteX9" fmla="*/ 288341 w 288603"/>
                  <a:gd name="connsiteY9" fmla="*/ 605675 h 606706"/>
                  <a:gd name="connsiteX10" fmla="*/ 288341 w 288603"/>
                  <a:gd name="connsiteY10" fmla="*/ 597856 h 606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88603" h="606706">
                    <a:moveTo>
                      <a:pt x="288341" y="597475"/>
                    </a:moveTo>
                    <a:cubicBezTo>
                      <a:pt x="159616" y="606533"/>
                      <a:pt x="43381" y="509178"/>
                      <a:pt x="13250" y="363480"/>
                    </a:cubicBezTo>
                    <a:cubicBezTo>
                      <a:pt x="-1616" y="291346"/>
                      <a:pt x="7557" y="216323"/>
                      <a:pt x="39376" y="149890"/>
                    </a:cubicBezTo>
                    <a:cubicBezTo>
                      <a:pt x="69107" y="90085"/>
                      <a:pt x="118786" y="42533"/>
                      <a:pt x="179830" y="15443"/>
                    </a:cubicBezTo>
                    <a:cubicBezTo>
                      <a:pt x="190176" y="10733"/>
                      <a:pt x="200779" y="6595"/>
                      <a:pt x="211583" y="3048"/>
                    </a:cubicBezTo>
                    <a:cubicBezTo>
                      <a:pt x="215778" y="1713"/>
                      <a:pt x="218257" y="-1243"/>
                      <a:pt x="214062" y="92"/>
                    </a:cubicBezTo>
                    <a:cubicBezTo>
                      <a:pt x="154638" y="17093"/>
                      <a:pt x="101813" y="51830"/>
                      <a:pt x="62642" y="99640"/>
                    </a:cubicBezTo>
                    <a:cubicBezTo>
                      <a:pt x="23662" y="152160"/>
                      <a:pt x="1817" y="215426"/>
                      <a:pt x="91" y="280809"/>
                    </a:cubicBezTo>
                    <a:cubicBezTo>
                      <a:pt x="-6012" y="415638"/>
                      <a:pt x="67600" y="541121"/>
                      <a:pt x="176302" y="587844"/>
                    </a:cubicBezTo>
                    <a:cubicBezTo>
                      <a:pt x="211688" y="602662"/>
                      <a:pt x="250105" y="608774"/>
                      <a:pt x="288341" y="605675"/>
                    </a:cubicBezTo>
                    <a:lnTo>
                      <a:pt x="288341" y="597856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823" name="任意多边形: 形状 822">
                <a:extLst>
                  <a:ext uri="{FF2B5EF4-FFF2-40B4-BE49-F238E27FC236}">
                    <a16:creationId xmlns:a16="http://schemas.microsoft.com/office/drawing/2014/main" id="{E6DA5191-BC78-D319-57C0-6F22AD64E3CF}"/>
                  </a:ext>
                </a:extLst>
              </p:cNvPr>
              <p:cNvSpPr/>
              <p:nvPr/>
            </p:nvSpPr>
            <p:spPr>
              <a:xfrm>
                <a:off x="1550454" y="2880989"/>
                <a:ext cx="87540" cy="26554"/>
              </a:xfrm>
              <a:custGeom>
                <a:avLst/>
                <a:gdLst>
                  <a:gd name="connsiteX0" fmla="*/ -262 w 112231"/>
                  <a:gd name="connsiteY0" fmla="*/ 29503 h 34043"/>
                  <a:gd name="connsiteX1" fmla="*/ 4982 w 112231"/>
                  <a:gd name="connsiteY1" fmla="*/ 30647 h 34043"/>
                  <a:gd name="connsiteX2" fmla="*/ 18618 w 112231"/>
                  <a:gd name="connsiteY2" fmla="*/ 32650 h 34043"/>
                  <a:gd name="connsiteX3" fmla="*/ 37688 w 112231"/>
                  <a:gd name="connsiteY3" fmla="*/ 33794 h 34043"/>
                  <a:gd name="connsiteX4" fmla="*/ 59429 w 112231"/>
                  <a:gd name="connsiteY4" fmla="*/ 32364 h 34043"/>
                  <a:gd name="connsiteX5" fmla="*/ 80406 w 112231"/>
                  <a:gd name="connsiteY5" fmla="*/ 27787 h 34043"/>
                  <a:gd name="connsiteX6" fmla="*/ 97856 w 112231"/>
                  <a:gd name="connsiteY6" fmla="*/ 20254 h 34043"/>
                  <a:gd name="connsiteX7" fmla="*/ 111777 w 112231"/>
                  <a:gd name="connsiteY7" fmla="*/ -247 h 34043"/>
                  <a:gd name="connsiteX8" fmla="*/ 64959 w 112231"/>
                  <a:gd name="connsiteY8" fmla="*/ 5856 h 34043"/>
                  <a:gd name="connsiteX9" fmla="*/ 55424 w 112231"/>
                  <a:gd name="connsiteY9" fmla="*/ 8049 h 34043"/>
                  <a:gd name="connsiteX10" fmla="*/ 46365 w 112231"/>
                  <a:gd name="connsiteY10" fmla="*/ 10337 h 34043"/>
                  <a:gd name="connsiteX11" fmla="*/ 30346 w 112231"/>
                  <a:gd name="connsiteY11" fmla="*/ 15200 h 34043"/>
                  <a:gd name="connsiteX12" fmla="*/ 17473 w 112231"/>
                  <a:gd name="connsiteY12" fmla="*/ 20254 h 34043"/>
                  <a:gd name="connsiteX13" fmla="*/ 7938 w 112231"/>
                  <a:gd name="connsiteY13" fmla="*/ 24831 h 34043"/>
                  <a:gd name="connsiteX14" fmla="*/ -262 w 112231"/>
                  <a:gd name="connsiteY14" fmla="*/ 29503 h 340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12231" h="34043">
                    <a:moveTo>
                      <a:pt x="-262" y="29503"/>
                    </a:moveTo>
                    <a:lnTo>
                      <a:pt x="4982" y="30647"/>
                    </a:lnTo>
                    <a:cubicBezTo>
                      <a:pt x="8224" y="31219"/>
                      <a:pt x="12992" y="31887"/>
                      <a:pt x="18618" y="32650"/>
                    </a:cubicBezTo>
                    <a:cubicBezTo>
                      <a:pt x="24949" y="33346"/>
                      <a:pt x="31319" y="33727"/>
                      <a:pt x="37688" y="33794"/>
                    </a:cubicBezTo>
                    <a:cubicBezTo>
                      <a:pt x="44964" y="33832"/>
                      <a:pt x="52230" y="33355"/>
                      <a:pt x="59429" y="32364"/>
                    </a:cubicBezTo>
                    <a:cubicBezTo>
                      <a:pt x="66532" y="31420"/>
                      <a:pt x="73550" y="29894"/>
                      <a:pt x="80406" y="27787"/>
                    </a:cubicBezTo>
                    <a:cubicBezTo>
                      <a:pt x="86461" y="25861"/>
                      <a:pt x="92306" y="23334"/>
                      <a:pt x="97856" y="20254"/>
                    </a:cubicBezTo>
                    <a:cubicBezTo>
                      <a:pt x="107391" y="14152"/>
                      <a:pt x="113112" y="7191"/>
                      <a:pt x="111777" y="-247"/>
                    </a:cubicBezTo>
                    <a:cubicBezTo>
                      <a:pt x="96063" y="888"/>
                      <a:pt x="80435" y="2929"/>
                      <a:pt x="64959" y="5856"/>
                    </a:cubicBezTo>
                    <a:cubicBezTo>
                      <a:pt x="61527" y="6523"/>
                      <a:pt x="58284" y="7286"/>
                      <a:pt x="55424" y="8049"/>
                    </a:cubicBezTo>
                    <a:cubicBezTo>
                      <a:pt x="52563" y="8812"/>
                      <a:pt x="49226" y="9479"/>
                      <a:pt x="46365" y="10337"/>
                    </a:cubicBezTo>
                    <a:cubicBezTo>
                      <a:pt x="40453" y="12054"/>
                      <a:pt x="35209" y="13484"/>
                      <a:pt x="30346" y="15200"/>
                    </a:cubicBezTo>
                    <a:cubicBezTo>
                      <a:pt x="25483" y="16917"/>
                      <a:pt x="20811" y="18633"/>
                      <a:pt x="17473" y="20254"/>
                    </a:cubicBezTo>
                    <a:cubicBezTo>
                      <a:pt x="14136" y="21875"/>
                      <a:pt x="10418" y="23496"/>
                      <a:pt x="7938" y="24831"/>
                    </a:cubicBezTo>
                    <a:cubicBezTo>
                      <a:pt x="5097" y="26195"/>
                      <a:pt x="2360" y="27749"/>
                      <a:pt x="-262" y="29503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824" name="任意多边形: 形状 823">
                <a:extLst>
                  <a:ext uri="{FF2B5EF4-FFF2-40B4-BE49-F238E27FC236}">
                    <a16:creationId xmlns:a16="http://schemas.microsoft.com/office/drawing/2014/main" id="{358985B4-FCD1-6DCC-FDE7-FB486F62AEC9}"/>
                  </a:ext>
                </a:extLst>
              </p:cNvPr>
              <p:cNvSpPr/>
              <p:nvPr/>
            </p:nvSpPr>
            <p:spPr>
              <a:xfrm>
                <a:off x="1502481" y="2867749"/>
                <a:ext cx="84564" cy="19857"/>
              </a:xfrm>
              <a:custGeom>
                <a:avLst/>
                <a:gdLst>
                  <a:gd name="connsiteX0" fmla="*/ -262 w 108415"/>
                  <a:gd name="connsiteY0" fmla="*/ 6523 h 25458"/>
                  <a:gd name="connsiteX1" fmla="*/ 4315 w 108415"/>
                  <a:gd name="connsiteY1" fmla="*/ 8812 h 25458"/>
                  <a:gd name="connsiteX2" fmla="*/ 16520 w 108415"/>
                  <a:gd name="connsiteY2" fmla="*/ 14056 h 25458"/>
                  <a:gd name="connsiteX3" fmla="*/ 34065 w 108415"/>
                  <a:gd name="connsiteY3" fmla="*/ 19968 h 25458"/>
                  <a:gd name="connsiteX4" fmla="*/ 43600 w 108415"/>
                  <a:gd name="connsiteY4" fmla="*/ 22447 h 25458"/>
                  <a:gd name="connsiteX5" fmla="*/ 53898 w 108415"/>
                  <a:gd name="connsiteY5" fmla="*/ 24163 h 25458"/>
                  <a:gd name="connsiteX6" fmla="*/ 64196 w 108415"/>
                  <a:gd name="connsiteY6" fmla="*/ 25212 h 25458"/>
                  <a:gd name="connsiteX7" fmla="*/ 73732 w 108415"/>
                  <a:gd name="connsiteY7" fmla="*/ 25212 h 25458"/>
                  <a:gd name="connsiteX8" fmla="*/ 91276 w 108415"/>
                  <a:gd name="connsiteY8" fmla="*/ 22733 h 25458"/>
                  <a:gd name="connsiteX9" fmla="*/ 103482 w 108415"/>
                  <a:gd name="connsiteY9" fmla="*/ 16726 h 25458"/>
                  <a:gd name="connsiteX10" fmla="*/ 108154 w 108415"/>
                  <a:gd name="connsiteY10" fmla="*/ 7191 h 25458"/>
                  <a:gd name="connsiteX11" fmla="*/ 63720 w 108415"/>
                  <a:gd name="connsiteY11" fmla="*/ 611 h 25458"/>
                  <a:gd name="connsiteX12" fmla="*/ 45412 w 108415"/>
                  <a:gd name="connsiteY12" fmla="*/ -247 h 25458"/>
                  <a:gd name="connsiteX13" fmla="*/ 37212 w 108415"/>
                  <a:gd name="connsiteY13" fmla="*/ -247 h 25458"/>
                  <a:gd name="connsiteX14" fmla="*/ 29679 w 108415"/>
                  <a:gd name="connsiteY14" fmla="*/ -247 h 25458"/>
                  <a:gd name="connsiteX15" fmla="*/ 7080 w 108415"/>
                  <a:gd name="connsiteY15" fmla="*/ 2995 h 25458"/>
                  <a:gd name="connsiteX16" fmla="*/ -262 w 108415"/>
                  <a:gd name="connsiteY16" fmla="*/ 6523 h 25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08415" h="25458">
                    <a:moveTo>
                      <a:pt x="-262" y="6523"/>
                    </a:moveTo>
                    <a:lnTo>
                      <a:pt x="4315" y="8812"/>
                    </a:lnTo>
                    <a:cubicBezTo>
                      <a:pt x="7271" y="10051"/>
                      <a:pt x="11371" y="12149"/>
                      <a:pt x="16520" y="14056"/>
                    </a:cubicBezTo>
                    <a:cubicBezTo>
                      <a:pt x="22260" y="16326"/>
                      <a:pt x="28115" y="18299"/>
                      <a:pt x="34065" y="19968"/>
                    </a:cubicBezTo>
                    <a:lnTo>
                      <a:pt x="43600" y="22447"/>
                    </a:lnTo>
                    <a:lnTo>
                      <a:pt x="53898" y="24163"/>
                    </a:lnTo>
                    <a:cubicBezTo>
                      <a:pt x="57312" y="24697"/>
                      <a:pt x="60745" y="25050"/>
                      <a:pt x="64196" y="25212"/>
                    </a:cubicBezTo>
                    <a:cubicBezTo>
                      <a:pt x="67629" y="25212"/>
                      <a:pt x="70966" y="25212"/>
                      <a:pt x="73732" y="25212"/>
                    </a:cubicBezTo>
                    <a:cubicBezTo>
                      <a:pt x="79653" y="25041"/>
                      <a:pt x="85536" y="24211"/>
                      <a:pt x="91276" y="22733"/>
                    </a:cubicBezTo>
                    <a:cubicBezTo>
                      <a:pt x="95701" y="21551"/>
                      <a:pt x="99849" y="19510"/>
                      <a:pt x="103482" y="16726"/>
                    </a:cubicBezTo>
                    <a:cubicBezTo>
                      <a:pt x="106361" y="14380"/>
                      <a:pt x="108068" y="10900"/>
                      <a:pt x="108154" y="7191"/>
                    </a:cubicBezTo>
                    <a:cubicBezTo>
                      <a:pt x="93508" y="4006"/>
                      <a:pt x="78661" y="1803"/>
                      <a:pt x="63720" y="611"/>
                    </a:cubicBezTo>
                    <a:cubicBezTo>
                      <a:pt x="57140" y="39"/>
                      <a:pt x="51038" y="-56"/>
                      <a:pt x="45412" y="-247"/>
                    </a:cubicBezTo>
                    <a:lnTo>
                      <a:pt x="37212" y="-247"/>
                    </a:lnTo>
                    <a:lnTo>
                      <a:pt x="29679" y="-247"/>
                    </a:lnTo>
                    <a:cubicBezTo>
                      <a:pt x="22070" y="240"/>
                      <a:pt x="14518" y="1327"/>
                      <a:pt x="7080" y="2995"/>
                    </a:cubicBezTo>
                    <a:cubicBezTo>
                      <a:pt x="4563" y="4006"/>
                      <a:pt x="2103" y="5188"/>
                      <a:pt x="-262" y="6523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825" name="任意多边形: 形状 824">
                <a:extLst>
                  <a:ext uri="{FF2B5EF4-FFF2-40B4-BE49-F238E27FC236}">
                    <a16:creationId xmlns:a16="http://schemas.microsoft.com/office/drawing/2014/main" id="{5CF2F2A8-69E6-2DFF-B01E-76F438713156}"/>
                  </a:ext>
                </a:extLst>
              </p:cNvPr>
              <p:cNvSpPr/>
              <p:nvPr/>
            </p:nvSpPr>
            <p:spPr>
              <a:xfrm>
                <a:off x="1462096" y="2830308"/>
                <a:ext cx="78540" cy="30326"/>
              </a:xfrm>
              <a:custGeom>
                <a:avLst/>
                <a:gdLst>
                  <a:gd name="connsiteX0" fmla="*/ -262 w 100692"/>
                  <a:gd name="connsiteY0" fmla="*/ -17 h 38879"/>
                  <a:gd name="connsiteX1" fmla="*/ 3552 w 100692"/>
                  <a:gd name="connsiteY1" fmla="*/ 3130 h 38879"/>
                  <a:gd name="connsiteX2" fmla="*/ 13755 w 100692"/>
                  <a:gd name="connsiteY2" fmla="*/ 10949 h 38879"/>
                  <a:gd name="connsiteX3" fmla="*/ 46556 w 100692"/>
                  <a:gd name="connsiteY3" fmla="*/ 30019 h 38879"/>
                  <a:gd name="connsiteX4" fmla="*/ 56091 w 100692"/>
                  <a:gd name="connsiteY4" fmla="*/ 33547 h 38879"/>
                  <a:gd name="connsiteX5" fmla="*/ 65150 w 100692"/>
                  <a:gd name="connsiteY5" fmla="*/ 36312 h 38879"/>
                  <a:gd name="connsiteX6" fmla="*/ 81741 w 100692"/>
                  <a:gd name="connsiteY6" fmla="*/ 38601 h 38879"/>
                  <a:gd name="connsiteX7" fmla="*/ 94137 w 100692"/>
                  <a:gd name="connsiteY7" fmla="*/ 36408 h 38879"/>
                  <a:gd name="connsiteX8" fmla="*/ 100430 w 100692"/>
                  <a:gd name="connsiteY8" fmla="*/ 29161 h 38879"/>
                  <a:gd name="connsiteX9" fmla="*/ 60668 w 100692"/>
                  <a:gd name="connsiteY9" fmla="*/ 11330 h 38879"/>
                  <a:gd name="connsiteX10" fmla="*/ 29393 w 100692"/>
                  <a:gd name="connsiteY10" fmla="*/ 2462 h 38879"/>
                  <a:gd name="connsiteX11" fmla="*/ 17188 w 100692"/>
                  <a:gd name="connsiteY11" fmla="*/ 651 h 38879"/>
                  <a:gd name="connsiteX12" fmla="*/ 7653 w 100692"/>
                  <a:gd name="connsiteY12" fmla="*/ -112 h 38879"/>
                  <a:gd name="connsiteX13" fmla="*/ -262 w 100692"/>
                  <a:gd name="connsiteY13" fmla="*/ -17 h 388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0692" h="38879">
                    <a:moveTo>
                      <a:pt x="-262" y="-17"/>
                    </a:moveTo>
                    <a:lnTo>
                      <a:pt x="3552" y="3130"/>
                    </a:lnTo>
                    <a:cubicBezTo>
                      <a:pt x="6804" y="5924"/>
                      <a:pt x="10217" y="8527"/>
                      <a:pt x="13755" y="10949"/>
                    </a:cubicBezTo>
                    <a:cubicBezTo>
                      <a:pt x="24044" y="18348"/>
                      <a:pt x="35028" y="24737"/>
                      <a:pt x="46556" y="30019"/>
                    </a:cubicBezTo>
                    <a:cubicBezTo>
                      <a:pt x="49665" y="31383"/>
                      <a:pt x="52849" y="32565"/>
                      <a:pt x="56091" y="33547"/>
                    </a:cubicBezTo>
                    <a:cubicBezTo>
                      <a:pt x="59057" y="34644"/>
                      <a:pt x="62079" y="35569"/>
                      <a:pt x="65150" y="36312"/>
                    </a:cubicBezTo>
                    <a:cubicBezTo>
                      <a:pt x="70576" y="37704"/>
                      <a:pt x="76144" y="38477"/>
                      <a:pt x="81741" y="38601"/>
                    </a:cubicBezTo>
                    <a:cubicBezTo>
                      <a:pt x="85984" y="38801"/>
                      <a:pt x="90218" y="38048"/>
                      <a:pt x="94137" y="36408"/>
                    </a:cubicBezTo>
                    <a:cubicBezTo>
                      <a:pt x="97226" y="35073"/>
                      <a:pt x="99544" y="32412"/>
                      <a:pt x="100430" y="29161"/>
                    </a:cubicBezTo>
                    <a:cubicBezTo>
                      <a:pt x="87615" y="22286"/>
                      <a:pt x="74323" y="16327"/>
                      <a:pt x="60668" y="11330"/>
                    </a:cubicBezTo>
                    <a:cubicBezTo>
                      <a:pt x="50485" y="7573"/>
                      <a:pt x="40034" y="4608"/>
                      <a:pt x="29393" y="2462"/>
                    </a:cubicBezTo>
                    <a:cubicBezTo>
                      <a:pt x="25359" y="1642"/>
                      <a:pt x="21288" y="1032"/>
                      <a:pt x="17188" y="651"/>
                    </a:cubicBezTo>
                    <a:cubicBezTo>
                      <a:pt x="13564" y="174"/>
                      <a:pt x="10513" y="-17"/>
                      <a:pt x="7653" y="-112"/>
                    </a:cubicBezTo>
                    <a:cubicBezTo>
                      <a:pt x="5021" y="-322"/>
                      <a:pt x="2370" y="-284"/>
                      <a:pt x="-262" y="-1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826" name="任意多边形: 形状 825">
                <a:extLst>
                  <a:ext uri="{FF2B5EF4-FFF2-40B4-BE49-F238E27FC236}">
                    <a16:creationId xmlns:a16="http://schemas.microsoft.com/office/drawing/2014/main" id="{558CFA30-16B7-BA4A-7272-D9B0232D0D27}"/>
                  </a:ext>
                </a:extLst>
              </p:cNvPr>
              <p:cNvSpPr/>
              <p:nvPr/>
            </p:nvSpPr>
            <p:spPr>
              <a:xfrm>
                <a:off x="1431231" y="2778946"/>
                <a:ext cx="67830" cy="44577"/>
              </a:xfrm>
              <a:custGeom>
                <a:avLst/>
                <a:gdLst>
                  <a:gd name="connsiteX0" fmla="*/ -262 w 86961"/>
                  <a:gd name="connsiteY0" fmla="*/ -247 h 57150"/>
                  <a:gd name="connsiteX1" fmla="*/ 2599 w 86961"/>
                  <a:gd name="connsiteY1" fmla="*/ 3663 h 57150"/>
                  <a:gd name="connsiteX2" fmla="*/ 10608 w 86961"/>
                  <a:gd name="connsiteY2" fmla="*/ 13198 h 57150"/>
                  <a:gd name="connsiteX3" fmla="*/ 16043 w 86961"/>
                  <a:gd name="connsiteY3" fmla="*/ 19396 h 57150"/>
                  <a:gd name="connsiteX4" fmla="*/ 22527 w 86961"/>
                  <a:gd name="connsiteY4" fmla="*/ 25785 h 57150"/>
                  <a:gd name="connsiteX5" fmla="*/ 37116 w 86961"/>
                  <a:gd name="connsiteY5" fmla="*/ 38657 h 57150"/>
                  <a:gd name="connsiteX6" fmla="*/ 52754 w 86961"/>
                  <a:gd name="connsiteY6" fmla="*/ 49051 h 57150"/>
                  <a:gd name="connsiteX7" fmla="*/ 67629 w 86961"/>
                  <a:gd name="connsiteY7" fmla="*/ 55535 h 57150"/>
                  <a:gd name="connsiteX8" fmla="*/ 86699 w 86961"/>
                  <a:gd name="connsiteY8" fmla="*/ 51720 h 57150"/>
                  <a:gd name="connsiteX9" fmla="*/ 53612 w 86961"/>
                  <a:gd name="connsiteY9" fmla="*/ 25022 h 57150"/>
                  <a:gd name="connsiteX10" fmla="*/ 39309 w 86961"/>
                  <a:gd name="connsiteY10" fmla="*/ 15486 h 57150"/>
                  <a:gd name="connsiteX11" fmla="*/ 26532 w 86961"/>
                  <a:gd name="connsiteY11" fmla="*/ 8716 h 57150"/>
                  <a:gd name="connsiteX12" fmla="*/ 7462 w 86961"/>
                  <a:gd name="connsiteY12" fmla="*/ 1088 h 57150"/>
                  <a:gd name="connsiteX13" fmla="*/ -262 w 86961"/>
                  <a:gd name="connsiteY13" fmla="*/ -247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6961" h="57150">
                    <a:moveTo>
                      <a:pt x="-262" y="-247"/>
                    </a:moveTo>
                    <a:lnTo>
                      <a:pt x="2599" y="3663"/>
                    </a:lnTo>
                    <a:cubicBezTo>
                      <a:pt x="4410" y="6142"/>
                      <a:pt x="7176" y="9479"/>
                      <a:pt x="10608" y="13198"/>
                    </a:cubicBezTo>
                    <a:lnTo>
                      <a:pt x="16043" y="19396"/>
                    </a:lnTo>
                    <a:lnTo>
                      <a:pt x="22527" y="25785"/>
                    </a:lnTo>
                    <a:cubicBezTo>
                      <a:pt x="27123" y="30371"/>
                      <a:pt x="31996" y="34671"/>
                      <a:pt x="37116" y="38657"/>
                    </a:cubicBezTo>
                    <a:cubicBezTo>
                      <a:pt x="42093" y="42462"/>
                      <a:pt x="47319" y="45932"/>
                      <a:pt x="52754" y="49051"/>
                    </a:cubicBezTo>
                    <a:cubicBezTo>
                      <a:pt x="57455" y="51768"/>
                      <a:pt x="62442" y="53942"/>
                      <a:pt x="67629" y="55535"/>
                    </a:cubicBezTo>
                    <a:cubicBezTo>
                      <a:pt x="77164" y="58013"/>
                      <a:pt x="83648" y="57346"/>
                      <a:pt x="86699" y="51720"/>
                    </a:cubicBezTo>
                    <a:cubicBezTo>
                      <a:pt x="76354" y="42004"/>
                      <a:pt x="65293" y="33079"/>
                      <a:pt x="53612" y="25022"/>
                    </a:cubicBezTo>
                    <a:cubicBezTo>
                      <a:pt x="48749" y="21398"/>
                      <a:pt x="44077" y="18538"/>
                      <a:pt x="39309" y="15486"/>
                    </a:cubicBezTo>
                    <a:cubicBezTo>
                      <a:pt x="34542" y="12435"/>
                      <a:pt x="30537" y="10624"/>
                      <a:pt x="26532" y="8716"/>
                    </a:cubicBezTo>
                    <a:cubicBezTo>
                      <a:pt x="20401" y="5646"/>
                      <a:pt x="14022" y="3091"/>
                      <a:pt x="7462" y="1088"/>
                    </a:cubicBezTo>
                    <a:cubicBezTo>
                      <a:pt x="4925" y="459"/>
                      <a:pt x="2341" y="11"/>
                      <a:pt x="-262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827" name="任意多边形: 形状 826">
                <a:extLst>
                  <a:ext uri="{FF2B5EF4-FFF2-40B4-BE49-F238E27FC236}">
                    <a16:creationId xmlns:a16="http://schemas.microsoft.com/office/drawing/2014/main" id="{B7534456-E928-2481-B042-B3B23D6267FF}"/>
                  </a:ext>
                </a:extLst>
              </p:cNvPr>
              <p:cNvSpPr/>
              <p:nvPr/>
            </p:nvSpPr>
            <p:spPr>
              <a:xfrm>
                <a:off x="1411447" y="2720785"/>
                <a:ext cx="53996" cy="56506"/>
              </a:xfrm>
              <a:custGeom>
                <a:avLst/>
                <a:gdLst>
                  <a:gd name="connsiteX0" fmla="*/ -262 w 69225"/>
                  <a:gd name="connsiteY0" fmla="*/ -247 h 72444"/>
                  <a:gd name="connsiteX1" fmla="*/ -262 w 69225"/>
                  <a:gd name="connsiteY1" fmla="*/ 897 h 72444"/>
                  <a:gd name="connsiteX2" fmla="*/ 1168 w 69225"/>
                  <a:gd name="connsiteY2" fmla="*/ 3949 h 72444"/>
                  <a:gd name="connsiteX3" fmla="*/ 6699 w 69225"/>
                  <a:gd name="connsiteY3" fmla="*/ 14819 h 72444"/>
                  <a:gd name="connsiteX4" fmla="*/ 15185 w 69225"/>
                  <a:gd name="connsiteY4" fmla="*/ 29408 h 72444"/>
                  <a:gd name="connsiteX5" fmla="*/ 26151 w 69225"/>
                  <a:gd name="connsiteY5" fmla="*/ 44760 h 72444"/>
                  <a:gd name="connsiteX6" fmla="*/ 38547 w 69225"/>
                  <a:gd name="connsiteY6" fmla="*/ 58395 h 72444"/>
                  <a:gd name="connsiteX7" fmla="*/ 50847 w 69225"/>
                  <a:gd name="connsiteY7" fmla="*/ 67930 h 72444"/>
                  <a:gd name="connsiteX8" fmla="*/ 68964 w 69225"/>
                  <a:gd name="connsiteY8" fmla="*/ 69456 h 72444"/>
                  <a:gd name="connsiteX9" fmla="*/ 43791 w 69225"/>
                  <a:gd name="connsiteY9" fmla="*/ 36369 h 72444"/>
                  <a:gd name="connsiteX10" fmla="*/ 32349 w 69225"/>
                  <a:gd name="connsiteY10" fmla="*/ 24259 h 72444"/>
                  <a:gd name="connsiteX11" fmla="*/ 21955 w 69225"/>
                  <a:gd name="connsiteY11" fmla="*/ 14724 h 72444"/>
                  <a:gd name="connsiteX12" fmla="*/ 5745 w 69225"/>
                  <a:gd name="connsiteY12" fmla="*/ 2995 h 72444"/>
                  <a:gd name="connsiteX13" fmla="*/ 978 w 69225"/>
                  <a:gd name="connsiteY13" fmla="*/ 325 h 7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9225" h="72444">
                    <a:moveTo>
                      <a:pt x="-262" y="-247"/>
                    </a:moveTo>
                    <a:lnTo>
                      <a:pt x="-262" y="897"/>
                    </a:lnTo>
                    <a:cubicBezTo>
                      <a:pt x="-262" y="1565"/>
                      <a:pt x="501" y="2709"/>
                      <a:pt x="1168" y="3949"/>
                    </a:cubicBezTo>
                    <a:cubicBezTo>
                      <a:pt x="1836" y="5188"/>
                      <a:pt x="4315" y="10433"/>
                      <a:pt x="6699" y="14819"/>
                    </a:cubicBezTo>
                    <a:cubicBezTo>
                      <a:pt x="9083" y="19205"/>
                      <a:pt x="12039" y="24354"/>
                      <a:pt x="15185" y="29408"/>
                    </a:cubicBezTo>
                    <a:cubicBezTo>
                      <a:pt x="18332" y="34462"/>
                      <a:pt x="22337" y="39706"/>
                      <a:pt x="26151" y="44760"/>
                    </a:cubicBezTo>
                    <a:cubicBezTo>
                      <a:pt x="30041" y="49518"/>
                      <a:pt x="34179" y="54076"/>
                      <a:pt x="38547" y="58395"/>
                    </a:cubicBezTo>
                    <a:cubicBezTo>
                      <a:pt x="42322" y="61980"/>
                      <a:pt x="46442" y="65165"/>
                      <a:pt x="50847" y="67930"/>
                    </a:cubicBezTo>
                    <a:cubicBezTo>
                      <a:pt x="58761" y="72698"/>
                      <a:pt x="65245" y="73842"/>
                      <a:pt x="68964" y="69456"/>
                    </a:cubicBezTo>
                    <a:cubicBezTo>
                      <a:pt x="61393" y="57823"/>
                      <a:pt x="52983" y="46762"/>
                      <a:pt x="43791" y="36369"/>
                    </a:cubicBezTo>
                    <a:cubicBezTo>
                      <a:pt x="39881" y="31887"/>
                      <a:pt x="36163" y="27882"/>
                      <a:pt x="32349" y="24259"/>
                    </a:cubicBezTo>
                    <a:cubicBezTo>
                      <a:pt x="29088" y="20865"/>
                      <a:pt x="25617" y="17680"/>
                      <a:pt x="21955" y="14724"/>
                    </a:cubicBezTo>
                    <a:cubicBezTo>
                      <a:pt x="16863" y="10395"/>
                      <a:pt x="11447" y="6476"/>
                      <a:pt x="5745" y="2995"/>
                    </a:cubicBezTo>
                    <a:lnTo>
                      <a:pt x="978" y="325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828" name="任意多边形: 形状 827">
                <a:extLst>
                  <a:ext uri="{FF2B5EF4-FFF2-40B4-BE49-F238E27FC236}">
                    <a16:creationId xmlns:a16="http://schemas.microsoft.com/office/drawing/2014/main" id="{02E503D8-1C7C-5055-35BC-5D7F1B879466}"/>
                  </a:ext>
                </a:extLst>
              </p:cNvPr>
              <p:cNvSpPr/>
              <p:nvPr/>
            </p:nvSpPr>
            <p:spPr>
              <a:xfrm>
                <a:off x="1403341" y="2659426"/>
                <a:ext cx="39270" cy="64413"/>
              </a:xfrm>
              <a:custGeom>
                <a:avLst/>
                <a:gdLst>
                  <a:gd name="connsiteX0" fmla="*/ -262 w 50346"/>
                  <a:gd name="connsiteY0" fmla="*/ -247 h 82581"/>
                  <a:gd name="connsiteX1" fmla="*/ 787 w 50346"/>
                  <a:gd name="connsiteY1" fmla="*/ 4140 h 82581"/>
                  <a:gd name="connsiteX2" fmla="*/ 3743 w 50346"/>
                  <a:gd name="connsiteY2" fmla="*/ 15296 h 82581"/>
                  <a:gd name="connsiteX3" fmla="*/ 8796 w 50346"/>
                  <a:gd name="connsiteY3" fmla="*/ 30648 h 82581"/>
                  <a:gd name="connsiteX4" fmla="*/ 15948 w 50346"/>
                  <a:gd name="connsiteY4" fmla="*/ 47430 h 82581"/>
                  <a:gd name="connsiteX5" fmla="*/ 33874 w 50346"/>
                  <a:gd name="connsiteY5" fmla="*/ 75082 h 82581"/>
                  <a:gd name="connsiteX6" fmla="*/ 50084 w 50346"/>
                  <a:gd name="connsiteY6" fmla="*/ 81089 h 82581"/>
                  <a:gd name="connsiteX7" fmla="*/ 45984 w 50346"/>
                  <a:gd name="connsiteY7" fmla="*/ 70696 h 82581"/>
                  <a:gd name="connsiteX8" fmla="*/ 41884 w 50346"/>
                  <a:gd name="connsiteY8" fmla="*/ 61160 h 82581"/>
                  <a:gd name="connsiteX9" fmla="*/ 33684 w 50346"/>
                  <a:gd name="connsiteY9" fmla="*/ 44378 h 82581"/>
                  <a:gd name="connsiteX10" fmla="*/ 17760 w 50346"/>
                  <a:gd name="connsiteY10" fmla="*/ 19491 h 82581"/>
                  <a:gd name="connsiteX11" fmla="*/ 10704 w 50346"/>
                  <a:gd name="connsiteY11" fmla="*/ 10814 h 82581"/>
                  <a:gd name="connsiteX12" fmla="*/ 5078 w 50346"/>
                  <a:gd name="connsiteY12" fmla="*/ 4807 h 82581"/>
                  <a:gd name="connsiteX13" fmla="*/ -262 w 50346"/>
                  <a:gd name="connsiteY13" fmla="*/ -247 h 82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0346" h="82581">
                    <a:moveTo>
                      <a:pt x="-262" y="-247"/>
                    </a:moveTo>
                    <a:lnTo>
                      <a:pt x="787" y="4140"/>
                    </a:lnTo>
                    <a:cubicBezTo>
                      <a:pt x="1454" y="6810"/>
                      <a:pt x="2217" y="10719"/>
                      <a:pt x="3743" y="15296"/>
                    </a:cubicBezTo>
                    <a:cubicBezTo>
                      <a:pt x="5268" y="19873"/>
                      <a:pt x="6794" y="24831"/>
                      <a:pt x="8796" y="30648"/>
                    </a:cubicBezTo>
                    <a:cubicBezTo>
                      <a:pt x="10799" y="36464"/>
                      <a:pt x="13183" y="41899"/>
                      <a:pt x="15948" y="47430"/>
                    </a:cubicBezTo>
                    <a:cubicBezTo>
                      <a:pt x="20534" y="57480"/>
                      <a:pt x="26580" y="66796"/>
                      <a:pt x="33874" y="75082"/>
                    </a:cubicBezTo>
                    <a:cubicBezTo>
                      <a:pt x="40167" y="81375"/>
                      <a:pt x="45889" y="84140"/>
                      <a:pt x="50084" y="81089"/>
                    </a:cubicBezTo>
                    <a:cubicBezTo>
                      <a:pt x="48845" y="77465"/>
                      <a:pt x="47414" y="74033"/>
                      <a:pt x="45984" y="70696"/>
                    </a:cubicBezTo>
                    <a:cubicBezTo>
                      <a:pt x="44554" y="67358"/>
                      <a:pt x="43314" y="64212"/>
                      <a:pt x="41884" y="61160"/>
                    </a:cubicBezTo>
                    <a:cubicBezTo>
                      <a:pt x="39023" y="55058"/>
                      <a:pt x="36449" y="49432"/>
                      <a:pt x="33684" y="44378"/>
                    </a:cubicBezTo>
                    <a:cubicBezTo>
                      <a:pt x="28935" y="35739"/>
                      <a:pt x="23614" y="27425"/>
                      <a:pt x="17760" y="19491"/>
                    </a:cubicBezTo>
                    <a:cubicBezTo>
                      <a:pt x="15281" y="16154"/>
                      <a:pt x="12801" y="13293"/>
                      <a:pt x="10704" y="10814"/>
                    </a:cubicBezTo>
                    <a:cubicBezTo>
                      <a:pt x="8606" y="8335"/>
                      <a:pt x="6699" y="6333"/>
                      <a:pt x="5078" y="4807"/>
                    </a:cubicBezTo>
                    <a:cubicBezTo>
                      <a:pt x="3419" y="2995"/>
                      <a:pt x="1636" y="1307"/>
                      <a:pt x="-262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829" name="任意多边形: 形状 828">
                <a:extLst>
                  <a:ext uri="{FF2B5EF4-FFF2-40B4-BE49-F238E27FC236}">
                    <a16:creationId xmlns:a16="http://schemas.microsoft.com/office/drawing/2014/main" id="{B493842B-361F-DEFE-B49D-5A88FCAC82FA}"/>
                  </a:ext>
                </a:extLst>
              </p:cNvPr>
              <p:cNvSpPr/>
              <p:nvPr/>
            </p:nvSpPr>
            <p:spPr>
              <a:xfrm>
                <a:off x="1407431" y="2598141"/>
                <a:ext cx="23799" cy="67646"/>
              </a:xfrm>
              <a:custGeom>
                <a:avLst/>
                <a:gdLst>
                  <a:gd name="connsiteX0" fmla="*/ -262 w 30512"/>
                  <a:gd name="connsiteY0" fmla="*/ -247 h 86726"/>
                  <a:gd name="connsiteX1" fmla="*/ -262 w 30512"/>
                  <a:gd name="connsiteY1" fmla="*/ 3949 h 86726"/>
                  <a:gd name="connsiteX2" fmla="*/ 501 w 30512"/>
                  <a:gd name="connsiteY2" fmla="*/ 14819 h 86726"/>
                  <a:gd name="connsiteX3" fmla="*/ 2313 w 30512"/>
                  <a:gd name="connsiteY3" fmla="*/ 29980 h 86726"/>
                  <a:gd name="connsiteX4" fmla="*/ 3743 w 30512"/>
                  <a:gd name="connsiteY4" fmla="*/ 38371 h 86726"/>
                  <a:gd name="connsiteX5" fmla="*/ 5650 w 30512"/>
                  <a:gd name="connsiteY5" fmla="*/ 46953 h 86726"/>
                  <a:gd name="connsiteX6" fmla="*/ 7843 w 30512"/>
                  <a:gd name="connsiteY6" fmla="*/ 55248 h 86726"/>
                  <a:gd name="connsiteX7" fmla="*/ 10608 w 30512"/>
                  <a:gd name="connsiteY7" fmla="*/ 63163 h 86726"/>
                  <a:gd name="connsiteX8" fmla="*/ 16711 w 30512"/>
                  <a:gd name="connsiteY8" fmla="*/ 76512 h 86726"/>
                  <a:gd name="connsiteX9" fmla="*/ 30251 w 30512"/>
                  <a:gd name="connsiteY9" fmla="*/ 86047 h 86726"/>
                  <a:gd name="connsiteX10" fmla="*/ 12515 w 30512"/>
                  <a:gd name="connsiteY10" fmla="*/ 21494 h 86726"/>
                  <a:gd name="connsiteX11" fmla="*/ 3648 w 30512"/>
                  <a:gd name="connsiteY11" fmla="*/ 4998 h 86726"/>
                  <a:gd name="connsiteX12" fmla="*/ 692 w 30512"/>
                  <a:gd name="connsiteY12" fmla="*/ 897 h 867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0512" h="86726">
                    <a:moveTo>
                      <a:pt x="-262" y="-247"/>
                    </a:moveTo>
                    <a:cubicBezTo>
                      <a:pt x="-262" y="-247"/>
                      <a:pt x="-262" y="1279"/>
                      <a:pt x="-262" y="3949"/>
                    </a:cubicBezTo>
                    <a:cubicBezTo>
                      <a:pt x="-262" y="6619"/>
                      <a:pt x="-262" y="10337"/>
                      <a:pt x="501" y="14819"/>
                    </a:cubicBezTo>
                    <a:cubicBezTo>
                      <a:pt x="1264" y="19300"/>
                      <a:pt x="1455" y="24354"/>
                      <a:pt x="2313" y="29980"/>
                    </a:cubicBezTo>
                    <a:cubicBezTo>
                      <a:pt x="2789" y="32745"/>
                      <a:pt x="3171" y="35606"/>
                      <a:pt x="3743" y="38371"/>
                    </a:cubicBezTo>
                    <a:cubicBezTo>
                      <a:pt x="4315" y="41136"/>
                      <a:pt x="4983" y="44092"/>
                      <a:pt x="5650" y="46953"/>
                    </a:cubicBezTo>
                    <a:cubicBezTo>
                      <a:pt x="6317" y="49813"/>
                      <a:pt x="7080" y="52579"/>
                      <a:pt x="7843" y="55248"/>
                    </a:cubicBezTo>
                    <a:cubicBezTo>
                      <a:pt x="8606" y="57918"/>
                      <a:pt x="9655" y="60683"/>
                      <a:pt x="10608" y="63163"/>
                    </a:cubicBezTo>
                    <a:cubicBezTo>
                      <a:pt x="12229" y="67787"/>
                      <a:pt x="14270" y="72259"/>
                      <a:pt x="16711" y="76512"/>
                    </a:cubicBezTo>
                    <a:cubicBezTo>
                      <a:pt x="21192" y="83854"/>
                      <a:pt x="25769" y="87859"/>
                      <a:pt x="30251" y="86047"/>
                    </a:cubicBezTo>
                    <a:cubicBezTo>
                      <a:pt x="27543" y="63773"/>
                      <a:pt x="21574" y="42023"/>
                      <a:pt x="12515" y="21494"/>
                    </a:cubicBezTo>
                    <a:cubicBezTo>
                      <a:pt x="9979" y="15782"/>
                      <a:pt x="7013" y="10271"/>
                      <a:pt x="3648" y="4998"/>
                    </a:cubicBezTo>
                    <a:cubicBezTo>
                      <a:pt x="2732" y="3577"/>
                      <a:pt x="1750" y="2213"/>
                      <a:pt x="692" y="89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830" name="任意多边形: 形状 829">
                <a:extLst>
                  <a:ext uri="{FF2B5EF4-FFF2-40B4-BE49-F238E27FC236}">
                    <a16:creationId xmlns:a16="http://schemas.microsoft.com/office/drawing/2014/main" id="{61C4ACB9-DD23-C76A-232F-C65B6E7B834E}"/>
                  </a:ext>
                </a:extLst>
              </p:cNvPr>
              <p:cNvSpPr/>
              <p:nvPr/>
            </p:nvSpPr>
            <p:spPr>
              <a:xfrm>
                <a:off x="1420686" y="2539757"/>
                <a:ext cx="12195" cy="67383"/>
              </a:xfrm>
              <a:custGeom>
                <a:avLst/>
                <a:gdLst>
                  <a:gd name="connsiteX0" fmla="*/ 3054 w 15634"/>
                  <a:gd name="connsiteY0" fmla="*/ -247 h 86389"/>
                  <a:gd name="connsiteX1" fmla="*/ 1052 w 15634"/>
                  <a:gd name="connsiteY1" fmla="*/ 13580 h 86389"/>
                  <a:gd name="connsiteX2" fmla="*/ -92 w 15634"/>
                  <a:gd name="connsiteY2" fmla="*/ 27691 h 86389"/>
                  <a:gd name="connsiteX3" fmla="*/ -92 w 15634"/>
                  <a:gd name="connsiteY3" fmla="*/ 43902 h 86389"/>
                  <a:gd name="connsiteX4" fmla="*/ 4389 w 15634"/>
                  <a:gd name="connsiteY4" fmla="*/ 73461 h 86389"/>
                  <a:gd name="connsiteX5" fmla="*/ 8775 w 15634"/>
                  <a:gd name="connsiteY5" fmla="*/ 82996 h 86389"/>
                  <a:gd name="connsiteX6" fmla="*/ 14687 w 15634"/>
                  <a:gd name="connsiteY6" fmla="*/ 86143 h 86389"/>
                  <a:gd name="connsiteX7" fmla="*/ 15355 w 15634"/>
                  <a:gd name="connsiteY7" fmla="*/ 67072 h 86389"/>
                  <a:gd name="connsiteX8" fmla="*/ 14783 w 15634"/>
                  <a:gd name="connsiteY8" fmla="*/ 50290 h 86389"/>
                  <a:gd name="connsiteX9" fmla="*/ 13066 w 15634"/>
                  <a:gd name="connsiteY9" fmla="*/ 35701 h 86389"/>
                  <a:gd name="connsiteX10" fmla="*/ 10873 w 15634"/>
                  <a:gd name="connsiteY10" fmla="*/ 23496 h 86389"/>
                  <a:gd name="connsiteX11" fmla="*/ 5819 w 15634"/>
                  <a:gd name="connsiteY11" fmla="*/ 6428 h 86389"/>
                  <a:gd name="connsiteX12" fmla="*/ 3054 w 15634"/>
                  <a:gd name="connsiteY12" fmla="*/ -247 h 863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5634" h="86389">
                    <a:moveTo>
                      <a:pt x="3054" y="-247"/>
                    </a:moveTo>
                    <a:cubicBezTo>
                      <a:pt x="3054" y="-247"/>
                      <a:pt x="2101" y="5284"/>
                      <a:pt x="1052" y="13580"/>
                    </a:cubicBezTo>
                    <a:cubicBezTo>
                      <a:pt x="1052" y="17775"/>
                      <a:pt x="289" y="22543"/>
                      <a:pt x="-92" y="27691"/>
                    </a:cubicBezTo>
                    <a:cubicBezTo>
                      <a:pt x="-474" y="32841"/>
                      <a:pt x="-92" y="38466"/>
                      <a:pt x="-92" y="43902"/>
                    </a:cubicBezTo>
                    <a:cubicBezTo>
                      <a:pt x="89" y="53913"/>
                      <a:pt x="1595" y="63849"/>
                      <a:pt x="4389" y="73461"/>
                    </a:cubicBezTo>
                    <a:cubicBezTo>
                      <a:pt x="5247" y="76884"/>
                      <a:pt x="6735" y="80116"/>
                      <a:pt x="8775" y="82996"/>
                    </a:cubicBezTo>
                    <a:cubicBezTo>
                      <a:pt x="10091" y="84970"/>
                      <a:pt x="12313" y="86152"/>
                      <a:pt x="14687" y="86143"/>
                    </a:cubicBezTo>
                    <a:cubicBezTo>
                      <a:pt x="15164" y="79277"/>
                      <a:pt x="15450" y="72889"/>
                      <a:pt x="15355" y="67072"/>
                    </a:cubicBezTo>
                    <a:cubicBezTo>
                      <a:pt x="15259" y="61256"/>
                      <a:pt x="15355" y="55439"/>
                      <a:pt x="14783" y="50290"/>
                    </a:cubicBezTo>
                    <a:cubicBezTo>
                      <a:pt x="14210" y="45141"/>
                      <a:pt x="13829" y="40183"/>
                      <a:pt x="13066" y="35701"/>
                    </a:cubicBezTo>
                    <a:cubicBezTo>
                      <a:pt x="12303" y="31220"/>
                      <a:pt x="11731" y="27215"/>
                      <a:pt x="10873" y="23496"/>
                    </a:cubicBezTo>
                    <a:cubicBezTo>
                      <a:pt x="9529" y="17708"/>
                      <a:pt x="7841" y="12006"/>
                      <a:pt x="5819" y="6428"/>
                    </a:cubicBezTo>
                    <a:cubicBezTo>
                      <a:pt x="5038" y="4149"/>
                      <a:pt x="4112" y="1918"/>
                      <a:pt x="3054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831" name="任意多边形: 形状 830">
                <a:extLst>
                  <a:ext uri="{FF2B5EF4-FFF2-40B4-BE49-F238E27FC236}">
                    <a16:creationId xmlns:a16="http://schemas.microsoft.com/office/drawing/2014/main" id="{E51D4853-BE7E-7A22-97F8-18A62ECD1E83}"/>
                  </a:ext>
                </a:extLst>
              </p:cNvPr>
              <p:cNvSpPr/>
              <p:nvPr/>
            </p:nvSpPr>
            <p:spPr>
              <a:xfrm>
                <a:off x="1439778" y="2487471"/>
                <a:ext cx="12277" cy="62623"/>
              </a:xfrm>
              <a:custGeom>
                <a:avLst/>
                <a:gdLst>
                  <a:gd name="connsiteX0" fmla="*/ 12904 w 15740"/>
                  <a:gd name="connsiteY0" fmla="*/ -247 h 80286"/>
                  <a:gd name="connsiteX1" fmla="*/ 11569 w 15740"/>
                  <a:gd name="connsiteY1" fmla="*/ 2995 h 80286"/>
                  <a:gd name="connsiteX2" fmla="*/ 8613 w 15740"/>
                  <a:gd name="connsiteY2" fmla="*/ 11672 h 80286"/>
                  <a:gd name="connsiteX3" fmla="*/ 4989 w 15740"/>
                  <a:gd name="connsiteY3" fmla="*/ 24068 h 80286"/>
                  <a:gd name="connsiteX4" fmla="*/ 1843 w 15740"/>
                  <a:gd name="connsiteY4" fmla="*/ 38562 h 80286"/>
                  <a:gd name="connsiteX5" fmla="*/ 31 w 15740"/>
                  <a:gd name="connsiteY5" fmla="*/ 53151 h 80286"/>
                  <a:gd name="connsiteX6" fmla="*/ 31 w 15740"/>
                  <a:gd name="connsiteY6" fmla="*/ 66214 h 80286"/>
                  <a:gd name="connsiteX7" fmla="*/ 6992 w 15740"/>
                  <a:gd name="connsiteY7" fmla="*/ 80040 h 80286"/>
                  <a:gd name="connsiteX8" fmla="*/ 15478 w 15740"/>
                  <a:gd name="connsiteY8" fmla="*/ 22352 h 80286"/>
                  <a:gd name="connsiteX9" fmla="*/ 13953 w 15740"/>
                  <a:gd name="connsiteY9" fmla="*/ 5761 h 80286"/>
                  <a:gd name="connsiteX10" fmla="*/ 12904 w 15740"/>
                  <a:gd name="connsiteY10" fmla="*/ -247 h 802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5740" h="80286">
                    <a:moveTo>
                      <a:pt x="12904" y="-247"/>
                    </a:moveTo>
                    <a:lnTo>
                      <a:pt x="11569" y="2995"/>
                    </a:lnTo>
                    <a:cubicBezTo>
                      <a:pt x="10806" y="4998"/>
                      <a:pt x="9757" y="7954"/>
                      <a:pt x="8613" y="11672"/>
                    </a:cubicBezTo>
                    <a:cubicBezTo>
                      <a:pt x="7469" y="15391"/>
                      <a:pt x="6134" y="19491"/>
                      <a:pt x="4989" y="24068"/>
                    </a:cubicBezTo>
                    <a:cubicBezTo>
                      <a:pt x="3845" y="28645"/>
                      <a:pt x="2701" y="33603"/>
                      <a:pt x="1843" y="38562"/>
                    </a:cubicBezTo>
                    <a:cubicBezTo>
                      <a:pt x="985" y="43520"/>
                      <a:pt x="413" y="48097"/>
                      <a:pt x="31" y="53151"/>
                    </a:cubicBezTo>
                    <a:cubicBezTo>
                      <a:pt x="-360" y="57499"/>
                      <a:pt x="-360" y="61866"/>
                      <a:pt x="31" y="66214"/>
                    </a:cubicBezTo>
                    <a:cubicBezTo>
                      <a:pt x="699" y="73842"/>
                      <a:pt x="3083" y="79182"/>
                      <a:pt x="6992" y="80040"/>
                    </a:cubicBezTo>
                    <a:cubicBezTo>
                      <a:pt x="12637" y="61332"/>
                      <a:pt x="15497" y="41890"/>
                      <a:pt x="15478" y="22352"/>
                    </a:cubicBezTo>
                    <a:cubicBezTo>
                      <a:pt x="15316" y="16793"/>
                      <a:pt x="14801" y="11253"/>
                      <a:pt x="13953" y="5761"/>
                    </a:cubicBezTo>
                    <a:cubicBezTo>
                      <a:pt x="13752" y="3739"/>
                      <a:pt x="13400" y="1727"/>
                      <a:pt x="12904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832" name="任意多边形: 形状 831">
                <a:extLst>
                  <a:ext uri="{FF2B5EF4-FFF2-40B4-BE49-F238E27FC236}">
                    <a16:creationId xmlns:a16="http://schemas.microsoft.com/office/drawing/2014/main" id="{5CFB0F7A-2161-9842-C7E2-71198B668677}"/>
                  </a:ext>
                </a:extLst>
              </p:cNvPr>
              <p:cNvSpPr/>
              <p:nvPr/>
            </p:nvSpPr>
            <p:spPr>
              <a:xfrm>
                <a:off x="1467359" y="2443739"/>
                <a:ext cx="18598" cy="54963"/>
              </a:xfrm>
              <a:custGeom>
                <a:avLst/>
                <a:gdLst>
                  <a:gd name="connsiteX0" fmla="*/ 23408 w 23844"/>
                  <a:gd name="connsiteY0" fmla="*/ -247 h 70465"/>
                  <a:gd name="connsiteX1" fmla="*/ 21692 w 23844"/>
                  <a:gd name="connsiteY1" fmla="*/ 2328 h 70465"/>
                  <a:gd name="connsiteX2" fmla="*/ 17591 w 23844"/>
                  <a:gd name="connsiteY2" fmla="*/ 9479 h 70465"/>
                  <a:gd name="connsiteX3" fmla="*/ 6626 w 23844"/>
                  <a:gd name="connsiteY3" fmla="*/ 31792 h 70465"/>
                  <a:gd name="connsiteX4" fmla="*/ 2335 w 23844"/>
                  <a:gd name="connsiteY4" fmla="*/ 44474 h 70465"/>
                  <a:gd name="connsiteX5" fmla="*/ 46 w 23844"/>
                  <a:gd name="connsiteY5" fmla="*/ 56011 h 70465"/>
                  <a:gd name="connsiteX6" fmla="*/ 3575 w 23844"/>
                  <a:gd name="connsiteY6" fmla="*/ 70219 h 70465"/>
                  <a:gd name="connsiteX7" fmla="*/ 21882 w 23844"/>
                  <a:gd name="connsiteY7" fmla="*/ 20731 h 70465"/>
                  <a:gd name="connsiteX8" fmla="*/ 23503 w 23844"/>
                  <a:gd name="connsiteY8" fmla="*/ 5474 h 70465"/>
                  <a:gd name="connsiteX9" fmla="*/ 23408 w 23844"/>
                  <a:gd name="connsiteY9" fmla="*/ -247 h 704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3844" h="70465">
                    <a:moveTo>
                      <a:pt x="23408" y="-247"/>
                    </a:moveTo>
                    <a:lnTo>
                      <a:pt x="21692" y="2328"/>
                    </a:lnTo>
                    <a:cubicBezTo>
                      <a:pt x="20738" y="4044"/>
                      <a:pt x="19212" y="6523"/>
                      <a:pt x="17591" y="9479"/>
                    </a:cubicBezTo>
                    <a:cubicBezTo>
                      <a:pt x="13367" y="16621"/>
                      <a:pt x="9706" y="24087"/>
                      <a:pt x="6626" y="31792"/>
                    </a:cubicBezTo>
                    <a:cubicBezTo>
                      <a:pt x="4986" y="35940"/>
                      <a:pt x="3546" y="40173"/>
                      <a:pt x="2335" y="44474"/>
                    </a:cubicBezTo>
                    <a:cubicBezTo>
                      <a:pt x="1219" y="48240"/>
                      <a:pt x="447" y="52102"/>
                      <a:pt x="46" y="56011"/>
                    </a:cubicBezTo>
                    <a:cubicBezTo>
                      <a:pt x="-812" y="63067"/>
                      <a:pt x="46" y="68407"/>
                      <a:pt x="3575" y="70219"/>
                    </a:cubicBezTo>
                    <a:cubicBezTo>
                      <a:pt x="12356" y="54838"/>
                      <a:pt x="18545" y="38123"/>
                      <a:pt x="21882" y="20731"/>
                    </a:cubicBezTo>
                    <a:cubicBezTo>
                      <a:pt x="22817" y="15696"/>
                      <a:pt x="23350" y="10595"/>
                      <a:pt x="23503" y="5474"/>
                    </a:cubicBezTo>
                    <a:cubicBezTo>
                      <a:pt x="23637" y="3567"/>
                      <a:pt x="23598" y="1651"/>
                      <a:pt x="23408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833" name="任意多边形: 形状 832">
                <a:extLst>
                  <a:ext uri="{FF2B5EF4-FFF2-40B4-BE49-F238E27FC236}">
                    <a16:creationId xmlns:a16="http://schemas.microsoft.com/office/drawing/2014/main" id="{94C89699-D284-E0DC-2455-69554AACD445}"/>
                  </a:ext>
                </a:extLst>
              </p:cNvPr>
              <p:cNvSpPr/>
              <p:nvPr/>
            </p:nvSpPr>
            <p:spPr>
              <a:xfrm>
                <a:off x="1503708" y="2410716"/>
                <a:ext cx="25399" cy="44848"/>
              </a:xfrm>
              <a:custGeom>
                <a:avLst/>
                <a:gdLst>
                  <a:gd name="connsiteX0" fmla="*/ 32302 w 32563"/>
                  <a:gd name="connsiteY0" fmla="*/ -247 h 57497"/>
                  <a:gd name="connsiteX1" fmla="*/ 25341 w 32563"/>
                  <a:gd name="connsiteY1" fmla="*/ 7000 h 57497"/>
                  <a:gd name="connsiteX2" fmla="*/ 18762 w 32563"/>
                  <a:gd name="connsiteY2" fmla="*/ 14724 h 57497"/>
                  <a:gd name="connsiteX3" fmla="*/ 11706 w 32563"/>
                  <a:gd name="connsiteY3" fmla="*/ 24259 h 57497"/>
                  <a:gd name="connsiteX4" fmla="*/ 5508 w 32563"/>
                  <a:gd name="connsiteY4" fmla="*/ 34366 h 57497"/>
                  <a:gd name="connsiteX5" fmla="*/ 1312 w 32563"/>
                  <a:gd name="connsiteY5" fmla="*/ 43901 h 57497"/>
                  <a:gd name="connsiteX6" fmla="*/ 1312 w 32563"/>
                  <a:gd name="connsiteY6" fmla="*/ 57251 h 57497"/>
                  <a:gd name="connsiteX7" fmla="*/ 26867 w 32563"/>
                  <a:gd name="connsiteY7" fmla="*/ 17870 h 57497"/>
                  <a:gd name="connsiteX8" fmla="*/ 32302 w 32563"/>
                  <a:gd name="connsiteY8" fmla="*/ -247 h 57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2563" h="57497">
                    <a:moveTo>
                      <a:pt x="32302" y="-247"/>
                    </a:moveTo>
                    <a:cubicBezTo>
                      <a:pt x="32302" y="-247"/>
                      <a:pt x="29441" y="2614"/>
                      <a:pt x="25341" y="7000"/>
                    </a:cubicBezTo>
                    <a:cubicBezTo>
                      <a:pt x="23024" y="9460"/>
                      <a:pt x="20821" y="12044"/>
                      <a:pt x="18762" y="14724"/>
                    </a:cubicBezTo>
                    <a:cubicBezTo>
                      <a:pt x="16235" y="17765"/>
                      <a:pt x="13880" y="20950"/>
                      <a:pt x="11706" y="24259"/>
                    </a:cubicBezTo>
                    <a:cubicBezTo>
                      <a:pt x="9465" y="27520"/>
                      <a:pt x="7396" y="30895"/>
                      <a:pt x="5508" y="34366"/>
                    </a:cubicBezTo>
                    <a:cubicBezTo>
                      <a:pt x="3858" y="37427"/>
                      <a:pt x="2447" y="40612"/>
                      <a:pt x="1312" y="43901"/>
                    </a:cubicBezTo>
                    <a:cubicBezTo>
                      <a:pt x="-690" y="49909"/>
                      <a:pt x="-881" y="54867"/>
                      <a:pt x="1312" y="57251"/>
                    </a:cubicBezTo>
                    <a:cubicBezTo>
                      <a:pt x="12163" y="45789"/>
                      <a:pt x="20821" y="32450"/>
                      <a:pt x="26867" y="17870"/>
                    </a:cubicBezTo>
                    <a:cubicBezTo>
                      <a:pt x="29508" y="12111"/>
                      <a:pt x="31339" y="6018"/>
                      <a:pt x="32302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834" name="任意多边形: 形状 833">
                <a:extLst>
                  <a:ext uri="{FF2B5EF4-FFF2-40B4-BE49-F238E27FC236}">
                    <a16:creationId xmlns:a16="http://schemas.microsoft.com/office/drawing/2014/main" id="{7291F1DD-9C51-41CB-8C55-C352E1949C53}"/>
                  </a:ext>
                </a:extLst>
              </p:cNvPr>
              <p:cNvSpPr/>
              <p:nvPr/>
            </p:nvSpPr>
            <p:spPr>
              <a:xfrm>
                <a:off x="1547414" y="2390040"/>
                <a:ext cx="29962" cy="33765"/>
              </a:xfrm>
              <a:custGeom>
                <a:avLst/>
                <a:gdLst>
                  <a:gd name="connsiteX0" fmla="*/ 38151 w 38413"/>
                  <a:gd name="connsiteY0" fmla="*/ -247 h 43289"/>
                  <a:gd name="connsiteX1" fmla="*/ 30714 w 38413"/>
                  <a:gd name="connsiteY1" fmla="*/ 4330 h 43289"/>
                  <a:gd name="connsiteX2" fmla="*/ 15648 w 38413"/>
                  <a:gd name="connsiteY2" fmla="*/ 16154 h 43289"/>
                  <a:gd name="connsiteX3" fmla="*/ 8306 w 38413"/>
                  <a:gd name="connsiteY3" fmla="*/ 23591 h 43289"/>
                  <a:gd name="connsiteX4" fmla="*/ 2775 w 38413"/>
                  <a:gd name="connsiteY4" fmla="*/ 31124 h 43289"/>
                  <a:gd name="connsiteX5" fmla="*/ 678 w 38413"/>
                  <a:gd name="connsiteY5" fmla="*/ 43043 h 43289"/>
                  <a:gd name="connsiteX6" fmla="*/ 10690 w 38413"/>
                  <a:gd name="connsiteY6" fmla="*/ 35701 h 43289"/>
                  <a:gd name="connsiteX7" fmla="*/ 18890 w 38413"/>
                  <a:gd name="connsiteY7" fmla="*/ 28454 h 43289"/>
                  <a:gd name="connsiteX8" fmla="*/ 25469 w 38413"/>
                  <a:gd name="connsiteY8" fmla="*/ 21303 h 43289"/>
                  <a:gd name="connsiteX9" fmla="*/ 30428 w 38413"/>
                  <a:gd name="connsiteY9" fmla="*/ 14628 h 43289"/>
                  <a:gd name="connsiteX10" fmla="*/ 36435 w 38413"/>
                  <a:gd name="connsiteY10" fmla="*/ 4044 h 43289"/>
                  <a:gd name="connsiteX11" fmla="*/ 38151 w 38413"/>
                  <a:gd name="connsiteY11" fmla="*/ -247 h 4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8413" h="43289">
                    <a:moveTo>
                      <a:pt x="38151" y="-247"/>
                    </a:moveTo>
                    <a:lnTo>
                      <a:pt x="30714" y="4330"/>
                    </a:lnTo>
                    <a:cubicBezTo>
                      <a:pt x="25441" y="7944"/>
                      <a:pt x="20406" y="11892"/>
                      <a:pt x="15648" y="16154"/>
                    </a:cubicBezTo>
                    <a:cubicBezTo>
                      <a:pt x="13073" y="18633"/>
                      <a:pt x="10594" y="21112"/>
                      <a:pt x="8306" y="23591"/>
                    </a:cubicBezTo>
                    <a:cubicBezTo>
                      <a:pt x="6275" y="25956"/>
                      <a:pt x="4425" y="28473"/>
                      <a:pt x="2775" y="31124"/>
                    </a:cubicBezTo>
                    <a:cubicBezTo>
                      <a:pt x="-85" y="35987"/>
                      <a:pt x="-1229" y="40183"/>
                      <a:pt x="678" y="43043"/>
                    </a:cubicBezTo>
                    <a:cubicBezTo>
                      <a:pt x="4215" y="40879"/>
                      <a:pt x="7562" y="38419"/>
                      <a:pt x="10690" y="35701"/>
                    </a:cubicBezTo>
                    <a:cubicBezTo>
                      <a:pt x="13588" y="33479"/>
                      <a:pt x="16335" y="31057"/>
                      <a:pt x="18890" y="28454"/>
                    </a:cubicBezTo>
                    <a:cubicBezTo>
                      <a:pt x="21369" y="25975"/>
                      <a:pt x="23467" y="23591"/>
                      <a:pt x="25469" y="21303"/>
                    </a:cubicBezTo>
                    <a:cubicBezTo>
                      <a:pt x="27271" y="19196"/>
                      <a:pt x="28930" y="16964"/>
                      <a:pt x="30428" y="14628"/>
                    </a:cubicBezTo>
                    <a:cubicBezTo>
                      <a:pt x="32659" y="11234"/>
                      <a:pt x="34671" y="7696"/>
                      <a:pt x="36435" y="4044"/>
                    </a:cubicBezTo>
                    <a:cubicBezTo>
                      <a:pt x="37102" y="2652"/>
                      <a:pt x="37674" y="1222"/>
                      <a:pt x="38151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835" name="任意多边形: 形状 834">
                <a:extLst>
                  <a:ext uri="{FF2B5EF4-FFF2-40B4-BE49-F238E27FC236}">
                    <a16:creationId xmlns:a16="http://schemas.microsoft.com/office/drawing/2014/main" id="{AF04C3F2-6EF3-2497-3419-906EEB758F1D}"/>
                  </a:ext>
                </a:extLst>
              </p:cNvPr>
              <p:cNvSpPr/>
              <p:nvPr/>
            </p:nvSpPr>
            <p:spPr>
              <a:xfrm>
                <a:off x="1578790" y="2819406"/>
                <a:ext cx="59342" cy="54889"/>
              </a:xfrm>
              <a:custGeom>
                <a:avLst/>
                <a:gdLst>
                  <a:gd name="connsiteX0" fmla="*/ -262 w 76079"/>
                  <a:gd name="connsiteY0" fmla="*/ -247 h 70370"/>
                  <a:gd name="connsiteX1" fmla="*/ 2694 w 76079"/>
                  <a:gd name="connsiteY1" fmla="*/ 2328 h 70370"/>
                  <a:gd name="connsiteX2" fmla="*/ 10513 w 76079"/>
                  <a:gd name="connsiteY2" fmla="*/ 8812 h 70370"/>
                  <a:gd name="connsiteX3" fmla="*/ 22146 w 76079"/>
                  <a:gd name="connsiteY3" fmla="*/ 17870 h 70370"/>
                  <a:gd name="connsiteX4" fmla="*/ 36067 w 76079"/>
                  <a:gd name="connsiteY4" fmla="*/ 27978 h 70370"/>
                  <a:gd name="connsiteX5" fmla="*/ 50656 w 76079"/>
                  <a:gd name="connsiteY5" fmla="*/ 38466 h 70370"/>
                  <a:gd name="connsiteX6" fmla="*/ 63815 w 76079"/>
                  <a:gd name="connsiteY6" fmla="*/ 48860 h 70370"/>
                  <a:gd name="connsiteX7" fmla="*/ 75639 w 76079"/>
                  <a:gd name="connsiteY7" fmla="*/ 70123 h 70370"/>
                  <a:gd name="connsiteX8" fmla="*/ 33207 w 76079"/>
                  <a:gd name="connsiteY8" fmla="*/ 54962 h 70370"/>
                  <a:gd name="connsiteX9" fmla="*/ 25769 w 76079"/>
                  <a:gd name="connsiteY9" fmla="*/ 49146 h 70370"/>
                  <a:gd name="connsiteX10" fmla="*/ 19571 w 76079"/>
                  <a:gd name="connsiteY10" fmla="*/ 42852 h 70370"/>
                  <a:gd name="connsiteX11" fmla="*/ 10036 w 76079"/>
                  <a:gd name="connsiteY11" fmla="*/ 30075 h 70370"/>
                  <a:gd name="connsiteX12" fmla="*/ 4220 w 76079"/>
                  <a:gd name="connsiteY12" fmla="*/ 18252 h 70370"/>
                  <a:gd name="connsiteX13" fmla="*/ 1168 w 76079"/>
                  <a:gd name="connsiteY13" fmla="*/ 8716 h 70370"/>
                  <a:gd name="connsiteX14" fmla="*/ -262 w 76079"/>
                  <a:gd name="connsiteY14" fmla="*/ -247 h 703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6079" h="70370">
                    <a:moveTo>
                      <a:pt x="-262" y="-247"/>
                    </a:moveTo>
                    <a:lnTo>
                      <a:pt x="2694" y="2328"/>
                    </a:lnTo>
                    <a:lnTo>
                      <a:pt x="10513" y="8812"/>
                    </a:lnTo>
                    <a:lnTo>
                      <a:pt x="22146" y="17870"/>
                    </a:lnTo>
                    <a:cubicBezTo>
                      <a:pt x="26532" y="20922"/>
                      <a:pt x="31204" y="24640"/>
                      <a:pt x="36067" y="27978"/>
                    </a:cubicBezTo>
                    <a:cubicBezTo>
                      <a:pt x="40930" y="31315"/>
                      <a:pt x="45603" y="34843"/>
                      <a:pt x="50656" y="38466"/>
                    </a:cubicBezTo>
                    <a:cubicBezTo>
                      <a:pt x="55710" y="42090"/>
                      <a:pt x="60191" y="45332"/>
                      <a:pt x="63815" y="48860"/>
                    </a:cubicBezTo>
                    <a:cubicBezTo>
                      <a:pt x="71538" y="55535"/>
                      <a:pt x="76878" y="62781"/>
                      <a:pt x="75639" y="70123"/>
                    </a:cubicBezTo>
                    <a:cubicBezTo>
                      <a:pt x="60401" y="68941"/>
                      <a:pt x="45746" y="63706"/>
                      <a:pt x="33207" y="54962"/>
                    </a:cubicBezTo>
                    <a:cubicBezTo>
                      <a:pt x="30537" y="53055"/>
                      <a:pt x="28058" y="51148"/>
                      <a:pt x="25769" y="49146"/>
                    </a:cubicBezTo>
                    <a:cubicBezTo>
                      <a:pt x="23481" y="47143"/>
                      <a:pt x="21478" y="44950"/>
                      <a:pt x="19571" y="42852"/>
                    </a:cubicBezTo>
                    <a:cubicBezTo>
                      <a:pt x="15929" y="38953"/>
                      <a:pt x="12735" y="34671"/>
                      <a:pt x="10036" y="30075"/>
                    </a:cubicBezTo>
                    <a:cubicBezTo>
                      <a:pt x="7700" y="26347"/>
                      <a:pt x="5745" y="22380"/>
                      <a:pt x="4220" y="18252"/>
                    </a:cubicBezTo>
                    <a:cubicBezTo>
                      <a:pt x="2999" y="15143"/>
                      <a:pt x="1979" y="11958"/>
                      <a:pt x="1168" y="8716"/>
                    </a:cubicBezTo>
                    <a:cubicBezTo>
                      <a:pt x="425" y="5779"/>
                      <a:pt x="-52" y="2776"/>
                      <a:pt x="-262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836" name="任意多边形: 形状 835">
                <a:extLst>
                  <a:ext uri="{FF2B5EF4-FFF2-40B4-BE49-F238E27FC236}">
                    <a16:creationId xmlns:a16="http://schemas.microsoft.com/office/drawing/2014/main" id="{95611092-BC71-84B7-9B93-44350D07A180}"/>
                  </a:ext>
                </a:extLst>
              </p:cNvPr>
              <p:cNvSpPr/>
              <p:nvPr/>
            </p:nvSpPr>
            <p:spPr>
              <a:xfrm>
                <a:off x="1544704" y="2801258"/>
                <a:ext cx="45427" cy="66193"/>
              </a:xfrm>
              <a:custGeom>
                <a:avLst/>
                <a:gdLst>
                  <a:gd name="connsiteX0" fmla="*/ -138 w 58240"/>
                  <a:gd name="connsiteY0" fmla="*/ -247 h 84863"/>
                  <a:gd name="connsiteX1" fmla="*/ 8348 w 58240"/>
                  <a:gd name="connsiteY1" fmla="*/ 10814 h 84863"/>
                  <a:gd name="connsiteX2" fmla="*/ 17883 w 58240"/>
                  <a:gd name="connsiteY2" fmla="*/ 22161 h 84863"/>
                  <a:gd name="connsiteX3" fmla="*/ 23223 w 58240"/>
                  <a:gd name="connsiteY3" fmla="*/ 28645 h 84863"/>
                  <a:gd name="connsiteX4" fmla="*/ 28849 w 58240"/>
                  <a:gd name="connsiteY4" fmla="*/ 35224 h 84863"/>
                  <a:gd name="connsiteX5" fmla="*/ 34665 w 58240"/>
                  <a:gd name="connsiteY5" fmla="*/ 41994 h 84863"/>
                  <a:gd name="connsiteX6" fmla="*/ 40386 w 58240"/>
                  <a:gd name="connsiteY6" fmla="*/ 48860 h 84863"/>
                  <a:gd name="connsiteX7" fmla="*/ 50494 w 58240"/>
                  <a:gd name="connsiteY7" fmla="*/ 61828 h 84863"/>
                  <a:gd name="connsiteX8" fmla="*/ 56978 w 58240"/>
                  <a:gd name="connsiteY8" fmla="*/ 73937 h 84863"/>
                  <a:gd name="connsiteX9" fmla="*/ 56978 w 58240"/>
                  <a:gd name="connsiteY9" fmla="*/ 84617 h 84863"/>
                  <a:gd name="connsiteX10" fmla="*/ 20839 w 58240"/>
                  <a:gd name="connsiteY10" fmla="*/ 59539 h 84863"/>
                  <a:gd name="connsiteX11" fmla="*/ 10446 w 58240"/>
                  <a:gd name="connsiteY11" fmla="*/ 44664 h 84863"/>
                  <a:gd name="connsiteX12" fmla="*/ 6822 w 58240"/>
                  <a:gd name="connsiteY12" fmla="*/ 37513 h 84863"/>
                  <a:gd name="connsiteX13" fmla="*/ 4248 w 58240"/>
                  <a:gd name="connsiteY13" fmla="*/ 30457 h 84863"/>
                  <a:gd name="connsiteX14" fmla="*/ -43 w 58240"/>
                  <a:gd name="connsiteY14" fmla="*/ 8335 h 84863"/>
                  <a:gd name="connsiteX15" fmla="*/ -138 w 58240"/>
                  <a:gd name="connsiteY15" fmla="*/ -247 h 84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58240" h="84863">
                    <a:moveTo>
                      <a:pt x="-138" y="-247"/>
                    </a:moveTo>
                    <a:lnTo>
                      <a:pt x="8348" y="10814"/>
                    </a:lnTo>
                    <a:cubicBezTo>
                      <a:pt x="11018" y="13961"/>
                      <a:pt x="13974" y="18156"/>
                      <a:pt x="17883" y="22161"/>
                    </a:cubicBezTo>
                    <a:lnTo>
                      <a:pt x="23223" y="28645"/>
                    </a:lnTo>
                    <a:cubicBezTo>
                      <a:pt x="25130" y="30743"/>
                      <a:pt x="26942" y="32936"/>
                      <a:pt x="28849" y="35224"/>
                    </a:cubicBezTo>
                    <a:cubicBezTo>
                      <a:pt x="30756" y="37513"/>
                      <a:pt x="32758" y="39801"/>
                      <a:pt x="34665" y="41994"/>
                    </a:cubicBezTo>
                    <a:cubicBezTo>
                      <a:pt x="36572" y="44188"/>
                      <a:pt x="38480" y="46571"/>
                      <a:pt x="40386" y="48860"/>
                    </a:cubicBezTo>
                    <a:cubicBezTo>
                      <a:pt x="44105" y="53151"/>
                      <a:pt x="47538" y="57727"/>
                      <a:pt x="50494" y="61828"/>
                    </a:cubicBezTo>
                    <a:cubicBezTo>
                      <a:pt x="53231" y="65527"/>
                      <a:pt x="55414" y="69608"/>
                      <a:pt x="56978" y="73937"/>
                    </a:cubicBezTo>
                    <a:cubicBezTo>
                      <a:pt x="58313" y="77370"/>
                      <a:pt x="58313" y="81184"/>
                      <a:pt x="56978" y="84617"/>
                    </a:cubicBezTo>
                    <a:cubicBezTo>
                      <a:pt x="43075" y="79315"/>
                      <a:pt x="30670" y="70705"/>
                      <a:pt x="20839" y="59539"/>
                    </a:cubicBezTo>
                    <a:cubicBezTo>
                      <a:pt x="16854" y="54972"/>
                      <a:pt x="13364" y="49985"/>
                      <a:pt x="10446" y="44664"/>
                    </a:cubicBezTo>
                    <a:cubicBezTo>
                      <a:pt x="9111" y="42185"/>
                      <a:pt x="7871" y="39801"/>
                      <a:pt x="6822" y="37513"/>
                    </a:cubicBezTo>
                    <a:cubicBezTo>
                      <a:pt x="5812" y="35215"/>
                      <a:pt x="4953" y="32860"/>
                      <a:pt x="4248" y="30457"/>
                    </a:cubicBezTo>
                    <a:cubicBezTo>
                      <a:pt x="1759" y="23324"/>
                      <a:pt x="310" y="15877"/>
                      <a:pt x="-43" y="8335"/>
                    </a:cubicBezTo>
                    <a:cubicBezTo>
                      <a:pt x="-300" y="5484"/>
                      <a:pt x="-329" y="2614"/>
                      <a:pt x="-138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837" name="任意多边形: 形状 836">
                <a:extLst>
                  <a:ext uri="{FF2B5EF4-FFF2-40B4-BE49-F238E27FC236}">
                    <a16:creationId xmlns:a16="http://schemas.microsoft.com/office/drawing/2014/main" id="{A004B736-1047-5B0D-C058-7BE341213BD7}"/>
                  </a:ext>
                </a:extLst>
              </p:cNvPr>
              <p:cNvSpPr/>
              <p:nvPr/>
            </p:nvSpPr>
            <p:spPr>
              <a:xfrm>
                <a:off x="1513188" y="2773665"/>
                <a:ext cx="31955" cy="73035"/>
              </a:xfrm>
              <a:custGeom>
                <a:avLst/>
                <a:gdLst>
                  <a:gd name="connsiteX0" fmla="*/ 2031 w 40968"/>
                  <a:gd name="connsiteY0" fmla="*/ -247 h 93635"/>
                  <a:gd name="connsiteX1" fmla="*/ 3652 w 40968"/>
                  <a:gd name="connsiteY1" fmla="*/ 3186 h 93635"/>
                  <a:gd name="connsiteX2" fmla="*/ 7943 w 40968"/>
                  <a:gd name="connsiteY2" fmla="*/ 12721 h 93635"/>
                  <a:gd name="connsiteX3" fmla="*/ 14331 w 40968"/>
                  <a:gd name="connsiteY3" fmla="*/ 25594 h 93635"/>
                  <a:gd name="connsiteX4" fmla="*/ 22055 w 40968"/>
                  <a:gd name="connsiteY4" fmla="*/ 40659 h 93635"/>
                  <a:gd name="connsiteX5" fmla="*/ 26155 w 40968"/>
                  <a:gd name="connsiteY5" fmla="*/ 48383 h 93635"/>
                  <a:gd name="connsiteX6" fmla="*/ 30160 w 40968"/>
                  <a:gd name="connsiteY6" fmla="*/ 56202 h 93635"/>
                  <a:gd name="connsiteX7" fmla="*/ 36930 w 40968"/>
                  <a:gd name="connsiteY7" fmla="*/ 70886 h 93635"/>
                  <a:gd name="connsiteX8" fmla="*/ 40553 w 40968"/>
                  <a:gd name="connsiteY8" fmla="*/ 83854 h 93635"/>
                  <a:gd name="connsiteX9" fmla="*/ 38551 w 40968"/>
                  <a:gd name="connsiteY9" fmla="*/ 93389 h 93635"/>
                  <a:gd name="connsiteX10" fmla="*/ 9945 w 40968"/>
                  <a:gd name="connsiteY10" fmla="*/ 60683 h 93635"/>
                  <a:gd name="connsiteX11" fmla="*/ 410 w 40968"/>
                  <a:gd name="connsiteY11" fmla="*/ 29599 h 93635"/>
                  <a:gd name="connsiteX12" fmla="*/ -258 w 40968"/>
                  <a:gd name="connsiteY12" fmla="*/ 17298 h 93635"/>
                  <a:gd name="connsiteX13" fmla="*/ 600 w 40968"/>
                  <a:gd name="connsiteY13" fmla="*/ 7763 h 93635"/>
                  <a:gd name="connsiteX14" fmla="*/ 2031 w 40968"/>
                  <a:gd name="connsiteY14" fmla="*/ -247 h 93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0968" h="93635">
                    <a:moveTo>
                      <a:pt x="2031" y="-247"/>
                    </a:moveTo>
                    <a:lnTo>
                      <a:pt x="3652" y="3186"/>
                    </a:lnTo>
                    <a:cubicBezTo>
                      <a:pt x="4701" y="5379"/>
                      <a:pt x="6036" y="8526"/>
                      <a:pt x="7943" y="12721"/>
                    </a:cubicBezTo>
                    <a:cubicBezTo>
                      <a:pt x="9850" y="16917"/>
                      <a:pt x="11852" y="20922"/>
                      <a:pt x="14331" y="25594"/>
                    </a:cubicBezTo>
                    <a:cubicBezTo>
                      <a:pt x="16810" y="30266"/>
                      <a:pt x="19385" y="35129"/>
                      <a:pt x="22055" y="40659"/>
                    </a:cubicBezTo>
                    <a:cubicBezTo>
                      <a:pt x="23390" y="43329"/>
                      <a:pt x="24820" y="45713"/>
                      <a:pt x="26155" y="48383"/>
                    </a:cubicBezTo>
                    <a:lnTo>
                      <a:pt x="30160" y="56202"/>
                    </a:lnTo>
                    <a:cubicBezTo>
                      <a:pt x="32734" y="61160"/>
                      <a:pt x="35023" y="66405"/>
                      <a:pt x="36930" y="70886"/>
                    </a:cubicBezTo>
                    <a:cubicBezTo>
                      <a:pt x="38741" y="75015"/>
                      <a:pt x="39962" y="79382"/>
                      <a:pt x="40553" y="83854"/>
                    </a:cubicBezTo>
                    <a:cubicBezTo>
                      <a:pt x="41049" y="87172"/>
                      <a:pt x="40334" y="90548"/>
                      <a:pt x="38551" y="93389"/>
                    </a:cubicBezTo>
                    <a:cubicBezTo>
                      <a:pt x="26670" y="84779"/>
                      <a:pt x="16896" y="73604"/>
                      <a:pt x="9945" y="60683"/>
                    </a:cubicBezTo>
                    <a:cubicBezTo>
                      <a:pt x="4939" y="50976"/>
                      <a:pt x="1716" y="40450"/>
                      <a:pt x="410" y="29599"/>
                    </a:cubicBezTo>
                    <a:cubicBezTo>
                      <a:pt x="-76" y="25517"/>
                      <a:pt x="-296" y="21408"/>
                      <a:pt x="-258" y="17298"/>
                    </a:cubicBezTo>
                    <a:cubicBezTo>
                      <a:pt x="-172" y="14104"/>
                      <a:pt x="114" y="10919"/>
                      <a:pt x="600" y="7763"/>
                    </a:cubicBezTo>
                    <a:cubicBezTo>
                      <a:pt x="906" y="5064"/>
                      <a:pt x="1382" y="2385"/>
                      <a:pt x="2031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838" name="任意多边形: 形状 837">
                <a:extLst>
                  <a:ext uri="{FF2B5EF4-FFF2-40B4-BE49-F238E27FC236}">
                    <a16:creationId xmlns:a16="http://schemas.microsoft.com/office/drawing/2014/main" id="{2CF50301-08C4-E4A0-285A-389131F8573B}"/>
                  </a:ext>
                </a:extLst>
              </p:cNvPr>
              <p:cNvSpPr/>
              <p:nvPr/>
            </p:nvSpPr>
            <p:spPr>
              <a:xfrm>
                <a:off x="1485626" y="2739081"/>
                <a:ext cx="20889" cy="74747"/>
              </a:xfrm>
              <a:custGeom>
                <a:avLst/>
                <a:gdLst>
                  <a:gd name="connsiteX0" fmla="*/ 6663 w 26781"/>
                  <a:gd name="connsiteY0" fmla="*/ -247 h 95829"/>
                  <a:gd name="connsiteX1" fmla="*/ 7521 w 26781"/>
                  <a:gd name="connsiteY1" fmla="*/ 3376 h 95829"/>
                  <a:gd name="connsiteX2" fmla="*/ 9810 w 26781"/>
                  <a:gd name="connsiteY2" fmla="*/ 12912 h 95829"/>
                  <a:gd name="connsiteX3" fmla="*/ 11431 w 26781"/>
                  <a:gd name="connsiteY3" fmla="*/ 19300 h 95829"/>
                  <a:gd name="connsiteX4" fmla="*/ 13338 w 26781"/>
                  <a:gd name="connsiteY4" fmla="*/ 26452 h 95829"/>
                  <a:gd name="connsiteX5" fmla="*/ 17629 w 26781"/>
                  <a:gd name="connsiteY5" fmla="*/ 42376 h 95829"/>
                  <a:gd name="connsiteX6" fmla="*/ 22110 w 26781"/>
                  <a:gd name="connsiteY6" fmla="*/ 58776 h 95829"/>
                  <a:gd name="connsiteX7" fmla="*/ 25543 w 26781"/>
                  <a:gd name="connsiteY7" fmla="*/ 74128 h 95829"/>
                  <a:gd name="connsiteX8" fmla="*/ 22587 w 26781"/>
                  <a:gd name="connsiteY8" fmla="*/ 95582 h 95829"/>
                  <a:gd name="connsiteX9" fmla="*/ 2754 w 26781"/>
                  <a:gd name="connsiteY9" fmla="*/ 58109 h 95829"/>
                  <a:gd name="connsiteX10" fmla="*/ -12 w 26781"/>
                  <a:gd name="connsiteY10" fmla="*/ 41327 h 95829"/>
                  <a:gd name="connsiteX11" fmla="*/ -12 w 26781"/>
                  <a:gd name="connsiteY11" fmla="*/ 26929 h 95829"/>
                  <a:gd name="connsiteX12" fmla="*/ 4088 w 26781"/>
                  <a:gd name="connsiteY12" fmla="*/ 6905 h 95829"/>
                  <a:gd name="connsiteX13" fmla="*/ 6663 w 26781"/>
                  <a:gd name="connsiteY13" fmla="*/ -247 h 958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6781" h="95829">
                    <a:moveTo>
                      <a:pt x="6663" y="-247"/>
                    </a:moveTo>
                    <a:cubicBezTo>
                      <a:pt x="6663" y="-247"/>
                      <a:pt x="6663" y="1088"/>
                      <a:pt x="7521" y="3376"/>
                    </a:cubicBezTo>
                    <a:cubicBezTo>
                      <a:pt x="8379" y="5665"/>
                      <a:pt x="8856" y="8907"/>
                      <a:pt x="9810" y="12912"/>
                    </a:cubicBezTo>
                    <a:cubicBezTo>
                      <a:pt x="10286" y="14914"/>
                      <a:pt x="10763" y="17107"/>
                      <a:pt x="11431" y="19300"/>
                    </a:cubicBezTo>
                    <a:cubicBezTo>
                      <a:pt x="12098" y="21494"/>
                      <a:pt x="12670" y="23973"/>
                      <a:pt x="13338" y="26452"/>
                    </a:cubicBezTo>
                    <a:cubicBezTo>
                      <a:pt x="14577" y="31601"/>
                      <a:pt x="16294" y="36750"/>
                      <a:pt x="17629" y="42376"/>
                    </a:cubicBezTo>
                    <a:cubicBezTo>
                      <a:pt x="18963" y="48002"/>
                      <a:pt x="20775" y="53341"/>
                      <a:pt x="22110" y="58776"/>
                    </a:cubicBezTo>
                    <a:cubicBezTo>
                      <a:pt x="23512" y="63830"/>
                      <a:pt x="24656" y="68960"/>
                      <a:pt x="25543" y="74128"/>
                    </a:cubicBezTo>
                    <a:cubicBezTo>
                      <a:pt x="27259" y="83663"/>
                      <a:pt x="26973" y="91673"/>
                      <a:pt x="22587" y="95582"/>
                    </a:cubicBezTo>
                    <a:cubicBezTo>
                      <a:pt x="13529" y="84550"/>
                      <a:pt x="6778" y="71802"/>
                      <a:pt x="2754" y="58109"/>
                    </a:cubicBezTo>
                    <a:cubicBezTo>
                      <a:pt x="1409" y="52598"/>
                      <a:pt x="484" y="46981"/>
                      <a:pt x="-12" y="41327"/>
                    </a:cubicBezTo>
                    <a:cubicBezTo>
                      <a:pt x="-345" y="36531"/>
                      <a:pt x="-345" y="31725"/>
                      <a:pt x="-12" y="26929"/>
                    </a:cubicBezTo>
                    <a:cubicBezTo>
                      <a:pt x="475" y="20101"/>
                      <a:pt x="1848" y="13369"/>
                      <a:pt x="4088" y="6905"/>
                    </a:cubicBezTo>
                    <a:cubicBezTo>
                      <a:pt x="4728" y="4444"/>
                      <a:pt x="5595" y="2051"/>
                      <a:pt x="6663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839" name="任意多边形: 形状 838">
                <a:extLst>
                  <a:ext uri="{FF2B5EF4-FFF2-40B4-BE49-F238E27FC236}">
                    <a16:creationId xmlns:a16="http://schemas.microsoft.com/office/drawing/2014/main" id="{F8066FB2-D464-3556-EBE3-3ABA91FEF765}"/>
                  </a:ext>
                </a:extLst>
              </p:cNvPr>
              <p:cNvSpPr/>
              <p:nvPr/>
            </p:nvSpPr>
            <p:spPr>
              <a:xfrm>
                <a:off x="1462164" y="2698844"/>
                <a:ext cx="14304" cy="72218"/>
              </a:xfrm>
              <a:custGeom>
                <a:avLst/>
                <a:gdLst>
                  <a:gd name="connsiteX0" fmla="*/ 15192 w 18338"/>
                  <a:gd name="connsiteY0" fmla="*/ -247 h 92587"/>
                  <a:gd name="connsiteX1" fmla="*/ 15192 w 18338"/>
                  <a:gd name="connsiteY1" fmla="*/ 707 h 92587"/>
                  <a:gd name="connsiteX2" fmla="*/ 15192 w 18338"/>
                  <a:gd name="connsiteY2" fmla="*/ 3281 h 92587"/>
                  <a:gd name="connsiteX3" fmla="*/ 15192 w 18338"/>
                  <a:gd name="connsiteY3" fmla="*/ 12817 h 92587"/>
                  <a:gd name="connsiteX4" fmla="*/ 15860 w 18338"/>
                  <a:gd name="connsiteY4" fmla="*/ 26261 h 92587"/>
                  <a:gd name="connsiteX5" fmla="*/ 16909 w 18338"/>
                  <a:gd name="connsiteY5" fmla="*/ 41994 h 92587"/>
                  <a:gd name="connsiteX6" fmla="*/ 17862 w 18338"/>
                  <a:gd name="connsiteY6" fmla="*/ 58204 h 92587"/>
                  <a:gd name="connsiteX7" fmla="*/ 17862 w 18338"/>
                  <a:gd name="connsiteY7" fmla="*/ 73270 h 92587"/>
                  <a:gd name="connsiteX8" fmla="*/ 10901 w 18338"/>
                  <a:gd name="connsiteY8" fmla="*/ 92340 h 92587"/>
                  <a:gd name="connsiteX9" fmla="*/ 31 w 18338"/>
                  <a:gd name="connsiteY9" fmla="*/ 52864 h 92587"/>
                  <a:gd name="connsiteX10" fmla="*/ 31 w 18338"/>
                  <a:gd name="connsiteY10" fmla="*/ 36559 h 92587"/>
                  <a:gd name="connsiteX11" fmla="*/ 2606 w 18338"/>
                  <a:gd name="connsiteY11" fmla="*/ 23305 h 92587"/>
                  <a:gd name="connsiteX12" fmla="*/ 10139 w 18338"/>
                  <a:gd name="connsiteY12" fmla="*/ 5856 h 92587"/>
                  <a:gd name="connsiteX13" fmla="*/ 12999 w 18338"/>
                  <a:gd name="connsiteY13" fmla="*/ 1660 h 92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338" h="92587">
                    <a:moveTo>
                      <a:pt x="15192" y="-247"/>
                    </a:moveTo>
                    <a:cubicBezTo>
                      <a:pt x="15240" y="68"/>
                      <a:pt x="15240" y="392"/>
                      <a:pt x="15192" y="707"/>
                    </a:cubicBezTo>
                    <a:cubicBezTo>
                      <a:pt x="15192" y="1279"/>
                      <a:pt x="15192" y="2137"/>
                      <a:pt x="15192" y="3281"/>
                    </a:cubicBezTo>
                    <a:cubicBezTo>
                      <a:pt x="15192" y="4425"/>
                      <a:pt x="15192" y="8716"/>
                      <a:pt x="15192" y="12817"/>
                    </a:cubicBezTo>
                    <a:cubicBezTo>
                      <a:pt x="15192" y="16917"/>
                      <a:pt x="15764" y="21208"/>
                      <a:pt x="15860" y="26261"/>
                    </a:cubicBezTo>
                    <a:cubicBezTo>
                      <a:pt x="15955" y="31315"/>
                      <a:pt x="16718" y="36464"/>
                      <a:pt x="16909" y="41994"/>
                    </a:cubicBezTo>
                    <a:cubicBezTo>
                      <a:pt x="17100" y="47525"/>
                      <a:pt x="17576" y="52864"/>
                      <a:pt x="17862" y="58204"/>
                    </a:cubicBezTo>
                    <a:cubicBezTo>
                      <a:pt x="18148" y="63220"/>
                      <a:pt x="18148" y="68254"/>
                      <a:pt x="17862" y="73270"/>
                    </a:cubicBezTo>
                    <a:cubicBezTo>
                      <a:pt x="17862" y="82805"/>
                      <a:pt x="15764" y="89671"/>
                      <a:pt x="10901" y="92340"/>
                    </a:cubicBezTo>
                    <a:cubicBezTo>
                      <a:pt x="4828" y="79983"/>
                      <a:pt x="1137" y="66595"/>
                      <a:pt x="31" y="52864"/>
                    </a:cubicBezTo>
                    <a:cubicBezTo>
                      <a:pt x="-360" y="47439"/>
                      <a:pt x="-360" y="41985"/>
                      <a:pt x="31" y="36559"/>
                    </a:cubicBezTo>
                    <a:cubicBezTo>
                      <a:pt x="651" y="32097"/>
                      <a:pt x="1509" y="27672"/>
                      <a:pt x="2606" y="23305"/>
                    </a:cubicBezTo>
                    <a:cubicBezTo>
                      <a:pt x="4360" y="17193"/>
                      <a:pt x="6897" y="11329"/>
                      <a:pt x="10139" y="5856"/>
                    </a:cubicBezTo>
                    <a:cubicBezTo>
                      <a:pt x="11016" y="4406"/>
                      <a:pt x="11979" y="3014"/>
                      <a:pt x="12999" y="166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840" name="任意多边形: 形状 839">
                <a:extLst>
                  <a:ext uri="{FF2B5EF4-FFF2-40B4-BE49-F238E27FC236}">
                    <a16:creationId xmlns:a16="http://schemas.microsoft.com/office/drawing/2014/main" id="{A53B0D2F-EE23-1802-CCFC-227F2F9B9C50}"/>
                  </a:ext>
                </a:extLst>
              </p:cNvPr>
              <p:cNvSpPr/>
              <p:nvPr/>
            </p:nvSpPr>
            <p:spPr>
              <a:xfrm>
                <a:off x="1447106" y="2654741"/>
                <a:ext cx="18708" cy="65004"/>
              </a:xfrm>
              <a:custGeom>
                <a:avLst/>
                <a:gdLst>
                  <a:gd name="connsiteX0" fmla="*/ 23724 w 23985"/>
                  <a:gd name="connsiteY0" fmla="*/ -247 h 83338"/>
                  <a:gd name="connsiteX1" fmla="*/ 21816 w 23985"/>
                  <a:gd name="connsiteY1" fmla="*/ 11863 h 83338"/>
                  <a:gd name="connsiteX2" fmla="*/ 19910 w 23985"/>
                  <a:gd name="connsiteY2" fmla="*/ 24450 h 83338"/>
                  <a:gd name="connsiteX3" fmla="*/ 17907 w 23985"/>
                  <a:gd name="connsiteY3" fmla="*/ 39134 h 83338"/>
                  <a:gd name="connsiteX4" fmla="*/ 12854 w 23985"/>
                  <a:gd name="connsiteY4" fmla="*/ 67740 h 83338"/>
                  <a:gd name="connsiteX5" fmla="*/ 2841 w 23985"/>
                  <a:gd name="connsiteY5" fmla="*/ 83092 h 83338"/>
                  <a:gd name="connsiteX6" fmla="*/ 839 w 23985"/>
                  <a:gd name="connsiteY6" fmla="*/ 72317 h 83338"/>
                  <a:gd name="connsiteX7" fmla="*/ -115 w 23985"/>
                  <a:gd name="connsiteY7" fmla="*/ 62209 h 83338"/>
                  <a:gd name="connsiteX8" fmla="*/ 648 w 23985"/>
                  <a:gd name="connsiteY8" fmla="*/ 44188 h 83338"/>
                  <a:gd name="connsiteX9" fmla="*/ 8849 w 23985"/>
                  <a:gd name="connsiteY9" fmla="*/ 17870 h 83338"/>
                  <a:gd name="connsiteX10" fmla="*/ 14093 w 23985"/>
                  <a:gd name="connsiteY10" fmla="*/ 9384 h 83338"/>
                  <a:gd name="connsiteX11" fmla="*/ 18956 w 23985"/>
                  <a:gd name="connsiteY11" fmla="*/ 3663 h 83338"/>
                  <a:gd name="connsiteX12" fmla="*/ 23724 w 23985"/>
                  <a:gd name="connsiteY12" fmla="*/ -247 h 83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3985" h="83338">
                    <a:moveTo>
                      <a:pt x="23724" y="-247"/>
                    </a:moveTo>
                    <a:lnTo>
                      <a:pt x="21816" y="11863"/>
                    </a:lnTo>
                    <a:cubicBezTo>
                      <a:pt x="21244" y="15487"/>
                      <a:pt x="20577" y="19682"/>
                      <a:pt x="19910" y="24450"/>
                    </a:cubicBezTo>
                    <a:cubicBezTo>
                      <a:pt x="19242" y="29217"/>
                      <a:pt x="18479" y="33985"/>
                      <a:pt x="17907" y="39134"/>
                    </a:cubicBezTo>
                    <a:cubicBezTo>
                      <a:pt x="16744" y="48755"/>
                      <a:pt x="15056" y="58300"/>
                      <a:pt x="12854" y="67740"/>
                    </a:cubicBezTo>
                    <a:cubicBezTo>
                      <a:pt x="10756" y="76035"/>
                      <a:pt x="7704" y="82233"/>
                      <a:pt x="2841" y="83092"/>
                    </a:cubicBezTo>
                    <a:cubicBezTo>
                      <a:pt x="2079" y="79373"/>
                      <a:pt x="1316" y="75845"/>
                      <a:pt x="839" y="72317"/>
                    </a:cubicBezTo>
                    <a:cubicBezTo>
                      <a:pt x="343" y="68970"/>
                      <a:pt x="19" y="65594"/>
                      <a:pt x="-115" y="62209"/>
                    </a:cubicBezTo>
                    <a:cubicBezTo>
                      <a:pt x="-458" y="56192"/>
                      <a:pt x="-200" y="50157"/>
                      <a:pt x="648" y="44188"/>
                    </a:cubicBezTo>
                    <a:cubicBezTo>
                      <a:pt x="1812" y="34996"/>
                      <a:pt x="4586" y="26090"/>
                      <a:pt x="8849" y="17870"/>
                    </a:cubicBezTo>
                    <a:cubicBezTo>
                      <a:pt x="10393" y="14924"/>
                      <a:pt x="12148" y="12082"/>
                      <a:pt x="14093" y="9384"/>
                    </a:cubicBezTo>
                    <a:cubicBezTo>
                      <a:pt x="15590" y="7372"/>
                      <a:pt x="17211" y="5465"/>
                      <a:pt x="18956" y="3663"/>
                    </a:cubicBezTo>
                    <a:cubicBezTo>
                      <a:pt x="20434" y="2233"/>
                      <a:pt x="22026" y="926"/>
                      <a:pt x="23724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841" name="任意多边形: 形状 840">
                <a:extLst>
                  <a:ext uri="{FF2B5EF4-FFF2-40B4-BE49-F238E27FC236}">
                    <a16:creationId xmlns:a16="http://schemas.microsoft.com/office/drawing/2014/main" id="{2386699E-48BD-C383-6569-3A96B1B75D7A}"/>
                  </a:ext>
                </a:extLst>
              </p:cNvPr>
              <p:cNvSpPr/>
              <p:nvPr/>
            </p:nvSpPr>
            <p:spPr>
              <a:xfrm>
                <a:off x="1438883" y="2609148"/>
                <a:ext cx="27228" cy="55658"/>
              </a:xfrm>
              <a:custGeom>
                <a:avLst/>
                <a:gdLst>
                  <a:gd name="connsiteX0" fmla="*/ 34647 w 34908"/>
                  <a:gd name="connsiteY0" fmla="*/ -247 h 71356"/>
                  <a:gd name="connsiteX1" fmla="*/ 33503 w 34908"/>
                  <a:gd name="connsiteY1" fmla="*/ 2614 h 71356"/>
                  <a:gd name="connsiteX2" fmla="*/ 30737 w 34908"/>
                  <a:gd name="connsiteY2" fmla="*/ 10337 h 71356"/>
                  <a:gd name="connsiteX3" fmla="*/ 26637 w 34908"/>
                  <a:gd name="connsiteY3" fmla="*/ 21398 h 71356"/>
                  <a:gd name="connsiteX4" fmla="*/ 24349 w 34908"/>
                  <a:gd name="connsiteY4" fmla="*/ 27787 h 71356"/>
                  <a:gd name="connsiteX5" fmla="*/ 22060 w 34908"/>
                  <a:gd name="connsiteY5" fmla="*/ 34461 h 71356"/>
                  <a:gd name="connsiteX6" fmla="*/ 17102 w 34908"/>
                  <a:gd name="connsiteY6" fmla="*/ 47811 h 71356"/>
                  <a:gd name="connsiteX7" fmla="*/ 11858 w 34908"/>
                  <a:gd name="connsiteY7" fmla="*/ 59730 h 71356"/>
                  <a:gd name="connsiteX8" fmla="*/ -252 w 34908"/>
                  <a:gd name="connsiteY8" fmla="*/ 71077 h 71356"/>
                  <a:gd name="connsiteX9" fmla="*/ 1178 w 34908"/>
                  <a:gd name="connsiteY9" fmla="*/ 51339 h 71356"/>
                  <a:gd name="connsiteX10" fmla="*/ 2894 w 34908"/>
                  <a:gd name="connsiteY10" fmla="*/ 42757 h 71356"/>
                  <a:gd name="connsiteX11" fmla="*/ 5278 w 34908"/>
                  <a:gd name="connsiteY11" fmla="*/ 35034 h 71356"/>
                  <a:gd name="connsiteX12" fmla="*/ 17674 w 34908"/>
                  <a:gd name="connsiteY12" fmla="*/ 13007 h 71356"/>
                  <a:gd name="connsiteX13" fmla="*/ 29498 w 34908"/>
                  <a:gd name="connsiteY13" fmla="*/ 2518 h 71356"/>
                  <a:gd name="connsiteX14" fmla="*/ 33217 w 34908"/>
                  <a:gd name="connsiteY14" fmla="*/ 325 h 713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4908" h="71356">
                    <a:moveTo>
                      <a:pt x="34647" y="-247"/>
                    </a:moveTo>
                    <a:cubicBezTo>
                      <a:pt x="34647" y="-247"/>
                      <a:pt x="34170" y="802"/>
                      <a:pt x="33503" y="2614"/>
                    </a:cubicBezTo>
                    <a:lnTo>
                      <a:pt x="30737" y="10337"/>
                    </a:lnTo>
                    <a:cubicBezTo>
                      <a:pt x="29402" y="13579"/>
                      <a:pt x="28163" y="17298"/>
                      <a:pt x="26637" y="21398"/>
                    </a:cubicBezTo>
                    <a:cubicBezTo>
                      <a:pt x="25970" y="23496"/>
                      <a:pt x="25112" y="25594"/>
                      <a:pt x="24349" y="27787"/>
                    </a:cubicBezTo>
                    <a:lnTo>
                      <a:pt x="22060" y="34461"/>
                    </a:lnTo>
                    <a:cubicBezTo>
                      <a:pt x="20439" y="38848"/>
                      <a:pt x="18818" y="43329"/>
                      <a:pt x="17102" y="47811"/>
                    </a:cubicBezTo>
                    <a:cubicBezTo>
                      <a:pt x="15386" y="52292"/>
                      <a:pt x="13574" y="56202"/>
                      <a:pt x="11858" y="59730"/>
                    </a:cubicBezTo>
                    <a:cubicBezTo>
                      <a:pt x="8425" y="66786"/>
                      <a:pt x="4325" y="71554"/>
                      <a:pt x="-252" y="71077"/>
                    </a:cubicBezTo>
                    <a:cubicBezTo>
                      <a:pt x="-338" y="64469"/>
                      <a:pt x="139" y="57861"/>
                      <a:pt x="1178" y="51339"/>
                    </a:cubicBezTo>
                    <a:cubicBezTo>
                      <a:pt x="1626" y="48288"/>
                      <a:pt x="2198" y="45427"/>
                      <a:pt x="2894" y="42757"/>
                    </a:cubicBezTo>
                    <a:cubicBezTo>
                      <a:pt x="3543" y="40145"/>
                      <a:pt x="4344" y="37560"/>
                      <a:pt x="5278" y="35034"/>
                    </a:cubicBezTo>
                    <a:cubicBezTo>
                      <a:pt x="8063" y="27014"/>
                      <a:pt x="12258" y="19548"/>
                      <a:pt x="17674" y="13007"/>
                    </a:cubicBezTo>
                    <a:cubicBezTo>
                      <a:pt x="21069" y="8945"/>
                      <a:pt x="25054" y="5408"/>
                      <a:pt x="29498" y="2518"/>
                    </a:cubicBezTo>
                    <a:cubicBezTo>
                      <a:pt x="30680" y="1698"/>
                      <a:pt x="31929" y="964"/>
                      <a:pt x="33217" y="325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842" name="任意多边形: 形状 841">
                <a:extLst>
                  <a:ext uri="{FF2B5EF4-FFF2-40B4-BE49-F238E27FC236}">
                    <a16:creationId xmlns:a16="http://schemas.microsoft.com/office/drawing/2014/main" id="{4B2BCF24-96B3-D46A-8B26-CD1919C3BC67}"/>
                  </a:ext>
                </a:extLst>
              </p:cNvPr>
              <p:cNvSpPr/>
              <p:nvPr/>
            </p:nvSpPr>
            <p:spPr>
              <a:xfrm>
                <a:off x="1440155" y="2564449"/>
                <a:ext cx="35179" cy="44338"/>
              </a:xfrm>
              <a:custGeom>
                <a:avLst/>
                <a:gdLst>
                  <a:gd name="connsiteX0" fmla="*/ 44840 w 45101"/>
                  <a:gd name="connsiteY0" fmla="*/ -247 h 56844"/>
                  <a:gd name="connsiteX1" fmla="*/ 39214 w 45101"/>
                  <a:gd name="connsiteY1" fmla="*/ 8430 h 56844"/>
                  <a:gd name="connsiteX2" fmla="*/ 33493 w 45101"/>
                  <a:gd name="connsiteY2" fmla="*/ 17966 h 56844"/>
                  <a:gd name="connsiteX3" fmla="*/ 26914 w 45101"/>
                  <a:gd name="connsiteY3" fmla="*/ 28741 h 56844"/>
                  <a:gd name="connsiteX4" fmla="*/ 12897 w 45101"/>
                  <a:gd name="connsiteY4" fmla="*/ 49050 h 56844"/>
                  <a:gd name="connsiteX5" fmla="*/ 6127 w 45101"/>
                  <a:gd name="connsiteY5" fmla="*/ 55248 h 56844"/>
                  <a:gd name="connsiteX6" fmla="*/ -262 w 45101"/>
                  <a:gd name="connsiteY6" fmla="*/ 56202 h 56844"/>
                  <a:gd name="connsiteX7" fmla="*/ 4697 w 45101"/>
                  <a:gd name="connsiteY7" fmla="*/ 38657 h 56844"/>
                  <a:gd name="connsiteX8" fmla="*/ 11562 w 45101"/>
                  <a:gd name="connsiteY8" fmla="*/ 25022 h 56844"/>
                  <a:gd name="connsiteX9" fmla="*/ 19286 w 45101"/>
                  <a:gd name="connsiteY9" fmla="*/ 15486 h 56844"/>
                  <a:gd name="connsiteX10" fmla="*/ 27009 w 45101"/>
                  <a:gd name="connsiteY10" fmla="*/ 8621 h 56844"/>
                  <a:gd name="connsiteX11" fmla="*/ 39691 w 45101"/>
                  <a:gd name="connsiteY11" fmla="*/ 1851 h 56844"/>
                  <a:gd name="connsiteX12" fmla="*/ 44840 w 45101"/>
                  <a:gd name="connsiteY12" fmla="*/ -247 h 568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5101" h="56844">
                    <a:moveTo>
                      <a:pt x="44840" y="-247"/>
                    </a:moveTo>
                    <a:lnTo>
                      <a:pt x="39214" y="8430"/>
                    </a:lnTo>
                    <a:cubicBezTo>
                      <a:pt x="37593" y="11100"/>
                      <a:pt x="35686" y="14247"/>
                      <a:pt x="33493" y="17966"/>
                    </a:cubicBezTo>
                    <a:cubicBezTo>
                      <a:pt x="31300" y="21684"/>
                      <a:pt x="29297" y="25022"/>
                      <a:pt x="26914" y="28741"/>
                    </a:cubicBezTo>
                    <a:cubicBezTo>
                      <a:pt x="22661" y="35787"/>
                      <a:pt x="17979" y="42576"/>
                      <a:pt x="12897" y="49050"/>
                    </a:cubicBezTo>
                    <a:cubicBezTo>
                      <a:pt x="11018" y="51491"/>
                      <a:pt x="8730" y="53589"/>
                      <a:pt x="6127" y="55248"/>
                    </a:cubicBezTo>
                    <a:cubicBezTo>
                      <a:pt x="4287" y="56612"/>
                      <a:pt x="1893" y="56965"/>
                      <a:pt x="-262" y="56202"/>
                    </a:cubicBezTo>
                    <a:cubicBezTo>
                      <a:pt x="921" y="50233"/>
                      <a:pt x="2570" y="44359"/>
                      <a:pt x="4697" y="38657"/>
                    </a:cubicBezTo>
                    <a:cubicBezTo>
                      <a:pt x="6613" y="33937"/>
                      <a:pt x="8911" y="29379"/>
                      <a:pt x="11562" y="25022"/>
                    </a:cubicBezTo>
                    <a:cubicBezTo>
                      <a:pt x="13879" y="21637"/>
                      <a:pt x="16463" y="18452"/>
                      <a:pt x="19286" y="15486"/>
                    </a:cubicBezTo>
                    <a:cubicBezTo>
                      <a:pt x="21660" y="12979"/>
                      <a:pt x="24244" y="10690"/>
                      <a:pt x="27009" y="8621"/>
                    </a:cubicBezTo>
                    <a:cubicBezTo>
                      <a:pt x="30861" y="5722"/>
                      <a:pt x="35133" y="3434"/>
                      <a:pt x="39691" y="1851"/>
                    </a:cubicBezTo>
                    <a:cubicBezTo>
                      <a:pt x="41331" y="983"/>
                      <a:pt x="43057" y="278"/>
                      <a:pt x="44840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843" name="任意多边形: 形状 842">
                <a:extLst>
                  <a:ext uri="{FF2B5EF4-FFF2-40B4-BE49-F238E27FC236}">
                    <a16:creationId xmlns:a16="http://schemas.microsoft.com/office/drawing/2014/main" id="{89FB3C81-E533-F93B-9F45-9A0D2BE67875}"/>
                  </a:ext>
                </a:extLst>
              </p:cNvPr>
              <p:cNvSpPr/>
              <p:nvPr/>
            </p:nvSpPr>
            <p:spPr>
              <a:xfrm>
                <a:off x="1453171" y="2522811"/>
                <a:ext cx="40088" cy="31816"/>
              </a:xfrm>
              <a:custGeom>
                <a:avLst/>
                <a:gdLst>
                  <a:gd name="connsiteX0" fmla="*/ 51133 w 51395"/>
                  <a:gd name="connsiteY0" fmla="*/ -72 h 40790"/>
                  <a:gd name="connsiteX1" fmla="*/ 29488 w 51395"/>
                  <a:gd name="connsiteY1" fmla="*/ 21477 h 40790"/>
                  <a:gd name="connsiteX2" fmla="*/ 21097 w 51395"/>
                  <a:gd name="connsiteY2" fmla="*/ 29582 h 40790"/>
                  <a:gd name="connsiteX3" fmla="*/ 12992 w 51395"/>
                  <a:gd name="connsiteY3" fmla="*/ 36352 h 40790"/>
                  <a:gd name="connsiteX4" fmla="*/ -262 w 51395"/>
                  <a:gd name="connsiteY4" fmla="*/ 39404 h 40790"/>
                  <a:gd name="connsiteX5" fmla="*/ 7653 w 51395"/>
                  <a:gd name="connsiteY5" fmla="*/ 24815 h 40790"/>
                  <a:gd name="connsiteX6" fmla="*/ 16425 w 51395"/>
                  <a:gd name="connsiteY6" fmla="*/ 14326 h 40790"/>
                  <a:gd name="connsiteX7" fmla="*/ 33588 w 51395"/>
                  <a:gd name="connsiteY7" fmla="*/ 2884 h 40790"/>
                  <a:gd name="connsiteX8" fmla="*/ 46270 w 51395"/>
                  <a:gd name="connsiteY8" fmla="*/ -168 h 40790"/>
                  <a:gd name="connsiteX9" fmla="*/ 51133 w 51395"/>
                  <a:gd name="connsiteY9" fmla="*/ -72 h 407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1395" h="40790">
                    <a:moveTo>
                      <a:pt x="51133" y="-72"/>
                    </a:moveTo>
                    <a:lnTo>
                      <a:pt x="29488" y="21477"/>
                    </a:lnTo>
                    <a:cubicBezTo>
                      <a:pt x="26723" y="24338"/>
                      <a:pt x="23958" y="27103"/>
                      <a:pt x="21097" y="29582"/>
                    </a:cubicBezTo>
                    <a:cubicBezTo>
                      <a:pt x="18551" y="32014"/>
                      <a:pt x="15843" y="34274"/>
                      <a:pt x="12992" y="36352"/>
                    </a:cubicBezTo>
                    <a:cubicBezTo>
                      <a:pt x="7748" y="40071"/>
                      <a:pt x="3457" y="41883"/>
                      <a:pt x="-262" y="39404"/>
                    </a:cubicBezTo>
                    <a:cubicBezTo>
                      <a:pt x="1979" y="34340"/>
                      <a:pt x="4630" y="29458"/>
                      <a:pt x="7653" y="24815"/>
                    </a:cubicBezTo>
                    <a:cubicBezTo>
                      <a:pt x="10294" y="21086"/>
                      <a:pt x="13221" y="17577"/>
                      <a:pt x="16425" y="14326"/>
                    </a:cubicBezTo>
                    <a:cubicBezTo>
                      <a:pt x="21316" y="9396"/>
                      <a:pt x="27152" y="5506"/>
                      <a:pt x="33588" y="2884"/>
                    </a:cubicBezTo>
                    <a:cubicBezTo>
                      <a:pt x="37622" y="1177"/>
                      <a:pt x="41903" y="147"/>
                      <a:pt x="46270" y="-168"/>
                    </a:cubicBezTo>
                    <a:cubicBezTo>
                      <a:pt x="47891" y="-301"/>
                      <a:pt x="49522" y="-263"/>
                      <a:pt x="51133" y="-72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844" name="任意多边形: 形状 843">
                <a:extLst>
                  <a:ext uri="{FF2B5EF4-FFF2-40B4-BE49-F238E27FC236}">
                    <a16:creationId xmlns:a16="http://schemas.microsoft.com/office/drawing/2014/main" id="{85487F71-FBDD-8548-1396-FF0198978C14}"/>
                  </a:ext>
                </a:extLst>
              </p:cNvPr>
              <p:cNvSpPr/>
              <p:nvPr/>
            </p:nvSpPr>
            <p:spPr>
              <a:xfrm>
                <a:off x="1477342" y="2485059"/>
                <a:ext cx="41724" cy="21091"/>
              </a:xfrm>
              <a:custGeom>
                <a:avLst/>
                <a:gdLst>
                  <a:gd name="connsiteX0" fmla="*/ 53231 w 53492"/>
                  <a:gd name="connsiteY0" fmla="*/ 2082 h 27040"/>
                  <a:gd name="connsiteX1" fmla="*/ 51229 w 53492"/>
                  <a:gd name="connsiteY1" fmla="*/ 3227 h 27040"/>
                  <a:gd name="connsiteX2" fmla="*/ 46079 w 53492"/>
                  <a:gd name="connsiteY2" fmla="*/ 6468 h 27040"/>
                  <a:gd name="connsiteX3" fmla="*/ 29774 w 53492"/>
                  <a:gd name="connsiteY3" fmla="*/ 16004 h 27040"/>
                  <a:gd name="connsiteX4" fmla="*/ 20716 w 53492"/>
                  <a:gd name="connsiteY4" fmla="*/ 21153 h 27040"/>
                  <a:gd name="connsiteX5" fmla="*/ 12134 w 53492"/>
                  <a:gd name="connsiteY5" fmla="*/ 25253 h 27040"/>
                  <a:gd name="connsiteX6" fmla="*/ 4792 w 53492"/>
                  <a:gd name="connsiteY6" fmla="*/ 26779 h 27040"/>
                  <a:gd name="connsiteX7" fmla="*/ -262 w 53492"/>
                  <a:gd name="connsiteY7" fmla="*/ 24490 h 27040"/>
                  <a:gd name="connsiteX8" fmla="*/ 36830 w 53492"/>
                  <a:gd name="connsiteY8" fmla="*/ 175 h 27040"/>
                  <a:gd name="connsiteX9" fmla="*/ 48845 w 53492"/>
                  <a:gd name="connsiteY9" fmla="*/ 175 h 27040"/>
                  <a:gd name="connsiteX10" fmla="*/ 53231 w 53492"/>
                  <a:gd name="connsiteY10" fmla="*/ 2082 h 270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3492" h="27040">
                    <a:moveTo>
                      <a:pt x="53231" y="2082"/>
                    </a:moveTo>
                    <a:lnTo>
                      <a:pt x="51229" y="3227"/>
                    </a:lnTo>
                    <a:lnTo>
                      <a:pt x="46079" y="6468"/>
                    </a:lnTo>
                    <a:cubicBezTo>
                      <a:pt x="41598" y="9043"/>
                      <a:pt x="35877" y="12762"/>
                      <a:pt x="29774" y="16004"/>
                    </a:cubicBezTo>
                    <a:cubicBezTo>
                      <a:pt x="26818" y="17815"/>
                      <a:pt x="23672" y="19627"/>
                      <a:pt x="20716" y="21153"/>
                    </a:cubicBezTo>
                    <a:cubicBezTo>
                      <a:pt x="17950" y="22717"/>
                      <a:pt x="15090" y="24090"/>
                      <a:pt x="12134" y="25253"/>
                    </a:cubicBezTo>
                    <a:cubicBezTo>
                      <a:pt x="9788" y="26149"/>
                      <a:pt x="7309" y="26664"/>
                      <a:pt x="4792" y="26779"/>
                    </a:cubicBezTo>
                    <a:cubicBezTo>
                      <a:pt x="2828" y="26921"/>
                      <a:pt x="930" y="26063"/>
                      <a:pt x="-262" y="24490"/>
                    </a:cubicBezTo>
                    <a:cubicBezTo>
                      <a:pt x="8186" y="11579"/>
                      <a:pt x="21622" y="2769"/>
                      <a:pt x="36830" y="175"/>
                    </a:cubicBezTo>
                    <a:cubicBezTo>
                      <a:pt x="40816" y="-387"/>
                      <a:pt x="44859" y="-387"/>
                      <a:pt x="48845" y="175"/>
                    </a:cubicBezTo>
                    <a:cubicBezTo>
                      <a:pt x="50361" y="681"/>
                      <a:pt x="51829" y="1319"/>
                      <a:pt x="53231" y="2082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845" name="任意多边形: 形状 844">
                <a:extLst>
                  <a:ext uri="{FF2B5EF4-FFF2-40B4-BE49-F238E27FC236}">
                    <a16:creationId xmlns:a16="http://schemas.microsoft.com/office/drawing/2014/main" id="{A7C1BC53-947D-F11F-3E4D-5664F8A6FA8B}"/>
                  </a:ext>
                </a:extLst>
              </p:cNvPr>
              <p:cNvSpPr/>
              <p:nvPr/>
            </p:nvSpPr>
            <p:spPr>
              <a:xfrm>
                <a:off x="1510588" y="2453754"/>
                <a:ext cx="40906" cy="13011"/>
              </a:xfrm>
              <a:custGeom>
                <a:avLst/>
                <a:gdLst>
                  <a:gd name="connsiteX0" fmla="*/ 52182 w 52443"/>
                  <a:gd name="connsiteY0" fmla="*/ 5316 h 16681"/>
                  <a:gd name="connsiteX1" fmla="*/ 44935 w 52443"/>
                  <a:gd name="connsiteY1" fmla="*/ 7605 h 16681"/>
                  <a:gd name="connsiteX2" fmla="*/ 37402 w 52443"/>
                  <a:gd name="connsiteY2" fmla="*/ 9893 h 16681"/>
                  <a:gd name="connsiteX3" fmla="*/ 28535 w 52443"/>
                  <a:gd name="connsiteY3" fmla="*/ 12468 h 16681"/>
                  <a:gd name="connsiteX4" fmla="*/ 18999 w 52443"/>
                  <a:gd name="connsiteY4" fmla="*/ 14852 h 16681"/>
                  <a:gd name="connsiteX5" fmla="*/ 10608 w 52443"/>
                  <a:gd name="connsiteY5" fmla="*/ 16282 h 16681"/>
                  <a:gd name="connsiteX6" fmla="*/ -262 w 52443"/>
                  <a:gd name="connsiteY6" fmla="*/ 12468 h 16681"/>
                  <a:gd name="connsiteX7" fmla="*/ 37307 w 52443"/>
                  <a:gd name="connsiteY7" fmla="*/ -23 h 16681"/>
                  <a:gd name="connsiteX8" fmla="*/ 52182 w 52443"/>
                  <a:gd name="connsiteY8" fmla="*/ 5316 h 16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2443" h="16681">
                    <a:moveTo>
                      <a:pt x="52182" y="5316"/>
                    </a:moveTo>
                    <a:cubicBezTo>
                      <a:pt x="52182" y="5316"/>
                      <a:pt x="49321" y="6365"/>
                      <a:pt x="44935" y="7605"/>
                    </a:cubicBezTo>
                    <a:lnTo>
                      <a:pt x="37402" y="9893"/>
                    </a:lnTo>
                    <a:lnTo>
                      <a:pt x="28535" y="12468"/>
                    </a:lnTo>
                    <a:cubicBezTo>
                      <a:pt x="25579" y="13326"/>
                      <a:pt x="22527" y="14184"/>
                      <a:pt x="18999" y="14852"/>
                    </a:cubicBezTo>
                    <a:cubicBezTo>
                      <a:pt x="16234" y="15491"/>
                      <a:pt x="13431" y="15967"/>
                      <a:pt x="10608" y="16282"/>
                    </a:cubicBezTo>
                    <a:cubicBezTo>
                      <a:pt x="5459" y="16759"/>
                      <a:pt x="1073" y="16282"/>
                      <a:pt x="-262" y="12468"/>
                    </a:cubicBezTo>
                    <a:cubicBezTo>
                      <a:pt x="9941" y="3200"/>
                      <a:pt x="23586" y="-1339"/>
                      <a:pt x="37307" y="-23"/>
                    </a:cubicBezTo>
                    <a:cubicBezTo>
                      <a:pt x="42609" y="597"/>
                      <a:pt x="47700" y="2418"/>
                      <a:pt x="52182" y="5316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846" name="任意多边形: 形状 845">
                <a:extLst>
                  <a:ext uri="{FF2B5EF4-FFF2-40B4-BE49-F238E27FC236}">
                    <a16:creationId xmlns:a16="http://schemas.microsoft.com/office/drawing/2014/main" id="{9AC1E1F7-915F-7054-608F-84DA83D0A75E}"/>
                  </a:ext>
                </a:extLst>
              </p:cNvPr>
              <p:cNvSpPr/>
              <p:nvPr/>
            </p:nvSpPr>
            <p:spPr>
              <a:xfrm>
                <a:off x="1552089" y="2429526"/>
                <a:ext cx="36964" cy="9007"/>
              </a:xfrm>
              <a:custGeom>
                <a:avLst/>
                <a:gdLst>
                  <a:gd name="connsiteX0" fmla="*/ 47128 w 47390"/>
                  <a:gd name="connsiteY0" fmla="*/ 11300 h 11547"/>
                  <a:gd name="connsiteX1" fmla="*/ 40167 w 47390"/>
                  <a:gd name="connsiteY1" fmla="*/ 11300 h 11547"/>
                  <a:gd name="connsiteX2" fmla="*/ 33111 w 47390"/>
                  <a:gd name="connsiteY2" fmla="*/ 11300 h 11547"/>
                  <a:gd name="connsiteX3" fmla="*/ 24816 w 47390"/>
                  <a:gd name="connsiteY3" fmla="*/ 11300 h 11547"/>
                  <a:gd name="connsiteX4" fmla="*/ 16329 w 47390"/>
                  <a:gd name="connsiteY4" fmla="*/ 11300 h 11547"/>
                  <a:gd name="connsiteX5" fmla="*/ 8606 w 47390"/>
                  <a:gd name="connsiteY5" fmla="*/ 10537 h 11547"/>
                  <a:gd name="connsiteX6" fmla="*/ -262 w 47390"/>
                  <a:gd name="connsiteY6" fmla="*/ 4340 h 11547"/>
                  <a:gd name="connsiteX7" fmla="*/ 10608 w 47390"/>
                  <a:gd name="connsiteY7" fmla="*/ 716 h 11547"/>
                  <a:gd name="connsiteX8" fmla="*/ 20143 w 47390"/>
                  <a:gd name="connsiteY8" fmla="*/ -237 h 11547"/>
                  <a:gd name="connsiteX9" fmla="*/ 28344 w 47390"/>
                  <a:gd name="connsiteY9" fmla="*/ 621 h 11547"/>
                  <a:gd name="connsiteX10" fmla="*/ 35114 w 47390"/>
                  <a:gd name="connsiteY10" fmla="*/ 2719 h 11547"/>
                  <a:gd name="connsiteX11" fmla="*/ 43981 w 47390"/>
                  <a:gd name="connsiteY11" fmla="*/ 8154 h 11547"/>
                  <a:gd name="connsiteX12" fmla="*/ 47128 w 47390"/>
                  <a:gd name="connsiteY12" fmla="*/ 11300 h 11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7390" h="11547">
                    <a:moveTo>
                      <a:pt x="47128" y="11300"/>
                    </a:moveTo>
                    <a:lnTo>
                      <a:pt x="40167" y="11300"/>
                    </a:lnTo>
                    <a:cubicBezTo>
                      <a:pt x="38165" y="11300"/>
                      <a:pt x="35781" y="11300"/>
                      <a:pt x="33111" y="11300"/>
                    </a:cubicBezTo>
                    <a:cubicBezTo>
                      <a:pt x="30442" y="11300"/>
                      <a:pt x="27581" y="11300"/>
                      <a:pt x="24816" y="11300"/>
                    </a:cubicBezTo>
                    <a:cubicBezTo>
                      <a:pt x="22051" y="11300"/>
                      <a:pt x="19095" y="11300"/>
                      <a:pt x="16329" y="11300"/>
                    </a:cubicBezTo>
                    <a:cubicBezTo>
                      <a:pt x="13745" y="11205"/>
                      <a:pt x="11161" y="10948"/>
                      <a:pt x="8606" y="10537"/>
                    </a:cubicBezTo>
                    <a:cubicBezTo>
                      <a:pt x="4029" y="9584"/>
                      <a:pt x="501" y="7772"/>
                      <a:pt x="-262" y="4340"/>
                    </a:cubicBezTo>
                    <a:cubicBezTo>
                      <a:pt x="3256" y="2843"/>
                      <a:pt x="6899" y="1632"/>
                      <a:pt x="10608" y="716"/>
                    </a:cubicBezTo>
                    <a:cubicBezTo>
                      <a:pt x="13745" y="49"/>
                      <a:pt x="16940" y="-266"/>
                      <a:pt x="20143" y="-237"/>
                    </a:cubicBezTo>
                    <a:cubicBezTo>
                      <a:pt x="22899" y="-304"/>
                      <a:pt x="25655" y="-18"/>
                      <a:pt x="28344" y="621"/>
                    </a:cubicBezTo>
                    <a:cubicBezTo>
                      <a:pt x="30651" y="1155"/>
                      <a:pt x="32911" y="1851"/>
                      <a:pt x="35114" y="2719"/>
                    </a:cubicBezTo>
                    <a:cubicBezTo>
                      <a:pt x="38327" y="4063"/>
                      <a:pt x="41321" y="5903"/>
                      <a:pt x="43981" y="8154"/>
                    </a:cubicBezTo>
                    <a:cubicBezTo>
                      <a:pt x="45126" y="9098"/>
                      <a:pt x="46184" y="10156"/>
                      <a:pt x="47128" y="1130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847" name="任意多边形: 形状 846">
                <a:extLst>
                  <a:ext uri="{FF2B5EF4-FFF2-40B4-BE49-F238E27FC236}">
                    <a16:creationId xmlns:a16="http://schemas.microsoft.com/office/drawing/2014/main" id="{B861D8D3-27C6-16F4-C4AA-DBF8A5379387}"/>
                  </a:ext>
                </a:extLst>
              </p:cNvPr>
              <p:cNvSpPr/>
              <p:nvPr/>
            </p:nvSpPr>
            <p:spPr>
              <a:xfrm>
                <a:off x="1574848" y="2404320"/>
                <a:ext cx="63292" cy="13731"/>
              </a:xfrm>
              <a:custGeom>
                <a:avLst/>
                <a:gdLst>
                  <a:gd name="connsiteX0" fmla="*/ 80883 w 81144"/>
                  <a:gd name="connsiteY0" fmla="*/ 1660 h 17604"/>
                  <a:gd name="connsiteX1" fmla="*/ 70680 w 81144"/>
                  <a:gd name="connsiteY1" fmla="*/ 421 h 17604"/>
                  <a:gd name="connsiteX2" fmla="*/ 59810 w 81144"/>
                  <a:gd name="connsiteY2" fmla="*/ -247 h 17604"/>
                  <a:gd name="connsiteX3" fmla="*/ 53422 w 81144"/>
                  <a:gd name="connsiteY3" fmla="*/ -247 h 17604"/>
                  <a:gd name="connsiteX4" fmla="*/ 46652 w 81144"/>
                  <a:gd name="connsiteY4" fmla="*/ -247 h 17604"/>
                  <a:gd name="connsiteX5" fmla="*/ 39691 w 81144"/>
                  <a:gd name="connsiteY5" fmla="*/ 421 h 17604"/>
                  <a:gd name="connsiteX6" fmla="*/ 32635 w 81144"/>
                  <a:gd name="connsiteY6" fmla="*/ 1565 h 17604"/>
                  <a:gd name="connsiteX7" fmla="*/ 19190 w 81144"/>
                  <a:gd name="connsiteY7" fmla="*/ 5188 h 17604"/>
                  <a:gd name="connsiteX8" fmla="*/ 7748 w 81144"/>
                  <a:gd name="connsiteY8" fmla="*/ 10528 h 17604"/>
                  <a:gd name="connsiteX9" fmla="*/ 3266 w 81144"/>
                  <a:gd name="connsiteY9" fmla="*/ 13579 h 17604"/>
                  <a:gd name="connsiteX10" fmla="*/ -262 w 81144"/>
                  <a:gd name="connsiteY10" fmla="*/ 17107 h 17604"/>
                  <a:gd name="connsiteX11" fmla="*/ 9845 w 81144"/>
                  <a:gd name="connsiteY11" fmla="*/ 17107 h 17604"/>
                  <a:gd name="connsiteX12" fmla="*/ 21860 w 81144"/>
                  <a:gd name="connsiteY12" fmla="*/ 15010 h 17604"/>
                  <a:gd name="connsiteX13" fmla="*/ 28344 w 81144"/>
                  <a:gd name="connsiteY13" fmla="*/ 13579 h 17604"/>
                  <a:gd name="connsiteX14" fmla="*/ 35019 w 81144"/>
                  <a:gd name="connsiteY14" fmla="*/ 11958 h 17604"/>
                  <a:gd name="connsiteX15" fmla="*/ 41598 w 81144"/>
                  <a:gd name="connsiteY15" fmla="*/ 10242 h 17604"/>
                  <a:gd name="connsiteX16" fmla="*/ 48272 w 81144"/>
                  <a:gd name="connsiteY16" fmla="*/ 8716 h 17604"/>
                  <a:gd name="connsiteX17" fmla="*/ 54566 w 81144"/>
                  <a:gd name="connsiteY17" fmla="*/ 7095 h 17604"/>
                  <a:gd name="connsiteX18" fmla="*/ 60668 w 81144"/>
                  <a:gd name="connsiteY18" fmla="*/ 5760 h 17604"/>
                  <a:gd name="connsiteX19" fmla="*/ 71062 w 81144"/>
                  <a:gd name="connsiteY19" fmla="*/ 3472 h 17604"/>
                  <a:gd name="connsiteX20" fmla="*/ 80883 w 81144"/>
                  <a:gd name="connsiteY20" fmla="*/ 1660 h 17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81144" h="17604">
                    <a:moveTo>
                      <a:pt x="80883" y="1660"/>
                    </a:moveTo>
                    <a:cubicBezTo>
                      <a:pt x="80883" y="1660"/>
                      <a:pt x="76974" y="1088"/>
                      <a:pt x="70680" y="421"/>
                    </a:cubicBezTo>
                    <a:cubicBezTo>
                      <a:pt x="67076" y="-27"/>
                      <a:pt x="63443" y="-247"/>
                      <a:pt x="59810" y="-247"/>
                    </a:cubicBezTo>
                    <a:lnTo>
                      <a:pt x="53422" y="-247"/>
                    </a:lnTo>
                    <a:lnTo>
                      <a:pt x="46652" y="-247"/>
                    </a:lnTo>
                    <a:cubicBezTo>
                      <a:pt x="44363" y="-247"/>
                      <a:pt x="41979" y="-247"/>
                      <a:pt x="39691" y="421"/>
                    </a:cubicBezTo>
                    <a:cubicBezTo>
                      <a:pt x="37402" y="1088"/>
                      <a:pt x="35019" y="1184"/>
                      <a:pt x="32635" y="1565"/>
                    </a:cubicBezTo>
                    <a:cubicBezTo>
                      <a:pt x="28077" y="2461"/>
                      <a:pt x="23586" y="3663"/>
                      <a:pt x="19190" y="5188"/>
                    </a:cubicBezTo>
                    <a:cubicBezTo>
                      <a:pt x="15204" y="6561"/>
                      <a:pt x="11361" y="8354"/>
                      <a:pt x="7748" y="10528"/>
                    </a:cubicBezTo>
                    <a:cubicBezTo>
                      <a:pt x="6184" y="11443"/>
                      <a:pt x="4687" y="12464"/>
                      <a:pt x="3266" y="13579"/>
                    </a:cubicBezTo>
                    <a:cubicBezTo>
                      <a:pt x="1998" y="14657"/>
                      <a:pt x="816" y="15839"/>
                      <a:pt x="-262" y="17107"/>
                    </a:cubicBezTo>
                    <a:cubicBezTo>
                      <a:pt x="3094" y="17441"/>
                      <a:pt x="6489" y="17441"/>
                      <a:pt x="9845" y="17107"/>
                    </a:cubicBezTo>
                    <a:cubicBezTo>
                      <a:pt x="13564" y="17107"/>
                      <a:pt x="17664" y="15868"/>
                      <a:pt x="21860" y="15010"/>
                    </a:cubicBezTo>
                    <a:lnTo>
                      <a:pt x="28344" y="13579"/>
                    </a:lnTo>
                    <a:lnTo>
                      <a:pt x="35019" y="11958"/>
                    </a:lnTo>
                    <a:cubicBezTo>
                      <a:pt x="37183" y="11453"/>
                      <a:pt x="39376" y="10881"/>
                      <a:pt x="41598" y="10242"/>
                    </a:cubicBezTo>
                    <a:lnTo>
                      <a:pt x="48272" y="8716"/>
                    </a:lnTo>
                    <a:lnTo>
                      <a:pt x="54566" y="7095"/>
                    </a:lnTo>
                    <a:lnTo>
                      <a:pt x="60668" y="5760"/>
                    </a:lnTo>
                    <a:cubicBezTo>
                      <a:pt x="64482" y="4902"/>
                      <a:pt x="68010" y="3949"/>
                      <a:pt x="71062" y="3472"/>
                    </a:cubicBezTo>
                    <a:cubicBezTo>
                      <a:pt x="77069" y="2614"/>
                      <a:pt x="80883" y="1660"/>
                      <a:pt x="80883" y="166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794" name="组合 793">
              <a:extLst>
                <a:ext uri="{FF2B5EF4-FFF2-40B4-BE49-F238E27FC236}">
                  <a16:creationId xmlns:a16="http://schemas.microsoft.com/office/drawing/2014/main" id="{3C6F7551-0654-1A4F-3478-6C284CBB98B4}"/>
                </a:ext>
              </a:extLst>
            </p:cNvPr>
            <p:cNvGrpSpPr/>
            <p:nvPr/>
          </p:nvGrpSpPr>
          <p:grpSpPr>
            <a:xfrm>
              <a:off x="3241511" y="2396425"/>
              <a:ext cx="252949" cy="517503"/>
              <a:chOff x="1320293" y="2390040"/>
              <a:chExt cx="252949" cy="517503"/>
            </a:xfrm>
            <a:grpFill/>
          </p:grpSpPr>
          <p:sp>
            <p:nvSpPr>
              <p:cNvPr id="795" name="任意多边形: 形状 794">
                <a:extLst>
                  <a:ext uri="{FF2B5EF4-FFF2-40B4-BE49-F238E27FC236}">
                    <a16:creationId xmlns:a16="http://schemas.microsoft.com/office/drawing/2014/main" id="{89AB9EBB-C9D3-B07C-3E3E-20D6A22E6212}"/>
                  </a:ext>
                </a:extLst>
              </p:cNvPr>
              <p:cNvSpPr/>
              <p:nvPr/>
            </p:nvSpPr>
            <p:spPr>
              <a:xfrm>
                <a:off x="1320293" y="2408965"/>
                <a:ext cx="225110" cy="473230"/>
              </a:xfrm>
              <a:custGeom>
                <a:avLst/>
                <a:gdLst>
                  <a:gd name="connsiteX0" fmla="*/ -262 w 288603"/>
                  <a:gd name="connsiteY0" fmla="*/ 597189 h 606705"/>
                  <a:gd name="connsiteX1" fmla="*/ 274734 w 288603"/>
                  <a:gd name="connsiteY1" fmla="*/ 363194 h 606705"/>
                  <a:gd name="connsiteX2" fmla="*/ 248703 w 288603"/>
                  <a:gd name="connsiteY2" fmla="*/ 149890 h 606705"/>
                  <a:gd name="connsiteX3" fmla="*/ 108249 w 288603"/>
                  <a:gd name="connsiteY3" fmla="*/ 15443 h 606705"/>
                  <a:gd name="connsiteX4" fmla="*/ 76497 w 288603"/>
                  <a:gd name="connsiteY4" fmla="*/ 3048 h 606705"/>
                  <a:gd name="connsiteX5" fmla="*/ 74018 w 288603"/>
                  <a:gd name="connsiteY5" fmla="*/ 92 h 606705"/>
                  <a:gd name="connsiteX6" fmla="*/ 225437 w 288603"/>
                  <a:gd name="connsiteY6" fmla="*/ 99640 h 606705"/>
                  <a:gd name="connsiteX7" fmla="*/ 287988 w 288603"/>
                  <a:gd name="connsiteY7" fmla="*/ 280809 h 606705"/>
                  <a:gd name="connsiteX8" fmla="*/ 111777 w 288603"/>
                  <a:gd name="connsiteY8" fmla="*/ 587844 h 606705"/>
                  <a:gd name="connsiteX9" fmla="*/ -262 w 288603"/>
                  <a:gd name="connsiteY9" fmla="*/ 605675 h 606705"/>
                  <a:gd name="connsiteX10" fmla="*/ -262 w 288603"/>
                  <a:gd name="connsiteY10" fmla="*/ 597856 h 6067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88603" h="606705">
                    <a:moveTo>
                      <a:pt x="-262" y="597189"/>
                    </a:moveTo>
                    <a:cubicBezTo>
                      <a:pt x="128464" y="606247"/>
                      <a:pt x="244698" y="508892"/>
                      <a:pt x="274734" y="363194"/>
                    </a:cubicBezTo>
                    <a:cubicBezTo>
                      <a:pt x="289619" y="291155"/>
                      <a:pt x="280474" y="216227"/>
                      <a:pt x="248703" y="149890"/>
                    </a:cubicBezTo>
                    <a:cubicBezTo>
                      <a:pt x="218972" y="90085"/>
                      <a:pt x="169294" y="42533"/>
                      <a:pt x="108249" y="15443"/>
                    </a:cubicBezTo>
                    <a:cubicBezTo>
                      <a:pt x="97903" y="10733"/>
                      <a:pt x="87300" y="6595"/>
                      <a:pt x="76497" y="3048"/>
                    </a:cubicBezTo>
                    <a:cubicBezTo>
                      <a:pt x="72206" y="1713"/>
                      <a:pt x="69822" y="-1243"/>
                      <a:pt x="74018" y="92"/>
                    </a:cubicBezTo>
                    <a:cubicBezTo>
                      <a:pt x="133441" y="17093"/>
                      <a:pt x="186267" y="51830"/>
                      <a:pt x="225437" y="99640"/>
                    </a:cubicBezTo>
                    <a:cubicBezTo>
                      <a:pt x="264417" y="152160"/>
                      <a:pt x="286263" y="215426"/>
                      <a:pt x="287988" y="280809"/>
                    </a:cubicBezTo>
                    <a:cubicBezTo>
                      <a:pt x="294091" y="415638"/>
                      <a:pt x="220479" y="541121"/>
                      <a:pt x="111777" y="587844"/>
                    </a:cubicBezTo>
                    <a:cubicBezTo>
                      <a:pt x="76392" y="602662"/>
                      <a:pt x="37974" y="608774"/>
                      <a:pt x="-262" y="605675"/>
                    </a:cubicBezTo>
                    <a:lnTo>
                      <a:pt x="-262" y="597856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796" name="任意多边形: 形状 795">
                <a:extLst>
                  <a:ext uri="{FF2B5EF4-FFF2-40B4-BE49-F238E27FC236}">
                    <a16:creationId xmlns:a16="http://schemas.microsoft.com/office/drawing/2014/main" id="{3EFC012C-270C-AA8A-3C22-9374CF963837}"/>
                  </a:ext>
                </a:extLst>
              </p:cNvPr>
              <p:cNvSpPr/>
              <p:nvPr/>
            </p:nvSpPr>
            <p:spPr>
              <a:xfrm>
                <a:off x="1338589" y="2880989"/>
                <a:ext cx="87465" cy="26554"/>
              </a:xfrm>
              <a:custGeom>
                <a:avLst/>
                <a:gdLst>
                  <a:gd name="connsiteX0" fmla="*/ 111874 w 112135"/>
                  <a:gd name="connsiteY0" fmla="*/ 29503 h 34043"/>
                  <a:gd name="connsiteX1" fmla="*/ 106725 w 112135"/>
                  <a:gd name="connsiteY1" fmla="*/ 30647 h 34043"/>
                  <a:gd name="connsiteX2" fmla="*/ 93090 w 112135"/>
                  <a:gd name="connsiteY2" fmla="*/ 32650 h 34043"/>
                  <a:gd name="connsiteX3" fmla="*/ 74019 w 112135"/>
                  <a:gd name="connsiteY3" fmla="*/ 33794 h 34043"/>
                  <a:gd name="connsiteX4" fmla="*/ 52279 w 112135"/>
                  <a:gd name="connsiteY4" fmla="*/ 32364 h 34043"/>
                  <a:gd name="connsiteX5" fmla="*/ 31301 w 112135"/>
                  <a:gd name="connsiteY5" fmla="*/ 27787 h 34043"/>
                  <a:gd name="connsiteX6" fmla="*/ 13852 w 112135"/>
                  <a:gd name="connsiteY6" fmla="*/ 20254 h 34043"/>
                  <a:gd name="connsiteX7" fmla="*/ -70 w 112135"/>
                  <a:gd name="connsiteY7" fmla="*/ -247 h 34043"/>
                  <a:gd name="connsiteX8" fmla="*/ 46748 w 112135"/>
                  <a:gd name="connsiteY8" fmla="*/ 5856 h 34043"/>
                  <a:gd name="connsiteX9" fmla="*/ 56283 w 112135"/>
                  <a:gd name="connsiteY9" fmla="*/ 8049 h 34043"/>
                  <a:gd name="connsiteX10" fmla="*/ 65819 w 112135"/>
                  <a:gd name="connsiteY10" fmla="*/ 10337 h 34043"/>
                  <a:gd name="connsiteX11" fmla="*/ 81838 w 112135"/>
                  <a:gd name="connsiteY11" fmla="*/ 15200 h 34043"/>
                  <a:gd name="connsiteX12" fmla="*/ 94710 w 112135"/>
                  <a:gd name="connsiteY12" fmla="*/ 20254 h 34043"/>
                  <a:gd name="connsiteX13" fmla="*/ 104246 w 112135"/>
                  <a:gd name="connsiteY13" fmla="*/ 24831 h 34043"/>
                  <a:gd name="connsiteX14" fmla="*/ 111874 w 112135"/>
                  <a:gd name="connsiteY14" fmla="*/ 29503 h 340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12135" h="34043">
                    <a:moveTo>
                      <a:pt x="111874" y="29503"/>
                    </a:moveTo>
                    <a:lnTo>
                      <a:pt x="106725" y="30647"/>
                    </a:lnTo>
                    <a:cubicBezTo>
                      <a:pt x="103483" y="31219"/>
                      <a:pt x="98715" y="31887"/>
                      <a:pt x="93090" y="32650"/>
                    </a:cubicBezTo>
                    <a:cubicBezTo>
                      <a:pt x="86758" y="33346"/>
                      <a:pt x="80389" y="33727"/>
                      <a:pt x="74019" y="33794"/>
                    </a:cubicBezTo>
                    <a:cubicBezTo>
                      <a:pt x="66744" y="33832"/>
                      <a:pt x="59478" y="33355"/>
                      <a:pt x="52279" y="32364"/>
                    </a:cubicBezTo>
                    <a:cubicBezTo>
                      <a:pt x="45175" y="31420"/>
                      <a:pt x="38157" y="29894"/>
                      <a:pt x="31301" y="27787"/>
                    </a:cubicBezTo>
                    <a:cubicBezTo>
                      <a:pt x="25246" y="25880"/>
                      <a:pt x="19392" y="23353"/>
                      <a:pt x="13852" y="20254"/>
                    </a:cubicBezTo>
                    <a:cubicBezTo>
                      <a:pt x="4317" y="14152"/>
                      <a:pt x="-1405" y="7191"/>
                      <a:pt x="-70" y="-247"/>
                    </a:cubicBezTo>
                    <a:cubicBezTo>
                      <a:pt x="15644" y="888"/>
                      <a:pt x="31273" y="2929"/>
                      <a:pt x="46748" y="5856"/>
                    </a:cubicBezTo>
                    <a:lnTo>
                      <a:pt x="56283" y="8049"/>
                    </a:lnTo>
                    <a:cubicBezTo>
                      <a:pt x="59430" y="8716"/>
                      <a:pt x="62386" y="9479"/>
                      <a:pt x="65819" y="10337"/>
                    </a:cubicBezTo>
                    <a:cubicBezTo>
                      <a:pt x="71635" y="12054"/>
                      <a:pt x="76975" y="13484"/>
                      <a:pt x="81838" y="15200"/>
                    </a:cubicBezTo>
                    <a:cubicBezTo>
                      <a:pt x="86701" y="16917"/>
                      <a:pt x="91373" y="18633"/>
                      <a:pt x="94710" y="20254"/>
                    </a:cubicBezTo>
                    <a:cubicBezTo>
                      <a:pt x="98048" y="21875"/>
                      <a:pt x="101767" y="23496"/>
                      <a:pt x="104246" y="24831"/>
                    </a:cubicBezTo>
                    <a:cubicBezTo>
                      <a:pt x="106906" y="26195"/>
                      <a:pt x="109452" y="27758"/>
                      <a:pt x="111874" y="29503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797" name="任意多边形: 形状 796">
                <a:extLst>
                  <a:ext uri="{FF2B5EF4-FFF2-40B4-BE49-F238E27FC236}">
                    <a16:creationId xmlns:a16="http://schemas.microsoft.com/office/drawing/2014/main" id="{1CFEC85E-B50C-CF52-59AD-704EDD1ED1F6}"/>
                  </a:ext>
                </a:extLst>
              </p:cNvPr>
              <p:cNvSpPr/>
              <p:nvPr/>
            </p:nvSpPr>
            <p:spPr>
              <a:xfrm>
                <a:off x="1338448" y="2819406"/>
                <a:ext cx="59343" cy="54889"/>
              </a:xfrm>
              <a:custGeom>
                <a:avLst/>
                <a:gdLst>
                  <a:gd name="connsiteX0" fmla="*/ 75820 w 76081"/>
                  <a:gd name="connsiteY0" fmla="*/ -247 h 70370"/>
                  <a:gd name="connsiteX1" fmla="*/ 72864 w 76081"/>
                  <a:gd name="connsiteY1" fmla="*/ 2328 h 70370"/>
                  <a:gd name="connsiteX2" fmla="*/ 64950 w 76081"/>
                  <a:gd name="connsiteY2" fmla="*/ 8812 h 70370"/>
                  <a:gd name="connsiteX3" fmla="*/ 53412 w 76081"/>
                  <a:gd name="connsiteY3" fmla="*/ 17870 h 70370"/>
                  <a:gd name="connsiteX4" fmla="*/ 39491 w 76081"/>
                  <a:gd name="connsiteY4" fmla="*/ 27978 h 70370"/>
                  <a:gd name="connsiteX5" fmla="*/ 24902 w 76081"/>
                  <a:gd name="connsiteY5" fmla="*/ 38466 h 70370"/>
                  <a:gd name="connsiteX6" fmla="*/ 11743 w 76081"/>
                  <a:gd name="connsiteY6" fmla="*/ 48860 h 70370"/>
                  <a:gd name="connsiteX7" fmla="*/ -81 w 76081"/>
                  <a:gd name="connsiteY7" fmla="*/ 70123 h 70370"/>
                  <a:gd name="connsiteX8" fmla="*/ 42256 w 76081"/>
                  <a:gd name="connsiteY8" fmla="*/ 54962 h 70370"/>
                  <a:gd name="connsiteX9" fmla="*/ 49789 w 76081"/>
                  <a:gd name="connsiteY9" fmla="*/ 49146 h 70370"/>
                  <a:gd name="connsiteX10" fmla="*/ 55987 w 76081"/>
                  <a:gd name="connsiteY10" fmla="*/ 42852 h 70370"/>
                  <a:gd name="connsiteX11" fmla="*/ 65522 w 76081"/>
                  <a:gd name="connsiteY11" fmla="*/ 30075 h 70370"/>
                  <a:gd name="connsiteX12" fmla="*/ 71339 w 76081"/>
                  <a:gd name="connsiteY12" fmla="*/ 18252 h 70370"/>
                  <a:gd name="connsiteX13" fmla="*/ 74390 w 76081"/>
                  <a:gd name="connsiteY13" fmla="*/ 8716 h 70370"/>
                  <a:gd name="connsiteX14" fmla="*/ 75820 w 76081"/>
                  <a:gd name="connsiteY14" fmla="*/ -247 h 703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6081" h="70370">
                    <a:moveTo>
                      <a:pt x="75820" y="-247"/>
                    </a:moveTo>
                    <a:lnTo>
                      <a:pt x="72864" y="2328"/>
                    </a:lnTo>
                    <a:lnTo>
                      <a:pt x="64950" y="8812"/>
                    </a:lnTo>
                    <a:lnTo>
                      <a:pt x="53412" y="17870"/>
                    </a:lnTo>
                    <a:cubicBezTo>
                      <a:pt x="49026" y="20922"/>
                      <a:pt x="44354" y="24640"/>
                      <a:pt x="39491" y="27978"/>
                    </a:cubicBezTo>
                    <a:cubicBezTo>
                      <a:pt x="34628" y="31315"/>
                      <a:pt x="29955" y="34843"/>
                      <a:pt x="24902" y="38466"/>
                    </a:cubicBezTo>
                    <a:cubicBezTo>
                      <a:pt x="19848" y="42090"/>
                      <a:pt x="15366" y="45332"/>
                      <a:pt x="11743" y="48860"/>
                    </a:cubicBezTo>
                    <a:cubicBezTo>
                      <a:pt x="3924" y="55535"/>
                      <a:pt x="-1320" y="62781"/>
                      <a:pt x="-81" y="70123"/>
                    </a:cubicBezTo>
                    <a:cubicBezTo>
                      <a:pt x="15138" y="68960"/>
                      <a:pt x="29755" y="63725"/>
                      <a:pt x="42256" y="54962"/>
                    </a:cubicBezTo>
                    <a:cubicBezTo>
                      <a:pt x="44878" y="53170"/>
                      <a:pt x="47395" y="51225"/>
                      <a:pt x="49789" y="49146"/>
                    </a:cubicBezTo>
                    <a:cubicBezTo>
                      <a:pt x="52077" y="47048"/>
                      <a:pt x="54079" y="44950"/>
                      <a:pt x="55987" y="42852"/>
                    </a:cubicBezTo>
                    <a:cubicBezTo>
                      <a:pt x="59629" y="38953"/>
                      <a:pt x="62824" y="34671"/>
                      <a:pt x="65522" y="30075"/>
                    </a:cubicBezTo>
                    <a:cubicBezTo>
                      <a:pt x="67820" y="26319"/>
                      <a:pt x="69775" y="22361"/>
                      <a:pt x="71339" y="18252"/>
                    </a:cubicBezTo>
                    <a:cubicBezTo>
                      <a:pt x="72559" y="15143"/>
                      <a:pt x="73579" y="11958"/>
                      <a:pt x="74390" y="8716"/>
                    </a:cubicBezTo>
                    <a:cubicBezTo>
                      <a:pt x="75076" y="5761"/>
                      <a:pt x="75553" y="2767"/>
                      <a:pt x="75820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grpSp>
            <p:nvGrpSpPr>
              <p:cNvPr id="798" name="组合 797">
                <a:extLst>
                  <a:ext uri="{FF2B5EF4-FFF2-40B4-BE49-F238E27FC236}">
                    <a16:creationId xmlns:a16="http://schemas.microsoft.com/office/drawing/2014/main" id="{823DCC5E-11D7-B15F-B9B0-3DEEE3E978CD}"/>
                  </a:ext>
                </a:extLst>
              </p:cNvPr>
              <p:cNvGrpSpPr/>
              <p:nvPr/>
            </p:nvGrpSpPr>
            <p:grpSpPr>
              <a:xfrm>
                <a:off x="1386449" y="2390040"/>
                <a:ext cx="186793" cy="497566"/>
                <a:chOff x="1386449" y="2390040"/>
                <a:chExt cx="186793" cy="497566"/>
              </a:xfrm>
              <a:grpFill/>
            </p:grpSpPr>
            <p:sp>
              <p:nvSpPr>
                <p:cNvPr id="800" name="任意多边形: 形状 799">
                  <a:extLst>
                    <a:ext uri="{FF2B5EF4-FFF2-40B4-BE49-F238E27FC236}">
                      <a16:creationId xmlns:a16="http://schemas.microsoft.com/office/drawing/2014/main" id="{B2754A51-8688-7575-3577-0EECCB737336}"/>
                    </a:ext>
                  </a:extLst>
                </p:cNvPr>
                <p:cNvSpPr/>
                <p:nvPr/>
              </p:nvSpPr>
              <p:spPr>
                <a:xfrm>
                  <a:off x="1389089" y="2867749"/>
                  <a:ext cx="85010" cy="19857"/>
                </a:xfrm>
                <a:custGeom>
                  <a:avLst/>
                  <a:gdLst>
                    <a:gd name="connsiteX0" fmla="*/ 108726 w 108987"/>
                    <a:gd name="connsiteY0" fmla="*/ 6523 h 25458"/>
                    <a:gd name="connsiteX1" fmla="*/ 104149 w 108987"/>
                    <a:gd name="connsiteY1" fmla="*/ 8812 h 25458"/>
                    <a:gd name="connsiteX2" fmla="*/ 91944 w 108987"/>
                    <a:gd name="connsiteY2" fmla="*/ 14056 h 25458"/>
                    <a:gd name="connsiteX3" fmla="*/ 74399 w 108987"/>
                    <a:gd name="connsiteY3" fmla="*/ 19968 h 25458"/>
                    <a:gd name="connsiteX4" fmla="*/ 64864 w 108987"/>
                    <a:gd name="connsiteY4" fmla="*/ 22447 h 25458"/>
                    <a:gd name="connsiteX5" fmla="*/ 54566 w 108987"/>
                    <a:gd name="connsiteY5" fmla="*/ 24163 h 25458"/>
                    <a:gd name="connsiteX6" fmla="*/ 44267 w 108987"/>
                    <a:gd name="connsiteY6" fmla="*/ 25212 h 25458"/>
                    <a:gd name="connsiteX7" fmla="*/ 34256 w 108987"/>
                    <a:gd name="connsiteY7" fmla="*/ 25212 h 25458"/>
                    <a:gd name="connsiteX8" fmla="*/ 16711 w 108987"/>
                    <a:gd name="connsiteY8" fmla="*/ 22733 h 25458"/>
                    <a:gd name="connsiteX9" fmla="*/ 4506 w 108987"/>
                    <a:gd name="connsiteY9" fmla="*/ 16726 h 25458"/>
                    <a:gd name="connsiteX10" fmla="*/ -262 w 108987"/>
                    <a:gd name="connsiteY10" fmla="*/ 7191 h 25458"/>
                    <a:gd name="connsiteX11" fmla="*/ 44267 w 108987"/>
                    <a:gd name="connsiteY11" fmla="*/ 611 h 25458"/>
                    <a:gd name="connsiteX12" fmla="*/ 62575 w 108987"/>
                    <a:gd name="connsiteY12" fmla="*/ -247 h 25458"/>
                    <a:gd name="connsiteX13" fmla="*/ 70776 w 108987"/>
                    <a:gd name="connsiteY13" fmla="*/ -247 h 25458"/>
                    <a:gd name="connsiteX14" fmla="*/ 78308 w 108987"/>
                    <a:gd name="connsiteY14" fmla="*/ -247 h 25458"/>
                    <a:gd name="connsiteX15" fmla="*/ 100907 w 108987"/>
                    <a:gd name="connsiteY15" fmla="*/ 2995 h 25458"/>
                    <a:gd name="connsiteX16" fmla="*/ 108726 w 108987"/>
                    <a:gd name="connsiteY16" fmla="*/ 6523 h 254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08987" h="25458">
                      <a:moveTo>
                        <a:pt x="108726" y="6523"/>
                      </a:moveTo>
                      <a:lnTo>
                        <a:pt x="104149" y="8812"/>
                      </a:lnTo>
                      <a:cubicBezTo>
                        <a:pt x="101193" y="10051"/>
                        <a:pt x="97093" y="12149"/>
                        <a:pt x="91944" y="14056"/>
                      </a:cubicBezTo>
                      <a:cubicBezTo>
                        <a:pt x="86204" y="16326"/>
                        <a:pt x="80349" y="18299"/>
                        <a:pt x="74399" y="19968"/>
                      </a:cubicBezTo>
                      <a:lnTo>
                        <a:pt x="64864" y="22447"/>
                      </a:lnTo>
                      <a:lnTo>
                        <a:pt x="54566" y="24163"/>
                      </a:lnTo>
                      <a:cubicBezTo>
                        <a:pt x="51152" y="24697"/>
                        <a:pt x="47719" y="25050"/>
                        <a:pt x="44267" y="25212"/>
                      </a:cubicBezTo>
                      <a:cubicBezTo>
                        <a:pt x="40835" y="25212"/>
                        <a:pt x="37498" y="25212"/>
                        <a:pt x="34256" y="25212"/>
                      </a:cubicBezTo>
                      <a:cubicBezTo>
                        <a:pt x="28334" y="25041"/>
                        <a:pt x="22451" y="24211"/>
                        <a:pt x="16711" y="22733"/>
                      </a:cubicBezTo>
                      <a:cubicBezTo>
                        <a:pt x="12277" y="21570"/>
                        <a:pt x="8129" y="19529"/>
                        <a:pt x="4506" y="16726"/>
                      </a:cubicBezTo>
                      <a:cubicBezTo>
                        <a:pt x="1645" y="14361"/>
                        <a:pt x="-90" y="10900"/>
                        <a:pt x="-262" y="7191"/>
                      </a:cubicBezTo>
                      <a:cubicBezTo>
                        <a:pt x="14422" y="4015"/>
                        <a:pt x="29297" y="1813"/>
                        <a:pt x="44267" y="611"/>
                      </a:cubicBezTo>
                      <a:cubicBezTo>
                        <a:pt x="50752" y="39"/>
                        <a:pt x="56950" y="-56"/>
                        <a:pt x="62575" y="-247"/>
                      </a:cubicBezTo>
                      <a:lnTo>
                        <a:pt x="70776" y="-247"/>
                      </a:lnTo>
                      <a:lnTo>
                        <a:pt x="78308" y="-247"/>
                      </a:lnTo>
                      <a:cubicBezTo>
                        <a:pt x="85918" y="240"/>
                        <a:pt x="93469" y="1327"/>
                        <a:pt x="100907" y="2995"/>
                      </a:cubicBezTo>
                      <a:cubicBezTo>
                        <a:pt x="103586" y="3987"/>
                        <a:pt x="106199" y="5169"/>
                        <a:pt x="108726" y="6523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801" name="任意多边形: 形状 800">
                  <a:extLst>
                    <a:ext uri="{FF2B5EF4-FFF2-40B4-BE49-F238E27FC236}">
                      <a16:creationId xmlns:a16="http://schemas.microsoft.com/office/drawing/2014/main" id="{701761C5-4837-E7CA-1E2E-28E4F037C759}"/>
                    </a:ext>
                  </a:extLst>
                </p:cNvPr>
                <p:cNvSpPr/>
                <p:nvPr/>
              </p:nvSpPr>
              <p:spPr>
                <a:xfrm>
                  <a:off x="1435574" y="2830295"/>
                  <a:ext cx="78911" cy="30333"/>
                </a:xfrm>
                <a:custGeom>
                  <a:avLst/>
                  <a:gdLst>
                    <a:gd name="connsiteX0" fmla="*/ 100907 w 101168"/>
                    <a:gd name="connsiteY0" fmla="*/ 0 h 38888"/>
                    <a:gd name="connsiteX1" fmla="*/ 97093 w 101168"/>
                    <a:gd name="connsiteY1" fmla="*/ 3147 h 38888"/>
                    <a:gd name="connsiteX2" fmla="*/ 86890 w 101168"/>
                    <a:gd name="connsiteY2" fmla="*/ 10966 h 38888"/>
                    <a:gd name="connsiteX3" fmla="*/ 71824 w 101168"/>
                    <a:gd name="connsiteY3" fmla="*/ 20501 h 38888"/>
                    <a:gd name="connsiteX4" fmla="*/ 54089 w 101168"/>
                    <a:gd name="connsiteY4" fmla="*/ 30036 h 38888"/>
                    <a:gd name="connsiteX5" fmla="*/ 44554 w 101168"/>
                    <a:gd name="connsiteY5" fmla="*/ 33565 h 38888"/>
                    <a:gd name="connsiteX6" fmla="*/ 35019 w 101168"/>
                    <a:gd name="connsiteY6" fmla="*/ 36330 h 38888"/>
                    <a:gd name="connsiteX7" fmla="*/ 18332 w 101168"/>
                    <a:gd name="connsiteY7" fmla="*/ 38618 h 38888"/>
                    <a:gd name="connsiteX8" fmla="*/ 5936 w 101168"/>
                    <a:gd name="connsiteY8" fmla="*/ 36425 h 38888"/>
                    <a:gd name="connsiteX9" fmla="*/ -262 w 101168"/>
                    <a:gd name="connsiteY9" fmla="*/ 29178 h 38888"/>
                    <a:gd name="connsiteX10" fmla="*/ 39500 w 101168"/>
                    <a:gd name="connsiteY10" fmla="*/ 11347 h 38888"/>
                    <a:gd name="connsiteX11" fmla="*/ 70776 w 101168"/>
                    <a:gd name="connsiteY11" fmla="*/ 2480 h 38888"/>
                    <a:gd name="connsiteX12" fmla="*/ 82981 w 101168"/>
                    <a:gd name="connsiteY12" fmla="*/ 668 h 38888"/>
                    <a:gd name="connsiteX13" fmla="*/ 92516 w 101168"/>
                    <a:gd name="connsiteY13" fmla="*/ -95 h 38888"/>
                    <a:gd name="connsiteX14" fmla="*/ 100907 w 101168"/>
                    <a:gd name="connsiteY14" fmla="*/ 0 h 388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01168" h="38888">
                      <a:moveTo>
                        <a:pt x="100907" y="0"/>
                      </a:moveTo>
                      <a:lnTo>
                        <a:pt x="97093" y="3147"/>
                      </a:lnTo>
                      <a:cubicBezTo>
                        <a:pt x="93841" y="5941"/>
                        <a:pt x="90428" y="8544"/>
                        <a:pt x="86890" y="10966"/>
                      </a:cubicBezTo>
                      <a:cubicBezTo>
                        <a:pt x="82065" y="14446"/>
                        <a:pt x="77031" y="17631"/>
                        <a:pt x="71824" y="20501"/>
                      </a:cubicBezTo>
                      <a:cubicBezTo>
                        <a:pt x="66122" y="24058"/>
                        <a:pt x="60201" y="27242"/>
                        <a:pt x="54089" y="30036"/>
                      </a:cubicBezTo>
                      <a:cubicBezTo>
                        <a:pt x="50980" y="31381"/>
                        <a:pt x="47796" y="32563"/>
                        <a:pt x="44554" y="33565"/>
                      </a:cubicBezTo>
                      <a:cubicBezTo>
                        <a:pt x="41426" y="34661"/>
                        <a:pt x="38241" y="35586"/>
                        <a:pt x="35019" y="36330"/>
                      </a:cubicBezTo>
                      <a:cubicBezTo>
                        <a:pt x="29564" y="37722"/>
                        <a:pt x="23967" y="38494"/>
                        <a:pt x="18332" y="38618"/>
                      </a:cubicBezTo>
                      <a:cubicBezTo>
                        <a:pt x="14089" y="38790"/>
                        <a:pt x="9865" y="38037"/>
                        <a:pt x="5936" y="36425"/>
                      </a:cubicBezTo>
                      <a:cubicBezTo>
                        <a:pt x="2894" y="35061"/>
                        <a:pt x="615" y="32401"/>
                        <a:pt x="-262" y="29178"/>
                      </a:cubicBezTo>
                      <a:cubicBezTo>
                        <a:pt x="12553" y="22303"/>
                        <a:pt x="25846" y="16344"/>
                        <a:pt x="39500" y="11347"/>
                      </a:cubicBezTo>
                      <a:cubicBezTo>
                        <a:pt x="49674" y="7571"/>
                        <a:pt x="60134" y="4606"/>
                        <a:pt x="70776" y="2480"/>
                      </a:cubicBezTo>
                      <a:cubicBezTo>
                        <a:pt x="74809" y="1660"/>
                        <a:pt x="78880" y="1049"/>
                        <a:pt x="82981" y="668"/>
                      </a:cubicBezTo>
                      <a:cubicBezTo>
                        <a:pt x="86604" y="191"/>
                        <a:pt x="89655" y="0"/>
                        <a:pt x="92516" y="-95"/>
                      </a:cubicBezTo>
                      <a:cubicBezTo>
                        <a:pt x="95310" y="-324"/>
                        <a:pt x="98123" y="-295"/>
                        <a:pt x="100907" y="0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802" name="任意多边形: 形状 801">
                  <a:extLst>
                    <a:ext uri="{FF2B5EF4-FFF2-40B4-BE49-F238E27FC236}">
                      <a16:creationId xmlns:a16="http://schemas.microsoft.com/office/drawing/2014/main" id="{9F346E12-5BD1-74E6-5311-32945ABA945B}"/>
                    </a:ext>
                  </a:extLst>
                </p:cNvPr>
                <p:cNvSpPr/>
                <p:nvPr/>
              </p:nvSpPr>
              <p:spPr>
                <a:xfrm>
                  <a:off x="1477521" y="2778946"/>
                  <a:ext cx="67830" cy="44577"/>
                </a:xfrm>
                <a:custGeom>
                  <a:avLst/>
                  <a:gdLst>
                    <a:gd name="connsiteX0" fmla="*/ 86700 w 86961"/>
                    <a:gd name="connsiteY0" fmla="*/ -247 h 57150"/>
                    <a:gd name="connsiteX1" fmla="*/ 83839 w 86961"/>
                    <a:gd name="connsiteY1" fmla="*/ 3663 h 57150"/>
                    <a:gd name="connsiteX2" fmla="*/ 75829 w 86961"/>
                    <a:gd name="connsiteY2" fmla="*/ 13198 h 57150"/>
                    <a:gd name="connsiteX3" fmla="*/ 70394 w 86961"/>
                    <a:gd name="connsiteY3" fmla="*/ 19396 h 57150"/>
                    <a:gd name="connsiteX4" fmla="*/ 63910 w 86961"/>
                    <a:gd name="connsiteY4" fmla="*/ 25785 h 57150"/>
                    <a:gd name="connsiteX5" fmla="*/ 49321 w 86961"/>
                    <a:gd name="connsiteY5" fmla="*/ 38657 h 57150"/>
                    <a:gd name="connsiteX6" fmla="*/ 33588 w 86961"/>
                    <a:gd name="connsiteY6" fmla="*/ 49051 h 57150"/>
                    <a:gd name="connsiteX7" fmla="*/ 18809 w 86961"/>
                    <a:gd name="connsiteY7" fmla="*/ 55535 h 57150"/>
                    <a:gd name="connsiteX8" fmla="*/ -262 w 86961"/>
                    <a:gd name="connsiteY8" fmla="*/ 51720 h 57150"/>
                    <a:gd name="connsiteX9" fmla="*/ 32825 w 86961"/>
                    <a:gd name="connsiteY9" fmla="*/ 25022 h 57150"/>
                    <a:gd name="connsiteX10" fmla="*/ 47224 w 86961"/>
                    <a:gd name="connsiteY10" fmla="*/ 15486 h 57150"/>
                    <a:gd name="connsiteX11" fmla="*/ 60001 w 86961"/>
                    <a:gd name="connsiteY11" fmla="*/ 8716 h 57150"/>
                    <a:gd name="connsiteX12" fmla="*/ 79071 w 86961"/>
                    <a:gd name="connsiteY12" fmla="*/ 1088 h 57150"/>
                    <a:gd name="connsiteX13" fmla="*/ 86700 w 86961"/>
                    <a:gd name="connsiteY13" fmla="*/ -247 h 57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86961" h="57150">
                      <a:moveTo>
                        <a:pt x="86700" y="-247"/>
                      </a:moveTo>
                      <a:lnTo>
                        <a:pt x="83839" y="3663"/>
                      </a:lnTo>
                      <a:cubicBezTo>
                        <a:pt x="82027" y="6142"/>
                        <a:pt x="79262" y="9479"/>
                        <a:pt x="75829" y="13198"/>
                      </a:cubicBezTo>
                      <a:lnTo>
                        <a:pt x="70394" y="19396"/>
                      </a:lnTo>
                      <a:lnTo>
                        <a:pt x="63910" y="25785"/>
                      </a:lnTo>
                      <a:cubicBezTo>
                        <a:pt x="59314" y="30371"/>
                        <a:pt x="54442" y="34671"/>
                        <a:pt x="49321" y="38657"/>
                      </a:cubicBezTo>
                      <a:cubicBezTo>
                        <a:pt x="44306" y="42462"/>
                        <a:pt x="39052" y="45932"/>
                        <a:pt x="33588" y="49051"/>
                      </a:cubicBezTo>
                      <a:cubicBezTo>
                        <a:pt x="28935" y="51778"/>
                        <a:pt x="23967" y="53961"/>
                        <a:pt x="18809" y="55535"/>
                      </a:cubicBezTo>
                      <a:cubicBezTo>
                        <a:pt x="9273" y="58013"/>
                        <a:pt x="2694" y="57346"/>
                        <a:pt x="-262" y="51720"/>
                      </a:cubicBezTo>
                      <a:cubicBezTo>
                        <a:pt x="10122" y="42042"/>
                        <a:pt x="21173" y="33127"/>
                        <a:pt x="32825" y="25022"/>
                      </a:cubicBezTo>
                      <a:cubicBezTo>
                        <a:pt x="37784" y="21398"/>
                        <a:pt x="42361" y="18538"/>
                        <a:pt x="47224" y="15486"/>
                      </a:cubicBezTo>
                      <a:cubicBezTo>
                        <a:pt x="52087" y="12435"/>
                        <a:pt x="55996" y="10624"/>
                        <a:pt x="60001" y="8716"/>
                      </a:cubicBezTo>
                      <a:cubicBezTo>
                        <a:pt x="66132" y="5646"/>
                        <a:pt x="72511" y="3091"/>
                        <a:pt x="79071" y="1088"/>
                      </a:cubicBezTo>
                      <a:cubicBezTo>
                        <a:pt x="81579" y="449"/>
                        <a:pt x="84125" y="1"/>
                        <a:pt x="86700" y="-24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803" name="任意多边形: 形状 802">
                  <a:extLst>
                    <a:ext uri="{FF2B5EF4-FFF2-40B4-BE49-F238E27FC236}">
                      <a16:creationId xmlns:a16="http://schemas.microsoft.com/office/drawing/2014/main" id="{A8907952-C10A-F8A0-1461-86241A1944DB}"/>
                    </a:ext>
                  </a:extLst>
                </p:cNvPr>
                <p:cNvSpPr/>
                <p:nvPr/>
              </p:nvSpPr>
              <p:spPr>
                <a:xfrm>
                  <a:off x="1510915" y="2720785"/>
                  <a:ext cx="54368" cy="56506"/>
                </a:xfrm>
                <a:custGeom>
                  <a:avLst/>
                  <a:gdLst>
                    <a:gd name="connsiteX0" fmla="*/ 69441 w 69702"/>
                    <a:gd name="connsiteY0" fmla="*/ -247 h 72444"/>
                    <a:gd name="connsiteX1" fmla="*/ 68964 w 69702"/>
                    <a:gd name="connsiteY1" fmla="*/ 897 h 72444"/>
                    <a:gd name="connsiteX2" fmla="*/ 67533 w 69702"/>
                    <a:gd name="connsiteY2" fmla="*/ 3949 h 72444"/>
                    <a:gd name="connsiteX3" fmla="*/ 62003 w 69702"/>
                    <a:gd name="connsiteY3" fmla="*/ 14819 h 72444"/>
                    <a:gd name="connsiteX4" fmla="*/ 53422 w 69702"/>
                    <a:gd name="connsiteY4" fmla="*/ 29408 h 72444"/>
                    <a:gd name="connsiteX5" fmla="*/ 42551 w 69702"/>
                    <a:gd name="connsiteY5" fmla="*/ 44760 h 72444"/>
                    <a:gd name="connsiteX6" fmla="*/ 30156 w 69702"/>
                    <a:gd name="connsiteY6" fmla="*/ 58395 h 72444"/>
                    <a:gd name="connsiteX7" fmla="*/ 17855 w 69702"/>
                    <a:gd name="connsiteY7" fmla="*/ 67930 h 72444"/>
                    <a:gd name="connsiteX8" fmla="*/ -262 w 69702"/>
                    <a:gd name="connsiteY8" fmla="*/ 69456 h 72444"/>
                    <a:gd name="connsiteX9" fmla="*/ 24911 w 69702"/>
                    <a:gd name="connsiteY9" fmla="*/ 36369 h 72444"/>
                    <a:gd name="connsiteX10" fmla="*/ 36353 w 69702"/>
                    <a:gd name="connsiteY10" fmla="*/ 24259 h 72444"/>
                    <a:gd name="connsiteX11" fmla="*/ 46747 w 69702"/>
                    <a:gd name="connsiteY11" fmla="*/ 14724 h 72444"/>
                    <a:gd name="connsiteX12" fmla="*/ 62957 w 69702"/>
                    <a:gd name="connsiteY12" fmla="*/ 2995 h 72444"/>
                    <a:gd name="connsiteX13" fmla="*/ 67724 w 69702"/>
                    <a:gd name="connsiteY13" fmla="*/ 325 h 7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69702" h="72444">
                      <a:moveTo>
                        <a:pt x="69441" y="-247"/>
                      </a:moveTo>
                      <a:lnTo>
                        <a:pt x="68964" y="897"/>
                      </a:lnTo>
                      <a:cubicBezTo>
                        <a:pt x="68964" y="1565"/>
                        <a:pt x="68201" y="2709"/>
                        <a:pt x="67533" y="3949"/>
                      </a:cubicBezTo>
                      <a:cubicBezTo>
                        <a:pt x="66866" y="5188"/>
                        <a:pt x="64387" y="10433"/>
                        <a:pt x="62003" y="14819"/>
                      </a:cubicBezTo>
                      <a:cubicBezTo>
                        <a:pt x="59619" y="19205"/>
                        <a:pt x="56663" y="24354"/>
                        <a:pt x="53422" y="29408"/>
                      </a:cubicBezTo>
                      <a:cubicBezTo>
                        <a:pt x="50179" y="34462"/>
                        <a:pt x="46270" y="39706"/>
                        <a:pt x="42551" y="44760"/>
                      </a:cubicBezTo>
                      <a:cubicBezTo>
                        <a:pt x="38661" y="49518"/>
                        <a:pt x="34522" y="54076"/>
                        <a:pt x="30156" y="58395"/>
                      </a:cubicBezTo>
                      <a:cubicBezTo>
                        <a:pt x="26380" y="61980"/>
                        <a:pt x="22260" y="65165"/>
                        <a:pt x="17855" y="67930"/>
                      </a:cubicBezTo>
                      <a:cubicBezTo>
                        <a:pt x="9941" y="72698"/>
                        <a:pt x="3457" y="73842"/>
                        <a:pt x="-262" y="69456"/>
                      </a:cubicBezTo>
                      <a:cubicBezTo>
                        <a:pt x="7271" y="57804"/>
                        <a:pt x="15691" y="46743"/>
                        <a:pt x="24911" y="36369"/>
                      </a:cubicBezTo>
                      <a:cubicBezTo>
                        <a:pt x="28820" y="31887"/>
                        <a:pt x="32539" y="27882"/>
                        <a:pt x="36353" y="24259"/>
                      </a:cubicBezTo>
                      <a:cubicBezTo>
                        <a:pt x="39615" y="20865"/>
                        <a:pt x="43085" y="17680"/>
                        <a:pt x="46747" y="14724"/>
                      </a:cubicBezTo>
                      <a:cubicBezTo>
                        <a:pt x="51839" y="10395"/>
                        <a:pt x="57254" y="6476"/>
                        <a:pt x="62957" y="2995"/>
                      </a:cubicBezTo>
                      <a:lnTo>
                        <a:pt x="67724" y="325"/>
                      </a:ln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804" name="任意多边形: 形状 803">
                  <a:extLst>
                    <a:ext uri="{FF2B5EF4-FFF2-40B4-BE49-F238E27FC236}">
                      <a16:creationId xmlns:a16="http://schemas.microsoft.com/office/drawing/2014/main" id="{3D681052-9103-8C67-C568-794F2BDE3BE3}"/>
                    </a:ext>
                  </a:extLst>
                </p:cNvPr>
                <p:cNvSpPr/>
                <p:nvPr/>
              </p:nvSpPr>
              <p:spPr>
                <a:xfrm>
                  <a:off x="1533972" y="2659426"/>
                  <a:ext cx="39270" cy="64413"/>
                </a:xfrm>
                <a:custGeom>
                  <a:avLst/>
                  <a:gdLst>
                    <a:gd name="connsiteX0" fmla="*/ 50084 w 50346"/>
                    <a:gd name="connsiteY0" fmla="*/ -247 h 82581"/>
                    <a:gd name="connsiteX1" fmla="*/ 49035 w 50346"/>
                    <a:gd name="connsiteY1" fmla="*/ 4140 h 82581"/>
                    <a:gd name="connsiteX2" fmla="*/ 46079 w 50346"/>
                    <a:gd name="connsiteY2" fmla="*/ 15296 h 82581"/>
                    <a:gd name="connsiteX3" fmla="*/ 41026 w 50346"/>
                    <a:gd name="connsiteY3" fmla="*/ 30648 h 82581"/>
                    <a:gd name="connsiteX4" fmla="*/ 33874 w 50346"/>
                    <a:gd name="connsiteY4" fmla="*/ 47430 h 82581"/>
                    <a:gd name="connsiteX5" fmla="*/ 15948 w 50346"/>
                    <a:gd name="connsiteY5" fmla="*/ 75082 h 82581"/>
                    <a:gd name="connsiteX6" fmla="*/ -262 w 50346"/>
                    <a:gd name="connsiteY6" fmla="*/ 81089 h 82581"/>
                    <a:gd name="connsiteX7" fmla="*/ 3838 w 50346"/>
                    <a:gd name="connsiteY7" fmla="*/ 70696 h 82581"/>
                    <a:gd name="connsiteX8" fmla="*/ 7938 w 50346"/>
                    <a:gd name="connsiteY8" fmla="*/ 61160 h 82581"/>
                    <a:gd name="connsiteX9" fmla="*/ 16234 w 50346"/>
                    <a:gd name="connsiteY9" fmla="*/ 44378 h 82581"/>
                    <a:gd name="connsiteX10" fmla="*/ 32062 w 50346"/>
                    <a:gd name="connsiteY10" fmla="*/ 19205 h 82581"/>
                    <a:gd name="connsiteX11" fmla="*/ 39118 w 50346"/>
                    <a:gd name="connsiteY11" fmla="*/ 10528 h 82581"/>
                    <a:gd name="connsiteX12" fmla="*/ 44744 w 50346"/>
                    <a:gd name="connsiteY12" fmla="*/ 4521 h 82581"/>
                    <a:gd name="connsiteX13" fmla="*/ 50084 w 50346"/>
                    <a:gd name="connsiteY13" fmla="*/ -247 h 825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50346" h="82581">
                      <a:moveTo>
                        <a:pt x="50084" y="-247"/>
                      </a:moveTo>
                      <a:lnTo>
                        <a:pt x="49035" y="4140"/>
                      </a:lnTo>
                      <a:cubicBezTo>
                        <a:pt x="48368" y="6810"/>
                        <a:pt x="47509" y="10719"/>
                        <a:pt x="46079" y="15296"/>
                      </a:cubicBezTo>
                      <a:cubicBezTo>
                        <a:pt x="44649" y="19873"/>
                        <a:pt x="43028" y="24831"/>
                        <a:pt x="41026" y="30648"/>
                      </a:cubicBezTo>
                      <a:cubicBezTo>
                        <a:pt x="39023" y="36464"/>
                        <a:pt x="36639" y="41899"/>
                        <a:pt x="33874" y="47430"/>
                      </a:cubicBezTo>
                      <a:cubicBezTo>
                        <a:pt x="29288" y="57480"/>
                        <a:pt x="23242" y="66796"/>
                        <a:pt x="15948" y="75082"/>
                      </a:cubicBezTo>
                      <a:cubicBezTo>
                        <a:pt x="9655" y="81375"/>
                        <a:pt x="3933" y="84140"/>
                        <a:pt x="-262" y="81089"/>
                      </a:cubicBezTo>
                      <a:cubicBezTo>
                        <a:pt x="977" y="77465"/>
                        <a:pt x="2408" y="74033"/>
                        <a:pt x="3838" y="70696"/>
                      </a:cubicBezTo>
                      <a:cubicBezTo>
                        <a:pt x="5268" y="67358"/>
                        <a:pt x="6508" y="64212"/>
                        <a:pt x="7938" y="61160"/>
                      </a:cubicBezTo>
                      <a:cubicBezTo>
                        <a:pt x="10799" y="55058"/>
                        <a:pt x="13373" y="49432"/>
                        <a:pt x="16234" y="44378"/>
                      </a:cubicBezTo>
                      <a:cubicBezTo>
                        <a:pt x="20878" y="35606"/>
                        <a:pt x="26170" y="27186"/>
                        <a:pt x="32062" y="19205"/>
                      </a:cubicBezTo>
                      <a:cubicBezTo>
                        <a:pt x="34542" y="15868"/>
                        <a:pt x="36925" y="13007"/>
                        <a:pt x="39118" y="10528"/>
                      </a:cubicBezTo>
                      <a:cubicBezTo>
                        <a:pt x="41312" y="8049"/>
                        <a:pt x="43123" y="6047"/>
                        <a:pt x="44744" y="4521"/>
                      </a:cubicBezTo>
                      <a:cubicBezTo>
                        <a:pt x="46413" y="2805"/>
                        <a:pt x="48196" y="1212"/>
                        <a:pt x="50084" y="-24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805" name="任意多边形: 形状 804">
                  <a:extLst>
                    <a:ext uri="{FF2B5EF4-FFF2-40B4-BE49-F238E27FC236}">
                      <a16:creationId xmlns:a16="http://schemas.microsoft.com/office/drawing/2014/main" id="{BEE8B2E1-223E-E526-ADA1-D6E6D63328BB}"/>
                    </a:ext>
                  </a:extLst>
                </p:cNvPr>
                <p:cNvSpPr/>
                <p:nvPr/>
              </p:nvSpPr>
              <p:spPr>
                <a:xfrm>
                  <a:off x="1545352" y="2598141"/>
                  <a:ext cx="23799" cy="67646"/>
                </a:xfrm>
                <a:custGeom>
                  <a:avLst/>
                  <a:gdLst>
                    <a:gd name="connsiteX0" fmla="*/ 30251 w 30512"/>
                    <a:gd name="connsiteY0" fmla="*/ -247 h 86726"/>
                    <a:gd name="connsiteX1" fmla="*/ 30251 w 30512"/>
                    <a:gd name="connsiteY1" fmla="*/ 3949 h 86726"/>
                    <a:gd name="connsiteX2" fmla="*/ 29488 w 30512"/>
                    <a:gd name="connsiteY2" fmla="*/ 14819 h 86726"/>
                    <a:gd name="connsiteX3" fmla="*/ 27676 w 30512"/>
                    <a:gd name="connsiteY3" fmla="*/ 29980 h 86726"/>
                    <a:gd name="connsiteX4" fmla="*/ 26246 w 30512"/>
                    <a:gd name="connsiteY4" fmla="*/ 38371 h 86726"/>
                    <a:gd name="connsiteX5" fmla="*/ 24243 w 30512"/>
                    <a:gd name="connsiteY5" fmla="*/ 46953 h 86726"/>
                    <a:gd name="connsiteX6" fmla="*/ 22146 w 30512"/>
                    <a:gd name="connsiteY6" fmla="*/ 55248 h 86726"/>
                    <a:gd name="connsiteX7" fmla="*/ 19381 w 30512"/>
                    <a:gd name="connsiteY7" fmla="*/ 63163 h 86726"/>
                    <a:gd name="connsiteX8" fmla="*/ 13278 w 30512"/>
                    <a:gd name="connsiteY8" fmla="*/ 76512 h 86726"/>
                    <a:gd name="connsiteX9" fmla="*/ -262 w 30512"/>
                    <a:gd name="connsiteY9" fmla="*/ 86047 h 86726"/>
                    <a:gd name="connsiteX10" fmla="*/ 17378 w 30512"/>
                    <a:gd name="connsiteY10" fmla="*/ 21780 h 86726"/>
                    <a:gd name="connsiteX11" fmla="*/ 26246 w 30512"/>
                    <a:gd name="connsiteY11" fmla="*/ 5284 h 86726"/>
                    <a:gd name="connsiteX12" fmla="*/ 29106 w 30512"/>
                    <a:gd name="connsiteY12" fmla="*/ 1184 h 867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0512" h="86726">
                      <a:moveTo>
                        <a:pt x="30251" y="-247"/>
                      </a:moveTo>
                      <a:cubicBezTo>
                        <a:pt x="30251" y="-247"/>
                        <a:pt x="30251" y="1279"/>
                        <a:pt x="30251" y="3949"/>
                      </a:cubicBezTo>
                      <a:cubicBezTo>
                        <a:pt x="30251" y="6619"/>
                        <a:pt x="30251" y="10337"/>
                        <a:pt x="29488" y="14819"/>
                      </a:cubicBezTo>
                      <a:cubicBezTo>
                        <a:pt x="28725" y="19300"/>
                        <a:pt x="28534" y="24354"/>
                        <a:pt x="27676" y="29980"/>
                      </a:cubicBezTo>
                      <a:lnTo>
                        <a:pt x="26246" y="38371"/>
                      </a:lnTo>
                      <a:cubicBezTo>
                        <a:pt x="25674" y="41232"/>
                        <a:pt x="25006" y="44092"/>
                        <a:pt x="24243" y="46953"/>
                      </a:cubicBezTo>
                      <a:cubicBezTo>
                        <a:pt x="23576" y="49813"/>
                        <a:pt x="22909" y="52579"/>
                        <a:pt x="22146" y="55248"/>
                      </a:cubicBezTo>
                      <a:cubicBezTo>
                        <a:pt x="21383" y="57918"/>
                        <a:pt x="20334" y="60683"/>
                        <a:pt x="19381" y="63163"/>
                      </a:cubicBezTo>
                      <a:cubicBezTo>
                        <a:pt x="17760" y="67787"/>
                        <a:pt x="15719" y="72259"/>
                        <a:pt x="13278" y="76512"/>
                      </a:cubicBezTo>
                      <a:cubicBezTo>
                        <a:pt x="8796" y="83854"/>
                        <a:pt x="4220" y="87859"/>
                        <a:pt x="-262" y="86047"/>
                      </a:cubicBezTo>
                      <a:cubicBezTo>
                        <a:pt x="2436" y="63878"/>
                        <a:pt x="8386" y="42223"/>
                        <a:pt x="17378" y="21780"/>
                      </a:cubicBezTo>
                      <a:cubicBezTo>
                        <a:pt x="19915" y="16068"/>
                        <a:pt x="22880" y="10557"/>
                        <a:pt x="26246" y="5284"/>
                      </a:cubicBezTo>
                      <a:cubicBezTo>
                        <a:pt x="27485" y="3472"/>
                        <a:pt x="28439" y="2042"/>
                        <a:pt x="29106" y="1184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806" name="任意多边形: 形状 805">
                  <a:extLst>
                    <a:ext uri="{FF2B5EF4-FFF2-40B4-BE49-F238E27FC236}">
                      <a16:creationId xmlns:a16="http://schemas.microsoft.com/office/drawing/2014/main" id="{7FAE7B82-1BAF-AE28-D554-2D28AD1DB685}"/>
                    </a:ext>
                  </a:extLst>
                </p:cNvPr>
                <p:cNvSpPr/>
                <p:nvPr/>
              </p:nvSpPr>
              <p:spPr>
                <a:xfrm>
                  <a:off x="1543626" y="2539757"/>
                  <a:ext cx="12162" cy="67384"/>
                </a:xfrm>
                <a:custGeom>
                  <a:avLst/>
                  <a:gdLst>
                    <a:gd name="connsiteX0" fmla="*/ 12057 w 15592"/>
                    <a:gd name="connsiteY0" fmla="*/ -247 h 86390"/>
                    <a:gd name="connsiteX1" fmla="*/ 14155 w 15592"/>
                    <a:gd name="connsiteY1" fmla="*/ 13580 h 86390"/>
                    <a:gd name="connsiteX2" fmla="*/ 15203 w 15592"/>
                    <a:gd name="connsiteY2" fmla="*/ 27691 h 86390"/>
                    <a:gd name="connsiteX3" fmla="*/ 15203 w 15592"/>
                    <a:gd name="connsiteY3" fmla="*/ 43902 h 86390"/>
                    <a:gd name="connsiteX4" fmla="*/ 10722 w 15592"/>
                    <a:gd name="connsiteY4" fmla="*/ 73461 h 86390"/>
                    <a:gd name="connsiteX5" fmla="*/ 6240 w 15592"/>
                    <a:gd name="connsiteY5" fmla="*/ 82996 h 86390"/>
                    <a:gd name="connsiteX6" fmla="*/ 424 w 15592"/>
                    <a:gd name="connsiteY6" fmla="*/ 86143 h 86390"/>
                    <a:gd name="connsiteX7" fmla="*/ -244 w 15592"/>
                    <a:gd name="connsiteY7" fmla="*/ 67072 h 86390"/>
                    <a:gd name="connsiteX8" fmla="*/ 328 w 15592"/>
                    <a:gd name="connsiteY8" fmla="*/ 50290 h 86390"/>
                    <a:gd name="connsiteX9" fmla="*/ 2045 w 15592"/>
                    <a:gd name="connsiteY9" fmla="*/ 35701 h 86390"/>
                    <a:gd name="connsiteX10" fmla="*/ 4238 w 15592"/>
                    <a:gd name="connsiteY10" fmla="*/ 23496 h 86390"/>
                    <a:gd name="connsiteX11" fmla="*/ 9292 w 15592"/>
                    <a:gd name="connsiteY11" fmla="*/ 6428 h 86390"/>
                    <a:gd name="connsiteX12" fmla="*/ 12057 w 15592"/>
                    <a:gd name="connsiteY12" fmla="*/ -247 h 86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5592" h="86390">
                      <a:moveTo>
                        <a:pt x="12057" y="-247"/>
                      </a:moveTo>
                      <a:cubicBezTo>
                        <a:pt x="12057" y="-247"/>
                        <a:pt x="13106" y="5284"/>
                        <a:pt x="14155" y="13580"/>
                      </a:cubicBezTo>
                      <a:cubicBezTo>
                        <a:pt x="14155" y="17775"/>
                        <a:pt x="14917" y="22543"/>
                        <a:pt x="15203" y="27691"/>
                      </a:cubicBezTo>
                      <a:cubicBezTo>
                        <a:pt x="15489" y="32841"/>
                        <a:pt x="15203" y="38466"/>
                        <a:pt x="15203" y="43902"/>
                      </a:cubicBezTo>
                      <a:cubicBezTo>
                        <a:pt x="15022" y="53913"/>
                        <a:pt x="13516" y="63849"/>
                        <a:pt x="10722" y="73461"/>
                      </a:cubicBezTo>
                      <a:cubicBezTo>
                        <a:pt x="9883" y="76913"/>
                        <a:pt x="8357" y="80155"/>
                        <a:pt x="6240" y="82996"/>
                      </a:cubicBezTo>
                      <a:cubicBezTo>
                        <a:pt x="4982" y="84989"/>
                        <a:pt x="2779" y="86181"/>
                        <a:pt x="424" y="86143"/>
                      </a:cubicBezTo>
                      <a:cubicBezTo>
                        <a:pt x="-53" y="79277"/>
                        <a:pt x="-339" y="72889"/>
                        <a:pt x="-244" y="67072"/>
                      </a:cubicBezTo>
                      <a:cubicBezTo>
                        <a:pt x="-148" y="61256"/>
                        <a:pt x="-244" y="55439"/>
                        <a:pt x="328" y="50290"/>
                      </a:cubicBezTo>
                      <a:cubicBezTo>
                        <a:pt x="901" y="45141"/>
                        <a:pt x="1282" y="40183"/>
                        <a:pt x="2045" y="35701"/>
                      </a:cubicBezTo>
                      <a:cubicBezTo>
                        <a:pt x="2808" y="31220"/>
                        <a:pt x="3380" y="27215"/>
                        <a:pt x="4238" y="23496"/>
                      </a:cubicBezTo>
                      <a:cubicBezTo>
                        <a:pt x="5582" y="17708"/>
                        <a:pt x="7270" y="12006"/>
                        <a:pt x="9292" y="6428"/>
                      </a:cubicBezTo>
                      <a:cubicBezTo>
                        <a:pt x="10045" y="4139"/>
                        <a:pt x="10970" y="1908"/>
                        <a:pt x="12057" y="-24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807" name="任意多边形: 形状 806">
                  <a:extLst>
                    <a:ext uri="{FF2B5EF4-FFF2-40B4-BE49-F238E27FC236}">
                      <a16:creationId xmlns:a16="http://schemas.microsoft.com/office/drawing/2014/main" id="{8CA6124F-F3EF-B350-C550-9FF7069D17C6}"/>
                    </a:ext>
                  </a:extLst>
                </p:cNvPr>
                <p:cNvSpPr/>
                <p:nvPr/>
              </p:nvSpPr>
              <p:spPr>
                <a:xfrm>
                  <a:off x="1524452" y="2487471"/>
                  <a:ext cx="12273" cy="62623"/>
                </a:xfrm>
                <a:custGeom>
                  <a:avLst/>
                  <a:gdLst>
                    <a:gd name="connsiteX0" fmla="*/ 2409 w 15734"/>
                    <a:gd name="connsiteY0" fmla="*/ -247 h 80286"/>
                    <a:gd name="connsiteX1" fmla="*/ 3744 w 15734"/>
                    <a:gd name="connsiteY1" fmla="*/ 2995 h 80286"/>
                    <a:gd name="connsiteX2" fmla="*/ 6700 w 15734"/>
                    <a:gd name="connsiteY2" fmla="*/ 11672 h 80286"/>
                    <a:gd name="connsiteX3" fmla="*/ 10323 w 15734"/>
                    <a:gd name="connsiteY3" fmla="*/ 24068 h 80286"/>
                    <a:gd name="connsiteX4" fmla="*/ 13470 w 15734"/>
                    <a:gd name="connsiteY4" fmla="*/ 38562 h 80286"/>
                    <a:gd name="connsiteX5" fmla="*/ 15186 w 15734"/>
                    <a:gd name="connsiteY5" fmla="*/ 53151 h 80286"/>
                    <a:gd name="connsiteX6" fmla="*/ 15186 w 15734"/>
                    <a:gd name="connsiteY6" fmla="*/ 66214 h 80286"/>
                    <a:gd name="connsiteX7" fmla="*/ 8225 w 15734"/>
                    <a:gd name="connsiteY7" fmla="*/ 80040 h 80286"/>
                    <a:gd name="connsiteX8" fmla="*/ -261 w 15734"/>
                    <a:gd name="connsiteY8" fmla="*/ 22352 h 80286"/>
                    <a:gd name="connsiteX9" fmla="*/ 1265 w 15734"/>
                    <a:gd name="connsiteY9" fmla="*/ 5761 h 80286"/>
                    <a:gd name="connsiteX10" fmla="*/ 2409 w 15734"/>
                    <a:gd name="connsiteY10" fmla="*/ -247 h 802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5734" h="80286">
                      <a:moveTo>
                        <a:pt x="2409" y="-247"/>
                      </a:moveTo>
                      <a:lnTo>
                        <a:pt x="3744" y="2995"/>
                      </a:lnTo>
                      <a:cubicBezTo>
                        <a:pt x="4507" y="4998"/>
                        <a:pt x="5556" y="7954"/>
                        <a:pt x="6700" y="11672"/>
                      </a:cubicBezTo>
                      <a:cubicBezTo>
                        <a:pt x="7844" y="15391"/>
                        <a:pt x="9179" y="19491"/>
                        <a:pt x="10323" y="24068"/>
                      </a:cubicBezTo>
                      <a:cubicBezTo>
                        <a:pt x="11467" y="28645"/>
                        <a:pt x="12516" y="33603"/>
                        <a:pt x="13470" y="38562"/>
                      </a:cubicBezTo>
                      <a:cubicBezTo>
                        <a:pt x="14423" y="43520"/>
                        <a:pt x="14900" y="48097"/>
                        <a:pt x="15186" y="53151"/>
                      </a:cubicBezTo>
                      <a:cubicBezTo>
                        <a:pt x="15567" y="57499"/>
                        <a:pt x="15567" y="61866"/>
                        <a:pt x="15186" y="66214"/>
                      </a:cubicBezTo>
                      <a:cubicBezTo>
                        <a:pt x="14519" y="73842"/>
                        <a:pt x="12135" y="79182"/>
                        <a:pt x="8225" y="80040"/>
                      </a:cubicBezTo>
                      <a:cubicBezTo>
                        <a:pt x="2533" y="61342"/>
                        <a:pt x="-328" y="41899"/>
                        <a:pt x="-261" y="22352"/>
                      </a:cubicBezTo>
                      <a:cubicBezTo>
                        <a:pt x="-99" y="16793"/>
                        <a:pt x="416" y="11253"/>
                        <a:pt x="1265" y="5761"/>
                      </a:cubicBezTo>
                      <a:cubicBezTo>
                        <a:pt x="1503" y="3729"/>
                        <a:pt x="1884" y="1727"/>
                        <a:pt x="2409" y="-24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808" name="任意多边形: 形状 807">
                  <a:extLst>
                    <a:ext uri="{FF2B5EF4-FFF2-40B4-BE49-F238E27FC236}">
                      <a16:creationId xmlns:a16="http://schemas.microsoft.com/office/drawing/2014/main" id="{62D28BA7-6C18-57E0-FDB6-CE38BAC23C8C}"/>
                    </a:ext>
                  </a:extLst>
                </p:cNvPr>
                <p:cNvSpPr/>
                <p:nvPr/>
              </p:nvSpPr>
              <p:spPr>
                <a:xfrm>
                  <a:off x="1490539" y="2443739"/>
                  <a:ext cx="18608" cy="54963"/>
                </a:xfrm>
                <a:custGeom>
                  <a:avLst/>
                  <a:gdLst>
                    <a:gd name="connsiteX0" fmla="*/ -169 w 23857"/>
                    <a:gd name="connsiteY0" fmla="*/ -247 h 70465"/>
                    <a:gd name="connsiteX1" fmla="*/ 1547 w 23857"/>
                    <a:gd name="connsiteY1" fmla="*/ 2328 h 70465"/>
                    <a:gd name="connsiteX2" fmla="*/ 5743 w 23857"/>
                    <a:gd name="connsiteY2" fmla="*/ 9479 h 70465"/>
                    <a:gd name="connsiteX3" fmla="*/ 16708 w 23857"/>
                    <a:gd name="connsiteY3" fmla="*/ 31792 h 70465"/>
                    <a:gd name="connsiteX4" fmla="*/ 20999 w 23857"/>
                    <a:gd name="connsiteY4" fmla="*/ 44474 h 70465"/>
                    <a:gd name="connsiteX5" fmla="*/ 23288 w 23857"/>
                    <a:gd name="connsiteY5" fmla="*/ 56011 h 70465"/>
                    <a:gd name="connsiteX6" fmla="*/ 19760 w 23857"/>
                    <a:gd name="connsiteY6" fmla="*/ 70219 h 70465"/>
                    <a:gd name="connsiteX7" fmla="*/ 1452 w 23857"/>
                    <a:gd name="connsiteY7" fmla="*/ 20731 h 70465"/>
                    <a:gd name="connsiteX8" fmla="*/ -169 w 23857"/>
                    <a:gd name="connsiteY8" fmla="*/ 5474 h 70465"/>
                    <a:gd name="connsiteX9" fmla="*/ -169 w 23857"/>
                    <a:gd name="connsiteY9" fmla="*/ -247 h 70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3857" h="70465">
                      <a:moveTo>
                        <a:pt x="-169" y="-247"/>
                      </a:moveTo>
                      <a:lnTo>
                        <a:pt x="1547" y="2328"/>
                      </a:lnTo>
                      <a:cubicBezTo>
                        <a:pt x="2596" y="4044"/>
                        <a:pt x="4122" y="6523"/>
                        <a:pt x="5743" y="9479"/>
                      </a:cubicBezTo>
                      <a:cubicBezTo>
                        <a:pt x="9967" y="16621"/>
                        <a:pt x="13628" y="24087"/>
                        <a:pt x="16708" y="31792"/>
                      </a:cubicBezTo>
                      <a:cubicBezTo>
                        <a:pt x="18329" y="35987"/>
                        <a:pt x="19760" y="40278"/>
                        <a:pt x="20999" y="44474"/>
                      </a:cubicBezTo>
                      <a:cubicBezTo>
                        <a:pt x="22115" y="48240"/>
                        <a:pt x="22887" y="52102"/>
                        <a:pt x="23288" y="56011"/>
                      </a:cubicBezTo>
                      <a:cubicBezTo>
                        <a:pt x="24146" y="63067"/>
                        <a:pt x="23288" y="68407"/>
                        <a:pt x="19760" y="70219"/>
                      </a:cubicBezTo>
                      <a:cubicBezTo>
                        <a:pt x="10978" y="54838"/>
                        <a:pt x="4789" y="38123"/>
                        <a:pt x="1452" y="20731"/>
                      </a:cubicBezTo>
                      <a:cubicBezTo>
                        <a:pt x="422" y="15706"/>
                        <a:pt x="-112" y="10604"/>
                        <a:pt x="-169" y="5474"/>
                      </a:cubicBezTo>
                      <a:cubicBezTo>
                        <a:pt x="-293" y="3567"/>
                        <a:pt x="-293" y="1660"/>
                        <a:pt x="-169" y="-24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809" name="任意多边形: 形状 808">
                  <a:extLst>
                    <a:ext uri="{FF2B5EF4-FFF2-40B4-BE49-F238E27FC236}">
                      <a16:creationId xmlns:a16="http://schemas.microsoft.com/office/drawing/2014/main" id="{823F62EC-3E5C-BBF6-2C25-DE734105029E}"/>
                    </a:ext>
                  </a:extLst>
                </p:cNvPr>
                <p:cNvSpPr/>
                <p:nvPr/>
              </p:nvSpPr>
              <p:spPr>
                <a:xfrm>
                  <a:off x="1447474" y="2410716"/>
                  <a:ext cx="25353" cy="44848"/>
                </a:xfrm>
                <a:custGeom>
                  <a:avLst/>
                  <a:gdLst>
                    <a:gd name="connsiteX0" fmla="*/ -262 w 32504"/>
                    <a:gd name="connsiteY0" fmla="*/ -247 h 57497"/>
                    <a:gd name="connsiteX1" fmla="*/ 6699 w 32504"/>
                    <a:gd name="connsiteY1" fmla="*/ 7000 h 57497"/>
                    <a:gd name="connsiteX2" fmla="*/ 13278 w 32504"/>
                    <a:gd name="connsiteY2" fmla="*/ 14724 h 57497"/>
                    <a:gd name="connsiteX3" fmla="*/ 20334 w 32504"/>
                    <a:gd name="connsiteY3" fmla="*/ 24259 h 57497"/>
                    <a:gd name="connsiteX4" fmla="*/ 26532 w 32504"/>
                    <a:gd name="connsiteY4" fmla="*/ 34366 h 57497"/>
                    <a:gd name="connsiteX5" fmla="*/ 30728 w 32504"/>
                    <a:gd name="connsiteY5" fmla="*/ 43901 h 57497"/>
                    <a:gd name="connsiteX6" fmla="*/ 30251 w 32504"/>
                    <a:gd name="connsiteY6" fmla="*/ 57251 h 57497"/>
                    <a:gd name="connsiteX7" fmla="*/ 4792 w 32504"/>
                    <a:gd name="connsiteY7" fmla="*/ 17870 h 57497"/>
                    <a:gd name="connsiteX8" fmla="*/ -262 w 32504"/>
                    <a:gd name="connsiteY8" fmla="*/ -247 h 574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2504" h="57497">
                      <a:moveTo>
                        <a:pt x="-262" y="-247"/>
                      </a:moveTo>
                      <a:cubicBezTo>
                        <a:pt x="-262" y="-247"/>
                        <a:pt x="2599" y="2614"/>
                        <a:pt x="6699" y="7000"/>
                      </a:cubicBezTo>
                      <a:cubicBezTo>
                        <a:pt x="9016" y="9460"/>
                        <a:pt x="11218" y="12044"/>
                        <a:pt x="13278" y="14724"/>
                      </a:cubicBezTo>
                      <a:cubicBezTo>
                        <a:pt x="15805" y="17765"/>
                        <a:pt x="18160" y="20950"/>
                        <a:pt x="20334" y="24259"/>
                      </a:cubicBezTo>
                      <a:cubicBezTo>
                        <a:pt x="22575" y="27520"/>
                        <a:pt x="24644" y="30895"/>
                        <a:pt x="26532" y="34366"/>
                      </a:cubicBezTo>
                      <a:cubicBezTo>
                        <a:pt x="28182" y="37427"/>
                        <a:pt x="29593" y="40612"/>
                        <a:pt x="30728" y="43901"/>
                      </a:cubicBezTo>
                      <a:cubicBezTo>
                        <a:pt x="32730" y="49909"/>
                        <a:pt x="32921" y="54867"/>
                        <a:pt x="30251" y="57251"/>
                      </a:cubicBezTo>
                      <a:cubicBezTo>
                        <a:pt x="19390" y="45818"/>
                        <a:pt x="10761" y="32469"/>
                        <a:pt x="4792" y="17870"/>
                      </a:cubicBezTo>
                      <a:cubicBezTo>
                        <a:pt x="2284" y="12092"/>
                        <a:pt x="577" y="5999"/>
                        <a:pt x="-262" y="-24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810" name="任意多边形: 形状 809">
                  <a:extLst>
                    <a:ext uri="{FF2B5EF4-FFF2-40B4-BE49-F238E27FC236}">
                      <a16:creationId xmlns:a16="http://schemas.microsoft.com/office/drawing/2014/main" id="{C33C916D-6A2C-E831-C0D6-C1270FB4E4C3}"/>
                    </a:ext>
                  </a:extLst>
                </p:cNvPr>
                <p:cNvSpPr/>
                <p:nvPr/>
              </p:nvSpPr>
              <p:spPr>
                <a:xfrm>
                  <a:off x="1399204" y="2390040"/>
                  <a:ext cx="29962" cy="33765"/>
                </a:xfrm>
                <a:custGeom>
                  <a:avLst/>
                  <a:gdLst>
                    <a:gd name="connsiteX0" fmla="*/ -262 w 38413"/>
                    <a:gd name="connsiteY0" fmla="*/ -247 h 43289"/>
                    <a:gd name="connsiteX1" fmla="*/ 7176 w 38413"/>
                    <a:gd name="connsiteY1" fmla="*/ 4330 h 43289"/>
                    <a:gd name="connsiteX2" fmla="*/ 22241 w 38413"/>
                    <a:gd name="connsiteY2" fmla="*/ 16154 h 43289"/>
                    <a:gd name="connsiteX3" fmla="*/ 29583 w 38413"/>
                    <a:gd name="connsiteY3" fmla="*/ 23591 h 43289"/>
                    <a:gd name="connsiteX4" fmla="*/ 35114 w 38413"/>
                    <a:gd name="connsiteY4" fmla="*/ 31124 h 43289"/>
                    <a:gd name="connsiteX5" fmla="*/ 37212 w 38413"/>
                    <a:gd name="connsiteY5" fmla="*/ 43043 h 43289"/>
                    <a:gd name="connsiteX6" fmla="*/ 27200 w 38413"/>
                    <a:gd name="connsiteY6" fmla="*/ 35701 h 43289"/>
                    <a:gd name="connsiteX7" fmla="*/ 18904 w 38413"/>
                    <a:gd name="connsiteY7" fmla="*/ 28454 h 43289"/>
                    <a:gd name="connsiteX8" fmla="*/ 12420 w 38413"/>
                    <a:gd name="connsiteY8" fmla="*/ 21303 h 43289"/>
                    <a:gd name="connsiteX9" fmla="*/ 7462 w 38413"/>
                    <a:gd name="connsiteY9" fmla="*/ 14628 h 43289"/>
                    <a:gd name="connsiteX10" fmla="*/ 1455 w 38413"/>
                    <a:gd name="connsiteY10" fmla="*/ 4044 h 43289"/>
                    <a:gd name="connsiteX11" fmla="*/ -262 w 38413"/>
                    <a:gd name="connsiteY11" fmla="*/ -247 h 4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8413" h="43289">
                      <a:moveTo>
                        <a:pt x="-262" y="-247"/>
                      </a:moveTo>
                      <a:lnTo>
                        <a:pt x="7176" y="4330"/>
                      </a:lnTo>
                      <a:cubicBezTo>
                        <a:pt x="12449" y="7944"/>
                        <a:pt x="17483" y="11892"/>
                        <a:pt x="22241" y="16154"/>
                      </a:cubicBezTo>
                      <a:cubicBezTo>
                        <a:pt x="24816" y="18633"/>
                        <a:pt x="27295" y="21112"/>
                        <a:pt x="29583" y="23591"/>
                      </a:cubicBezTo>
                      <a:cubicBezTo>
                        <a:pt x="31615" y="25956"/>
                        <a:pt x="33464" y="28473"/>
                        <a:pt x="35114" y="31124"/>
                      </a:cubicBezTo>
                      <a:cubicBezTo>
                        <a:pt x="37974" y="35987"/>
                        <a:pt x="39119" y="40183"/>
                        <a:pt x="37212" y="43043"/>
                      </a:cubicBezTo>
                      <a:cubicBezTo>
                        <a:pt x="33674" y="40879"/>
                        <a:pt x="30327" y="38419"/>
                        <a:pt x="27200" y="35701"/>
                      </a:cubicBezTo>
                      <a:cubicBezTo>
                        <a:pt x="24291" y="33460"/>
                        <a:pt x="21517" y="31038"/>
                        <a:pt x="18904" y="28454"/>
                      </a:cubicBezTo>
                      <a:cubicBezTo>
                        <a:pt x="16520" y="25975"/>
                        <a:pt x="14327" y="23591"/>
                        <a:pt x="12420" y="21303"/>
                      </a:cubicBezTo>
                      <a:cubicBezTo>
                        <a:pt x="10618" y="19196"/>
                        <a:pt x="8959" y="16964"/>
                        <a:pt x="7462" y="14628"/>
                      </a:cubicBezTo>
                      <a:cubicBezTo>
                        <a:pt x="5231" y="11234"/>
                        <a:pt x="3219" y="7696"/>
                        <a:pt x="1455" y="4044"/>
                      </a:cubicBezTo>
                      <a:cubicBezTo>
                        <a:pt x="787" y="2652"/>
                        <a:pt x="215" y="1222"/>
                        <a:pt x="-262" y="-24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811" name="任意多边形: 形状 810">
                  <a:extLst>
                    <a:ext uri="{FF2B5EF4-FFF2-40B4-BE49-F238E27FC236}">
                      <a16:creationId xmlns:a16="http://schemas.microsoft.com/office/drawing/2014/main" id="{2AD21769-6EAD-DAC7-6271-B7581FE3BE71}"/>
                    </a:ext>
                  </a:extLst>
                </p:cNvPr>
                <p:cNvSpPr/>
                <p:nvPr/>
              </p:nvSpPr>
              <p:spPr>
                <a:xfrm>
                  <a:off x="1386449" y="2801258"/>
                  <a:ext cx="45427" cy="66193"/>
                </a:xfrm>
                <a:custGeom>
                  <a:avLst/>
                  <a:gdLst>
                    <a:gd name="connsiteX0" fmla="*/ 57855 w 58240"/>
                    <a:gd name="connsiteY0" fmla="*/ -247 h 84863"/>
                    <a:gd name="connsiteX1" fmla="*/ 49369 w 58240"/>
                    <a:gd name="connsiteY1" fmla="*/ 10814 h 84863"/>
                    <a:gd name="connsiteX2" fmla="*/ 39834 w 58240"/>
                    <a:gd name="connsiteY2" fmla="*/ 22161 h 84863"/>
                    <a:gd name="connsiteX3" fmla="*/ 34494 w 58240"/>
                    <a:gd name="connsiteY3" fmla="*/ 28645 h 84863"/>
                    <a:gd name="connsiteX4" fmla="*/ 28773 w 58240"/>
                    <a:gd name="connsiteY4" fmla="*/ 35224 h 84863"/>
                    <a:gd name="connsiteX5" fmla="*/ 23052 w 58240"/>
                    <a:gd name="connsiteY5" fmla="*/ 41994 h 84863"/>
                    <a:gd name="connsiteX6" fmla="*/ 17331 w 58240"/>
                    <a:gd name="connsiteY6" fmla="*/ 48860 h 84863"/>
                    <a:gd name="connsiteX7" fmla="*/ 7223 w 58240"/>
                    <a:gd name="connsiteY7" fmla="*/ 61828 h 84863"/>
                    <a:gd name="connsiteX8" fmla="*/ 739 w 58240"/>
                    <a:gd name="connsiteY8" fmla="*/ 73937 h 84863"/>
                    <a:gd name="connsiteX9" fmla="*/ 739 w 58240"/>
                    <a:gd name="connsiteY9" fmla="*/ 84617 h 84863"/>
                    <a:gd name="connsiteX10" fmla="*/ 36878 w 58240"/>
                    <a:gd name="connsiteY10" fmla="*/ 59539 h 84863"/>
                    <a:gd name="connsiteX11" fmla="*/ 47271 w 58240"/>
                    <a:gd name="connsiteY11" fmla="*/ 44664 h 84863"/>
                    <a:gd name="connsiteX12" fmla="*/ 50895 w 58240"/>
                    <a:gd name="connsiteY12" fmla="*/ 37513 h 84863"/>
                    <a:gd name="connsiteX13" fmla="*/ 53469 w 58240"/>
                    <a:gd name="connsiteY13" fmla="*/ 30457 h 84863"/>
                    <a:gd name="connsiteX14" fmla="*/ 57760 w 58240"/>
                    <a:gd name="connsiteY14" fmla="*/ 8335 h 84863"/>
                    <a:gd name="connsiteX15" fmla="*/ 57855 w 58240"/>
                    <a:gd name="connsiteY15" fmla="*/ -247 h 848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58240" h="84863">
                      <a:moveTo>
                        <a:pt x="57855" y="-247"/>
                      </a:moveTo>
                      <a:lnTo>
                        <a:pt x="49369" y="10814"/>
                      </a:lnTo>
                      <a:cubicBezTo>
                        <a:pt x="46699" y="13961"/>
                        <a:pt x="43743" y="18156"/>
                        <a:pt x="39834" y="22161"/>
                      </a:cubicBezTo>
                      <a:lnTo>
                        <a:pt x="34494" y="28645"/>
                      </a:lnTo>
                      <a:cubicBezTo>
                        <a:pt x="32587" y="30743"/>
                        <a:pt x="30680" y="32936"/>
                        <a:pt x="28773" y="35224"/>
                      </a:cubicBezTo>
                      <a:cubicBezTo>
                        <a:pt x="26961" y="37608"/>
                        <a:pt x="24959" y="39801"/>
                        <a:pt x="23052" y="41994"/>
                      </a:cubicBezTo>
                      <a:cubicBezTo>
                        <a:pt x="21145" y="44188"/>
                        <a:pt x="19238" y="46571"/>
                        <a:pt x="17331" y="48860"/>
                      </a:cubicBezTo>
                      <a:cubicBezTo>
                        <a:pt x="13745" y="53008"/>
                        <a:pt x="10370" y="57337"/>
                        <a:pt x="7223" y="61828"/>
                      </a:cubicBezTo>
                      <a:cubicBezTo>
                        <a:pt x="4487" y="65527"/>
                        <a:pt x="2303" y="69608"/>
                        <a:pt x="739" y="73937"/>
                      </a:cubicBezTo>
                      <a:cubicBezTo>
                        <a:pt x="-596" y="77370"/>
                        <a:pt x="-596" y="81184"/>
                        <a:pt x="739" y="84617"/>
                      </a:cubicBezTo>
                      <a:cubicBezTo>
                        <a:pt x="14642" y="79315"/>
                        <a:pt x="27047" y="70705"/>
                        <a:pt x="36878" y="59539"/>
                      </a:cubicBezTo>
                      <a:cubicBezTo>
                        <a:pt x="40864" y="54972"/>
                        <a:pt x="44354" y="49985"/>
                        <a:pt x="47271" y="44664"/>
                      </a:cubicBezTo>
                      <a:cubicBezTo>
                        <a:pt x="48606" y="42185"/>
                        <a:pt x="49846" y="39801"/>
                        <a:pt x="50895" y="37513"/>
                      </a:cubicBezTo>
                      <a:cubicBezTo>
                        <a:pt x="51944" y="35224"/>
                        <a:pt x="52707" y="32745"/>
                        <a:pt x="53469" y="30457"/>
                      </a:cubicBezTo>
                      <a:cubicBezTo>
                        <a:pt x="55910" y="23315"/>
                        <a:pt x="57360" y="15868"/>
                        <a:pt x="57760" y="8335"/>
                      </a:cubicBezTo>
                      <a:cubicBezTo>
                        <a:pt x="58017" y="5484"/>
                        <a:pt x="58046" y="2614"/>
                        <a:pt x="57855" y="-24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812" name="任意多边形: 形状 811">
                  <a:extLst>
                    <a:ext uri="{FF2B5EF4-FFF2-40B4-BE49-F238E27FC236}">
                      <a16:creationId xmlns:a16="http://schemas.microsoft.com/office/drawing/2014/main" id="{E20FF9F0-7579-EAB7-90AE-43217816A1E3}"/>
                    </a:ext>
                  </a:extLst>
                </p:cNvPr>
                <p:cNvSpPr/>
                <p:nvPr/>
              </p:nvSpPr>
              <p:spPr>
                <a:xfrm>
                  <a:off x="1431438" y="2773665"/>
                  <a:ext cx="31952" cy="73035"/>
                </a:xfrm>
                <a:custGeom>
                  <a:avLst/>
                  <a:gdLst>
                    <a:gd name="connsiteX0" fmla="*/ 38414 w 40964"/>
                    <a:gd name="connsiteY0" fmla="*/ -247 h 93635"/>
                    <a:gd name="connsiteX1" fmla="*/ 36793 w 40964"/>
                    <a:gd name="connsiteY1" fmla="*/ 3186 h 93635"/>
                    <a:gd name="connsiteX2" fmla="*/ 32502 w 40964"/>
                    <a:gd name="connsiteY2" fmla="*/ 12721 h 93635"/>
                    <a:gd name="connsiteX3" fmla="*/ 26114 w 40964"/>
                    <a:gd name="connsiteY3" fmla="*/ 25594 h 93635"/>
                    <a:gd name="connsiteX4" fmla="*/ 18390 w 40964"/>
                    <a:gd name="connsiteY4" fmla="*/ 40659 h 93635"/>
                    <a:gd name="connsiteX5" fmla="*/ 14290 w 40964"/>
                    <a:gd name="connsiteY5" fmla="*/ 48383 h 93635"/>
                    <a:gd name="connsiteX6" fmla="*/ 10285 w 40964"/>
                    <a:gd name="connsiteY6" fmla="*/ 56202 h 93635"/>
                    <a:gd name="connsiteX7" fmla="*/ 3515 w 40964"/>
                    <a:gd name="connsiteY7" fmla="*/ 70886 h 93635"/>
                    <a:gd name="connsiteX8" fmla="*/ -108 w 40964"/>
                    <a:gd name="connsiteY8" fmla="*/ 83854 h 93635"/>
                    <a:gd name="connsiteX9" fmla="*/ 1894 w 40964"/>
                    <a:gd name="connsiteY9" fmla="*/ 93389 h 93635"/>
                    <a:gd name="connsiteX10" fmla="*/ 30500 w 40964"/>
                    <a:gd name="connsiteY10" fmla="*/ 60683 h 93635"/>
                    <a:gd name="connsiteX11" fmla="*/ 40035 w 40964"/>
                    <a:gd name="connsiteY11" fmla="*/ 29599 h 93635"/>
                    <a:gd name="connsiteX12" fmla="*/ 40702 w 40964"/>
                    <a:gd name="connsiteY12" fmla="*/ 17298 h 93635"/>
                    <a:gd name="connsiteX13" fmla="*/ 39844 w 40964"/>
                    <a:gd name="connsiteY13" fmla="*/ 7763 h 93635"/>
                    <a:gd name="connsiteX14" fmla="*/ 38414 w 40964"/>
                    <a:gd name="connsiteY14" fmla="*/ -247 h 936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40964" h="93635">
                      <a:moveTo>
                        <a:pt x="38414" y="-247"/>
                      </a:moveTo>
                      <a:lnTo>
                        <a:pt x="36793" y="3186"/>
                      </a:lnTo>
                      <a:cubicBezTo>
                        <a:pt x="35744" y="5379"/>
                        <a:pt x="34409" y="8526"/>
                        <a:pt x="32502" y="12721"/>
                      </a:cubicBezTo>
                      <a:cubicBezTo>
                        <a:pt x="30595" y="16917"/>
                        <a:pt x="28593" y="20922"/>
                        <a:pt x="26114" y="25594"/>
                      </a:cubicBezTo>
                      <a:cubicBezTo>
                        <a:pt x="23635" y="30266"/>
                        <a:pt x="21060" y="35129"/>
                        <a:pt x="18390" y="40659"/>
                      </a:cubicBezTo>
                      <a:cubicBezTo>
                        <a:pt x="17055" y="43329"/>
                        <a:pt x="15625" y="45713"/>
                        <a:pt x="14290" y="48383"/>
                      </a:cubicBezTo>
                      <a:lnTo>
                        <a:pt x="10285" y="56202"/>
                      </a:lnTo>
                      <a:cubicBezTo>
                        <a:pt x="7711" y="61160"/>
                        <a:pt x="5422" y="66405"/>
                        <a:pt x="3515" y="70886"/>
                      </a:cubicBezTo>
                      <a:cubicBezTo>
                        <a:pt x="1703" y="75015"/>
                        <a:pt x="483" y="79382"/>
                        <a:pt x="-108" y="83854"/>
                      </a:cubicBezTo>
                      <a:cubicBezTo>
                        <a:pt x="-604" y="87172"/>
                        <a:pt x="111" y="90548"/>
                        <a:pt x="1894" y="93389"/>
                      </a:cubicBezTo>
                      <a:cubicBezTo>
                        <a:pt x="13746" y="84750"/>
                        <a:pt x="23520" y="73584"/>
                        <a:pt x="30500" y="60683"/>
                      </a:cubicBezTo>
                      <a:cubicBezTo>
                        <a:pt x="35506" y="50976"/>
                        <a:pt x="38729" y="40450"/>
                        <a:pt x="40035" y="29599"/>
                      </a:cubicBezTo>
                      <a:cubicBezTo>
                        <a:pt x="40474" y="25508"/>
                        <a:pt x="40693" y="21408"/>
                        <a:pt x="40702" y="17298"/>
                      </a:cubicBezTo>
                      <a:cubicBezTo>
                        <a:pt x="40617" y="14104"/>
                        <a:pt x="40331" y="10919"/>
                        <a:pt x="39844" y="7763"/>
                      </a:cubicBezTo>
                      <a:cubicBezTo>
                        <a:pt x="39539" y="5064"/>
                        <a:pt x="39062" y="2385"/>
                        <a:pt x="38414" y="-24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813" name="任意多边形: 形状 812">
                  <a:extLst>
                    <a:ext uri="{FF2B5EF4-FFF2-40B4-BE49-F238E27FC236}">
                      <a16:creationId xmlns:a16="http://schemas.microsoft.com/office/drawing/2014/main" id="{687D7773-BDAB-8579-8EAE-C739CF57575A}"/>
                    </a:ext>
                  </a:extLst>
                </p:cNvPr>
                <p:cNvSpPr/>
                <p:nvPr/>
              </p:nvSpPr>
              <p:spPr>
                <a:xfrm>
                  <a:off x="1470027" y="2739081"/>
                  <a:ext cx="21225" cy="74747"/>
                </a:xfrm>
                <a:custGeom>
                  <a:avLst/>
                  <a:gdLst>
                    <a:gd name="connsiteX0" fmla="*/ 19644 w 27212"/>
                    <a:gd name="connsiteY0" fmla="*/ -247 h 95829"/>
                    <a:gd name="connsiteX1" fmla="*/ 18786 w 27212"/>
                    <a:gd name="connsiteY1" fmla="*/ 3376 h 95829"/>
                    <a:gd name="connsiteX2" fmla="*/ 16497 w 27212"/>
                    <a:gd name="connsiteY2" fmla="*/ 12912 h 95829"/>
                    <a:gd name="connsiteX3" fmla="*/ 14876 w 27212"/>
                    <a:gd name="connsiteY3" fmla="*/ 19300 h 95829"/>
                    <a:gd name="connsiteX4" fmla="*/ 12969 w 27212"/>
                    <a:gd name="connsiteY4" fmla="*/ 26452 h 95829"/>
                    <a:gd name="connsiteX5" fmla="*/ 8678 w 27212"/>
                    <a:gd name="connsiteY5" fmla="*/ 42376 h 95829"/>
                    <a:gd name="connsiteX6" fmla="*/ 4197 w 27212"/>
                    <a:gd name="connsiteY6" fmla="*/ 58776 h 95829"/>
                    <a:gd name="connsiteX7" fmla="*/ 669 w 27212"/>
                    <a:gd name="connsiteY7" fmla="*/ 74128 h 95829"/>
                    <a:gd name="connsiteX8" fmla="*/ 3720 w 27212"/>
                    <a:gd name="connsiteY8" fmla="*/ 95582 h 95829"/>
                    <a:gd name="connsiteX9" fmla="*/ 23553 w 27212"/>
                    <a:gd name="connsiteY9" fmla="*/ 58109 h 95829"/>
                    <a:gd name="connsiteX10" fmla="*/ 26700 w 27212"/>
                    <a:gd name="connsiteY10" fmla="*/ 41231 h 95829"/>
                    <a:gd name="connsiteX11" fmla="*/ 26700 w 27212"/>
                    <a:gd name="connsiteY11" fmla="*/ 26833 h 95829"/>
                    <a:gd name="connsiteX12" fmla="*/ 22600 w 27212"/>
                    <a:gd name="connsiteY12" fmla="*/ 6809 h 95829"/>
                    <a:gd name="connsiteX13" fmla="*/ 19644 w 27212"/>
                    <a:gd name="connsiteY13" fmla="*/ -247 h 958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7212" h="95829">
                      <a:moveTo>
                        <a:pt x="19644" y="-247"/>
                      </a:moveTo>
                      <a:cubicBezTo>
                        <a:pt x="19644" y="-247"/>
                        <a:pt x="19644" y="1088"/>
                        <a:pt x="18786" y="3376"/>
                      </a:cubicBezTo>
                      <a:cubicBezTo>
                        <a:pt x="17928" y="5665"/>
                        <a:pt x="17451" y="8907"/>
                        <a:pt x="16497" y="12912"/>
                      </a:cubicBezTo>
                      <a:cubicBezTo>
                        <a:pt x="15925" y="14914"/>
                        <a:pt x="15544" y="17107"/>
                        <a:pt x="14876" y="19300"/>
                      </a:cubicBezTo>
                      <a:cubicBezTo>
                        <a:pt x="14209" y="21494"/>
                        <a:pt x="13637" y="23973"/>
                        <a:pt x="12969" y="26452"/>
                      </a:cubicBezTo>
                      <a:cubicBezTo>
                        <a:pt x="11729" y="31601"/>
                        <a:pt x="10013" y="36750"/>
                        <a:pt x="8678" y="42376"/>
                      </a:cubicBezTo>
                      <a:cubicBezTo>
                        <a:pt x="7343" y="48002"/>
                        <a:pt x="5532" y="53341"/>
                        <a:pt x="4197" y="58776"/>
                      </a:cubicBezTo>
                      <a:cubicBezTo>
                        <a:pt x="2862" y="64211"/>
                        <a:pt x="1622" y="69456"/>
                        <a:pt x="669" y="74128"/>
                      </a:cubicBezTo>
                      <a:cubicBezTo>
                        <a:pt x="-952" y="83663"/>
                        <a:pt x="-762" y="91673"/>
                        <a:pt x="3720" y="95582"/>
                      </a:cubicBezTo>
                      <a:cubicBezTo>
                        <a:pt x="12778" y="84550"/>
                        <a:pt x="19530" y="71802"/>
                        <a:pt x="23553" y="58109"/>
                      </a:cubicBezTo>
                      <a:cubicBezTo>
                        <a:pt x="25031" y="52569"/>
                        <a:pt x="26080" y="46934"/>
                        <a:pt x="26700" y="41231"/>
                      </a:cubicBezTo>
                      <a:cubicBezTo>
                        <a:pt x="27034" y="36435"/>
                        <a:pt x="27034" y="31629"/>
                        <a:pt x="26700" y="26833"/>
                      </a:cubicBezTo>
                      <a:cubicBezTo>
                        <a:pt x="26214" y="20006"/>
                        <a:pt x="24840" y="13274"/>
                        <a:pt x="22600" y="6809"/>
                      </a:cubicBezTo>
                      <a:cubicBezTo>
                        <a:pt x="21780" y="4397"/>
                        <a:pt x="20788" y="2032"/>
                        <a:pt x="19644" y="-24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814" name="任意多边形: 形状 813">
                  <a:extLst>
                    <a:ext uri="{FF2B5EF4-FFF2-40B4-BE49-F238E27FC236}">
                      <a16:creationId xmlns:a16="http://schemas.microsoft.com/office/drawing/2014/main" id="{3DE9F13B-AEC0-ED37-D541-E35F3C9BAAA2}"/>
                    </a:ext>
                  </a:extLst>
                </p:cNvPr>
                <p:cNvSpPr/>
                <p:nvPr/>
              </p:nvSpPr>
              <p:spPr>
                <a:xfrm>
                  <a:off x="1500038" y="2698844"/>
                  <a:ext cx="14304" cy="72218"/>
                </a:xfrm>
                <a:custGeom>
                  <a:avLst/>
                  <a:gdLst>
                    <a:gd name="connsiteX0" fmla="*/ 2622 w 18338"/>
                    <a:gd name="connsiteY0" fmla="*/ -247 h 92587"/>
                    <a:gd name="connsiteX1" fmla="*/ 2622 w 18338"/>
                    <a:gd name="connsiteY1" fmla="*/ 707 h 92587"/>
                    <a:gd name="connsiteX2" fmla="*/ 2622 w 18338"/>
                    <a:gd name="connsiteY2" fmla="*/ 3281 h 92587"/>
                    <a:gd name="connsiteX3" fmla="*/ 2622 w 18338"/>
                    <a:gd name="connsiteY3" fmla="*/ 12817 h 92587"/>
                    <a:gd name="connsiteX4" fmla="*/ 1955 w 18338"/>
                    <a:gd name="connsiteY4" fmla="*/ 26261 h 92587"/>
                    <a:gd name="connsiteX5" fmla="*/ 906 w 18338"/>
                    <a:gd name="connsiteY5" fmla="*/ 41994 h 92587"/>
                    <a:gd name="connsiteX6" fmla="*/ -47 w 18338"/>
                    <a:gd name="connsiteY6" fmla="*/ 58204 h 92587"/>
                    <a:gd name="connsiteX7" fmla="*/ -47 w 18338"/>
                    <a:gd name="connsiteY7" fmla="*/ 73270 h 92587"/>
                    <a:gd name="connsiteX8" fmla="*/ 6818 w 18338"/>
                    <a:gd name="connsiteY8" fmla="*/ 92340 h 92587"/>
                    <a:gd name="connsiteX9" fmla="*/ 17783 w 18338"/>
                    <a:gd name="connsiteY9" fmla="*/ 52864 h 92587"/>
                    <a:gd name="connsiteX10" fmla="*/ 17783 w 18338"/>
                    <a:gd name="connsiteY10" fmla="*/ 36559 h 92587"/>
                    <a:gd name="connsiteX11" fmla="*/ 15114 w 18338"/>
                    <a:gd name="connsiteY11" fmla="*/ 23305 h 92587"/>
                    <a:gd name="connsiteX12" fmla="*/ 7676 w 18338"/>
                    <a:gd name="connsiteY12" fmla="*/ 5856 h 92587"/>
                    <a:gd name="connsiteX13" fmla="*/ 4816 w 18338"/>
                    <a:gd name="connsiteY13" fmla="*/ 1660 h 925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8338" h="92587">
                      <a:moveTo>
                        <a:pt x="2622" y="-247"/>
                      </a:moveTo>
                      <a:lnTo>
                        <a:pt x="2622" y="707"/>
                      </a:lnTo>
                      <a:cubicBezTo>
                        <a:pt x="2622" y="1279"/>
                        <a:pt x="2622" y="2137"/>
                        <a:pt x="2622" y="3281"/>
                      </a:cubicBezTo>
                      <a:cubicBezTo>
                        <a:pt x="2622" y="4425"/>
                        <a:pt x="2622" y="8716"/>
                        <a:pt x="2622" y="12817"/>
                      </a:cubicBezTo>
                      <a:cubicBezTo>
                        <a:pt x="2622" y="16917"/>
                        <a:pt x="2050" y="21208"/>
                        <a:pt x="1955" y="26261"/>
                      </a:cubicBezTo>
                      <a:cubicBezTo>
                        <a:pt x="1859" y="31315"/>
                        <a:pt x="1097" y="36464"/>
                        <a:pt x="906" y="41994"/>
                      </a:cubicBezTo>
                      <a:cubicBezTo>
                        <a:pt x="715" y="47525"/>
                        <a:pt x="239" y="52864"/>
                        <a:pt x="-47" y="58204"/>
                      </a:cubicBezTo>
                      <a:cubicBezTo>
                        <a:pt x="-333" y="63220"/>
                        <a:pt x="-333" y="68254"/>
                        <a:pt x="-47" y="73270"/>
                      </a:cubicBezTo>
                      <a:cubicBezTo>
                        <a:pt x="-47" y="82805"/>
                        <a:pt x="2050" y="89671"/>
                        <a:pt x="6818" y="92340"/>
                      </a:cubicBezTo>
                      <a:cubicBezTo>
                        <a:pt x="12968" y="80002"/>
                        <a:pt x="16687" y="66605"/>
                        <a:pt x="17783" y="52864"/>
                      </a:cubicBezTo>
                      <a:cubicBezTo>
                        <a:pt x="18174" y="47439"/>
                        <a:pt x="18174" y="41985"/>
                        <a:pt x="17783" y="36559"/>
                      </a:cubicBezTo>
                      <a:cubicBezTo>
                        <a:pt x="17183" y="32087"/>
                        <a:pt x="16286" y="27663"/>
                        <a:pt x="15114" y="23305"/>
                      </a:cubicBezTo>
                      <a:cubicBezTo>
                        <a:pt x="13378" y="17193"/>
                        <a:pt x="10880" y="11339"/>
                        <a:pt x="7676" y="5856"/>
                      </a:cubicBezTo>
                      <a:cubicBezTo>
                        <a:pt x="6799" y="4406"/>
                        <a:pt x="5836" y="3014"/>
                        <a:pt x="4816" y="1660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815" name="任意多边形: 形状 814">
                  <a:extLst>
                    <a:ext uri="{FF2B5EF4-FFF2-40B4-BE49-F238E27FC236}">
                      <a16:creationId xmlns:a16="http://schemas.microsoft.com/office/drawing/2014/main" id="{04B288F7-FB9D-E04E-0F34-17D667FA2669}"/>
                    </a:ext>
                  </a:extLst>
                </p:cNvPr>
                <p:cNvSpPr/>
                <p:nvPr/>
              </p:nvSpPr>
              <p:spPr>
                <a:xfrm>
                  <a:off x="1510768" y="2654741"/>
                  <a:ext cx="18708" cy="65004"/>
                </a:xfrm>
                <a:custGeom>
                  <a:avLst/>
                  <a:gdLst>
                    <a:gd name="connsiteX0" fmla="*/ -262 w 23985"/>
                    <a:gd name="connsiteY0" fmla="*/ -247 h 83338"/>
                    <a:gd name="connsiteX1" fmla="*/ 1645 w 23985"/>
                    <a:gd name="connsiteY1" fmla="*/ 11863 h 83338"/>
                    <a:gd name="connsiteX2" fmla="*/ 3552 w 23985"/>
                    <a:gd name="connsiteY2" fmla="*/ 24450 h 83338"/>
                    <a:gd name="connsiteX3" fmla="*/ 5555 w 23985"/>
                    <a:gd name="connsiteY3" fmla="*/ 39134 h 83338"/>
                    <a:gd name="connsiteX4" fmla="*/ 10608 w 23985"/>
                    <a:gd name="connsiteY4" fmla="*/ 67740 h 83338"/>
                    <a:gd name="connsiteX5" fmla="*/ 20620 w 23985"/>
                    <a:gd name="connsiteY5" fmla="*/ 83092 h 83338"/>
                    <a:gd name="connsiteX6" fmla="*/ 22623 w 23985"/>
                    <a:gd name="connsiteY6" fmla="*/ 72317 h 83338"/>
                    <a:gd name="connsiteX7" fmla="*/ 23576 w 23985"/>
                    <a:gd name="connsiteY7" fmla="*/ 62209 h 83338"/>
                    <a:gd name="connsiteX8" fmla="*/ 22813 w 23985"/>
                    <a:gd name="connsiteY8" fmla="*/ 44188 h 83338"/>
                    <a:gd name="connsiteX9" fmla="*/ 14613 w 23985"/>
                    <a:gd name="connsiteY9" fmla="*/ 17870 h 83338"/>
                    <a:gd name="connsiteX10" fmla="*/ 9369 w 23985"/>
                    <a:gd name="connsiteY10" fmla="*/ 9384 h 83338"/>
                    <a:gd name="connsiteX11" fmla="*/ 4506 w 23985"/>
                    <a:gd name="connsiteY11" fmla="*/ 3663 h 83338"/>
                    <a:gd name="connsiteX12" fmla="*/ -262 w 23985"/>
                    <a:gd name="connsiteY12" fmla="*/ -247 h 833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3985" h="83338">
                      <a:moveTo>
                        <a:pt x="-262" y="-247"/>
                      </a:moveTo>
                      <a:lnTo>
                        <a:pt x="1645" y="11863"/>
                      </a:lnTo>
                      <a:cubicBezTo>
                        <a:pt x="2217" y="15487"/>
                        <a:pt x="2885" y="19682"/>
                        <a:pt x="3552" y="24450"/>
                      </a:cubicBezTo>
                      <a:cubicBezTo>
                        <a:pt x="4220" y="29217"/>
                        <a:pt x="4887" y="33985"/>
                        <a:pt x="5555" y="39134"/>
                      </a:cubicBezTo>
                      <a:cubicBezTo>
                        <a:pt x="6718" y="48755"/>
                        <a:pt x="8406" y="58300"/>
                        <a:pt x="10608" y="67740"/>
                      </a:cubicBezTo>
                      <a:cubicBezTo>
                        <a:pt x="12611" y="76035"/>
                        <a:pt x="15758" y="82233"/>
                        <a:pt x="20620" y="83092"/>
                      </a:cubicBezTo>
                      <a:cubicBezTo>
                        <a:pt x="21383" y="79373"/>
                        <a:pt x="22146" y="75845"/>
                        <a:pt x="22623" y="72317"/>
                      </a:cubicBezTo>
                      <a:cubicBezTo>
                        <a:pt x="23119" y="68970"/>
                        <a:pt x="23443" y="65594"/>
                        <a:pt x="23576" y="62209"/>
                      </a:cubicBezTo>
                      <a:cubicBezTo>
                        <a:pt x="23920" y="56192"/>
                        <a:pt x="23662" y="50157"/>
                        <a:pt x="22813" y="44188"/>
                      </a:cubicBezTo>
                      <a:cubicBezTo>
                        <a:pt x="21650" y="34996"/>
                        <a:pt x="18875" y="26090"/>
                        <a:pt x="14613" y="17870"/>
                      </a:cubicBezTo>
                      <a:cubicBezTo>
                        <a:pt x="13068" y="14924"/>
                        <a:pt x="11314" y="12082"/>
                        <a:pt x="9369" y="9384"/>
                      </a:cubicBezTo>
                      <a:cubicBezTo>
                        <a:pt x="7872" y="7372"/>
                        <a:pt x="6251" y="5465"/>
                        <a:pt x="4506" y="3663"/>
                      </a:cubicBezTo>
                      <a:cubicBezTo>
                        <a:pt x="3028" y="2233"/>
                        <a:pt x="1435" y="926"/>
                        <a:pt x="-262" y="-24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816" name="任意多边形: 形状 815">
                  <a:extLst>
                    <a:ext uri="{FF2B5EF4-FFF2-40B4-BE49-F238E27FC236}">
                      <a16:creationId xmlns:a16="http://schemas.microsoft.com/office/drawing/2014/main" id="{B907D6C7-DAB7-A178-F644-2B6E5BFF33AC}"/>
                    </a:ext>
                  </a:extLst>
                </p:cNvPr>
                <p:cNvSpPr/>
                <p:nvPr/>
              </p:nvSpPr>
              <p:spPr>
                <a:xfrm>
                  <a:off x="1510470" y="2609148"/>
                  <a:ext cx="27228" cy="55658"/>
                </a:xfrm>
                <a:custGeom>
                  <a:avLst/>
                  <a:gdLst>
                    <a:gd name="connsiteX0" fmla="*/ -262 w 34908"/>
                    <a:gd name="connsiteY0" fmla="*/ -247 h 71356"/>
                    <a:gd name="connsiteX1" fmla="*/ 882 w 34908"/>
                    <a:gd name="connsiteY1" fmla="*/ 2614 h 71356"/>
                    <a:gd name="connsiteX2" fmla="*/ 3648 w 34908"/>
                    <a:gd name="connsiteY2" fmla="*/ 10337 h 71356"/>
                    <a:gd name="connsiteX3" fmla="*/ 7652 w 34908"/>
                    <a:gd name="connsiteY3" fmla="*/ 21398 h 71356"/>
                    <a:gd name="connsiteX4" fmla="*/ 10036 w 34908"/>
                    <a:gd name="connsiteY4" fmla="*/ 27787 h 71356"/>
                    <a:gd name="connsiteX5" fmla="*/ 12324 w 34908"/>
                    <a:gd name="connsiteY5" fmla="*/ 34461 h 71356"/>
                    <a:gd name="connsiteX6" fmla="*/ 17283 w 34908"/>
                    <a:gd name="connsiteY6" fmla="*/ 47811 h 71356"/>
                    <a:gd name="connsiteX7" fmla="*/ 22432 w 34908"/>
                    <a:gd name="connsiteY7" fmla="*/ 59730 h 71356"/>
                    <a:gd name="connsiteX8" fmla="*/ 34637 w 34908"/>
                    <a:gd name="connsiteY8" fmla="*/ 71077 h 71356"/>
                    <a:gd name="connsiteX9" fmla="*/ 33207 w 34908"/>
                    <a:gd name="connsiteY9" fmla="*/ 51339 h 71356"/>
                    <a:gd name="connsiteX10" fmla="*/ 31490 w 34908"/>
                    <a:gd name="connsiteY10" fmla="*/ 42757 h 71356"/>
                    <a:gd name="connsiteX11" fmla="*/ 29106 w 34908"/>
                    <a:gd name="connsiteY11" fmla="*/ 35034 h 71356"/>
                    <a:gd name="connsiteX12" fmla="*/ 16711 w 34908"/>
                    <a:gd name="connsiteY12" fmla="*/ 13007 h 71356"/>
                    <a:gd name="connsiteX13" fmla="*/ 4887 w 34908"/>
                    <a:gd name="connsiteY13" fmla="*/ 2518 h 71356"/>
                    <a:gd name="connsiteX14" fmla="*/ 1168 w 34908"/>
                    <a:gd name="connsiteY14" fmla="*/ 325 h 713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34908" h="71356">
                      <a:moveTo>
                        <a:pt x="-262" y="-247"/>
                      </a:moveTo>
                      <a:cubicBezTo>
                        <a:pt x="-262" y="-247"/>
                        <a:pt x="215" y="802"/>
                        <a:pt x="882" y="2614"/>
                      </a:cubicBezTo>
                      <a:lnTo>
                        <a:pt x="3648" y="10337"/>
                      </a:lnTo>
                      <a:cubicBezTo>
                        <a:pt x="4982" y="13579"/>
                        <a:pt x="6222" y="17298"/>
                        <a:pt x="7652" y="21398"/>
                      </a:cubicBezTo>
                      <a:cubicBezTo>
                        <a:pt x="8415" y="23496"/>
                        <a:pt x="9273" y="25594"/>
                        <a:pt x="10036" y="27787"/>
                      </a:cubicBezTo>
                      <a:lnTo>
                        <a:pt x="12324" y="34461"/>
                      </a:lnTo>
                      <a:cubicBezTo>
                        <a:pt x="13946" y="38848"/>
                        <a:pt x="15567" y="43329"/>
                        <a:pt x="17283" y="47811"/>
                      </a:cubicBezTo>
                      <a:cubicBezTo>
                        <a:pt x="18999" y="52292"/>
                        <a:pt x="20811" y="56202"/>
                        <a:pt x="22432" y="59730"/>
                      </a:cubicBezTo>
                      <a:cubicBezTo>
                        <a:pt x="25960" y="66786"/>
                        <a:pt x="30060" y="71554"/>
                        <a:pt x="34637" y="71077"/>
                      </a:cubicBezTo>
                      <a:cubicBezTo>
                        <a:pt x="34723" y="64469"/>
                        <a:pt x="34246" y="57861"/>
                        <a:pt x="33207" y="51339"/>
                      </a:cubicBezTo>
                      <a:cubicBezTo>
                        <a:pt x="32758" y="48288"/>
                        <a:pt x="32186" y="45427"/>
                        <a:pt x="31490" y="42757"/>
                      </a:cubicBezTo>
                      <a:cubicBezTo>
                        <a:pt x="30823" y="39992"/>
                        <a:pt x="29869" y="37417"/>
                        <a:pt x="29106" y="35034"/>
                      </a:cubicBezTo>
                      <a:cubicBezTo>
                        <a:pt x="26284" y="27024"/>
                        <a:pt x="22089" y="19577"/>
                        <a:pt x="16711" y="13007"/>
                      </a:cubicBezTo>
                      <a:cubicBezTo>
                        <a:pt x="13288" y="8964"/>
                        <a:pt x="9311" y="5436"/>
                        <a:pt x="4887" y="2518"/>
                      </a:cubicBezTo>
                      <a:cubicBezTo>
                        <a:pt x="3686" y="1717"/>
                        <a:pt x="2446" y="983"/>
                        <a:pt x="1168" y="325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817" name="任意多边形: 形状 816">
                  <a:extLst>
                    <a:ext uri="{FF2B5EF4-FFF2-40B4-BE49-F238E27FC236}">
                      <a16:creationId xmlns:a16="http://schemas.microsoft.com/office/drawing/2014/main" id="{8831AA93-D47C-4F08-4B14-F5896D6D4E27}"/>
                    </a:ext>
                  </a:extLst>
                </p:cNvPr>
                <p:cNvSpPr/>
                <p:nvPr/>
              </p:nvSpPr>
              <p:spPr>
                <a:xfrm>
                  <a:off x="1501247" y="2564449"/>
                  <a:ext cx="35179" cy="44338"/>
                </a:xfrm>
                <a:custGeom>
                  <a:avLst/>
                  <a:gdLst>
                    <a:gd name="connsiteX0" fmla="*/ -262 w 45101"/>
                    <a:gd name="connsiteY0" fmla="*/ -247 h 56844"/>
                    <a:gd name="connsiteX1" fmla="*/ 5364 w 45101"/>
                    <a:gd name="connsiteY1" fmla="*/ 8430 h 56844"/>
                    <a:gd name="connsiteX2" fmla="*/ 10990 w 45101"/>
                    <a:gd name="connsiteY2" fmla="*/ 17966 h 56844"/>
                    <a:gd name="connsiteX3" fmla="*/ 17664 w 45101"/>
                    <a:gd name="connsiteY3" fmla="*/ 28741 h 56844"/>
                    <a:gd name="connsiteX4" fmla="*/ 31681 w 45101"/>
                    <a:gd name="connsiteY4" fmla="*/ 49050 h 56844"/>
                    <a:gd name="connsiteX5" fmla="*/ 38451 w 45101"/>
                    <a:gd name="connsiteY5" fmla="*/ 55248 h 56844"/>
                    <a:gd name="connsiteX6" fmla="*/ 44840 w 45101"/>
                    <a:gd name="connsiteY6" fmla="*/ 56202 h 56844"/>
                    <a:gd name="connsiteX7" fmla="*/ 39882 w 45101"/>
                    <a:gd name="connsiteY7" fmla="*/ 38657 h 56844"/>
                    <a:gd name="connsiteX8" fmla="*/ 33016 w 45101"/>
                    <a:gd name="connsiteY8" fmla="*/ 25022 h 56844"/>
                    <a:gd name="connsiteX9" fmla="*/ 25293 w 45101"/>
                    <a:gd name="connsiteY9" fmla="*/ 15486 h 56844"/>
                    <a:gd name="connsiteX10" fmla="*/ 17569 w 45101"/>
                    <a:gd name="connsiteY10" fmla="*/ 8621 h 56844"/>
                    <a:gd name="connsiteX11" fmla="*/ 4887 w 45101"/>
                    <a:gd name="connsiteY11" fmla="*/ 1851 h 56844"/>
                    <a:gd name="connsiteX12" fmla="*/ -262 w 45101"/>
                    <a:gd name="connsiteY12" fmla="*/ -247 h 568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5101" h="56844">
                      <a:moveTo>
                        <a:pt x="-262" y="-247"/>
                      </a:moveTo>
                      <a:cubicBezTo>
                        <a:pt x="-262" y="-247"/>
                        <a:pt x="1836" y="3186"/>
                        <a:pt x="5364" y="8430"/>
                      </a:cubicBezTo>
                      <a:lnTo>
                        <a:pt x="10990" y="17966"/>
                      </a:lnTo>
                      <a:cubicBezTo>
                        <a:pt x="13183" y="21398"/>
                        <a:pt x="15281" y="25022"/>
                        <a:pt x="17664" y="28741"/>
                      </a:cubicBezTo>
                      <a:cubicBezTo>
                        <a:pt x="21888" y="35815"/>
                        <a:pt x="26570" y="42595"/>
                        <a:pt x="31681" y="49050"/>
                      </a:cubicBezTo>
                      <a:cubicBezTo>
                        <a:pt x="33560" y="51491"/>
                        <a:pt x="35848" y="53589"/>
                        <a:pt x="38451" y="55248"/>
                      </a:cubicBezTo>
                      <a:cubicBezTo>
                        <a:pt x="40292" y="56612"/>
                        <a:pt x="42685" y="56965"/>
                        <a:pt x="44840" y="56202"/>
                      </a:cubicBezTo>
                      <a:cubicBezTo>
                        <a:pt x="43658" y="50233"/>
                        <a:pt x="42008" y="44359"/>
                        <a:pt x="39882" y="38657"/>
                      </a:cubicBezTo>
                      <a:cubicBezTo>
                        <a:pt x="37965" y="33937"/>
                        <a:pt x="35667" y="29379"/>
                        <a:pt x="33016" y="25022"/>
                      </a:cubicBezTo>
                      <a:cubicBezTo>
                        <a:pt x="30699" y="21637"/>
                        <a:pt x="28115" y="18452"/>
                        <a:pt x="25293" y="15486"/>
                      </a:cubicBezTo>
                      <a:cubicBezTo>
                        <a:pt x="22918" y="12979"/>
                        <a:pt x="20334" y="10690"/>
                        <a:pt x="17569" y="8621"/>
                      </a:cubicBezTo>
                      <a:cubicBezTo>
                        <a:pt x="13717" y="5722"/>
                        <a:pt x="9445" y="3434"/>
                        <a:pt x="4887" y="1851"/>
                      </a:cubicBezTo>
                      <a:cubicBezTo>
                        <a:pt x="3247" y="983"/>
                        <a:pt x="1521" y="278"/>
                        <a:pt x="-262" y="-24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818" name="任意多边形: 形状 817">
                  <a:extLst>
                    <a:ext uri="{FF2B5EF4-FFF2-40B4-BE49-F238E27FC236}">
                      <a16:creationId xmlns:a16="http://schemas.microsoft.com/office/drawing/2014/main" id="{9A4E13E5-9C30-D110-83FF-87910B7590F3}"/>
                    </a:ext>
                  </a:extLst>
                </p:cNvPr>
                <p:cNvSpPr/>
                <p:nvPr/>
              </p:nvSpPr>
              <p:spPr>
                <a:xfrm>
                  <a:off x="1483323" y="2522810"/>
                  <a:ext cx="40013" cy="31819"/>
                </a:xfrm>
                <a:custGeom>
                  <a:avLst/>
                  <a:gdLst>
                    <a:gd name="connsiteX0" fmla="*/ -262 w 51299"/>
                    <a:gd name="connsiteY0" fmla="*/ -70 h 40793"/>
                    <a:gd name="connsiteX1" fmla="*/ 21383 w 51299"/>
                    <a:gd name="connsiteY1" fmla="*/ 21480 h 40793"/>
                    <a:gd name="connsiteX2" fmla="*/ 29774 w 51299"/>
                    <a:gd name="connsiteY2" fmla="*/ 29585 h 40793"/>
                    <a:gd name="connsiteX3" fmla="*/ 37879 w 51299"/>
                    <a:gd name="connsiteY3" fmla="*/ 36355 h 40793"/>
                    <a:gd name="connsiteX4" fmla="*/ 51038 w 51299"/>
                    <a:gd name="connsiteY4" fmla="*/ 39406 h 40793"/>
                    <a:gd name="connsiteX5" fmla="*/ 43219 w 51299"/>
                    <a:gd name="connsiteY5" fmla="*/ 24817 h 40793"/>
                    <a:gd name="connsiteX6" fmla="*/ 34446 w 51299"/>
                    <a:gd name="connsiteY6" fmla="*/ 14329 h 40793"/>
                    <a:gd name="connsiteX7" fmla="*/ 17283 w 51299"/>
                    <a:gd name="connsiteY7" fmla="*/ 2887 h 40793"/>
                    <a:gd name="connsiteX8" fmla="*/ 4601 w 51299"/>
                    <a:gd name="connsiteY8" fmla="*/ -165 h 40793"/>
                    <a:gd name="connsiteX9" fmla="*/ -262 w 51299"/>
                    <a:gd name="connsiteY9" fmla="*/ -70 h 407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1299" h="40793">
                      <a:moveTo>
                        <a:pt x="-262" y="-70"/>
                      </a:moveTo>
                      <a:lnTo>
                        <a:pt x="21383" y="21480"/>
                      </a:lnTo>
                      <a:cubicBezTo>
                        <a:pt x="24149" y="24341"/>
                        <a:pt x="26914" y="27106"/>
                        <a:pt x="29774" y="29585"/>
                      </a:cubicBezTo>
                      <a:cubicBezTo>
                        <a:pt x="32320" y="32017"/>
                        <a:pt x="35028" y="34276"/>
                        <a:pt x="37879" y="36355"/>
                      </a:cubicBezTo>
                      <a:cubicBezTo>
                        <a:pt x="43124" y="40074"/>
                        <a:pt x="47414" y="41886"/>
                        <a:pt x="51038" y="39406"/>
                      </a:cubicBezTo>
                      <a:cubicBezTo>
                        <a:pt x="48864" y="34324"/>
                        <a:pt x="46251" y="29442"/>
                        <a:pt x="43219" y="24817"/>
                      </a:cubicBezTo>
                      <a:cubicBezTo>
                        <a:pt x="40578" y="21089"/>
                        <a:pt x="37650" y="17580"/>
                        <a:pt x="34446" y="14329"/>
                      </a:cubicBezTo>
                      <a:cubicBezTo>
                        <a:pt x="29555" y="9399"/>
                        <a:pt x="23719" y="5509"/>
                        <a:pt x="17283" y="2887"/>
                      </a:cubicBezTo>
                      <a:cubicBezTo>
                        <a:pt x="13250" y="1180"/>
                        <a:pt x="8968" y="150"/>
                        <a:pt x="4601" y="-165"/>
                      </a:cubicBezTo>
                      <a:cubicBezTo>
                        <a:pt x="2980" y="-298"/>
                        <a:pt x="1350" y="-270"/>
                        <a:pt x="-262" y="-70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819" name="任意多边形: 形状 818">
                  <a:extLst>
                    <a:ext uri="{FF2B5EF4-FFF2-40B4-BE49-F238E27FC236}">
                      <a16:creationId xmlns:a16="http://schemas.microsoft.com/office/drawing/2014/main" id="{4E351E7C-479A-E5A1-33D5-27D641590F58}"/>
                    </a:ext>
                  </a:extLst>
                </p:cNvPr>
                <p:cNvSpPr/>
                <p:nvPr/>
              </p:nvSpPr>
              <p:spPr>
                <a:xfrm>
                  <a:off x="1457515" y="2485059"/>
                  <a:ext cx="41798" cy="21086"/>
                </a:xfrm>
                <a:custGeom>
                  <a:avLst/>
                  <a:gdLst>
                    <a:gd name="connsiteX0" fmla="*/ -262 w 53587"/>
                    <a:gd name="connsiteY0" fmla="*/ 2082 h 27033"/>
                    <a:gd name="connsiteX1" fmla="*/ 1645 w 53587"/>
                    <a:gd name="connsiteY1" fmla="*/ 3227 h 27033"/>
                    <a:gd name="connsiteX2" fmla="*/ 6890 w 53587"/>
                    <a:gd name="connsiteY2" fmla="*/ 6468 h 27033"/>
                    <a:gd name="connsiteX3" fmla="*/ 23195 w 53587"/>
                    <a:gd name="connsiteY3" fmla="*/ 16004 h 27033"/>
                    <a:gd name="connsiteX4" fmla="*/ 32253 w 53587"/>
                    <a:gd name="connsiteY4" fmla="*/ 21153 h 27033"/>
                    <a:gd name="connsiteX5" fmla="*/ 40835 w 53587"/>
                    <a:gd name="connsiteY5" fmla="*/ 25253 h 27033"/>
                    <a:gd name="connsiteX6" fmla="*/ 48177 w 53587"/>
                    <a:gd name="connsiteY6" fmla="*/ 26779 h 27033"/>
                    <a:gd name="connsiteX7" fmla="*/ 53326 w 53587"/>
                    <a:gd name="connsiteY7" fmla="*/ 24490 h 27033"/>
                    <a:gd name="connsiteX8" fmla="*/ 16138 w 53587"/>
                    <a:gd name="connsiteY8" fmla="*/ 175 h 27033"/>
                    <a:gd name="connsiteX9" fmla="*/ 4124 w 53587"/>
                    <a:gd name="connsiteY9" fmla="*/ 175 h 27033"/>
                    <a:gd name="connsiteX10" fmla="*/ -262 w 53587"/>
                    <a:gd name="connsiteY10" fmla="*/ 2082 h 270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3587" h="27033">
                      <a:moveTo>
                        <a:pt x="-262" y="2082"/>
                      </a:moveTo>
                      <a:lnTo>
                        <a:pt x="1645" y="3227"/>
                      </a:lnTo>
                      <a:lnTo>
                        <a:pt x="6890" y="6468"/>
                      </a:lnTo>
                      <a:cubicBezTo>
                        <a:pt x="11371" y="9043"/>
                        <a:pt x="17092" y="12762"/>
                        <a:pt x="23195" y="16004"/>
                      </a:cubicBezTo>
                      <a:cubicBezTo>
                        <a:pt x="26151" y="17815"/>
                        <a:pt x="29297" y="19627"/>
                        <a:pt x="32253" y="21153"/>
                      </a:cubicBezTo>
                      <a:cubicBezTo>
                        <a:pt x="35018" y="22717"/>
                        <a:pt x="37879" y="24090"/>
                        <a:pt x="40835" y="25253"/>
                      </a:cubicBezTo>
                      <a:cubicBezTo>
                        <a:pt x="43181" y="26159"/>
                        <a:pt x="45660" y="26674"/>
                        <a:pt x="48177" y="26779"/>
                      </a:cubicBezTo>
                      <a:cubicBezTo>
                        <a:pt x="50160" y="26883"/>
                        <a:pt x="52077" y="26035"/>
                        <a:pt x="53326" y="24490"/>
                      </a:cubicBezTo>
                      <a:cubicBezTo>
                        <a:pt x="44830" y="11589"/>
                        <a:pt x="31366" y="2778"/>
                        <a:pt x="16138" y="175"/>
                      </a:cubicBezTo>
                      <a:cubicBezTo>
                        <a:pt x="12153" y="-387"/>
                        <a:pt x="8110" y="-387"/>
                        <a:pt x="4124" y="175"/>
                      </a:cubicBezTo>
                      <a:cubicBezTo>
                        <a:pt x="2608" y="681"/>
                        <a:pt x="1140" y="1319"/>
                        <a:pt x="-262" y="2082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820" name="任意多边形: 形状 819">
                  <a:extLst>
                    <a:ext uri="{FF2B5EF4-FFF2-40B4-BE49-F238E27FC236}">
                      <a16:creationId xmlns:a16="http://schemas.microsoft.com/office/drawing/2014/main" id="{1F36BC48-5D16-5155-21D0-DBAEFD8C318C}"/>
                    </a:ext>
                  </a:extLst>
                </p:cNvPr>
                <p:cNvSpPr/>
                <p:nvPr/>
              </p:nvSpPr>
              <p:spPr>
                <a:xfrm>
                  <a:off x="1425088" y="2453716"/>
                  <a:ext cx="40831" cy="13049"/>
                </a:xfrm>
                <a:custGeom>
                  <a:avLst/>
                  <a:gdLst>
                    <a:gd name="connsiteX0" fmla="*/ -262 w 52348"/>
                    <a:gd name="connsiteY0" fmla="*/ 5364 h 16729"/>
                    <a:gd name="connsiteX1" fmla="*/ 6985 w 52348"/>
                    <a:gd name="connsiteY1" fmla="*/ 7653 h 16729"/>
                    <a:gd name="connsiteX2" fmla="*/ 14518 w 52348"/>
                    <a:gd name="connsiteY2" fmla="*/ 9941 h 16729"/>
                    <a:gd name="connsiteX3" fmla="*/ 23290 w 52348"/>
                    <a:gd name="connsiteY3" fmla="*/ 12516 h 16729"/>
                    <a:gd name="connsiteX4" fmla="*/ 32825 w 52348"/>
                    <a:gd name="connsiteY4" fmla="*/ 14899 h 16729"/>
                    <a:gd name="connsiteX5" fmla="*/ 41216 w 52348"/>
                    <a:gd name="connsiteY5" fmla="*/ 16330 h 16729"/>
                    <a:gd name="connsiteX6" fmla="*/ 52086 w 52348"/>
                    <a:gd name="connsiteY6" fmla="*/ 12516 h 16729"/>
                    <a:gd name="connsiteX7" fmla="*/ 13946 w 52348"/>
                    <a:gd name="connsiteY7" fmla="*/ 25 h 16729"/>
                    <a:gd name="connsiteX8" fmla="*/ -262 w 52348"/>
                    <a:gd name="connsiteY8" fmla="*/ 5364 h 167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2348" h="16729">
                      <a:moveTo>
                        <a:pt x="-262" y="5364"/>
                      </a:moveTo>
                      <a:cubicBezTo>
                        <a:pt x="-262" y="5364"/>
                        <a:pt x="2503" y="6413"/>
                        <a:pt x="6985" y="7653"/>
                      </a:cubicBezTo>
                      <a:lnTo>
                        <a:pt x="14518" y="9941"/>
                      </a:lnTo>
                      <a:lnTo>
                        <a:pt x="23290" y="12516"/>
                      </a:lnTo>
                      <a:cubicBezTo>
                        <a:pt x="26341" y="13374"/>
                        <a:pt x="29393" y="14232"/>
                        <a:pt x="32825" y="14899"/>
                      </a:cubicBezTo>
                      <a:cubicBezTo>
                        <a:pt x="35591" y="15538"/>
                        <a:pt x="38394" y="16015"/>
                        <a:pt x="41216" y="16330"/>
                      </a:cubicBezTo>
                      <a:cubicBezTo>
                        <a:pt x="46366" y="16807"/>
                        <a:pt x="50752" y="16330"/>
                        <a:pt x="52086" y="12516"/>
                      </a:cubicBezTo>
                      <a:cubicBezTo>
                        <a:pt x="41741" y="3095"/>
                        <a:pt x="27858" y="-1444"/>
                        <a:pt x="13946" y="25"/>
                      </a:cubicBezTo>
                      <a:cubicBezTo>
                        <a:pt x="8873" y="730"/>
                        <a:pt x="4019" y="2561"/>
                        <a:pt x="-262" y="5364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821" name="任意多边形: 形状 820">
                  <a:extLst>
                    <a:ext uri="{FF2B5EF4-FFF2-40B4-BE49-F238E27FC236}">
                      <a16:creationId xmlns:a16="http://schemas.microsoft.com/office/drawing/2014/main" id="{FE80CB17-598C-F167-0484-6BAB73739F0F}"/>
                    </a:ext>
                  </a:extLst>
                </p:cNvPr>
                <p:cNvSpPr/>
                <p:nvPr/>
              </p:nvSpPr>
              <p:spPr>
                <a:xfrm>
                  <a:off x="1387528" y="2429526"/>
                  <a:ext cx="37335" cy="9007"/>
                </a:xfrm>
                <a:custGeom>
                  <a:avLst/>
                  <a:gdLst>
                    <a:gd name="connsiteX0" fmla="*/ -262 w 47866"/>
                    <a:gd name="connsiteY0" fmla="*/ 11300 h 11547"/>
                    <a:gd name="connsiteX1" fmla="*/ 7080 w 47866"/>
                    <a:gd name="connsiteY1" fmla="*/ 11300 h 11547"/>
                    <a:gd name="connsiteX2" fmla="*/ 14232 w 47866"/>
                    <a:gd name="connsiteY2" fmla="*/ 11300 h 11547"/>
                    <a:gd name="connsiteX3" fmla="*/ 22527 w 47866"/>
                    <a:gd name="connsiteY3" fmla="*/ 11300 h 11547"/>
                    <a:gd name="connsiteX4" fmla="*/ 31014 w 47866"/>
                    <a:gd name="connsiteY4" fmla="*/ 11300 h 11547"/>
                    <a:gd name="connsiteX5" fmla="*/ 38737 w 47866"/>
                    <a:gd name="connsiteY5" fmla="*/ 10537 h 11547"/>
                    <a:gd name="connsiteX6" fmla="*/ 47605 w 47866"/>
                    <a:gd name="connsiteY6" fmla="*/ 4340 h 11547"/>
                    <a:gd name="connsiteX7" fmla="*/ 36735 w 47866"/>
                    <a:gd name="connsiteY7" fmla="*/ 716 h 11547"/>
                    <a:gd name="connsiteX8" fmla="*/ 27199 w 47866"/>
                    <a:gd name="connsiteY8" fmla="*/ -237 h 11547"/>
                    <a:gd name="connsiteX9" fmla="*/ 18999 w 47866"/>
                    <a:gd name="connsiteY9" fmla="*/ 621 h 11547"/>
                    <a:gd name="connsiteX10" fmla="*/ 12229 w 47866"/>
                    <a:gd name="connsiteY10" fmla="*/ 2719 h 11547"/>
                    <a:gd name="connsiteX11" fmla="*/ 3361 w 47866"/>
                    <a:gd name="connsiteY11" fmla="*/ 8154 h 11547"/>
                    <a:gd name="connsiteX12" fmla="*/ -262 w 47866"/>
                    <a:gd name="connsiteY12" fmla="*/ 11300 h 115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7866" h="11547">
                      <a:moveTo>
                        <a:pt x="-262" y="11300"/>
                      </a:moveTo>
                      <a:lnTo>
                        <a:pt x="7080" y="11300"/>
                      </a:lnTo>
                      <a:cubicBezTo>
                        <a:pt x="9178" y="11300"/>
                        <a:pt x="11562" y="11300"/>
                        <a:pt x="14232" y="11300"/>
                      </a:cubicBezTo>
                      <a:cubicBezTo>
                        <a:pt x="16901" y="11300"/>
                        <a:pt x="19667" y="11300"/>
                        <a:pt x="22527" y="11300"/>
                      </a:cubicBezTo>
                      <a:cubicBezTo>
                        <a:pt x="25388" y="11300"/>
                        <a:pt x="28248" y="11300"/>
                        <a:pt x="31014" y="11300"/>
                      </a:cubicBezTo>
                      <a:cubicBezTo>
                        <a:pt x="33598" y="11205"/>
                        <a:pt x="36182" y="10948"/>
                        <a:pt x="38737" y="10537"/>
                      </a:cubicBezTo>
                      <a:cubicBezTo>
                        <a:pt x="43314" y="9584"/>
                        <a:pt x="46842" y="7772"/>
                        <a:pt x="47605" y="4340"/>
                      </a:cubicBezTo>
                      <a:cubicBezTo>
                        <a:pt x="44077" y="2862"/>
                        <a:pt x="40444" y="1651"/>
                        <a:pt x="36735" y="716"/>
                      </a:cubicBezTo>
                      <a:cubicBezTo>
                        <a:pt x="33598" y="58"/>
                        <a:pt x="30403" y="-256"/>
                        <a:pt x="27199" y="-237"/>
                      </a:cubicBezTo>
                      <a:cubicBezTo>
                        <a:pt x="24444" y="-304"/>
                        <a:pt x="21688" y="-18"/>
                        <a:pt x="18999" y="621"/>
                      </a:cubicBezTo>
                      <a:cubicBezTo>
                        <a:pt x="16692" y="1155"/>
                        <a:pt x="14432" y="1851"/>
                        <a:pt x="12229" y="2719"/>
                      </a:cubicBezTo>
                      <a:cubicBezTo>
                        <a:pt x="9016" y="4063"/>
                        <a:pt x="6022" y="5903"/>
                        <a:pt x="3361" y="8154"/>
                      </a:cubicBezTo>
                      <a:cubicBezTo>
                        <a:pt x="2045" y="9069"/>
                        <a:pt x="835" y="10127"/>
                        <a:pt x="-262" y="11300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</p:grpSp>
          <p:sp>
            <p:nvSpPr>
              <p:cNvPr id="799" name="任意多边形: 形状 798">
                <a:extLst>
                  <a:ext uri="{FF2B5EF4-FFF2-40B4-BE49-F238E27FC236}">
                    <a16:creationId xmlns:a16="http://schemas.microsoft.com/office/drawing/2014/main" id="{14551AA9-1F8F-2573-7303-D0E1A269EAB4}"/>
                  </a:ext>
                </a:extLst>
              </p:cNvPr>
              <p:cNvSpPr/>
              <p:nvPr/>
            </p:nvSpPr>
            <p:spPr>
              <a:xfrm>
                <a:off x="1338440" y="2404320"/>
                <a:ext cx="63292" cy="13731"/>
              </a:xfrm>
              <a:custGeom>
                <a:avLst/>
                <a:gdLst>
                  <a:gd name="connsiteX0" fmla="*/ -262 w 81144"/>
                  <a:gd name="connsiteY0" fmla="*/ 1660 h 17604"/>
                  <a:gd name="connsiteX1" fmla="*/ 9845 w 81144"/>
                  <a:gd name="connsiteY1" fmla="*/ 421 h 17604"/>
                  <a:gd name="connsiteX2" fmla="*/ 20811 w 81144"/>
                  <a:gd name="connsiteY2" fmla="*/ -247 h 17604"/>
                  <a:gd name="connsiteX3" fmla="*/ 27200 w 81144"/>
                  <a:gd name="connsiteY3" fmla="*/ -247 h 17604"/>
                  <a:gd name="connsiteX4" fmla="*/ 33970 w 81144"/>
                  <a:gd name="connsiteY4" fmla="*/ -247 h 17604"/>
                  <a:gd name="connsiteX5" fmla="*/ 40930 w 81144"/>
                  <a:gd name="connsiteY5" fmla="*/ 421 h 17604"/>
                  <a:gd name="connsiteX6" fmla="*/ 47986 w 81144"/>
                  <a:gd name="connsiteY6" fmla="*/ 1565 h 17604"/>
                  <a:gd name="connsiteX7" fmla="*/ 61431 w 81144"/>
                  <a:gd name="connsiteY7" fmla="*/ 5188 h 17604"/>
                  <a:gd name="connsiteX8" fmla="*/ 72873 w 81144"/>
                  <a:gd name="connsiteY8" fmla="*/ 10528 h 17604"/>
                  <a:gd name="connsiteX9" fmla="*/ 77355 w 81144"/>
                  <a:gd name="connsiteY9" fmla="*/ 13579 h 17604"/>
                  <a:gd name="connsiteX10" fmla="*/ 80883 w 81144"/>
                  <a:gd name="connsiteY10" fmla="*/ 17107 h 17604"/>
                  <a:gd name="connsiteX11" fmla="*/ 70775 w 81144"/>
                  <a:gd name="connsiteY11" fmla="*/ 17107 h 17604"/>
                  <a:gd name="connsiteX12" fmla="*/ 58761 w 81144"/>
                  <a:gd name="connsiteY12" fmla="*/ 15010 h 17604"/>
                  <a:gd name="connsiteX13" fmla="*/ 52277 w 81144"/>
                  <a:gd name="connsiteY13" fmla="*/ 13579 h 17604"/>
                  <a:gd name="connsiteX14" fmla="*/ 45603 w 81144"/>
                  <a:gd name="connsiteY14" fmla="*/ 11958 h 17604"/>
                  <a:gd name="connsiteX15" fmla="*/ 39023 w 81144"/>
                  <a:gd name="connsiteY15" fmla="*/ 10242 h 17604"/>
                  <a:gd name="connsiteX16" fmla="*/ 32348 w 81144"/>
                  <a:gd name="connsiteY16" fmla="*/ 8716 h 17604"/>
                  <a:gd name="connsiteX17" fmla="*/ 25960 w 81144"/>
                  <a:gd name="connsiteY17" fmla="*/ 7095 h 17604"/>
                  <a:gd name="connsiteX18" fmla="*/ 19953 w 81144"/>
                  <a:gd name="connsiteY18" fmla="*/ 5760 h 17604"/>
                  <a:gd name="connsiteX19" fmla="*/ 9559 w 81144"/>
                  <a:gd name="connsiteY19" fmla="*/ 3472 h 17604"/>
                  <a:gd name="connsiteX20" fmla="*/ -262 w 81144"/>
                  <a:gd name="connsiteY20" fmla="*/ 1660 h 17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81144" h="17604">
                    <a:moveTo>
                      <a:pt x="-262" y="1660"/>
                    </a:moveTo>
                    <a:lnTo>
                      <a:pt x="9845" y="421"/>
                    </a:lnTo>
                    <a:cubicBezTo>
                      <a:pt x="13488" y="-18"/>
                      <a:pt x="17149" y="-247"/>
                      <a:pt x="20811" y="-247"/>
                    </a:cubicBezTo>
                    <a:lnTo>
                      <a:pt x="27200" y="-247"/>
                    </a:lnTo>
                    <a:lnTo>
                      <a:pt x="33970" y="-247"/>
                    </a:lnTo>
                    <a:cubicBezTo>
                      <a:pt x="36258" y="-247"/>
                      <a:pt x="38547" y="-247"/>
                      <a:pt x="40930" y="421"/>
                    </a:cubicBezTo>
                    <a:cubicBezTo>
                      <a:pt x="43314" y="1088"/>
                      <a:pt x="45603" y="1184"/>
                      <a:pt x="47986" y="1565"/>
                    </a:cubicBezTo>
                    <a:cubicBezTo>
                      <a:pt x="52544" y="2461"/>
                      <a:pt x="57035" y="3663"/>
                      <a:pt x="61431" y="5188"/>
                    </a:cubicBezTo>
                    <a:cubicBezTo>
                      <a:pt x="65417" y="6561"/>
                      <a:pt x="69259" y="8354"/>
                      <a:pt x="72873" y="10528"/>
                    </a:cubicBezTo>
                    <a:cubicBezTo>
                      <a:pt x="74437" y="11443"/>
                      <a:pt x="75934" y="12464"/>
                      <a:pt x="77355" y="13579"/>
                    </a:cubicBezTo>
                    <a:cubicBezTo>
                      <a:pt x="78623" y="14657"/>
                      <a:pt x="79806" y="15839"/>
                      <a:pt x="80883" y="17107"/>
                    </a:cubicBezTo>
                    <a:cubicBezTo>
                      <a:pt x="77526" y="17441"/>
                      <a:pt x="74132" y="17441"/>
                      <a:pt x="70775" y="17107"/>
                    </a:cubicBezTo>
                    <a:cubicBezTo>
                      <a:pt x="67057" y="17107"/>
                      <a:pt x="62957" y="15868"/>
                      <a:pt x="58761" y="15010"/>
                    </a:cubicBezTo>
                    <a:lnTo>
                      <a:pt x="52277" y="13579"/>
                    </a:lnTo>
                    <a:lnTo>
                      <a:pt x="45603" y="11958"/>
                    </a:lnTo>
                    <a:cubicBezTo>
                      <a:pt x="43381" y="11453"/>
                      <a:pt x="41188" y="10881"/>
                      <a:pt x="39023" y="10242"/>
                    </a:cubicBezTo>
                    <a:lnTo>
                      <a:pt x="32348" y="8716"/>
                    </a:lnTo>
                    <a:lnTo>
                      <a:pt x="25960" y="7095"/>
                    </a:lnTo>
                    <a:lnTo>
                      <a:pt x="19953" y="5760"/>
                    </a:lnTo>
                    <a:cubicBezTo>
                      <a:pt x="16139" y="4902"/>
                      <a:pt x="12611" y="3949"/>
                      <a:pt x="9559" y="3472"/>
                    </a:cubicBezTo>
                    <a:cubicBezTo>
                      <a:pt x="3266" y="2614"/>
                      <a:pt x="-262" y="1660"/>
                      <a:pt x="-262" y="166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</p:grpSp>
      <p:sp>
        <p:nvSpPr>
          <p:cNvPr id="792" name="文本框 791">
            <a:extLst>
              <a:ext uri="{FF2B5EF4-FFF2-40B4-BE49-F238E27FC236}">
                <a16:creationId xmlns:a16="http://schemas.microsoft.com/office/drawing/2014/main" id="{395B6531-325A-533B-3573-36E6F55D76C9}"/>
              </a:ext>
            </a:extLst>
          </p:cNvPr>
          <p:cNvSpPr txBox="1"/>
          <p:nvPr/>
        </p:nvSpPr>
        <p:spPr>
          <a:xfrm>
            <a:off x="3636037" y="3392417"/>
            <a:ext cx="2063268" cy="526298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/>
          <a:p>
            <a:pPr marR="0" lvl="0" indent="0" algn="ctr" fontAlgn="auto">
              <a:lnSpc>
                <a:spcPct val="11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r>
              <a:rPr lang="zh-CN" altLang="en-US" sz="1600" spc="300" dirty="0">
                <a:solidFill>
                  <a:schemeClr val="accent1"/>
                </a:solidFill>
                <a:latin typeface="+mj-ea"/>
                <a:ea typeface="+mj-ea"/>
              </a:rPr>
              <a:t>在此输入</a:t>
            </a:r>
            <a:br>
              <a:rPr lang="en-US" altLang="zh-CN" sz="1600" spc="300" dirty="0">
                <a:solidFill>
                  <a:schemeClr val="accent1"/>
                </a:solidFill>
                <a:latin typeface="+mj-ea"/>
                <a:ea typeface="+mj-ea"/>
              </a:rPr>
            </a:br>
            <a:r>
              <a:rPr lang="zh-CN" altLang="en-US" sz="1600" spc="300" dirty="0">
                <a:solidFill>
                  <a:schemeClr val="accent1"/>
                </a:solidFill>
                <a:latin typeface="+mj-ea"/>
                <a:ea typeface="+mj-ea"/>
              </a:rPr>
              <a:t>所获荣誉或奖项</a:t>
            </a:r>
          </a:p>
        </p:txBody>
      </p:sp>
      <p:grpSp>
        <p:nvGrpSpPr>
          <p:cNvPr id="849" name="组合 848">
            <a:extLst>
              <a:ext uri="{FF2B5EF4-FFF2-40B4-BE49-F238E27FC236}">
                <a16:creationId xmlns:a16="http://schemas.microsoft.com/office/drawing/2014/main" id="{D6CC04F1-BF56-CB9F-04C3-FB65BAF9F4C3}"/>
              </a:ext>
            </a:extLst>
          </p:cNvPr>
          <p:cNvGrpSpPr/>
          <p:nvPr/>
        </p:nvGrpSpPr>
        <p:grpSpPr>
          <a:xfrm>
            <a:off x="3466259" y="4445773"/>
            <a:ext cx="2402828" cy="667714"/>
            <a:chOff x="1382497" y="2396425"/>
            <a:chExt cx="2111959" cy="517503"/>
          </a:xfr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accent2"/>
              </a:gs>
            </a:gsLst>
            <a:lin ang="2700000" scaled="1"/>
          </a:gradFill>
        </p:grpSpPr>
        <p:grpSp>
          <p:nvGrpSpPr>
            <p:cNvPr id="851" name="组合 850">
              <a:extLst>
                <a:ext uri="{FF2B5EF4-FFF2-40B4-BE49-F238E27FC236}">
                  <a16:creationId xmlns:a16="http://schemas.microsoft.com/office/drawing/2014/main" id="{533D10F2-EF41-7369-98E1-B5ED38B45CA4}"/>
                </a:ext>
              </a:extLst>
            </p:cNvPr>
            <p:cNvGrpSpPr/>
            <p:nvPr/>
          </p:nvGrpSpPr>
          <p:grpSpPr>
            <a:xfrm>
              <a:off x="1382497" y="2396425"/>
              <a:ext cx="252947" cy="517503"/>
              <a:chOff x="1403341" y="2390040"/>
              <a:chExt cx="252947" cy="517503"/>
            </a:xfrm>
            <a:grpFill/>
          </p:grpSpPr>
          <p:sp>
            <p:nvSpPr>
              <p:cNvPr id="880" name="任意多边形: 形状 879">
                <a:extLst>
                  <a:ext uri="{FF2B5EF4-FFF2-40B4-BE49-F238E27FC236}">
                    <a16:creationId xmlns:a16="http://schemas.microsoft.com/office/drawing/2014/main" id="{79C670EA-C532-5F48-0CB1-8C53C67E1EB3}"/>
                  </a:ext>
                </a:extLst>
              </p:cNvPr>
              <p:cNvSpPr/>
              <p:nvPr/>
            </p:nvSpPr>
            <p:spPr>
              <a:xfrm>
                <a:off x="1431178" y="2408741"/>
                <a:ext cx="225110" cy="473231"/>
              </a:xfrm>
              <a:custGeom>
                <a:avLst/>
                <a:gdLst>
                  <a:gd name="connsiteX0" fmla="*/ 288341 w 288603"/>
                  <a:gd name="connsiteY0" fmla="*/ 597475 h 606706"/>
                  <a:gd name="connsiteX1" fmla="*/ 13250 w 288603"/>
                  <a:gd name="connsiteY1" fmla="*/ 363480 h 606706"/>
                  <a:gd name="connsiteX2" fmla="*/ 39376 w 288603"/>
                  <a:gd name="connsiteY2" fmla="*/ 149890 h 606706"/>
                  <a:gd name="connsiteX3" fmla="*/ 179830 w 288603"/>
                  <a:gd name="connsiteY3" fmla="*/ 15443 h 606706"/>
                  <a:gd name="connsiteX4" fmla="*/ 211583 w 288603"/>
                  <a:gd name="connsiteY4" fmla="*/ 3048 h 606706"/>
                  <a:gd name="connsiteX5" fmla="*/ 214062 w 288603"/>
                  <a:gd name="connsiteY5" fmla="*/ 92 h 606706"/>
                  <a:gd name="connsiteX6" fmla="*/ 62642 w 288603"/>
                  <a:gd name="connsiteY6" fmla="*/ 99640 h 606706"/>
                  <a:gd name="connsiteX7" fmla="*/ 91 w 288603"/>
                  <a:gd name="connsiteY7" fmla="*/ 280809 h 606706"/>
                  <a:gd name="connsiteX8" fmla="*/ 176302 w 288603"/>
                  <a:gd name="connsiteY8" fmla="*/ 587844 h 606706"/>
                  <a:gd name="connsiteX9" fmla="*/ 288341 w 288603"/>
                  <a:gd name="connsiteY9" fmla="*/ 605675 h 606706"/>
                  <a:gd name="connsiteX10" fmla="*/ 288341 w 288603"/>
                  <a:gd name="connsiteY10" fmla="*/ 597856 h 606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88603" h="606706">
                    <a:moveTo>
                      <a:pt x="288341" y="597475"/>
                    </a:moveTo>
                    <a:cubicBezTo>
                      <a:pt x="159616" y="606533"/>
                      <a:pt x="43381" y="509178"/>
                      <a:pt x="13250" y="363480"/>
                    </a:cubicBezTo>
                    <a:cubicBezTo>
                      <a:pt x="-1616" y="291346"/>
                      <a:pt x="7557" y="216323"/>
                      <a:pt x="39376" y="149890"/>
                    </a:cubicBezTo>
                    <a:cubicBezTo>
                      <a:pt x="69107" y="90085"/>
                      <a:pt x="118786" y="42533"/>
                      <a:pt x="179830" y="15443"/>
                    </a:cubicBezTo>
                    <a:cubicBezTo>
                      <a:pt x="190176" y="10733"/>
                      <a:pt x="200779" y="6595"/>
                      <a:pt x="211583" y="3048"/>
                    </a:cubicBezTo>
                    <a:cubicBezTo>
                      <a:pt x="215778" y="1713"/>
                      <a:pt x="218257" y="-1243"/>
                      <a:pt x="214062" y="92"/>
                    </a:cubicBezTo>
                    <a:cubicBezTo>
                      <a:pt x="154638" y="17093"/>
                      <a:pt x="101813" y="51830"/>
                      <a:pt x="62642" y="99640"/>
                    </a:cubicBezTo>
                    <a:cubicBezTo>
                      <a:pt x="23662" y="152160"/>
                      <a:pt x="1817" y="215426"/>
                      <a:pt x="91" y="280809"/>
                    </a:cubicBezTo>
                    <a:cubicBezTo>
                      <a:pt x="-6012" y="415638"/>
                      <a:pt x="67600" y="541121"/>
                      <a:pt x="176302" y="587844"/>
                    </a:cubicBezTo>
                    <a:cubicBezTo>
                      <a:pt x="211688" y="602662"/>
                      <a:pt x="250105" y="608774"/>
                      <a:pt x="288341" y="605675"/>
                    </a:cubicBezTo>
                    <a:lnTo>
                      <a:pt x="288341" y="597856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881" name="任意多边形: 形状 880">
                <a:extLst>
                  <a:ext uri="{FF2B5EF4-FFF2-40B4-BE49-F238E27FC236}">
                    <a16:creationId xmlns:a16="http://schemas.microsoft.com/office/drawing/2014/main" id="{9DFB28BC-4CE3-2831-038B-98783A2DD70F}"/>
                  </a:ext>
                </a:extLst>
              </p:cNvPr>
              <p:cNvSpPr/>
              <p:nvPr/>
            </p:nvSpPr>
            <p:spPr>
              <a:xfrm>
                <a:off x="1550454" y="2880989"/>
                <a:ext cx="87540" cy="26554"/>
              </a:xfrm>
              <a:custGeom>
                <a:avLst/>
                <a:gdLst>
                  <a:gd name="connsiteX0" fmla="*/ -262 w 112231"/>
                  <a:gd name="connsiteY0" fmla="*/ 29503 h 34043"/>
                  <a:gd name="connsiteX1" fmla="*/ 4982 w 112231"/>
                  <a:gd name="connsiteY1" fmla="*/ 30647 h 34043"/>
                  <a:gd name="connsiteX2" fmla="*/ 18618 w 112231"/>
                  <a:gd name="connsiteY2" fmla="*/ 32650 h 34043"/>
                  <a:gd name="connsiteX3" fmla="*/ 37688 w 112231"/>
                  <a:gd name="connsiteY3" fmla="*/ 33794 h 34043"/>
                  <a:gd name="connsiteX4" fmla="*/ 59429 w 112231"/>
                  <a:gd name="connsiteY4" fmla="*/ 32364 h 34043"/>
                  <a:gd name="connsiteX5" fmla="*/ 80406 w 112231"/>
                  <a:gd name="connsiteY5" fmla="*/ 27787 h 34043"/>
                  <a:gd name="connsiteX6" fmla="*/ 97856 w 112231"/>
                  <a:gd name="connsiteY6" fmla="*/ 20254 h 34043"/>
                  <a:gd name="connsiteX7" fmla="*/ 111777 w 112231"/>
                  <a:gd name="connsiteY7" fmla="*/ -247 h 34043"/>
                  <a:gd name="connsiteX8" fmla="*/ 64959 w 112231"/>
                  <a:gd name="connsiteY8" fmla="*/ 5856 h 34043"/>
                  <a:gd name="connsiteX9" fmla="*/ 55424 w 112231"/>
                  <a:gd name="connsiteY9" fmla="*/ 8049 h 34043"/>
                  <a:gd name="connsiteX10" fmla="*/ 46365 w 112231"/>
                  <a:gd name="connsiteY10" fmla="*/ 10337 h 34043"/>
                  <a:gd name="connsiteX11" fmla="*/ 30346 w 112231"/>
                  <a:gd name="connsiteY11" fmla="*/ 15200 h 34043"/>
                  <a:gd name="connsiteX12" fmla="*/ 17473 w 112231"/>
                  <a:gd name="connsiteY12" fmla="*/ 20254 h 34043"/>
                  <a:gd name="connsiteX13" fmla="*/ 7938 w 112231"/>
                  <a:gd name="connsiteY13" fmla="*/ 24831 h 34043"/>
                  <a:gd name="connsiteX14" fmla="*/ -262 w 112231"/>
                  <a:gd name="connsiteY14" fmla="*/ 29503 h 340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12231" h="34043">
                    <a:moveTo>
                      <a:pt x="-262" y="29503"/>
                    </a:moveTo>
                    <a:lnTo>
                      <a:pt x="4982" y="30647"/>
                    </a:lnTo>
                    <a:cubicBezTo>
                      <a:pt x="8224" y="31219"/>
                      <a:pt x="12992" y="31887"/>
                      <a:pt x="18618" y="32650"/>
                    </a:cubicBezTo>
                    <a:cubicBezTo>
                      <a:pt x="24949" y="33346"/>
                      <a:pt x="31319" y="33727"/>
                      <a:pt x="37688" y="33794"/>
                    </a:cubicBezTo>
                    <a:cubicBezTo>
                      <a:pt x="44964" y="33832"/>
                      <a:pt x="52230" y="33355"/>
                      <a:pt x="59429" y="32364"/>
                    </a:cubicBezTo>
                    <a:cubicBezTo>
                      <a:pt x="66532" y="31420"/>
                      <a:pt x="73550" y="29894"/>
                      <a:pt x="80406" y="27787"/>
                    </a:cubicBezTo>
                    <a:cubicBezTo>
                      <a:pt x="86461" y="25861"/>
                      <a:pt x="92306" y="23334"/>
                      <a:pt x="97856" y="20254"/>
                    </a:cubicBezTo>
                    <a:cubicBezTo>
                      <a:pt x="107391" y="14152"/>
                      <a:pt x="113112" y="7191"/>
                      <a:pt x="111777" y="-247"/>
                    </a:cubicBezTo>
                    <a:cubicBezTo>
                      <a:pt x="96063" y="888"/>
                      <a:pt x="80435" y="2929"/>
                      <a:pt x="64959" y="5856"/>
                    </a:cubicBezTo>
                    <a:cubicBezTo>
                      <a:pt x="61527" y="6523"/>
                      <a:pt x="58284" y="7286"/>
                      <a:pt x="55424" y="8049"/>
                    </a:cubicBezTo>
                    <a:cubicBezTo>
                      <a:pt x="52563" y="8812"/>
                      <a:pt x="49226" y="9479"/>
                      <a:pt x="46365" y="10337"/>
                    </a:cubicBezTo>
                    <a:cubicBezTo>
                      <a:pt x="40453" y="12054"/>
                      <a:pt x="35209" y="13484"/>
                      <a:pt x="30346" y="15200"/>
                    </a:cubicBezTo>
                    <a:cubicBezTo>
                      <a:pt x="25483" y="16917"/>
                      <a:pt x="20811" y="18633"/>
                      <a:pt x="17473" y="20254"/>
                    </a:cubicBezTo>
                    <a:cubicBezTo>
                      <a:pt x="14136" y="21875"/>
                      <a:pt x="10418" y="23496"/>
                      <a:pt x="7938" y="24831"/>
                    </a:cubicBezTo>
                    <a:cubicBezTo>
                      <a:pt x="5097" y="26195"/>
                      <a:pt x="2360" y="27749"/>
                      <a:pt x="-262" y="29503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882" name="任意多边形: 形状 881">
                <a:extLst>
                  <a:ext uri="{FF2B5EF4-FFF2-40B4-BE49-F238E27FC236}">
                    <a16:creationId xmlns:a16="http://schemas.microsoft.com/office/drawing/2014/main" id="{88073EBE-FCAB-D5F1-A28B-D4DECBCC2D87}"/>
                  </a:ext>
                </a:extLst>
              </p:cNvPr>
              <p:cNvSpPr/>
              <p:nvPr/>
            </p:nvSpPr>
            <p:spPr>
              <a:xfrm>
                <a:off x="1502481" y="2867749"/>
                <a:ext cx="84564" cy="19857"/>
              </a:xfrm>
              <a:custGeom>
                <a:avLst/>
                <a:gdLst>
                  <a:gd name="connsiteX0" fmla="*/ -262 w 108415"/>
                  <a:gd name="connsiteY0" fmla="*/ 6523 h 25458"/>
                  <a:gd name="connsiteX1" fmla="*/ 4315 w 108415"/>
                  <a:gd name="connsiteY1" fmla="*/ 8812 h 25458"/>
                  <a:gd name="connsiteX2" fmla="*/ 16520 w 108415"/>
                  <a:gd name="connsiteY2" fmla="*/ 14056 h 25458"/>
                  <a:gd name="connsiteX3" fmla="*/ 34065 w 108415"/>
                  <a:gd name="connsiteY3" fmla="*/ 19968 h 25458"/>
                  <a:gd name="connsiteX4" fmla="*/ 43600 w 108415"/>
                  <a:gd name="connsiteY4" fmla="*/ 22447 h 25458"/>
                  <a:gd name="connsiteX5" fmla="*/ 53898 w 108415"/>
                  <a:gd name="connsiteY5" fmla="*/ 24163 h 25458"/>
                  <a:gd name="connsiteX6" fmla="*/ 64196 w 108415"/>
                  <a:gd name="connsiteY6" fmla="*/ 25212 h 25458"/>
                  <a:gd name="connsiteX7" fmla="*/ 73732 w 108415"/>
                  <a:gd name="connsiteY7" fmla="*/ 25212 h 25458"/>
                  <a:gd name="connsiteX8" fmla="*/ 91276 w 108415"/>
                  <a:gd name="connsiteY8" fmla="*/ 22733 h 25458"/>
                  <a:gd name="connsiteX9" fmla="*/ 103482 w 108415"/>
                  <a:gd name="connsiteY9" fmla="*/ 16726 h 25458"/>
                  <a:gd name="connsiteX10" fmla="*/ 108154 w 108415"/>
                  <a:gd name="connsiteY10" fmla="*/ 7191 h 25458"/>
                  <a:gd name="connsiteX11" fmla="*/ 63720 w 108415"/>
                  <a:gd name="connsiteY11" fmla="*/ 611 h 25458"/>
                  <a:gd name="connsiteX12" fmla="*/ 45412 w 108415"/>
                  <a:gd name="connsiteY12" fmla="*/ -247 h 25458"/>
                  <a:gd name="connsiteX13" fmla="*/ 37212 w 108415"/>
                  <a:gd name="connsiteY13" fmla="*/ -247 h 25458"/>
                  <a:gd name="connsiteX14" fmla="*/ 29679 w 108415"/>
                  <a:gd name="connsiteY14" fmla="*/ -247 h 25458"/>
                  <a:gd name="connsiteX15" fmla="*/ 7080 w 108415"/>
                  <a:gd name="connsiteY15" fmla="*/ 2995 h 25458"/>
                  <a:gd name="connsiteX16" fmla="*/ -262 w 108415"/>
                  <a:gd name="connsiteY16" fmla="*/ 6523 h 25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08415" h="25458">
                    <a:moveTo>
                      <a:pt x="-262" y="6523"/>
                    </a:moveTo>
                    <a:lnTo>
                      <a:pt x="4315" y="8812"/>
                    </a:lnTo>
                    <a:cubicBezTo>
                      <a:pt x="7271" y="10051"/>
                      <a:pt x="11371" y="12149"/>
                      <a:pt x="16520" y="14056"/>
                    </a:cubicBezTo>
                    <a:cubicBezTo>
                      <a:pt x="22260" y="16326"/>
                      <a:pt x="28115" y="18299"/>
                      <a:pt x="34065" y="19968"/>
                    </a:cubicBezTo>
                    <a:lnTo>
                      <a:pt x="43600" y="22447"/>
                    </a:lnTo>
                    <a:lnTo>
                      <a:pt x="53898" y="24163"/>
                    </a:lnTo>
                    <a:cubicBezTo>
                      <a:pt x="57312" y="24697"/>
                      <a:pt x="60745" y="25050"/>
                      <a:pt x="64196" y="25212"/>
                    </a:cubicBezTo>
                    <a:cubicBezTo>
                      <a:pt x="67629" y="25212"/>
                      <a:pt x="70966" y="25212"/>
                      <a:pt x="73732" y="25212"/>
                    </a:cubicBezTo>
                    <a:cubicBezTo>
                      <a:pt x="79653" y="25041"/>
                      <a:pt x="85536" y="24211"/>
                      <a:pt x="91276" y="22733"/>
                    </a:cubicBezTo>
                    <a:cubicBezTo>
                      <a:pt x="95701" y="21551"/>
                      <a:pt x="99849" y="19510"/>
                      <a:pt x="103482" y="16726"/>
                    </a:cubicBezTo>
                    <a:cubicBezTo>
                      <a:pt x="106361" y="14380"/>
                      <a:pt x="108068" y="10900"/>
                      <a:pt x="108154" y="7191"/>
                    </a:cubicBezTo>
                    <a:cubicBezTo>
                      <a:pt x="93508" y="4006"/>
                      <a:pt x="78661" y="1803"/>
                      <a:pt x="63720" y="611"/>
                    </a:cubicBezTo>
                    <a:cubicBezTo>
                      <a:pt x="57140" y="39"/>
                      <a:pt x="51038" y="-56"/>
                      <a:pt x="45412" y="-247"/>
                    </a:cubicBezTo>
                    <a:lnTo>
                      <a:pt x="37212" y="-247"/>
                    </a:lnTo>
                    <a:lnTo>
                      <a:pt x="29679" y="-247"/>
                    </a:lnTo>
                    <a:cubicBezTo>
                      <a:pt x="22070" y="240"/>
                      <a:pt x="14518" y="1327"/>
                      <a:pt x="7080" y="2995"/>
                    </a:cubicBezTo>
                    <a:cubicBezTo>
                      <a:pt x="4563" y="4006"/>
                      <a:pt x="2103" y="5188"/>
                      <a:pt x="-262" y="6523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883" name="任意多边形: 形状 882">
                <a:extLst>
                  <a:ext uri="{FF2B5EF4-FFF2-40B4-BE49-F238E27FC236}">
                    <a16:creationId xmlns:a16="http://schemas.microsoft.com/office/drawing/2014/main" id="{6B9027D0-A443-581B-79EE-F219DF9EB601}"/>
                  </a:ext>
                </a:extLst>
              </p:cNvPr>
              <p:cNvSpPr/>
              <p:nvPr/>
            </p:nvSpPr>
            <p:spPr>
              <a:xfrm>
                <a:off x="1462096" y="2830308"/>
                <a:ext cx="78540" cy="30326"/>
              </a:xfrm>
              <a:custGeom>
                <a:avLst/>
                <a:gdLst>
                  <a:gd name="connsiteX0" fmla="*/ -262 w 100692"/>
                  <a:gd name="connsiteY0" fmla="*/ -17 h 38879"/>
                  <a:gd name="connsiteX1" fmla="*/ 3552 w 100692"/>
                  <a:gd name="connsiteY1" fmla="*/ 3130 h 38879"/>
                  <a:gd name="connsiteX2" fmla="*/ 13755 w 100692"/>
                  <a:gd name="connsiteY2" fmla="*/ 10949 h 38879"/>
                  <a:gd name="connsiteX3" fmla="*/ 46556 w 100692"/>
                  <a:gd name="connsiteY3" fmla="*/ 30019 h 38879"/>
                  <a:gd name="connsiteX4" fmla="*/ 56091 w 100692"/>
                  <a:gd name="connsiteY4" fmla="*/ 33547 h 38879"/>
                  <a:gd name="connsiteX5" fmla="*/ 65150 w 100692"/>
                  <a:gd name="connsiteY5" fmla="*/ 36312 h 38879"/>
                  <a:gd name="connsiteX6" fmla="*/ 81741 w 100692"/>
                  <a:gd name="connsiteY6" fmla="*/ 38601 h 38879"/>
                  <a:gd name="connsiteX7" fmla="*/ 94137 w 100692"/>
                  <a:gd name="connsiteY7" fmla="*/ 36408 h 38879"/>
                  <a:gd name="connsiteX8" fmla="*/ 100430 w 100692"/>
                  <a:gd name="connsiteY8" fmla="*/ 29161 h 38879"/>
                  <a:gd name="connsiteX9" fmla="*/ 60668 w 100692"/>
                  <a:gd name="connsiteY9" fmla="*/ 11330 h 38879"/>
                  <a:gd name="connsiteX10" fmla="*/ 29393 w 100692"/>
                  <a:gd name="connsiteY10" fmla="*/ 2462 h 38879"/>
                  <a:gd name="connsiteX11" fmla="*/ 17188 w 100692"/>
                  <a:gd name="connsiteY11" fmla="*/ 651 h 38879"/>
                  <a:gd name="connsiteX12" fmla="*/ 7653 w 100692"/>
                  <a:gd name="connsiteY12" fmla="*/ -112 h 38879"/>
                  <a:gd name="connsiteX13" fmla="*/ -262 w 100692"/>
                  <a:gd name="connsiteY13" fmla="*/ -17 h 388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0692" h="38879">
                    <a:moveTo>
                      <a:pt x="-262" y="-17"/>
                    </a:moveTo>
                    <a:lnTo>
                      <a:pt x="3552" y="3130"/>
                    </a:lnTo>
                    <a:cubicBezTo>
                      <a:pt x="6804" y="5924"/>
                      <a:pt x="10217" y="8527"/>
                      <a:pt x="13755" y="10949"/>
                    </a:cubicBezTo>
                    <a:cubicBezTo>
                      <a:pt x="24044" y="18348"/>
                      <a:pt x="35028" y="24737"/>
                      <a:pt x="46556" y="30019"/>
                    </a:cubicBezTo>
                    <a:cubicBezTo>
                      <a:pt x="49665" y="31383"/>
                      <a:pt x="52849" y="32565"/>
                      <a:pt x="56091" y="33547"/>
                    </a:cubicBezTo>
                    <a:cubicBezTo>
                      <a:pt x="59057" y="34644"/>
                      <a:pt x="62079" y="35569"/>
                      <a:pt x="65150" y="36312"/>
                    </a:cubicBezTo>
                    <a:cubicBezTo>
                      <a:pt x="70576" y="37704"/>
                      <a:pt x="76144" y="38477"/>
                      <a:pt x="81741" y="38601"/>
                    </a:cubicBezTo>
                    <a:cubicBezTo>
                      <a:pt x="85984" y="38801"/>
                      <a:pt x="90218" y="38048"/>
                      <a:pt x="94137" y="36408"/>
                    </a:cubicBezTo>
                    <a:cubicBezTo>
                      <a:pt x="97226" y="35073"/>
                      <a:pt x="99544" y="32412"/>
                      <a:pt x="100430" y="29161"/>
                    </a:cubicBezTo>
                    <a:cubicBezTo>
                      <a:pt x="87615" y="22286"/>
                      <a:pt x="74323" y="16327"/>
                      <a:pt x="60668" y="11330"/>
                    </a:cubicBezTo>
                    <a:cubicBezTo>
                      <a:pt x="50485" y="7573"/>
                      <a:pt x="40034" y="4608"/>
                      <a:pt x="29393" y="2462"/>
                    </a:cubicBezTo>
                    <a:cubicBezTo>
                      <a:pt x="25359" y="1642"/>
                      <a:pt x="21288" y="1032"/>
                      <a:pt x="17188" y="651"/>
                    </a:cubicBezTo>
                    <a:cubicBezTo>
                      <a:pt x="13564" y="174"/>
                      <a:pt x="10513" y="-17"/>
                      <a:pt x="7653" y="-112"/>
                    </a:cubicBezTo>
                    <a:cubicBezTo>
                      <a:pt x="5021" y="-322"/>
                      <a:pt x="2370" y="-284"/>
                      <a:pt x="-262" y="-1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884" name="任意多边形: 形状 883">
                <a:extLst>
                  <a:ext uri="{FF2B5EF4-FFF2-40B4-BE49-F238E27FC236}">
                    <a16:creationId xmlns:a16="http://schemas.microsoft.com/office/drawing/2014/main" id="{9AD1022A-8925-E7D1-C383-C87CD558EA01}"/>
                  </a:ext>
                </a:extLst>
              </p:cNvPr>
              <p:cNvSpPr/>
              <p:nvPr/>
            </p:nvSpPr>
            <p:spPr>
              <a:xfrm>
                <a:off x="1431231" y="2778946"/>
                <a:ext cx="67830" cy="44577"/>
              </a:xfrm>
              <a:custGeom>
                <a:avLst/>
                <a:gdLst>
                  <a:gd name="connsiteX0" fmla="*/ -262 w 86961"/>
                  <a:gd name="connsiteY0" fmla="*/ -247 h 57150"/>
                  <a:gd name="connsiteX1" fmla="*/ 2599 w 86961"/>
                  <a:gd name="connsiteY1" fmla="*/ 3663 h 57150"/>
                  <a:gd name="connsiteX2" fmla="*/ 10608 w 86961"/>
                  <a:gd name="connsiteY2" fmla="*/ 13198 h 57150"/>
                  <a:gd name="connsiteX3" fmla="*/ 16043 w 86961"/>
                  <a:gd name="connsiteY3" fmla="*/ 19396 h 57150"/>
                  <a:gd name="connsiteX4" fmla="*/ 22527 w 86961"/>
                  <a:gd name="connsiteY4" fmla="*/ 25785 h 57150"/>
                  <a:gd name="connsiteX5" fmla="*/ 37116 w 86961"/>
                  <a:gd name="connsiteY5" fmla="*/ 38657 h 57150"/>
                  <a:gd name="connsiteX6" fmla="*/ 52754 w 86961"/>
                  <a:gd name="connsiteY6" fmla="*/ 49051 h 57150"/>
                  <a:gd name="connsiteX7" fmla="*/ 67629 w 86961"/>
                  <a:gd name="connsiteY7" fmla="*/ 55535 h 57150"/>
                  <a:gd name="connsiteX8" fmla="*/ 86699 w 86961"/>
                  <a:gd name="connsiteY8" fmla="*/ 51720 h 57150"/>
                  <a:gd name="connsiteX9" fmla="*/ 53612 w 86961"/>
                  <a:gd name="connsiteY9" fmla="*/ 25022 h 57150"/>
                  <a:gd name="connsiteX10" fmla="*/ 39309 w 86961"/>
                  <a:gd name="connsiteY10" fmla="*/ 15486 h 57150"/>
                  <a:gd name="connsiteX11" fmla="*/ 26532 w 86961"/>
                  <a:gd name="connsiteY11" fmla="*/ 8716 h 57150"/>
                  <a:gd name="connsiteX12" fmla="*/ 7462 w 86961"/>
                  <a:gd name="connsiteY12" fmla="*/ 1088 h 57150"/>
                  <a:gd name="connsiteX13" fmla="*/ -262 w 86961"/>
                  <a:gd name="connsiteY13" fmla="*/ -247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6961" h="57150">
                    <a:moveTo>
                      <a:pt x="-262" y="-247"/>
                    </a:moveTo>
                    <a:lnTo>
                      <a:pt x="2599" y="3663"/>
                    </a:lnTo>
                    <a:cubicBezTo>
                      <a:pt x="4410" y="6142"/>
                      <a:pt x="7176" y="9479"/>
                      <a:pt x="10608" y="13198"/>
                    </a:cubicBezTo>
                    <a:lnTo>
                      <a:pt x="16043" y="19396"/>
                    </a:lnTo>
                    <a:lnTo>
                      <a:pt x="22527" y="25785"/>
                    </a:lnTo>
                    <a:cubicBezTo>
                      <a:pt x="27123" y="30371"/>
                      <a:pt x="31996" y="34671"/>
                      <a:pt x="37116" y="38657"/>
                    </a:cubicBezTo>
                    <a:cubicBezTo>
                      <a:pt x="42093" y="42462"/>
                      <a:pt x="47319" y="45932"/>
                      <a:pt x="52754" y="49051"/>
                    </a:cubicBezTo>
                    <a:cubicBezTo>
                      <a:pt x="57455" y="51768"/>
                      <a:pt x="62442" y="53942"/>
                      <a:pt x="67629" y="55535"/>
                    </a:cubicBezTo>
                    <a:cubicBezTo>
                      <a:pt x="77164" y="58013"/>
                      <a:pt x="83648" y="57346"/>
                      <a:pt x="86699" y="51720"/>
                    </a:cubicBezTo>
                    <a:cubicBezTo>
                      <a:pt x="76354" y="42004"/>
                      <a:pt x="65293" y="33079"/>
                      <a:pt x="53612" y="25022"/>
                    </a:cubicBezTo>
                    <a:cubicBezTo>
                      <a:pt x="48749" y="21398"/>
                      <a:pt x="44077" y="18538"/>
                      <a:pt x="39309" y="15486"/>
                    </a:cubicBezTo>
                    <a:cubicBezTo>
                      <a:pt x="34542" y="12435"/>
                      <a:pt x="30537" y="10624"/>
                      <a:pt x="26532" y="8716"/>
                    </a:cubicBezTo>
                    <a:cubicBezTo>
                      <a:pt x="20401" y="5646"/>
                      <a:pt x="14022" y="3091"/>
                      <a:pt x="7462" y="1088"/>
                    </a:cubicBezTo>
                    <a:cubicBezTo>
                      <a:pt x="4925" y="459"/>
                      <a:pt x="2341" y="11"/>
                      <a:pt x="-262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885" name="任意多边形: 形状 884">
                <a:extLst>
                  <a:ext uri="{FF2B5EF4-FFF2-40B4-BE49-F238E27FC236}">
                    <a16:creationId xmlns:a16="http://schemas.microsoft.com/office/drawing/2014/main" id="{F942B141-8F6A-1AF6-E9A5-A120380DE7A2}"/>
                  </a:ext>
                </a:extLst>
              </p:cNvPr>
              <p:cNvSpPr/>
              <p:nvPr/>
            </p:nvSpPr>
            <p:spPr>
              <a:xfrm>
                <a:off x="1411447" y="2720785"/>
                <a:ext cx="53996" cy="56506"/>
              </a:xfrm>
              <a:custGeom>
                <a:avLst/>
                <a:gdLst>
                  <a:gd name="connsiteX0" fmla="*/ -262 w 69225"/>
                  <a:gd name="connsiteY0" fmla="*/ -247 h 72444"/>
                  <a:gd name="connsiteX1" fmla="*/ -262 w 69225"/>
                  <a:gd name="connsiteY1" fmla="*/ 897 h 72444"/>
                  <a:gd name="connsiteX2" fmla="*/ 1168 w 69225"/>
                  <a:gd name="connsiteY2" fmla="*/ 3949 h 72444"/>
                  <a:gd name="connsiteX3" fmla="*/ 6699 w 69225"/>
                  <a:gd name="connsiteY3" fmla="*/ 14819 h 72444"/>
                  <a:gd name="connsiteX4" fmla="*/ 15185 w 69225"/>
                  <a:gd name="connsiteY4" fmla="*/ 29408 h 72444"/>
                  <a:gd name="connsiteX5" fmla="*/ 26151 w 69225"/>
                  <a:gd name="connsiteY5" fmla="*/ 44760 h 72444"/>
                  <a:gd name="connsiteX6" fmla="*/ 38547 w 69225"/>
                  <a:gd name="connsiteY6" fmla="*/ 58395 h 72444"/>
                  <a:gd name="connsiteX7" fmla="*/ 50847 w 69225"/>
                  <a:gd name="connsiteY7" fmla="*/ 67930 h 72444"/>
                  <a:gd name="connsiteX8" fmla="*/ 68964 w 69225"/>
                  <a:gd name="connsiteY8" fmla="*/ 69456 h 72444"/>
                  <a:gd name="connsiteX9" fmla="*/ 43791 w 69225"/>
                  <a:gd name="connsiteY9" fmla="*/ 36369 h 72444"/>
                  <a:gd name="connsiteX10" fmla="*/ 32349 w 69225"/>
                  <a:gd name="connsiteY10" fmla="*/ 24259 h 72444"/>
                  <a:gd name="connsiteX11" fmla="*/ 21955 w 69225"/>
                  <a:gd name="connsiteY11" fmla="*/ 14724 h 72444"/>
                  <a:gd name="connsiteX12" fmla="*/ 5745 w 69225"/>
                  <a:gd name="connsiteY12" fmla="*/ 2995 h 72444"/>
                  <a:gd name="connsiteX13" fmla="*/ 978 w 69225"/>
                  <a:gd name="connsiteY13" fmla="*/ 325 h 7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9225" h="72444">
                    <a:moveTo>
                      <a:pt x="-262" y="-247"/>
                    </a:moveTo>
                    <a:lnTo>
                      <a:pt x="-262" y="897"/>
                    </a:lnTo>
                    <a:cubicBezTo>
                      <a:pt x="-262" y="1565"/>
                      <a:pt x="501" y="2709"/>
                      <a:pt x="1168" y="3949"/>
                    </a:cubicBezTo>
                    <a:cubicBezTo>
                      <a:pt x="1836" y="5188"/>
                      <a:pt x="4315" y="10433"/>
                      <a:pt x="6699" y="14819"/>
                    </a:cubicBezTo>
                    <a:cubicBezTo>
                      <a:pt x="9083" y="19205"/>
                      <a:pt x="12039" y="24354"/>
                      <a:pt x="15185" y="29408"/>
                    </a:cubicBezTo>
                    <a:cubicBezTo>
                      <a:pt x="18332" y="34462"/>
                      <a:pt x="22337" y="39706"/>
                      <a:pt x="26151" y="44760"/>
                    </a:cubicBezTo>
                    <a:cubicBezTo>
                      <a:pt x="30041" y="49518"/>
                      <a:pt x="34179" y="54076"/>
                      <a:pt x="38547" y="58395"/>
                    </a:cubicBezTo>
                    <a:cubicBezTo>
                      <a:pt x="42322" y="61980"/>
                      <a:pt x="46442" y="65165"/>
                      <a:pt x="50847" y="67930"/>
                    </a:cubicBezTo>
                    <a:cubicBezTo>
                      <a:pt x="58761" y="72698"/>
                      <a:pt x="65245" y="73842"/>
                      <a:pt x="68964" y="69456"/>
                    </a:cubicBezTo>
                    <a:cubicBezTo>
                      <a:pt x="61393" y="57823"/>
                      <a:pt x="52983" y="46762"/>
                      <a:pt x="43791" y="36369"/>
                    </a:cubicBezTo>
                    <a:cubicBezTo>
                      <a:pt x="39881" y="31887"/>
                      <a:pt x="36163" y="27882"/>
                      <a:pt x="32349" y="24259"/>
                    </a:cubicBezTo>
                    <a:cubicBezTo>
                      <a:pt x="29088" y="20865"/>
                      <a:pt x="25617" y="17680"/>
                      <a:pt x="21955" y="14724"/>
                    </a:cubicBezTo>
                    <a:cubicBezTo>
                      <a:pt x="16863" y="10395"/>
                      <a:pt x="11447" y="6476"/>
                      <a:pt x="5745" y="2995"/>
                    </a:cubicBezTo>
                    <a:lnTo>
                      <a:pt x="978" y="325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886" name="任意多边形: 形状 885">
                <a:extLst>
                  <a:ext uri="{FF2B5EF4-FFF2-40B4-BE49-F238E27FC236}">
                    <a16:creationId xmlns:a16="http://schemas.microsoft.com/office/drawing/2014/main" id="{D2870D15-C2FD-D5A3-D5CD-2C7FD68AD206}"/>
                  </a:ext>
                </a:extLst>
              </p:cNvPr>
              <p:cNvSpPr/>
              <p:nvPr/>
            </p:nvSpPr>
            <p:spPr>
              <a:xfrm>
                <a:off x="1403341" y="2659426"/>
                <a:ext cx="39270" cy="64413"/>
              </a:xfrm>
              <a:custGeom>
                <a:avLst/>
                <a:gdLst>
                  <a:gd name="connsiteX0" fmla="*/ -262 w 50346"/>
                  <a:gd name="connsiteY0" fmla="*/ -247 h 82581"/>
                  <a:gd name="connsiteX1" fmla="*/ 787 w 50346"/>
                  <a:gd name="connsiteY1" fmla="*/ 4140 h 82581"/>
                  <a:gd name="connsiteX2" fmla="*/ 3743 w 50346"/>
                  <a:gd name="connsiteY2" fmla="*/ 15296 h 82581"/>
                  <a:gd name="connsiteX3" fmla="*/ 8796 w 50346"/>
                  <a:gd name="connsiteY3" fmla="*/ 30648 h 82581"/>
                  <a:gd name="connsiteX4" fmla="*/ 15948 w 50346"/>
                  <a:gd name="connsiteY4" fmla="*/ 47430 h 82581"/>
                  <a:gd name="connsiteX5" fmla="*/ 33874 w 50346"/>
                  <a:gd name="connsiteY5" fmla="*/ 75082 h 82581"/>
                  <a:gd name="connsiteX6" fmla="*/ 50084 w 50346"/>
                  <a:gd name="connsiteY6" fmla="*/ 81089 h 82581"/>
                  <a:gd name="connsiteX7" fmla="*/ 45984 w 50346"/>
                  <a:gd name="connsiteY7" fmla="*/ 70696 h 82581"/>
                  <a:gd name="connsiteX8" fmla="*/ 41884 w 50346"/>
                  <a:gd name="connsiteY8" fmla="*/ 61160 h 82581"/>
                  <a:gd name="connsiteX9" fmla="*/ 33684 w 50346"/>
                  <a:gd name="connsiteY9" fmla="*/ 44378 h 82581"/>
                  <a:gd name="connsiteX10" fmla="*/ 17760 w 50346"/>
                  <a:gd name="connsiteY10" fmla="*/ 19491 h 82581"/>
                  <a:gd name="connsiteX11" fmla="*/ 10704 w 50346"/>
                  <a:gd name="connsiteY11" fmla="*/ 10814 h 82581"/>
                  <a:gd name="connsiteX12" fmla="*/ 5078 w 50346"/>
                  <a:gd name="connsiteY12" fmla="*/ 4807 h 82581"/>
                  <a:gd name="connsiteX13" fmla="*/ -262 w 50346"/>
                  <a:gd name="connsiteY13" fmla="*/ -247 h 82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0346" h="82581">
                    <a:moveTo>
                      <a:pt x="-262" y="-247"/>
                    </a:moveTo>
                    <a:lnTo>
                      <a:pt x="787" y="4140"/>
                    </a:lnTo>
                    <a:cubicBezTo>
                      <a:pt x="1454" y="6810"/>
                      <a:pt x="2217" y="10719"/>
                      <a:pt x="3743" y="15296"/>
                    </a:cubicBezTo>
                    <a:cubicBezTo>
                      <a:pt x="5268" y="19873"/>
                      <a:pt x="6794" y="24831"/>
                      <a:pt x="8796" y="30648"/>
                    </a:cubicBezTo>
                    <a:cubicBezTo>
                      <a:pt x="10799" y="36464"/>
                      <a:pt x="13183" y="41899"/>
                      <a:pt x="15948" y="47430"/>
                    </a:cubicBezTo>
                    <a:cubicBezTo>
                      <a:pt x="20534" y="57480"/>
                      <a:pt x="26580" y="66796"/>
                      <a:pt x="33874" y="75082"/>
                    </a:cubicBezTo>
                    <a:cubicBezTo>
                      <a:pt x="40167" y="81375"/>
                      <a:pt x="45889" y="84140"/>
                      <a:pt x="50084" y="81089"/>
                    </a:cubicBezTo>
                    <a:cubicBezTo>
                      <a:pt x="48845" y="77465"/>
                      <a:pt x="47414" y="74033"/>
                      <a:pt x="45984" y="70696"/>
                    </a:cubicBezTo>
                    <a:cubicBezTo>
                      <a:pt x="44554" y="67358"/>
                      <a:pt x="43314" y="64212"/>
                      <a:pt x="41884" y="61160"/>
                    </a:cubicBezTo>
                    <a:cubicBezTo>
                      <a:pt x="39023" y="55058"/>
                      <a:pt x="36449" y="49432"/>
                      <a:pt x="33684" y="44378"/>
                    </a:cubicBezTo>
                    <a:cubicBezTo>
                      <a:pt x="28935" y="35739"/>
                      <a:pt x="23614" y="27425"/>
                      <a:pt x="17760" y="19491"/>
                    </a:cubicBezTo>
                    <a:cubicBezTo>
                      <a:pt x="15281" y="16154"/>
                      <a:pt x="12801" y="13293"/>
                      <a:pt x="10704" y="10814"/>
                    </a:cubicBezTo>
                    <a:cubicBezTo>
                      <a:pt x="8606" y="8335"/>
                      <a:pt x="6699" y="6333"/>
                      <a:pt x="5078" y="4807"/>
                    </a:cubicBezTo>
                    <a:cubicBezTo>
                      <a:pt x="3419" y="2995"/>
                      <a:pt x="1636" y="1307"/>
                      <a:pt x="-262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887" name="任意多边形: 形状 886">
                <a:extLst>
                  <a:ext uri="{FF2B5EF4-FFF2-40B4-BE49-F238E27FC236}">
                    <a16:creationId xmlns:a16="http://schemas.microsoft.com/office/drawing/2014/main" id="{57CA3399-9FCA-5D29-0794-43142489FB0F}"/>
                  </a:ext>
                </a:extLst>
              </p:cNvPr>
              <p:cNvSpPr/>
              <p:nvPr/>
            </p:nvSpPr>
            <p:spPr>
              <a:xfrm>
                <a:off x="1407431" y="2598141"/>
                <a:ext cx="23799" cy="67646"/>
              </a:xfrm>
              <a:custGeom>
                <a:avLst/>
                <a:gdLst>
                  <a:gd name="connsiteX0" fmla="*/ -262 w 30512"/>
                  <a:gd name="connsiteY0" fmla="*/ -247 h 86726"/>
                  <a:gd name="connsiteX1" fmla="*/ -262 w 30512"/>
                  <a:gd name="connsiteY1" fmla="*/ 3949 h 86726"/>
                  <a:gd name="connsiteX2" fmla="*/ 501 w 30512"/>
                  <a:gd name="connsiteY2" fmla="*/ 14819 h 86726"/>
                  <a:gd name="connsiteX3" fmla="*/ 2313 w 30512"/>
                  <a:gd name="connsiteY3" fmla="*/ 29980 h 86726"/>
                  <a:gd name="connsiteX4" fmla="*/ 3743 w 30512"/>
                  <a:gd name="connsiteY4" fmla="*/ 38371 h 86726"/>
                  <a:gd name="connsiteX5" fmla="*/ 5650 w 30512"/>
                  <a:gd name="connsiteY5" fmla="*/ 46953 h 86726"/>
                  <a:gd name="connsiteX6" fmla="*/ 7843 w 30512"/>
                  <a:gd name="connsiteY6" fmla="*/ 55248 h 86726"/>
                  <a:gd name="connsiteX7" fmla="*/ 10608 w 30512"/>
                  <a:gd name="connsiteY7" fmla="*/ 63163 h 86726"/>
                  <a:gd name="connsiteX8" fmla="*/ 16711 w 30512"/>
                  <a:gd name="connsiteY8" fmla="*/ 76512 h 86726"/>
                  <a:gd name="connsiteX9" fmla="*/ 30251 w 30512"/>
                  <a:gd name="connsiteY9" fmla="*/ 86047 h 86726"/>
                  <a:gd name="connsiteX10" fmla="*/ 12515 w 30512"/>
                  <a:gd name="connsiteY10" fmla="*/ 21494 h 86726"/>
                  <a:gd name="connsiteX11" fmla="*/ 3648 w 30512"/>
                  <a:gd name="connsiteY11" fmla="*/ 4998 h 86726"/>
                  <a:gd name="connsiteX12" fmla="*/ 692 w 30512"/>
                  <a:gd name="connsiteY12" fmla="*/ 897 h 867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0512" h="86726">
                    <a:moveTo>
                      <a:pt x="-262" y="-247"/>
                    </a:moveTo>
                    <a:cubicBezTo>
                      <a:pt x="-262" y="-247"/>
                      <a:pt x="-262" y="1279"/>
                      <a:pt x="-262" y="3949"/>
                    </a:cubicBezTo>
                    <a:cubicBezTo>
                      <a:pt x="-262" y="6619"/>
                      <a:pt x="-262" y="10337"/>
                      <a:pt x="501" y="14819"/>
                    </a:cubicBezTo>
                    <a:cubicBezTo>
                      <a:pt x="1264" y="19300"/>
                      <a:pt x="1455" y="24354"/>
                      <a:pt x="2313" y="29980"/>
                    </a:cubicBezTo>
                    <a:cubicBezTo>
                      <a:pt x="2789" y="32745"/>
                      <a:pt x="3171" y="35606"/>
                      <a:pt x="3743" y="38371"/>
                    </a:cubicBezTo>
                    <a:cubicBezTo>
                      <a:pt x="4315" y="41136"/>
                      <a:pt x="4983" y="44092"/>
                      <a:pt x="5650" y="46953"/>
                    </a:cubicBezTo>
                    <a:cubicBezTo>
                      <a:pt x="6317" y="49813"/>
                      <a:pt x="7080" y="52579"/>
                      <a:pt x="7843" y="55248"/>
                    </a:cubicBezTo>
                    <a:cubicBezTo>
                      <a:pt x="8606" y="57918"/>
                      <a:pt x="9655" y="60683"/>
                      <a:pt x="10608" y="63163"/>
                    </a:cubicBezTo>
                    <a:cubicBezTo>
                      <a:pt x="12229" y="67787"/>
                      <a:pt x="14270" y="72259"/>
                      <a:pt x="16711" y="76512"/>
                    </a:cubicBezTo>
                    <a:cubicBezTo>
                      <a:pt x="21192" y="83854"/>
                      <a:pt x="25769" y="87859"/>
                      <a:pt x="30251" y="86047"/>
                    </a:cubicBezTo>
                    <a:cubicBezTo>
                      <a:pt x="27543" y="63773"/>
                      <a:pt x="21574" y="42023"/>
                      <a:pt x="12515" y="21494"/>
                    </a:cubicBezTo>
                    <a:cubicBezTo>
                      <a:pt x="9979" y="15782"/>
                      <a:pt x="7013" y="10271"/>
                      <a:pt x="3648" y="4998"/>
                    </a:cubicBezTo>
                    <a:cubicBezTo>
                      <a:pt x="2732" y="3577"/>
                      <a:pt x="1750" y="2213"/>
                      <a:pt x="692" y="89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888" name="任意多边形: 形状 887">
                <a:extLst>
                  <a:ext uri="{FF2B5EF4-FFF2-40B4-BE49-F238E27FC236}">
                    <a16:creationId xmlns:a16="http://schemas.microsoft.com/office/drawing/2014/main" id="{B1DB2D14-79E3-68DB-4896-BDCC43C5D45A}"/>
                  </a:ext>
                </a:extLst>
              </p:cNvPr>
              <p:cNvSpPr/>
              <p:nvPr/>
            </p:nvSpPr>
            <p:spPr>
              <a:xfrm>
                <a:off x="1420686" y="2539757"/>
                <a:ext cx="12195" cy="67383"/>
              </a:xfrm>
              <a:custGeom>
                <a:avLst/>
                <a:gdLst>
                  <a:gd name="connsiteX0" fmla="*/ 3054 w 15634"/>
                  <a:gd name="connsiteY0" fmla="*/ -247 h 86389"/>
                  <a:gd name="connsiteX1" fmla="*/ 1052 w 15634"/>
                  <a:gd name="connsiteY1" fmla="*/ 13580 h 86389"/>
                  <a:gd name="connsiteX2" fmla="*/ -92 w 15634"/>
                  <a:gd name="connsiteY2" fmla="*/ 27691 h 86389"/>
                  <a:gd name="connsiteX3" fmla="*/ -92 w 15634"/>
                  <a:gd name="connsiteY3" fmla="*/ 43902 h 86389"/>
                  <a:gd name="connsiteX4" fmla="*/ 4389 w 15634"/>
                  <a:gd name="connsiteY4" fmla="*/ 73461 h 86389"/>
                  <a:gd name="connsiteX5" fmla="*/ 8775 w 15634"/>
                  <a:gd name="connsiteY5" fmla="*/ 82996 h 86389"/>
                  <a:gd name="connsiteX6" fmla="*/ 14687 w 15634"/>
                  <a:gd name="connsiteY6" fmla="*/ 86143 h 86389"/>
                  <a:gd name="connsiteX7" fmla="*/ 15355 w 15634"/>
                  <a:gd name="connsiteY7" fmla="*/ 67072 h 86389"/>
                  <a:gd name="connsiteX8" fmla="*/ 14783 w 15634"/>
                  <a:gd name="connsiteY8" fmla="*/ 50290 h 86389"/>
                  <a:gd name="connsiteX9" fmla="*/ 13066 w 15634"/>
                  <a:gd name="connsiteY9" fmla="*/ 35701 h 86389"/>
                  <a:gd name="connsiteX10" fmla="*/ 10873 w 15634"/>
                  <a:gd name="connsiteY10" fmla="*/ 23496 h 86389"/>
                  <a:gd name="connsiteX11" fmla="*/ 5819 w 15634"/>
                  <a:gd name="connsiteY11" fmla="*/ 6428 h 86389"/>
                  <a:gd name="connsiteX12" fmla="*/ 3054 w 15634"/>
                  <a:gd name="connsiteY12" fmla="*/ -247 h 863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5634" h="86389">
                    <a:moveTo>
                      <a:pt x="3054" y="-247"/>
                    </a:moveTo>
                    <a:cubicBezTo>
                      <a:pt x="3054" y="-247"/>
                      <a:pt x="2101" y="5284"/>
                      <a:pt x="1052" y="13580"/>
                    </a:cubicBezTo>
                    <a:cubicBezTo>
                      <a:pt x="1052" y="17775"/>
                      <a:pt x="289" y="22543"/>
                      <a:pt x="-92" y="27691"/>
                    </a:cubicBezTo>
                    <a:cubicBezTo>
                      <a:pt x="-474" y="32841"/>
                      <a:pt x="-92" y="38466"/>
                      <a:pt x="-92" y="43902"/>
                    </a:cubicBezTo>
                    <a:cubicBezTo>
                      <a:pt x="89" y="53913"/>
                      <a:pt x="1595" y="63849"/>
                      <a:pt x="4389" y="73461"/>
                    </a:cubicBezTo>
                    <a:cubicBezTo>
                      <a:pt x="5247" y="76884"/>
                      <a:pt x="6735" y="80116"/>
                      <a:pt x="8775" y="82996"/>
                    </a:cubicBezTo>
                    <a:cubicBezTo>
                      <a:pt x="10091" y="84970"/>
                      <a:pt x="12313" y="86152"/>
                      <a:pt x="14687" y="86143"/>
                    </a:cubicBezTo>
                    <a:cubicBezTo>
                      <a:pt x="15164" y="79277"/>
                      <a:pt x="15450" y="72889"/>
                      <a:pt x="15355" y="67072"/>
                    </a:cubicBezTo>
                    <a:cubicBezTo>
                      <a:pt x="15259" y="61256"/>
                      <a:pt x="15355" y="55439"/>
                      <a:pt x="14783" y="50290"/>
                    </a:cubicBezTo>
                    <a:cubicBezTo>
                      <a:pt x="14210" y="45141"/>
                      <a:pt x="13829" y="40183"/>
                      <a:pt x="13066" y="35701"/>
                    </a:cubicBezTo>
                    <a:cubicBezTo>
                      <a:pt x="12303" y="31220"/>
                      <a:pt x="11731" y="27215"/>
                      <a:pt x="10873" y="23496"/>
                    </a:cubicBezTo>
                    <a:cubicBezTo>
                      <a:pt x="9529" y="17708"/>
                      <a:pt x="7841" y="12006"/>
                      <a:pt x="5819" y="6428"/>
                    </a:cubicBezTo>
                    <a:cubicBezTo>
                      <a:pt x="5038" y="4149"/>
                      <a:pt x="4112" y="1918"/>
                      <a:pt x="3054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889" name="任意多边形: 形状 888">
                <a:extLst>
                  <a:ext uri="{FF2B5EF4-FFF2-40B4-BE49-F238E27FC236}">
                    <a16:creationId xmlns:a16="http://schemas.microsoft.com/office/drawing/2014/main" id="{923B52DD-7626-9D66-1891-2CEF5C9A48C3}"/>
                  </a:ext>
                </a:extLst>
              </p:cNvPr>
              <p:cNvSpPr/>
              <p:nvPr/>
            </p:nvSpPr>
            <p:spPr>
              <a:xfrm>
                <a:off x="1439778" y="2487471"/>
                <a:ext cx="12277" cy="62623"/>
              </a:xfrm>
              <a:custGeom>
                <a:avLst/>
                <a:gdLst>
                  <a:gd name="connsiteX0" fmla="*/ 12904 w 15740"/>
                  <a:gd name="connsiteY0" fmla="*/ -247 h 80286"/>
                  <a:gd name="connsiteX1" fmla="*/ 11569 w 15740"/>
                  <a:gd name="connsiteY1" fmla="*/ 2995 h 80286"/>
                  <a:gd name="connsiteX2" fmla="*/ 8613 w 15740"/>
                  <a:gd name="connsiteY2" fmla="*/ 11672 h 80286"/>
                  <a:gd name="connsiteX3" fmla="*/ 4989 w 15740"/>
                  <a:gd name="connsiteY3" fmla="*/ 24068 h 80286"/>
                  <a:gd name="connsiteX4" fmla="*/ 1843 w 15740"/>
                  <a:gd name="connsiteY4" fmla="*/ 38562 h 80286"/>
                  <a:gd name="connsiteX5" fmla="*/ 31 w 15740"/>
                  <a:gd name="connsiteY5" fmla="*/ 53151 h 80286"/>
                  <a:gd name="connsiteX6" fmla="*/ 31 w 15740"/>
                  <a:gd name="connsiteY6" fmla="*/ 66214 h 80286"/>
                  <a:gd name="connsiteX7" fmla="*/ 6992 w 15740"/>
                  <a:gd name="connsiteY7" fmla="*/ 80040 h 80286"/>
                  <a:gd name="connsiteX8" fmla="*/ 15478 w 15740"/>
                  <a:gd name="connsiteY8" fmla="*/ 22352 h 80286"/>
                  <a:gd name="connsiteX9" fmla="*/ 13953 w 15740"/>
                  <a:gd name="connsiteY9" fmla="*/ 5761 h 80286"/>
                  <a:gd name="connsiteX10" fmla="*/ 12904 w 15740"/>
                  <a:gd name="connsiteY10" fmla="*/ -247 h 802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5740" h="80286">
                    <a:moveTo>
                      <a:pt x="12904" y="-247"/>
                    </a:moveTo>
                    <a:lnTo>
                      <a:pt x="11569" y="2995"/>
                    </a:lnTo>
                    <a:cubicBezTo>
                      <a:pt x="10806" y="4998"/>
                      <a:pt x="9757" y="7954"/>
                      <a:pt x="8613" y="11672"/>
                    </a:cubicBezTo>
                    <a:cubicBezTo>
                      <a:pt x="7469" y="15391"/>
                      <a:pt x="6134" y="19491"/>
                      <a:pt x="4989" y="24068"/>
                    </a:cubicBezTo>
                    <a:cubicBezTo>
                      <a:pt x="3845" y="28645"/>
                      <a:pt x="2701" y="33603"/>
                      <a:pt x="1843" y="38562"/>
                    </a:cubicBezTo>
                    <a:cubicBezTo>
                      <a:pt x="985" y="43520"/>
                      <a:pt x="413" y="48097"/>
                      <a:pt x="31" y="53151"/>
                    </a:cubicBezTo>
                    <a:cubicBezTo>
                      <a:pt x="-360" y="57499"/>
                      <a:pt x="-360" y="61866"/>
                      <a:pt x="31" y="66214"/>
                    </a:cubicBezTo>
                    <a:cubicBezTo>
                      <a:pt x="699" y="73842"/>
                      <a:pt x="3083" y="79182"/>
                      <a:pt x="6992" y="80040"/>
                    </a:cubicBezTo>
                    <a:cubicBezTo>
                      <a:pt x="12637" y="61332"/>
                      <a:pt x="15497" y="41890"/>
                      <a:pt x="15478" y="22352"/>
                    </a:cubicBezTo>
                    <a:cubicBezTo>
                      <a:pt x="15316" y="16793"/>
                      <a:pt x="14801" y="11253"/>
                      <a:pt x="13953" y="5761"/>
                    </a:cubicBezTo>
                    <a:cubicBezTo>
                      <a:pt x="13752" y="3739"/>
                      <a:pt x="13400" y="1727"/>
                      <a:pt x="12904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890" name="任意多边形: 形状 889">
                <a:extLst>
                  <a:ext uri="{FF2B5EF4-FFF2-40B4-BE49-F238E27FC236}">
                    <a16:creationId xmlns:a16="http://schemas.microsoft.com/office/drawing/2014/main" id="{A46BDB39-2C98-162E-0A96-89CC32FC4862}"/>
                  </a:ext>
                </a:extLst>
              </p:cNvPr>
              <p:cNvSpPr/>
              <p:nvPr/>
            </p:nvSpPr>
            <p:spPr>
              <a:xfrm>
                <a:off x="1467359" y="2443739"/>
                <a:ext cx="18598" cy="54963"/>
              </a:xfrm>
              <a:custGeom>
                <a:avLst/>
                <a:gdLst>
                  <a:gd name="connsiteX0" fmla="*/ 23408 w 23844"/>
                  <a:gd name="connsiteY0" fmla="*/ -247 h 70465"/>
                  <a:gd name="connsiteX1" fmla="*/ 21692 w 23844"/>
                  <a:gd name="connsiteY1" fmla="*/ 2328 h 70465"/>
                  <a:gd name="connsiteX2" fmla="*/ 17591 w 23844"/>
                  <a:gd name="connsiteY2" fmla="*/ 9479 h 70465"/>
                  <a:gd name="connsiteX3" fmla="*/ 6626 w 23844"/>
                  <a:gd name="connsiteY3" fmla="*/ 31792 h 70465"/>
                  <a:gd name="connsiteX4" fmla="*/ 2335 w 23844"/>
                  <a:gd name="connsiteY4" fmla="*/ 44474 h 70465"/>
                  <a:gd name="connsiteX5" fmla="*/ 46 w 23844"/>
                  <a:gd name="connsiteY5" fmla="*/ 56011 h 70465"/>
                  <a:gd name="connsiteX6" fmla="*/ 3575 w 23844"/>
                  <a:gd name="connsiteY6" fmla="*/ 70219 h 70465"/>
                  <a:gd name="connsiteX7" fmla="*/ 21882 w 23844"/>
                  <a:gd name="connsiteY7" fmla="*/ 20731 h 70465"/>
                  <a:gd name="connsiteX8" fmla="*/ 23503 w 23844"/>
                  <a:gd name="connsiteY8" fmla="*/ 5474 h 70465"/>
                  <a:gd name="connsiteX9" fmla="*/ 23408 w 23844"/>
                  <a:gd name="connsiteY9" fmla="*/ -247 h 704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3844" h="70465">
                    <a:moveTo>
                      <a:pt x="23408" y="-247"/>
                    </a:moveTo>
                    <a:lnTo>
                      <a:pt x="21692" y="2328"/>
                    </a:lnTo>
                    <a:cubicBezTo>
                      <a:pt x="20738" y="4044"/>
                      <a:pt x="19212" y="6523"/>
                      <a:pt x="17591" y="9479"/>
                    </a:cubicBezTo>
                    <a:cubicBezTo>
                      <a:pt x="13367" y="16621"/>
                      <a:pt x="9706" y="24087"/>
                      <a:pt x="6626" y="31792"/>
                    </a:cubicBezTo>
                    <a:cubicBezTo>
                      <a:pt x="4986" y="35940"/>
                      <a:pt x="3546" y="40173"/>
                      <a:pt x="2335" y="44474"/>
                    </a:cubicBezTo>
                    <a:cubicBezTo>
                      <a:pt x="1219" y="48240"/>
                      <a:pt x="447" y="52102"/>
                      <a:pt x="46" y="56011"/>
                    </a:cubicBezTo>
                    <a:cubicBezTo>
                      <a:pt x="-812" y="63067"/>
                      <a:pt x="46" y="68407"/>
                      <a:pt x="3575" y="70219"/>
                    </a:cubicBezTo>
                    <a:cubicBezTo>
                      <a:pt x="12356" y="54838"/>
                      <a:pt x="18545" y="38123"/>
                      <a:pt x="21882" y="20731"/>
                    </a:cubicBezTo>
                    <a:cubicBezTo>
                      <a:pt x="22817" y="15696"/>
                      <a:pt x="23350" y="10595"/>
                      <a:pt x="23503" y="5474"/>
                    </a:cubicBezTo>
                    <a:cubicBezTo>
                      <a:pt x="23637" y="3567"/>
                      <a:pt x="23598" y="1651"/>
                      <a:pt x="23408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891" name="任意多边形: 形状 890">
                <a:extLst>
                  <a:ext uri="{FF2B5EF4-FFF2-40B4-BE49-F238E27FC236}">
                    <a16:creationId xmlns:a16="http://schemas.microsoft.com/office/drawing/2014/main" id="{818521D1-9E73-1B4A-9138-9A2384F3A063}"/>
                  </a:ext>
                </a:extLst>
              </p:cNvPr>
              <p:cNvSpPr/>
              <p:nvPr/>
            </p:nvSpPr>
            <p:spPr>
              <a:xfrm>
                <a:off x="1503708" y="2410716"/>
                <a:ext cx="25399" cy="44848"/>
              </a:xfrm>
              <a:custGeom>
                <a:avLst/>
                <a:gdLst>
                  <a:gd name="connsiteX0" fmla="*/ 32302 w 32563"/>
                  <a:gd name="connsiteY0" fmla="*/ -247 h 57497"/>
                  <a:gd name="connsiteX1" fmla="*/ 25341 w 32563"/>
                  <a:gd name="connsiteY1" fmla="*/ 7000 h 57497"/>
                  <a:gd name="connsiteX2" fmla="*/ 18762 w 32563"/>
                  <a:gd name="connsiteY2" fmla="*/ 14724 h 57497"/>
                  <a:gd name="connsiteX3" fmla="*/ 11706 w 32563"/>
                  <a:gd name="connsiteY3" fmla="*/ 24259 h 57497"/>
                  <a:gd name="connsiteX4" fmla="*/ 5508 w 32563"/>
                  <a:gd name="connsiteY4" fmla="*/ 34366 h 57497"/>
                  <a:gd name="connsiteX5" fmla="*/ 1312 w 32563"/>
                  <a:gd name="connsiteY5" fmla="*/ 43901 h 57497"/>
                  <a:gd name="connsiteX6" fmla="*/ 1312 w 32563"/>
                  <a:gd name="connsiteY6" fmla="*/ 57251 h 57497"/>
                  <a:gd name="connsiteX7" fmla="*/ 26867 w 32563"/>
                  <a:gd name="connsiteY7" fmla="*/ 17870 h 57497"/>
                  <a:gd name="connsiteX8" fmla="*/ 32302 w 32563"/>
                  <a:gd name="connsiteY8" fmla="*/ -247 h 57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2563" h="57497">
                    <a:moveTo>
                      <a:pt x="32302" y="-247"/>
                    </a:moveTo>
                    <a:cubicBezTo>
                      <a:pt x="32302" y="-247"/>
                      <a:pt x="29441" y="2614"/>
                      <a:pt x="25341" y="7000"/>
                    </a:cubicBezTo>
                    <a:cubicBezTo>
                      <a:pt x="23024" y="9460"/>
                      <a:pt x="20821" y="12044"/>
                      <a:pt x="18762" y="14724"/>
                    </a:cubicBezTo>
                    <a:cubicBezTo>
                      <a:pt x="16235" y="17765"/>
                      <a:pt x="13880" y="20950"/>
                      <a:pt x="11706" y="24259"/>
                    </a:cubicBezTo>
                    <a:cubicBezTo>
                      <a:pt x="9465" y="27520"/>
                      <a:pt x="7396" y="30895"/>
                      <a:pt x="5508" y="34366"/>
                    </a:cubicBezTo>
                    <a:cubicBezTo>
                      <a:pt x="3858" y="37427"/>
                      <a:pt x="2447" y="40612"/>
                      <a:pt x="1312" y="43901"/>
                    </a:cubicBezTo>
                    <a:cubicBezTo>
                      <a:pt x="-690" y="49909"/>
                      <a:pt x="-881" y="54867"/>
                      <a:pt x="1312" y="57251"/>
                    </a:cubicBezTo>
                    <a:cubicBezTo>
                      <a:pt x="12163" y="45789"/>
                      <a:pt x="20821" y="32450"/>
                      <a:pt x="26867" y="17870"/>
                    </a:cubicBezTo>
                    <a:cubicBezTo>
                      <a:pt x="29508" y="12111"/>
                      <a:pt x="31339" y="6018"/>
                      <a:pt x="32302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892" name="任意多边形: 形状 891">
                <a:extLst>
                  <a:ext uri="{FF2B5EF4-FFF2-40B4-BE49-F238E27FC236}">
                    <a16:creationId xmlns:a16="http://schemas.microsoft.com/office/drawing/2014/main" id="{6632EEE0-9692-54B3-F4AD-894A5AB5FF85}"/>
                  </a:ext>
                </a:extLst>
              </p:cNvPr>
              <p:cNvSpPr/>
              <p:nvPr/>
            </p:nvSpPr>
            <p:spPr>
              <a:xfrm>
                <a:off x="1547414" y="2390040"/>
                <a:ext cx="29962" cy="33765"/>
              </a:xfrm>
              <a:custGeom>
                <a:avLst/>
                <a:gdLst>
                  <a:gd name="connsiteX0" fmla="*/ 38151 w 38413"/>
                  <a:gd name="connsiteY0" fmla="*/ -247 h 43289"/>
                  <a:gd name="connsiteX1" fmla="*/ 30714 w 38413"/>
                  <a:gd name="connsiteY1" fmla="*/ 4330 h 43289"/>
                  <a:gd name="connsiteX2" fmla="*/ 15648 w 38413"/>
                  <a:gd name="connsiteY2" fmla="*/ 16154 h 43289"/>
                  <a:gd name="connsiteX3" fmla="*/ 8306 w 38413"/>
                  <a:gd name="connsiteY3" fmla="*/ 23591 h 43289"/>
                  <a:gd name="connsiteX4" fmla="*/ 2775 w 38413"/>
                  <a:gd name="connsiteY4" fmla="*/ 31124 h 43289"/>
                  <a:gd name="connsiteX5" fmla="*/ 678 w 38413"/>
                  <a:gd name="connsiteY5" fmla="*/ 43043 h 43289"/>
                  <a:gd name="connsiteX6" fmla="*/ 10690 w 38413"/>
                  <a:gd name="connsiteY6" fmla="*/ 35701 h 43289"/>
                  <a:gd name="connsiteX7" fmla="*/ 18890 w 38413"/>
                  <a:gd name="connsiteY7" fmla="*/ 28454 h 43289"/>
                  <a:gd name="connsiteX8" fmla="*/ 25469 w 38413"/>
                  <a:gd name="connsiteY8" fmla="*/ 21303 h 43289"/>
                  <a:gd name="connsiteX9" fmla="*/ 30428 w 38413"/>
                  <a:gd name="connsiteY9" fmla="*/ 14628 h 43289"/>
                  <a:gd name="connsiteX10" fmla="*/ 36435 w 38413"/>
                  <a:gd name="connsiteY10" fmla="*/ 4044 h 43289"/>
                  <a:gd name="connsiteX11" fmla="*/ 38151 w 38413"/>
                  <a:gd name="connsiteY11" fmla="*/ -247 h 4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8413" h="43289">
                    <a:moveTo>
                      <a:pt x="38151" y="-247"/>
                    </a:moveTo>
                    <a:lnTo>
                      <a:pt x="30714" y="4330"/>
                    </a:lnTo>
                    <a:cubicBezTo>
                      <a:pt x="25441" y="7944"/>
                      <a:pt x="20406" y="11892"/>
                      <a:pt x="15648" y="16154"/>
                    </a:cubicBezTo>
                    <a:cubicBezTo>
                      <a:pt x="13073" y="18633"/>
                      <a:pt x="10594" y="21112"/>
                      <a:pt x="8306" y="23591"/>
                    </a:cubicBezTo>
                    <a:cubicBezTo>
                      <a:pt x="6275" y="25956"/>
                      <a:pt x="4425" y="28473"/>
                      <a:pt x="2775" y="31124"/>
                    </a:cubicBezTo>
                    <a:cubicBezTo>
                      <a:pt x="-85" y="35987"/>
                      <a:pt x="-1229" y="40183"/>
                      <a:pt x="678" y="43043"/>
                    </a:cubicBezTo>
                    <a:cubicBezTo>
                      <a:pt x="4215" y="40879"/>
                      <a:pt x="7562" y="38419"/>
                      <a:pt x="10690" y="35701"/>
                    </a:cubicBezTo>
                    <a:cubicBezTo>
                      <a:pt x="13588" y="33479"/>
                      <a:pt x="16335" y="31057"/>
                      <a:pt x="18890" y="28454"/>
                    </a:cubicBezTo>
                    <a:cubicBezTo>
                      <a:pt x="21369" y="25975"/>
                      <a:pt x="23467" y="23591"/>
                      <a:pt x="25469" y="21303"/>
                    </a:cubicBezTo>
                    <a:cubicBezTo>
                      <a:pt x="27271" y="19196"/>
                      <a:pt x="28930" y="16964"/>
                      <a:pt x="30428" y="14628"/>
                    </a:cubicBezTo>
                    <a:cubicBezTo>
                      <a:pt x="32659" y="11234"/>
                      <a:pt x="34671" y="7696"/>
                      <a:pt x="36435" y="4044"/>
                    </a:cubicBezTo>
                    <a:cubicBezTo>
                      <a:pt x="37102" y="2652"/>
                      <a:pt x="37674" y="1222"/>
                      <a:pt x="38151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893" name="任意多边形: 形状 892">
                <a:extLst>
                  <a:ext uri="{FF2B5EF4-FFF2-40B4-BE49-F238E27FC236}">
                    <a16:creationId xmlns:a16="http://schemas.microsoft.com/office/drawing/2014/main" id="{FFAC35A4-D715-889D-B866-FB2267A7347F}"/>
                  </a:ext>
                </a:extLst>
              </p:cNvPr>
              <p:cNvSpPr/>
              <p:nvPr/>
            </p:nvSpPr>
            <p:spPr>
              <a:xfrm>
                <a:off x="1578790" y="2819406"/>
                <a:ext cx="59342" cy="54889"/>
              </a:xfrm>
              <a:custGeom>
                <a:avLst/>
                <a:gdLst>
                  <a:gd name="connsiteX0" fmla="*/ -262 w 76079"/>
                  <a:gd name="connsiteY0" fmla="*/ -247 h 70370"/>
                  <a:gd name="connsiteX1" fmla="*/ 2694 w 76079"/>
                  <a:gd name="connsiteY1" fmla="*/ 2328 h 70370"/>
                  <a:gd name="connsiteX2" fmla="*/ 10513 w 76079"/>
                  <a:gd name="connsiteY2" fmla="*/ 8812 h 70370"/>
                  <a:gd name="connsiteX3" fmla="*/ 22146 w 76079"/>
                  <a:gd name="connsiteY3" fmla="*/ 17870 h 70370"/>
                  <a:gd name="connsiteX4" fmla="*/ 36067 w 76079"/>
                  <a:gd name="connsiteY4" fmla="*/ 27978 h 70370"/>
                  <a:gd name="connsiteX5" fmla="*/ 50656 w 76079"/>
                  <a:gd name="connsiteY5" fmla="*/ 38466 h 70370"/>
                  <a:gd name="connsiteX6" fmla="*/ 63815 w 76079"/>
                  <a:gd name="connsiteY6" fmla="*/ 48860 h 70370"/>
                  <a:gd name="connsiteX7" fmla="*/ 75639 w 76079"/>
                  <a:gd name="connsiteY7" fmla="*/ 70123 h 70370"/>
                  <a:gd name="connsiteX8" fmla="*/ 33207 w 76079"/>
                  <a:gd name="connsiteY8" fmla="*/ 54962 h 70370"/>
                  <a:gd name="connsiteX9" fmla="*/ 25769 w 76079"/>
                  <a:gd name="connsiteY9" fmla="*/ 49146 h 70370"/>
                  <a:gd name="connsiteX10" fmla="*/ 19571 w 76079"/>
                  <a:gd name="connsiteY10" fmla="*/ 42852 h 70370"/>
                  <a:gd name="connsiteX11" fmla="*/ 10036 w 76079"/>
                  <a:gd name="connsiteY11" fmla="*/ 30075 h 70370"/>
                  <a:gd name="connsiteX12" fmla="*/ 4220 w 76079"/>
                  <a:gd name="connsiteY12" fmla="*/ 18252 h 70370"/>
                  <a:gd name="connsiteX13" fmla="*/ 1168 w 76079"/>
                  <a:gd name="connsiteY13" fmla="*/ 8716 h 70370"/>
                  <a:gd name="connsiteX14" fmla="*/ -262 w 76079"/>
                  <a:gd name="connsiteY14" fmla="*/ -247 h 703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6079" h="70370">
                    <a:moveTo>
                      <a:pt x="-262" y="-247"/>
                    </a:moveTo>
                    <a:lnTo>
                      <a:pt x="2694" y="2328"/>
                    </a:lnTo>
                    <a:lnTo>
                      <a:pt x="10513" y="8812"/>
                    </a:lnTo>
                    <a:lnTo>
                      <a:pt x="22146" y="17870"/>
                    </a:lnTo>
                    <a:cubicBezTo>
                      <a:pt x="26532" y="20922"/>
                      <a:pt x="31204" y="24640"/>
                      <a:pt x="36067" y="27978"/>
                    </a:cubicBezTo>
                    <a:cubicBezTo>
                      <a:pt x="40930" y="31315"/>
                      <a:pt x="45603" y="34843"/>
                      <a:pt x="50656" y="38466"/>
                    </a:cubicBezTo>
                    <a:cubicBezTo>
                      <a:pt x="55710" y="42090"/>
                      <a:pt x="60191" y="45332"/>
                      <a:pt x="63815" y="48860"/>
                    </a:cubicBezTo>
                    <a:cubicBezTo>
                      <a:pt x="71538" y="55535"/>
                      <a:pt x="76878" y="62781"/>
                      <a:pt x="75639" y="70123"/>
                    </a:cubicBezTo>
                    <a:cubicBezTo>
                      <a:pt x="60401" y="68941"/>
                      <a:pt x="45746" y="63706"/>
                      <a:pt x="33207" y="54962"/>
                    </a:cubicBezTo>
                    <a:cubicBezTo>
                      <a:pt x="30537" y="53055"/>
                      <a:pt x="28058" y="51148"/>
                      <a:pt x="25769" y="49146"/>
                    </a:cubicBezTo>
                    <a:cubicBezTo>
                      <a:pt x="23481" y="47143"/>
                      <a:pt x="21478" y="44950"/>
                      <a:pt x="19571" y="42852"/>
                    </a:cubicBezTo>
                    <a:cubicBezTo>
                      <a:pt x="15929" y="38953"/>
                      <a:pt x="12735" y="34671"/>
                      <a:pt x="10036" y="30075"/>
                    </a:cubicBezTo>
                    <a:cubicBezTo>
                      <a:pt x="7700" y="26347"/>
                      <a:pt x="5745" y="22380"/>
                      <a:pt x="4220" y="18252"/>
                    </a:cubicBezTo>
                    <a:cubicBezTo>
                      <a:pt x="2999" y="15143"/>
                      <a:pt x="1979" y="11958"/>
                      <a:pt x="1168" y="8716"/>
                    </a:cubicBezTo>
                    <a:cubicBezTo>
                      <a:pt x="425" y="5779"/>
                      <a:pt x="-52" y="2776"/>
                      <a:pt x="-262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894" name="任意多边形: 形状 893">
                <a:extLst>
                  <a:ext uri="{FF2B5EF4-FFF2-40B4-BE49-F238E27FC236}">
                    <a16:creationId xmlns:a16="http://schemas.microsoft.com/office/drawing/2014/main" id="{44ED3355-908A-8CFC-2A28-707B7ABF55E6}"/>
                  </a:ext>
                </a:extLst>
              </p:cNvPr>
              <p:cNvSpPr/>
              <p:nvPr/>
            </p:nvSpPr>
            <p:spPr>
              <a:xfrm>
                <a:off x="1544704" y="2801258"/>
                <a:ext cx="45427" cy="66193"/>
              </a:xfrm>
              <a:custGeom>
                <a:avLst/>
                <a:gdLst>
                  <a:gd name="connsiteX0" fmla="*/ -138 w 58240"/>
                  <a:gd name="connsiteY0" fmla="*/ -247 h 84863"/>
                  <a:gd name="connsiteX1" fmla="*/ 8348 w 58240"/>
                  <a:gd name="connsiteY1" fmla="*/ 10814 h 84863"/>
                  <a:gd name="connsiteX2" fmla="*/ 17883 w 58240"/>
                  <a:gd name="connsiteY2" fmla="*/ 22161 h 84863"/>
                  <a:gd name="connsiteX3" fmla="*/ 23223 w 58240"/>
                  <a:gd name="connsiteY3" fmla="*/ 28645 h 84863"/>
                  <a:gd name="connsiteX4" fmla="*/ 28849 w 58240"/>
                  <a:gd name="connsiteY4" fmla="*/ 35224 h 84863"/>
                  <a:gd name="connsiteX5" fmla="*/ 34665 w 58240"/>
                  <a:gd name="connsiteY5" fmla="*/ 41994 h 84863"/>
                  <a:gd name="connsiteX6" fmla="*/ 40386 w 58240"/>
                  <a:gd name="connsiteY6" fmla="*/ 48860 h 84863"/>
                  <a:gd name="connsiteX7" fmla="*/ 50494 w 58240"/>
                  <a:gd name="connsiteY7" fmla="*/ 61828 h 84863"/>
                  <a:gd name="connsiteX8" fmla="*/ 56978 w 58240"/>
                  <a:gd name="connsiteY8" fmla="*/ 73937 h 84863"/>
                  <a:gd name="connsiteX9" fmla="*/ 56978 w 58240"/>
                  <a:gd name="connsiteY9" fmla="*/ 84617 h 84863"/>
                  <a:gd name="connsiteX10" fmla="*/ 20839 w 58240"/>
                  <a:gd name="connsiteY10" fmla="*/ 59539 h 84863"/>
                  <a:gd name="connsiteX11" fmla="*/ 10446 w 58240"/>
                  <a:gd name="connsiteY11" fmla="*/ 44664 h 84863"/>
                  <a:gd name="connsiteX12" fmla="*/ 6822 w 58240"/>
                  <a:gd name="connsiteY12" fmla="*/ 37513 h 84863"/>
                  <a:gd name="connsiteX13" fmla="*/ 4248 w 58240"/>
                  <a:gd name="connsiteY13" fmla="*/ 30457 h 84863"/>
                  <a:gd name="connsiteX14" fmla="*/ -43 w 58240"/>
                  <a:gd name="connsiteY14" fmla="*/ 8335 h 84863"/>
                  <a:gd name="connsiteX15" fmla="*/ -138 w 58240"/>
                  <a:gd name="connsiteY15" fmla="*/ -247 h 84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58240" h="84863">
                    <a:moveTo>
                      <a:pt x="-138" y="-247"/>
                    </a:moveTo>
                    <a:lnTo>
                      <a:pt x="8348" y="10814"/>
                    </a:lnTo>
                    <a:cubicBezTo>
                      <a:pt x="11018" y="13961"/>
                      <a:pt x="13974" y="18156"/>
                      <a:pt x="17883" y="22161"/>
                    </a:cubicBezTo>
                    <a:lnTo>
                      <a:pt x="23223" y="28645"/>
                    </a:lnTo>
                    <a:cubicBezTo>
                      <a:pt x="25130" y="30743"/>
                      <a:pt x="26942" y="32936"/>
                      <a:pt x="28849" y="35224"/>
                    </a:cubicBezTo>
                    <a:cubicBezTo>
                      <a:pt x="30756" y="37513"/>
                      <a:pt x="32758" y="39801"/>
                      <a:pt x="34665" y="41994"/>
                    </a:cubicBezTo>
                    <a:cubicBezTo>
                      <a:pt x="36572" y="44188"/>
                      <a:pt x="38480" y="46571"/>
                      <a:pt x="40386" y="48860"/>
                    </a:cubicBezTo>
                    <a:cubicBezTo>
                      <a:pt x="44105" y="53151"/>
                      <a:pt x="47538" y="57727"/>
                      <a:pt x="50494" y="61828"/>
                    </a:cubicBezTo>
                    <a:cubicBezTo>
                      <a:pt x="53231" y="65527"/>
                      <a:pt x="55414" y="69608"/>
                      <a:pt x="56978" y="73937"/>
                    </a:cubicBezTo>
                    <a:cubicBezTo>
                      <a:pt x="58313" y="77370"/>
                      <a:pt x="58313" y="81184"/>
                      <a:pt x="56978" y="84617"/>
                    </a:cubicBezTo>
                    <a:cubicBezTo>
                      <a:pt x="43075" y="79315"/>
                      <a:pt x="30670" y="70705"/>
                      <a:pt x="20839" y="59539"/>
                    </a:cubicBezTo>
                    <a:cubicBezTo>
                      <a:pt x="16854" y="54972"/>
                      <a:pt x="13364" y="49985"/>
                      <a:pt x="10446" y="44664"/>
                    </a:cubicBezTo>
                    <a:cubicBezTo>
                      <a:pt x="9111" y="42185"/>
                      <a:pt x="7871" y="39801"/>
                      <a:pt x="6822" y="37513"/>
                    </a:cubicBezTo>
                    <a:cubicBezTo>
                      <a:pt x="5812" y="35215"/>
                      <a:pt x="4953" y="32860"/>
                      <a:pt x="4248" y="30457"/>
                    </a:cubicBezTo>
                    <a:cubicBezTo>
                      <a:pt x="1759" y="23324"/>
                      <a:pt x="310" y="15877"/>
                      <a:pt x="-43" y="8335"/>
                    </a:cubicBezTo>
                    <a:cubicBezTo>
                      <a:pt x="-300" y="5484"/>
                      <a:pt x="-329" y="2614"/>
                      <a:pt x="-138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895" name="任意多边形: 形状 894">
                <a:extLst>
                  <a:ext uri="{FF2B5EF4-FFF2-40B4-BE49-F238E27FC236}">
                    <a16:creationId xmlns:a16="http://schemas.microsoft.com/office/drawing/2014/main" id="{E3EC9E7F-DFC0-24C9-2390-2CB61517916A}"/>
                  </a:ext>
                </a:extLst>
              </p:cNvPr>
              <p:cNvSpPr/>
              <p:nvPr/>
            </p:nvSpPr>
            <p:spPr>
              <a:xfrm>
                <a:off x="1513188" y="2773665"/>
                <a:ext cx="31955" cy="73035"/>
              </a:xfrm>
              <a:custGeom>
                <a:avLst/>
                <a:gdLst>
                  <a:gd name="connsiteX0" fmla="*/ 2031 w 40968"/>
                  <a:gd name="connsiteY0" fmla="*/ -247 h 93635"/>
                  <a:gd name="connsiteX1" fmla="*/ 3652 w 40968"/>
                  <a:gd name="connsiteY1" fmla="*/ 3186 h 93635"/>
                  <a:gd name="connsiteX2" fmla="*/ 7943 w 40968"/>
                  <a:gd name="connsiteY2" fmla="*/ 12721 h 93635"/>
                  <a:gd name="connsiteX3" fmla="*/ 14331 w 40968"/>
                  <a:gd name="connsiteY3" fmla="*/ 25594 h 93635"/>
                  <a:gd name="connsiteX4" fmla="*/ 22055 w 40968"/>
                  <a:gd name="connsiteY4" fmla="*/ 40659 h 93635"/>
                  <a:gd name="connsiteX5" fmla="*/ 26155 w 40968"/>
                  <a:gd name="connsiteY5" fmla="*/ 48383 h 93635"/>
                  <a:gd name="connsiteX6" fmla="*/ 30160 w 40968"/>
                  <a:gd name="connsiteY6" fmla="*/ 56202 h 93635"/>
                  <a:gd name="connsiteX7" fmla="*/ 36930 w 40968"/>
                  <a:gd name="connsiteY7" fmla="*/ 70886 h 93635"/>
                  <a:gd name="connsiteX8" fmla="*/ 40553 w 40968"/>
                  <a:gd name="connsiteY8" fmla="*/ 83854 h 93635"/>
                  <a:gd name="connsiteX9" fmla="*/ 38551 w 40968"/>
                  <a:gd name="connsiteY9" fmla="*/ 93389 h 93635"/>
                  <a:gd name="connsiteX10" fmla="*/ 9945 w 40968"/>
                  <a:gd name="connsiteY10" fmla="*/ 60683 h 93635"/>
                  <a:gd name="connsiteX11" fmla="*/ 410 w 40968"/>
                  <a:gd name="connsiteY11" fmla="*/ 29599 h 93635"/>
                  <a:gd name="connsiteX12" fmla="*/ -258 w 40968"/>
                  <a:gd name="connsiteY12" fmla="*/ 17298 h 93635"/>
                  <a:gd name="connsiteX13" fmla="*/ 600 w 40968"/>
                  <a:gd name="connsiteY13" fmla="*/ 7763 h 93635"/>
                  <a:gd name="connsiteX14" fmla="*/ 2031 w 40968"/>
                  <a:gd name="connsiteY14" fmla="*/ -247 h 93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0968" h="93635">
                    <a:moveTo>
                      <a:pt x="2031" y="-247"/>
                    </a:moveTo>
                    <a:lnTo>
                      <a:pt x="3652" y="3186"/>
                    </a:lnTo>
                    <a:cubicBezTo>
                      <a:pt x="4701" y="5379"/>
                      <a:pt x="6036" y="8526"/>
                      <a:pt x="7943" y="12721"/>
                    </a:cubicBezTo>
                    <a:cubicBezTo>
                      <a:pt x="9850" y="16917"/>
                      <a:pt x="11852" y="20922"/>
                      <a:pt x="14331" y="25594"/>
                    </a:cubicBezTo>
                    <a:cubicBezTo>
                      <a:pt x="16810" y="30266"/>
                      <a:pt x="19385" y="35129"/>
                      <a:pt x="22055" y="40659"/>
                    </a:cubicBezTo>
                    <a:cubicBezTo>
                      <a:pt x="23390" y="43329"/>
                      <a:pt x="24820" y="45713"/>
                      <a:pt x="26155" y="48383"/>
                    </a:cubicBezTo>
                    <a:lnTo>
                      <a:pt x="30160" y="56202"/>
                    </a:lnTo>
                    <a:cubicBezTo>
                      <a:pt x="32734" y="61160"/>
                      <a:pt x="35023" y="66405"/>
                      <a:pt x="36930" y="70886"/>
                    </a:cubicBezTo>
                    <a:cubicBezTo>
                      <a:pt x="38741" y="75015"/>
                      <a:pt x="39962" y="79382"/>
                      <a:pt x="40553" y="83854"/>
                    </a:cubicBezTo>
                    <a:cubicBezTo>
                      <a:pt x="41049" y="87172"/>
                      <a:pt x="40334" y="90548"/>
                      <a:pt x="38551" y="93389"/>
                    </a:cubicBezTo>
                    <a:cubicBezTo>
                      <a:pt x="26670" y="84779"/>
                      <a:pt x="16896" y="73604"/>
                      <a:pt x="9945" y="60683"/>
                    </a:cubicBezTo>
                    <a:cubicBezTo>
                      <a:pt x="4939" y="50976"/>
                      <a:pt x="1716" y="40450"/>
                      <a:pt x="410" y="29599"/>
                    </a:cubicBezTo>
                    <a:cubicBezTo>
                      <a:pt x="-76" y="25517"/>
                      <a:pt x="-296" y="21408"/>
                      <a:pt x="-258" y="17298"/>
                    </a:cubicBezTo>
                    <a:cubicBezTo>
                      <a:pt x="-172" y="14104"/>
                      <a:pt x="114" y="10919"/>
                      <a:pt x="600" y="7763"/>
                    </a:cubicBezTo>
                    <a:cubicBezTo>
                      <a:pt x="906" y="5064"/>
                      <a:pt x="1382" y="2385"/>
                      <a:pt x="2031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896" name="任意多边形: 形状 895">
                <a:extLst>
                  <a:ext uri="{FF2B5EF4-FFF2-40B4-BE49-F238E27FC236}">
                    <a16:creationId xmlns:a16="http://schemas.microsoft.com/office/drawing/2014/main" id="{F39142B7-4C31-7DFE-8751-62AABE68B38A}"/>
                  </a:ext>
                </a:extLst>
              </p:cNvPr>
              <p:cNvSpPr/>
              <p:nvPr/>
            </p:nvSpPr>
            <p:spPr>
              <a:xfrm>
                <a:off x="1485626" y="2739081"/>
                <a:ext cx="20889" cy="74747"/>
              </a:xfrm>
              <a:custGeom>
                <a:avLst/>
                <a:gdLst>
                  <a:gd name="connsiteX0" fmla="*/ 6663 w 26781"/>
                  <a:gd name="connsiteY0" fmla="*/ -247 h 95829"/>
                  <a:gd name="connsiteX1" fmla="*/ 7521 w 26781"/>
                  <a:gd name="connsiteY1" fmla="*/ 3376 h 95829"/>
                  <a:gd name="connsiteX2" fmla="*/ 9810 w 26781"/>
                  <a:gd name="connsiteY2" fmla="*/ 12912 h 95829"/>
                  <a:gd name="connsiteX3" fmla="*/ 11431 w 26781"/>
                  <a:gd name="connsiteY3" fmla="*/ 19300 h 95829"/>
                  <a:gd name="connsiteX4" fmla="*/ 13338 w 26781"/>
                  <a:gd name="connsiteY4" fmla="*/ 26452 h 95829"/>
                  <a:gd name="connsiteX5" fmla="*/ 17629 w 26781"/>
                  <a:gd name="connsiteY5" fmla="*/ 42376 h 95829"/>
                  <a:gd name="connsiteX6" fmla="*/ 22110 w 26781"/>
                  <a:gd name="connsiteY6" fmla="*/ 58776 h 95829"/>
                  <a:gd name="connsiteX7" fmla="*/ 25543 w 26781"/>
                  <a:gd name="connsiteY7" fmla="*/ 74128 h 95829"/>
                  <a:gd name="connsiteX8" fmla="*/ 22587 w 26781"/>
                  <a:gd name="connsiteY8" fmla="*/ 95582 h 95829"/>
                  <a:gd name="connsiteX9" fmla="*/ 2754 w 26781"/>
                  <a:gd name="connsiteY9" fmla="*/ 58109 h 95829"/>
                  <a:gd name="connsiteX10" fmla="*/ -12 w 26781"/>
                  <a:gd name="connsiteY10" fmla="*/ 41327 h 95829"/>
                  <a:gd name="connsiteX11" fmla="*/ -12 w 26781"/>
                  <a:gd name="connsiteY11" fmla="*/ 26929 h 95829"/>
                  <a:gd name="connsiteX12" fmla="*/ 4088 w 26781"/>
                  <a:gd name="connsiteY12" fmla="*/ 6905 h 95829"/>
                  <a:gd name="connsiteX13" fmla="*/ 6663 w 26781"/>
                  <a:gd name="connsiteY13" fmla="*/ -247 h 958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6781" h="95829">
                    <a:moveTo>
                      <a:pt x="6663" y="-247"/>
                    </a:moveTo>
                    <a:cubicBezTo>
                      <a:pt x="6663" y="-247"/>
                      <a:pt x="6663" y="1088"/>
                      <a:pt x="7521" y="3376"/>
                    </a:cubicBezTo>
                    <a:cubicBezTo>
                      <a:pt x="8379" y="5665"/>
                      <a:pt x="8856" y="8907"/>
                      <a:pt x="9810" y="12912"/>
                    </a:cubicBezTo>
                    <a:cubicBezTo>
                      <a:pt x="10286" y="14914"/>
                      <a:pt x="10763" y="17107"/>
                      <a:pt x="11431" y="19300"/>
                    </a:cubicBezTo>
                    <a:cubicBezTo>
                      <a:pt x="12098" y="21494"/>
                      <a:pt x="12670" y="23973"/>
                      <a:pt x="13338" y="26452"/>
                    </a:cubicBezTo>
                    <a:cubicBezTo>
                      <a:pt x="14577" y="31601"/>
                      <a:pt x="16294" y="36750"/>
                      <a:pt x="17629" y="42376"/>
                    </a:cubicBezTo>
                    <a:cubicBezTo>
                      <a:pt x="18963" y="48002"/>
                      <a:pt x="20775" y="53341"/>
                      <a:pt x="22110" y="58776"/>
                    </a:cubicBezTo>
                    <a:cubicBezTo>
                      <a:pt x="23512" y="63830"/>
                      <a:pt x="24656" y="68960"/>
                      <a:pt x="25543" y="74128"/>
                    </a:cubicBezTo>
                    <a:cubicBezTo>
                      <a:pt x="27259" y="83663"/>
                      <a:pt x="26973" y="91673"/>
                      <a:pt x="22587" y="95582"/>
                    </a:cubicBezTo>
                    <a:cubicBezTo>
                      <a:pt x="13529" y="84550"/>
                      <a:pt x="6778" y="71802"/>
                      <a:pt x="2754" y="58109"/>
                    </a:cubicBezTo>
                    <a:cubicBezTo>
                      <a:pt x="1409" y="52598"/>
                      <a:pt x="484" y="46981"/>
                      <a:pt x="-12" y="41327"/>
                    </a:cubicBezTo>
                    <a:cubicBezTo>
                      <a:pt x="-345" y="36531"/>
                      <a:pt x="-345" y="31725"/>
                      <a:pt x="-12" y="26929"/>
                    </a:cubicBezTo>
                    <a:cubicBezTo>
                      <a:pt x="475" y="20101"/>
                      <a:pt x="1848" y="13369"/>
                      <a:pt x="4088" y="6905"/>
                    </a:cubicBezTo>
                    <a:cubicBezTo>
                      <a:pt x="4728" y="4444"/>
                      <a:pt x="5595" y="2051"/>
                      <a:pt x="6663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897" name="任意多边形: 形状 896">
                <a:extLst>
                  <a:ext uri="{FF2B5EF4-FFF2-40B4-BE49-F238E27FC236}">
                    <a16:creationId xmlns:a16="http://schemas.microsoft.com/office/drawing/2014/main" id="{B2F34CEA-C52E-4879-F7A1-54CFFC2192C3}"/>
                  </a:ext>
                </a:extLst>
              </p:cNvPr>
              <p:cNvSpPr/>
              <p:nvPr/>
            </p:nvSpPr>
            <p:spPr>
              <a:xfrm>
                <a:off x="1462164" y="2698844"/>
                <a:ext cx="14304" cy="72218"/>
              </a:xfrm>
              <a:custGeom>
                <a:avLst/>
                <a:gdLst>
                  <a:gd name="connsiteX0" fmla="*/ 15192 w 18338"/>
                  <a:gd name="connsiteY0" fmla="*/ -247 h 92587"/>
                  <a:gd name="connsiteX1" fmla="*/ 15192 w 18338"/>
                  <a:gd name="connsiteY1" fmla="*/ 707 h 92587"/>
                  <a:gd name="connsiteX2" fmla="*/ 15192 w 18338"/>
                  <a:gd name="connsiteY2" fmla="*/ 3281 h 92587"/>
                  <a:gd name="connsiteX3" fmla="*/ 15192 w 18338"/>
                  <a:gd name="connsiteY3" fmla="*/ 12817 h 92587"/>
                  <a:gd name="connsiteX4" fmla="*/ 15860 w 18338"/>
                  <a:gd name="connsiteY4" fmla="*/ 26261 h 92587"/>
                  <a:gd name="connsiteX5" fmla="*/ 16909 w 18338"/>
                  <a:gd name="connsiteY5" fmla="*/ 41994 h 92587"/>
                  <a:gd name="connsiteX6" fmla="*/ 17862 w 18338"/>
                  <a:gd name="connsiteY6" fmla="*/ 58204 h 92587"/>
                  <a:gd name="connsiteX7" fmla="*/ 17862 w 18338"/>
                  <a:gd name="connsiteY7" fmla="*/ 73270 h 92587"/>
                  <a:gd name="connsiteX8" fmla="*/ 10901 w 18338"/>
                  <a:gd name="connsiteY8" fmla="*/ 92340 h 92587"/>
                  <a:gd name="connsiteX9" fmla="*/ 31 w 18338"/>
                  <a:gd name="connsiteY9" fmla="*/ 52864 h 92587"/>
                  <a:gd name="connsiteX10" fmla="*/ 31 w 18338"/>
                  <a:gd name="connsiteY10" fmla="*/ 36559 h 92587"/>
                  <a:gd name="connsiteX11" fmla="*/ 2606 w 18338"/>
                  <a:gd name="connsiteY11" fmla="*/ 23305 h 92587"/>
                  <a:gd name="connsiteX12" fmla="*/ 10139 w 18338"/>
                  <a:gd name="connsiteY12" fmla="*/ 5856 h 92587"/>
                  <a:gd name="connsiteX13" fmla="*/ 12999 w 18338"/>
                  <a:gd name="connsiteY13" fmla="*/ 1660 h 92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338" h="92587">
                    <a:moveTo>
                      <a:pt x="15192" y="-247"/>
                    </a:moveTo>
                    <a:cubicBezTo>
                      <a:pt x="15240" y="68"/>
                      <a:pt x="15240" y="392"/>
                      <a:pt x="15192" y="707"/>
                    </a:cubicBezTo>
                    <a:cubicBezTo>
                      <a:pt x="15192" y="1279"/>
                      <a:pt x="15192" y="2137"/>
                      <a:pt x="15192" y="3281"/>
                    </a:cubicBezTo>
                    <a:cubicBezTo>
                      <a:pt x="15192" y="4425"/>
                      <a:pt x="15192" y="8716"/>
                      <a:pt x="15192" y="12817"/>
                    </a:cubicBezTo>
                    <a:cubicBezTo>
                      <a:pt x="15192" y="16917"/>
                      <a:pt x="15764" y="21208"/>
                      <a:pt x="15860" y="26261"/>
                    </a:cubicBezTo>
                    <a:cubicBezTo>
                      <a:pt x="15955" y="31315"/>
                      <a:pt x="16718" y="36464"/>
                      <a:pt x="16909" y="41994"/>
                    </a:cubicBezTo>
                    <a:cubicBezTo>
                      <a:pt x="17100" y="47525"/>
                      <a:pt x="17576" y="52864"/>
                      <a:pt x="17862" y="58204"/>
                    </a:cubicBezTo>
                    <a:cubicBezTo>
                      <a:pt x="18148" y="63220"/>
                      <a:pt x="18148" y="68254"/>
                      <a:pt x="17862" y="73270"/>
                    </a:cubicBezTo>
                    <a:cubicBezTo>
                      <a:pt x="17862" y="82805"/>
                      <a:pt x="15764" y="89671"/>
                      <a:pt x="10901" y="92340"/>
                    </a:cubicBezTo>
                    <a:cubicBezTo>
                      <a:pt x="4828" y="79983"/>
                      <a:pt x="1137" y="66595"/>
                      <a:pt x="31" y="52864"/>
                    </a:cubicBezTo>
                    <a:cubicBezTo>
                      <a:pt x="-360" y="47439"/>
                      <a:pt x="-360" y="41985"/>
                      <a:pt x="31" y="36559"/>
                    </a:cubicBezTo>
                    <a:cubicBezTo>
                      <a:pt x="651" y="32097"/>
                      <a:pt x="1509" y="27672"/>
                      <a:pt x="2606" y="23305"/>
                    </a:cubicBezTo>
                    <a:cubicBezTo>
                      <a:pt x="4360" y="17193"/>
                      <a:pt x="6897" y="11329"/>
                      <a:pt x="10139" y="5856"/>
                    </a:cubicBezTo>
                    <a:cubicBezTo>
                      <a:pt x="11016" y="4406"/>
                      <a:pt x="11979" y="3014"/>
                      <a:pt x="12999" y="166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898" name="任意多边形: 形状 897">
                <a:extLst>
                  <a:ext uri="{FF2B5EF4-FFF2-40B4-BE49-F238E27FC236}">
                    <a16:creationId xmlns:a16="http://schemas.microsoft.com/office/drawing/2014/main" id="{BA556D25-B735-B743-58A0-2FEAFFEFFC5E}"/>
                  </a:ext>
                </a:extLst>
              </p:cNvPr>
              <p:cNvSpPr/>
              <p:nvPr/>
            </p:nvSpPr>
            <p:spPr>
              <a:xfrm>
                <a:off x="1447106" y="2654741"/>
                <a:ext cx="18708" cy="65004"/>
              </a:xfrm>
              <a:custGeom>
                <a:avLst/>
                <a:gdLst>
                  <a:gd name="connsiteX0" fmla="*/ 23724 w 23985"/>
                  <a:gd name="connsiteY0" fmla="*/ -247 h 83338"/>
                  <a:gd name="connsiteX1" fmla="*/ 21816 w 23985"/>
                  <a:gd name="connsiteY1" fmla="*/ 11863 h 83338"/>
                  <a:gd name="connsiteX2" fmla="*/ 19910 w 23985"/>
                  <a:gd name="connsiteY2" fmla="*/ 24450 h 83338"/>
                  <a:gd name="connsiteX3" fmla="*/ 17907 w 23985"/>
                  <a:gd name="connsiteY3" fmla="*/ 39134 h 83338"/>
                  <a:gd name="connsiteX4" fmla="*/ 12854 w 23985"/>
                  <a:gd name="connsiteY4" fmla="*/ 67740 h 83338"/>
                  <a:gd name="connsiteX5" fmla="*/ 2841 w 23985"/>
                  <a:gd name="connsiteY5" fmla="*/ 83092 h 83338"/>
                  <a:gd name="connsiteX6" fmla="*/ 839 w 23985"/>
                  <a:gd name="connsiteY6" fmla="*/ 72317 h 83338"/>
                  <a:gd name="connsiteX7" fmla="*/ -115 w 23985"/>
                  <a:gd name="connsiteY7" fmla="*/ 62209 h 83338"/>
                  <a:gd name="connsiteX8" fmla="*/ 648 w 23985"/>
                  <a:gd name="connsiteY8" fmla="*/ 44188 h 83338"/>
                  <a:gd name="connsiteX9" fmla="*/ 8849 w 23985"/>
                  <a:gd name="connsiteY9" fmla="*/ 17870 h 83338"/>
                  <a:gd name="connsiteX10" fmla="*/ 14093 w 23985"/>
                  <a:gd name="connsiteY10" fmla="*/ 9384 h 83338"/>
                  <a:gd name="connsiteX11" fmla="*/ 18956 w 23985"/>
                  <a:gd name="connsiteY11" fmla="*/ 3663 h 83338"/>
                  <a:gd name="connsiteX12" fmla="*/ 23724 w 23985"/>
                  <a:gd name="connsiteY12" fmla="*/ -247 h 83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3985" h="83338">
                    <a:moveTo>
                      <a:pt x="23724" y="-247"/>
                    </a:moveTo>
                    <a:lnTo>
                      <a:pt x="21816" y="11863"/>
                    </a:lnTo>
                    <a:cubicBezTo>
                      <a:pt x="21244" y="15487"/>
                      <a:pt x="20577" y="19682"/>
                      <a:pt x="19910" y="24450"/>
                    </a:cubicBezTo>
                    <a:cubicBezTo>
                      <a:pt x="19242" y="29217"/>
                      <a:pt x="18479" y="33985"/>
                      <a:pt x="17907" y="39134"/>
                    </a:cubicBezTo>
                    <a:cubicBezTo>
                      <a:pt x="16744" y="48755"/>
                      <a:pt x="15056" y="58300"/>
                      <a:pt x="12854" y="67740"/>
                    </a:cubicBezTo>
                    <a:cubicBezTo>
                      <a:pt x="10756" y="76035"/>
                      <a:pt x="7704" y="82233"/>
                      <a:pt x="2841" y="83092"/>
                    </a:cubicBezTo>
                    <a:cubicBezTo>
                      <a:pt x="2079" y="79373"/>
                      <a:pt x="1316" y="75845"/>
                      <a:pt x="839" y="72317"/>
                    </a:cubicBezTo>
                    <a:cubicBezTo>
                      <a:pt x="343" y="68970"/>
                      <a:pt x="19" y="65594"/>
                      <a:pt x="-115" y="62209"/>
                    </a:cubicBezTo>
                    <a:cubicBezTo>
                      <a:pt x="-458" y="56192"/>
                      <a:pt x="-200" y="50157"/>
                      <a:pt x="648" y="44188"/>
                    </a:cubicBezTo>
                    <a:cubicBezTo>
                      <a:pt x="1812" y="34996"/>
                      <a:pt x="4586" y="26090"/>
                      <a:pt x="8849" y="17870"/>
                    </a:cubicBezTo>
                    <a:cubicBezTo>
                      <a:pt x="10393" y="14924"/>
                      <a:pt x="12148" y="12082"/>
                      <a:pt x="14093" y="9384"/>
                    </a:cubicBezTo>
                    <a:cubicBezTo>
                      <a:pt x="15590" y="7372"/>
                      <a:pt x="17211" y="5465"/>
                      <a:pt x="18956" y="3663"/>
                    </a:cubicBezTo>
                    <a:cubicBezTo>
                      <a:pt x="20434" y="2233"/>
                      <a:pt x="22026" y="926"/>
                      <a:pt x="23724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899" name="任意多边形: 形状 898">
                <a:extLst>
                  <a:ext uri="{FF2B5EF4-FFF2-40B4-BE49-F238E27FC236}">
                    <a16:creationId xmlns:a16="http://schemas.microsoft.com/office/drawing/2014/main" id="{5D897366-C1E4-F202-F4D9-CD1B5DE641B0}"/>
                  </a:ext>
                </a:extLst>
              </p:cNvPr>
              <p:cNvSpPr/>
              <p:nvPr/>
            </p:nvSpPr>
            <p:spPr>
              <a:xfrm>
                <a:off x="1438883" y="2609148"/>
                <a:ext cx="27228" cy="55658"/>
              </a:xfrm>
              <a:custGeom>
                <a:avLst/>
                <a:gdLst>
                  <a:gd name="connsiteX0" fmla="*/ 34647 w 34908"/>
                  <a:gd name="connsiteY0" fmla="*/ -247 h 71356"/>
                  <a:gd name="connsiteX1" fmla="*/ 33503 w 34908"/>
                  <a:gd name="connsiteY1" fmla="*/ 2614 h 71356"/>
                  <a:gd name="connsiteX2" fmla="*/ 30737 w 34908"/>
                  <a:gd name="connsiteY2" fmla="*/ 10337 h 71356"/>
                  <a:gd name="connsiteX3" fmla="*/ 26637 w 34908"/>
                  <a:gd name="connsiteY3" fmla="*/ 21398 h 71356"/>
                  <a:gd name="connsiteX4" fmla="*/ 24349 w 34908"/>
                  <a:gd name="connsiteY4" fmla="*/ 27787 h 71356"/>
                  <a:gd name="connsiteX5" fmla="*/ 22060 w 34908"/>
                  <a:gd name="connsiteY5" fmla="*/ 34461 h 71356"/>
                  <a:gd name="connsiteX6" fmla="*/ 17102 w 34908"/>
                  <a:gd name="connsiteY6" fmla="*/ 47811 h 71356"/>
                  <a:gd name="connsiteX7" fmla="*/ 11858 w 34908"/>
                  <a:gd name="connsiteY7" fmla="*/ 59730 h 71356"/>
                  <a:gd name="connsiteX8" fmla="*/ -252 w 34908"/>
                  <a:gd name="connsiteY8" fmla="*/ 71077 h 71356"/>
                  <a:gd name="connsiteX9" fmla="*/ 1178 w 34908"/>
                  <a:gd name="connsiteY9" fmla="*/ 51339 h 71356"/>
                  <a:gd name="connsiteX10" fmla="*/ 2894 w 34908"/>
                  <a:gd name="connsiteY10" fmla="*/ 42757 h 71356"/>
                  <a:gd name="connsiteX11" fmla="*/ 5278 w 34908"/>
                  <a:gd name="connsiteY11" fmla="*/ 35034 h 71356"/>
                  <a:gd name="connsiteX12" fmla="*/ 17674 w 34908"/>
                  <a:gd name="connsiteY12" fmla="*/ 13007 h 71356"/>
                  <a:gd name="connsiteX13" fmla="*/ 29498 w 34908"/>
                  <a:gd name="connsiteY13" fmla="*/ 2518 h 71356"/>
                  <a:gd name="connsiteX14" fmla="*/ 33217 w 34908"/>
                  <a:gd name="connsiteY14" fmla="*/ 325 h 713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4908" h="71356">
                    <a:moveTo>
                      <a:pt x="34647" y="-247"/>
                    </a:moveTo>
                    <a:cubicBezTo>
                      <a:pt x="34647" y="-247"/>
                      <a:pt x="34170" y="802"/>
                      <a:pt x="33503" y="2614"/>
                    </a:cubicBezTo>
                    <a:lnTo>
                      <a:pt x="30737" y="10337"/>
                    </a:lnTo>
                    <a:cubicBezTo>
                      <a:pt x="29402" y="13579"/>
                      <a:pt x="28163" y="17298"/>
                      <a:pt x="26637" y="21398"/>
                    </a:cubicBezTo>
                    <a:cubicBezTo>
                      <a:pt x="25970" y="23496"/>
                      <a:pt x="25112" y="25594"/>
                      <a:pt x="24349" y="27787"/>
                    </a:cubicBezTo>
                    <a:lnTo>
                      <a:pt x="22060" y="34461"/>
                    </a:lnTo>
                    <a:cubicBezTo>
                      <a:pt x="20439" y="38848"/>
                      <a:pt x="18818" y="43329"/>
                      <a:pt x="17102" y="47811"/>
                    </a:cubicBezTo>
                    <a:cubicBezTo>
                      <a:pt x="15386" y="52292"/>
                      <a:pt x="13574" y="56202"/>
                      <a:pt x="11858" y="59730"/>
                    </a:cubicBezTo>
                    <a:cubicBezTo>
                      <a:pt x="8425" y="66786"/>
                      <a:pt x="4325" y="71554"/>
                      <a:pt x="-252" y="71077"/>
                    </a:cubicBezTo>
                    <a:cubicBezTo>
                      <a:pt x="-338" y="64469"/>
                      <a:pt x="139" y="57861"/>
                      <a:pt x="1178" y="51339"/>
                    </a:cubicBezTo>
                    <a:cubicBezTo>
                      <a:pt x="1626" y="48288"/>
                      <a:pt x="2198" y="45427"/>
                      <a:pt x="2894" y="42757"/>
                    </a:cubicBezTo>
                    <a:cubicBezTo>
                      <a:pt x="3543" y="40145"/>
                      <a:pt x="4344" y="37560"/>
                      <a:pt x="5278" y="35034"/>
                    </a:cubicBezTo>
                    <a:cubicBezTo>
                      <a:pt x="8063" y="27014"/>
                      <a:pt x="12258" y="19548"/>
                      <a:pt x="17674" y="13007"/>
                    </a:cubicBezTo>
                    <a:cubicBezTo>
                      <a:pt x="21069" y="8945"/>
                      <a:pt x="25054" y="5408"/>
                      <a:pt x="29498" y="2518"/>
                    </a:cubicBezTo>
                    <a:cubicBezTo>
                      <a:pt x="30680" y="1698"/>
                      <a:pt x="31929" y="964"/>
                      <a:pt x="33217" y="325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900" name="任意多边形: 形状 899">
                <a:extLst>
                  <a:ext uri="{FF2B5EF4-FFF2-40B4-BE49-F238E27FC236}">
                    <a16:creationId xmlns:a16="http://schemas.microsoft.com/office/drawing/2014/main" id="{D49F2ECE-FDAE-D369-07F5-C07A425DDC53}"/>
                  </a:ext>
                </a:extLst>
              </p:cNvPr>
              <p:cNvSpPr/>
              <p:nvPr/>
            </p:nvSpPr>
            <p:spPr>
              <a:xfrm>
                <a:off x="1440155" y="2564449"/>
                <a:ext cx="35179" cy="44338"/>
              </a:xfrm>
              <a:custGeom>
                <a:avLst/>
                <a:gdLst>
                  <a:gd name="connsiteX0" fmla="*/ 44840 w 45101"/>
                  <a:gd name="connsiteY0" fmla="*/ -247 h 56844"/>
                  <a:gd name="connsiteX1" fmla="*/ 39214 w 45101"/>
                  <a:gd name="connsiteY1" fmla="*/ 8430 h 56844"/>
                  <a:gd name="connsiteX2" fmla="*/ 33493 w 45101"/>
                  <a:gd name="connsiteY2" fmla="*/ 17966 h 56844"/>
                  <a:gd name="connsiteX3" fmla="*/ 26914 w 45101"/>
                  <a:gd name="connsiteY3" fmla="*/ 28741 h 56844"/>
                  <a:gd name="connsiteX4" fmla="*/ 12897 w 45101"/>
                  <a:gd name="connsiteY4" fmla="*/ 49050 h 56844"/>
                  <a:gd name="connsiteX5" fmla="*/ 6127 w 45101"/>
                  <a:gd name="connsiteY5" fmla="*/ 55248 h 56844"/>
                  <a:gd name="connsiteX6" fmla="*/ -262 w 45101"/>
                  <a:gd name="connsiteY6" fmla="*/ 56202 h 56844"/>
                  <a:gd name="connsiteX7" fmla="*/ 4697 w 45101"/>
                  <a:gd name="connsiteY7" fmla="*/ 38657 h 56844"/>
                  <a:gd name="connsiteX8" fmla="*/ 11562 w 45101"/>
                  <a:gd name="connsiteY8" fmla="*/ 25022 h 56844"/>
                  <a:gd name="connsiteX9" fmla="*/ 19286 w 45101"/>
                  <a:gd name="connsiteY9" fmla="*/ 15486 h 56844"/>
                  <a:gd name="connsiteX10" fmla="*/ 27009 w 45101"/>
                  <a:gd name="connsiteY10" fmla="*/ 8621 h 56844"/>
                  <a:gd name="connsiteX11" fmla="*/ 39691 w 45101"/>
                  <a:gd name="connsiteY11" fmla="*/ 1851 h 56844"/>
                  <a:gd name="connsiteX12" fmla="*/ 44840 w 45101"/>
                  <a:gd name="connsiteY12" fmla="*/ -247 h 568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5101" h="56844">
                    <a:moveTo>
                      <a:pt x="44840" y="-247"/>
                    </a:moveTo>
                    <a:lnTo>
                      <a:pt x="39214" y="8430"/>
                    </a:lnTo>
                    <a:cubicBezTo>
                      <a:pt x="37593" y="11100"/>
                      <a:pt x="35686" y="14247"/>
                      <a:pt x="33493" y="17966"/>
                    </a:cubicBezTo>
                    <a:cubicBezTo>
                      <a:pt x="31300" y="21684"/>
                      <a:pt x="29297" y="25022"/>
                      <a:pt x="26914" y="28741"/>
                    </a:cubicBezTo>
                    <a:cubicBezTo>
                      <a:pt x="22661" y="35787"/>
                      <a:pt x="17979" y="42576"/>
                      <a:pt x="12897" y="49050"/>
                    </a:cubicBezTo>
                    <a:cubicBezTo>
                      <a:pt x="11018" y="51491"/>
                      <a:pt x="8730" y="53589"/>
                      <a:pt x="6127" y="55248"/>
                    </a:cubicBezTo>
                    <a:cubicBezTo>
                      <a:pt x="4287" y="56612"/>
                      <a:pt x="1893" y="56965"/>
                      <a:pt x="-262" y="56202"/>
                    </a:cubicBezTo>
                    <a:cubicBezTo>
                      <a:pt x="921" y="50233"/>
                      <a:pt x="2570" y="44359"/>
                      <a:pt x="4697" y="38657"/>
                    </a:cubicBezTo>
                    <a:cubicBezTo>
                      <a:pt x="6613" y="33937"/>
                      <a:pt x="8911" y="29379"/>
                      <a:pt x="11562" y="25022"/>
                    </a:cubicBezTo>
                    <a:cubicBezTo>
                      <a:pt x="13879" y="21637"/>
                      <a:pt x="16463" y="18452"/>
                      <a:pt x="19286" y="15486"/>
                    </a:cubicBezTo>
                    <a:cubicBezTo>
                      <a:pt x="21660" y="12979"/>
                      <a:pt x="24244" y="10690"/>
                      <a:pt x="27009" y="8621"/>
                    </a:cubicBezTo>
                    <a:cubicBezTo>
                      <a:pt x="30861" y="5722"/>
                      <a:pt x="35133" y="3434"/>
                      <a:pt x="39691" y="1851"/>
                    </a:cubicBezTo>
                    <a:cubicBezTo>
                      <a:pt x="41331" y="983"/>
                      <a:pt x="43057" y="278"/>
                      <a:pt x="44840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901" name="任意多边形: 形状 900">
                <a:extLst>
                  <a:ext uri="{FF2B5EF4-FFF2-40B4-BE49-F238E27FC236}">
                    <a16:creationId xmlns:a16="http://schemas.microsoft.com/office/drawing/2014/main" id="{5B29DA85-0530-76A7-5171-43EB96CF472B}"/>
                  </a:ext>
                </a:extLst>
              </p:cNvPr>
              <p:cNvSpPr/>
              <p:nvPr/>
            </p:nvSpPr>
            <p:spPr>
              <a:xfrm>
                <a:off x="1453171" y="2522811"/>
                <a:ext cx="40088" cy="31816"/>
              </a:xfrm>
              <a:custGeom>
                <a:avLst/>
                <a:gdLst>
                  <a:gd name="connsiteX0" fmla="*/ 51133 w 51395"/>
                  <a:gd name="connsiteY0" fmla="*/ -72 h 40790"/>
                  <a:gd name="connsiteX1" fmla="*/ 29488 w 51395"/>
                  <a:gd name="connsiteY1" fmla="*/ 21477 h 40790"/>
                  <a:gd name="connsiteX2" fmla="*/ 21097 w 51395"/>
                  <a:gd name="connsiteY2" fmla="*/ 29582 h 40790"/>
                  <a:gd name="connsiteX3" fmla="*/ 12992 w 51395"/>
                  <a:gd name="connsiteY3" fmla="*/ 36352 h 40790"/>
                  <a:gd name="connsiteX4" fmla="*/ -262 w 51395"/>
                  <a:gd name="connsiteY4" fmla="*/ 39404 h 40790"/>
                  <a:gd name="connsiteX5" fmla="*/ 7653 w 51395"/>
                  <a:gd name="connsiteY5" fmla="*/ 24815 h 40790"/>
                  <a:gd name="connsiteX6" fmla="*/ 16425 w 51395"/>
                  <a:gd name="connsiteY6" fmla="*/ 14326 h 40790"/>
                  <a:gd name="connsiteX7" fmla="*/ 33588 w 51395"/>
                  <a:gd name="connsiteY7" fmla="*/ 2884 h 40790"/>
                  <a:gd name="connsiteX8" fmla="*/ 46270 w 51395"/>
                  <a:gd name="connsiteY8" fmla="*/ -168 h 40790"/>
                  <a:gd name="connsiteX9" fmla="*/ 51133 w 51395"/>
                  <a:gd name="connsiteY9" fmla="*/ -72 h 407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1395" h="40790">
                    <a:moveTo>
                      <a:pt x="51133" y="-72"/>
                    </a:moveTo>
                    <a:lnTo>
                      <a:pt x="29488" y="21477"/>
                    </a:lnTo>
                    <a:cubicBezTo>
                      <a:pt x="26723" y="24338"/>
                      <a:pt x="23958" y="27103"/>
                      <a:pt x="21097" y="29582"/>
                    </a:cubicBezTo>
                    <a:cubicBezTo>
                      <a:pt x="18551" y="32014"/>
                      <a:pt x="15843" y="34274"/>
                      <a:pt x="12992" y="36352"/>
                    </a:cubicBezTo>
                    <a:cubicBezTo>
                      <a:pt x="7748" y="40071"/>
                      <a:pt x="3457" y="41883"/>
                      <a:pt x="-262" y="39404"/>
                    </a:cubicBezTo>
                    <a:cubicBezTo>
                      <a:pt x="1979" y="34340"/>
                      <a:pt x="4630" y="29458"/>
                      <a:pt x="7653" y="24815"/>
                    </a:cubicBezTo>
                    <a:cubicBezTo>
                      <a:pt x="10294" y="21086"/>
                      <a:pt x="13221" y="17577"/>
                      <a:pt x="16425" y="14326"/>
                    </a:cubicBezTo>
                    <a:cubicBezTo>
                      <a:pt x="21316" y="9396"/>
                      <a:pt x="27152" y="5506"/>
                      <a:pt x="33588" y="2884"/>
                    </a:cubicBezTo>
                    <a:cubicBezTo>
                      <a:pt x="37622" y="1177"/>
                      <a:pt x="41903" y="147"/>
                      <a:pt x="46270" y="-168"/>
                    </a:cubicBezTo>
                    <a:cubicBezTo>
                      <a:pt x="47891" y="-301"/>
                      <a:pt x="49522" y="-263"/>
                      <a:pt x="51133" y="-72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902" name="任意多边形: 形状 901">
                <a:extLst>
                  <a:ext uri="{FF2B5EF4-FFF2-40B4-BE49-F238E27FC236}">
                    <a16:creationId xmlns:a16="http://schemas.microsoft.com/office/drawing/2014/main" id="{7829C445-9743-E630-3F32-70920BC00864}"/>
                  </a:ext>
                </a:extLst>
              </p:cNvPr>
              <p:cNvSpPr/>
              <p:nvPr/>
            </p:nvSpPr>
            <p:spPr>
              <a:xfrm>
                <a:off x="1477342" y="2485059"/>
                <a:ext cx="41724" cy="21091"/>
              </a:xfrm>
              <a:custGeom>
                <a:avLst/>
                <a:gdLst>
                  <a:gd name="connsiteX0" fmla="*/ 53231 w 53492"/>
                  <a:gd name="connsiteY0" fmla="*/ 2082 h 27040"/>
                  <a:gd name="connsiteX1" fmla="*/ 51229 w 53492"/>
                  <a:gd name="connsiteY1" fmla="*/ 3227 h 27040"/>
                  <a:gd name="connsiteX2" fmla="*/ 46079 w 53492"/>
                  <a:gd name="connsiteY2" fmla="*/ 6468 h 27040"/>
                  <a:gd name="connsiteX3" fmla="*/ 29774 w 53492"/>
                  <a:gd name="connsiteY3" fmla="*/ 16004 h 27040"/>
                  <a:gd name="connsiteX4" fmla="*/ 20716 w 53492"/>
                  <a:gd name="connsiteY4" fmla="*/ 21153 h 27040"/>
                  <a:gd name="connsiteX5" fmla="*/ 12134 w 53492"/>
                  <a:gd name="connsiteY5" fmla="*/ 25253 h 27040"/>
                  <a:gd name="connsiteX6" fmla="*/ 4792 w 53492"/>
                  <a:gd name="connsiteY6" fmla="*/ 26779 h 27040"/>
                  <a:gd name="connsiteX7" fmla="*/ -262 w 53492"/>
                  <a:gd name="connsiteY7" fmla="*/ 24490 h 27040"/>
                  <a:gd name="connsiteX8" fmla="*/ 36830 w 53492"/>
                  <a:gd name="connsiteY8" fmla="*/ 175 h 27040"/>
                  <a:gd name="connsiteX9" fmla="*/ 48845 w 53492"/>
                  <a:gd name="connsiteY9" fmla="*/ 175 h 27040"/>
                  <a:gd name="connsiteX10" fmla="*/ 53231 w 53492"/>
                  <a:gd name="connsiteY10" fmla="*/ 2082 h 270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3492" h="27040">
                    <a:moveTo>
                      <a:pt x="53231" y="2082"/>
                    </a:moveTo>
                    <a:lnTo>
                      <a:pt x="51229" y="3227"/>
                    </a:lnTo>
                    <a:lnTo>
                      <a:pt x="46079" y="6468"/>
                    </a:lnTo>
                    <a:cubicBezTo>
                      <a:pt x="41598" y="9043"/>
                      <a:pt x="35877" y="12762"/>
                      <a:pt x="29774" y="16004"/>
                    </a:cubicBezTo>
                    <a:cubicBezTo>
                      <a:pt x="26818" y="17815"/>
                      <a:pt x="23672" y="19627"/>
                      <a:pt x="20716" y="21153"/>
                    </a:cubicBezTo>
                    <a:cubicBezTo>
                      <a:pt x="17950" y="22717"/>
                      <a:pt x="15090" y="24090"/>
                      <a:pt x="12134" y="25253"/>
                    </a:cubicBezTo>
                    <a:cubicBezTo>
                      <a:pt x="9788" y="26149"/>
                      <a:pt x="7309" y="26664"/>
                      <a:pt x="4792" y="26779"/>
                    </a:cubicBezTo>
                    <a:cubicBezTo>
                      <a:pt x="2828" y="26921"/>
                      <a:pt x="930" y="26063"/>
                      <a:pt x="-262" y="24490"/>
                    </a:cubicBezTo>
                    <a:cubicBezTo>
                      <a:pt x="8186" y="11579"/>
                      <a:pt x="21622" y="2769"/>
                      <a:pt x="36830" y="175"/>
                    </a:cubicBezTo>
                    <a:cubicBezTo>
                      <a:pt x="40816" y="-387"/>
                      <a:pt x="44859" y="-387"/>
                      <a:pt x="48845" y="175"/>
                    </a:cubicBezTo>
                    <a:cubicBezTo>
                      <a:pt x="50361" y="681"/>
                      <a:pt x="51829" y="1319"/>
                      <a:pt x="53231" y="2082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903" name="任意多边形: 形状 902">
                <a:extLst>
                  <a:ext uri="{FF2B5EF4-FFF2-40B4-BE49-F238E27FC236}">
                    <a16:creationId xmlns:a16="http://schemas.microsoft.com/office/drawing/2014/main" id="{DA90BC83-E25F-78BA-C7F8-D309062F49CE}"/>
                  </a:ext>
                </a:extLst>
              </p:cNvPr>
              <p:cNvSpPr/>
              <p:nvPr/>
            </p:nvSpPr>
            <p:spPr>
              <a:xfrm>
                <a:off x="1510588" y="2453754"/>
                <a:ext cx="40906" cy="13011"/>
              </a:xfrm>
              <a:custGeom>
                <a:avLst/>
                <a:gdLst>
                  <a:gd name="connsiteX0" fmla="*/ 52182 w 52443"/>
                  <a:gd name="connsiteY0" fmla="*/ 5316 h 16681"/>
                  <a:gd name="connsiteX1" fmla="*/ 44935 w 52443"/>
                  <a:gd name="connsiteY1" fmla="*/ 7605 h 16681"/>
                  <a:gd name="connsiteX2" fmla="*/ 37402 w 52443"/>
                  <a:gd name="connsiteY2" fmla="*/ 9893 h 16681"/>
                  <a:gd name="connsiteX3" fmla="*/ 28535 w 52443"/>
                  <a:gd name="connsiteY3" fmla="*/ 12468 h 16681"/>
                  <a:gd name="connsiteX4" fmla="*/ 18999 w 52443"/>
                  <a:gd name="connsiteY4" fmla="*/ 14852 h 16681"/>
                  <a:gd name="connsiteX5" fmla="*/ 10608 w 52443"/>
                  <a:gd name="connsiteY5" fmla="*/ 16282 h 16681"/>
                  <a:gd name="connsiteX6" fmla="*/ -262 w 52443"/>
                  <a:gd name="connsiteY6" fmla="*/ 12468 h 16681"/>
                  <a:gd name="connsiteX7" fmla="*/ 37307 w 52443"/>
                  <a:gd name="connsiteY7" fmla="*/ -23 h 16681"/>
                  <a:gd name="connsiteX8" fmla="*/ 52182 w 52443"/>
                  <a:gd name="connsiteY8" fmla="*/ 5316 h 16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2443" h="16681">
                    <a:moveTo>
                      <a:pt x="52182" y="5316"/>
                    </a:moveTo>
                    <a:cubicBezTo>
                      <a:pt x="52182" y="5316"/>
                      <a:pt x="49321" y="6365"/>
                      <a:pt x="44935" y="7605"/>
                    </a:cubicBezTo>
                    <a:lnTo>
                      <a:pt x="37402" y="9893"/>
                    </a:lnTo>
                    <a:lnTo>
                      <a:pt x="28535" y="12468"/>
                    </a:lnTo>
                    <a:cubicBezTo>
                      <a:pt x="25579" y="13326"/>
                      <a:pt x="22527" y="14184"/>
                      <a:pt x="18999" y="14852"/>
                    </a:cubicBezTo>
                    <a:cubicBezTo>
                      <a:pt x="16234" y="15491"/>
                      <a:pt x="13431" y="15967"/>
                      <a:pt x="10608" y="16282"/>
                    </a:cubicBezTo>
                    <a:cubicBezTo>
                      <a:pt x="5459" y="16759"/>
                      <a:pt x="1073" y="16282"/>
                      <a:pt x="-262" y="12468"/>
                    </a:cubicBezTo>
                    <a:cubicBezTo>
                      <a:pt x="9941" y="3200"/>
                      <a:pt x="23586" y="-1339"/>
                      <a:pt x="37307" y="-23"/>
                    </a:cubicBezTo>
                    <a:cubicBezTo>
                      <a:pt x="42609" y="597"/>
                      <a:pt x="47700" y="2418"/>
                      <a:pt x="52182" y="5316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904" name="任意多边形: 形状 903">
                <a:extLst>
                  <a:ext uri="{FF2B5EF4-FFF2-40B4-BE49-F238E27FC236}">
                    <a16:creationId xmlns:a16="http://schemas.microsoft.com/office/drawing/2014/main" id="{FD31BC03-70DA-6C50-A38B-46A7E3851FF5}"/>
                  </a:ext>
                </a:extLst>
              </p:cNvPr>
              <p:cNvSpPr/>
              <p:nvPr/>
            </p:nvSpPr>
            <p:spPr>
              <a:xfrm>
                <a:off x="1552089" y="2429526"/>
                <a:ext cx="36964" cy="9007"/>
              </a:xfrm>
              <a:custGeom>
                <a:avLst/>
                <a:gdLst>
                  <a:gd name="connsiteX0" fmla="*/ 47128 w 47390"/>
                  <a:gd name="connsiteY0" fmla="*/ 11300 h 11547"/>
                  <a:gd name="connsiteX1" fmla="*/ 40167 w 47390"/>
                  <a:gd name="connsiteY1" fmla="*/ 11300 h 11547"/>
                  <a:gd name="connsiteX2" fmla="*/ 33111 w 47390"/>
                  <a:gd name="connsiteY2" fmla="*/ 11300 h 11547"/>
                  <a:gd name="connsiteX3" fmla="*/ 24816 w 47390"/>
                  <a:gd name="connsiteY3" fmla="*/ 11300 h 11547"/>
                  <a:gd name="connsiteX4" fmla="*/ 16329 w 47390"/>
                  <a:gd name="connsiteY4" fmla="*/ 11300 h 11547"/>
                  <a:gd name="connsiteX5" fmla="*/ 8606 w 47390"/>
                  <a:gd name="connsiteY5" fmla="*/ 10537 h 11547"/>
                  <a:gd name="connsiteX6" fmla="*/ -262 w 47390"/>
                  <a:gd name="connsiteY6" fmla="*/ 4340 h 11547"/>
                  <a:gd name="connsiteX7" fmla="*/ 10608 w 47390"/>
                  <a:gd name="connsiteY7" fmla="*/ 716 h 11547"/>
                  <a:gd name="connsiteX8" fmla="*/ 20143 w 47390"/>
                  <a:gd name="connsiteY8" fmla="*/ -237 h 11547"/>
                  <a:gd name="connsiteX9" fmla="*/ 28344 w 47390"/>
                  <a:gd name="connsiteY9" fmla="*/ 621 h 11547"/>
                  <a:gd name="connsiteX10" fmla="*/ 35114 w 47390"/>
                  <a:gd name="connsiteY10" fmla="*/ 2719 h 11547"/>
                  <a:gd name="connsiteX11" fmla="*/ 43981 w 47390"/>
                  <a:gd name="connsiteY11" fmla="*/ 8154 h 11547"/>
                  <a:gd name="connsiteX12" fmla="*/ 47128 w 47390"/>
                  <a:gd name="connsiteY12" fmla="*/ 11300 h 11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7390" h="11547">
                    <a:moveTo>
                      <a:pt x="47128" y="11300"/>
                    </a:moveTo>
                    <a:lnTo>
                      <a:pt x="40167" y="11300"/>
                    </a:lnTo>
                    <a:cubicBezTo>
                      <a:pt x="38165" y="11300"/>
                      <a:pt x="35781" y="11300"/>
                      <a:pt x="33111" y="11300"/>
                    </a:cubicBezTo>
                    <a:cubicBezTo>
                      <a:pt x="30442" y="11300"/>
                      <a:pt x="27581" y="11300"/>
                      <a:pt x="24816" y="11300"/>
                    </a:cubicBezTo>
                    <a:cubicBezTo>
                      <a:pt x="22051" y="11300"/>
                      <a:pt x="19095" y="11300"/>
                      <a:pt x="16329" y="11300"/>
                    </a:cubicBezTo>
                    <a:cubicBezTo>
                      <a:pt x="13745" y="11205"/>
                      <a:pt x="11161" y="10948"/>
                      <a:pt x="8606" y="10537"/>
                    </a:cubicBezTo>
                    <a:cubicBezTo>
                      <a:pt x="4029" y="9584"/>
                      <a:pt x="501" y="7772"/>
                      <a:pt x="-262" y="4340"/>
                    </a:cubicBezTo>
                    <a:cubicBezTo>
                      <a:pt x="3256" y="2843"/>
                      <a:pt x="6899" y="1632"/>
                      <a:pt x="10608" y="716"/>
                    </a:cubicBezTo>
                    <a:cubicBezTo>
                      <a:pt x="13745" y="49"/>
                      <a:pt x="16940" y="-266"/>
                      <a:pt x="20143" y="-237"/>
                    </a:cubicBezTo>
                    <a:cubicBezTo>
                      <a:pt x="22899" y="-304"/>
                      <a:pt x="25655" y="-18"/>
                      <a:pt x="28344" y="621"/>
                    </a:cubicBezTo>
                    <a:cubicBezTo>
                      <a:pt x="30651" y="1155"/>
                      <a:pt x="32911" y="1851"/>
                      <a:pt x="35114" y="2719"/>
                    </a:cubicBezTo>
                    <a:cubicBezTo>
                      <a:pt x="38327" y="4063"/>
                      <a:pt x="41321" y="5903"/>
                      <a:pt x="43981" y="8154"/>
                    </a:cubicBezTo>
                    <a:cubicBezTo>
                      <a:pt x="45126" y="9098"/>
                      <a:pt x="46184" y="10156"/>
                      <a:pt x="47128" y="1130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905" name="任意多边形: 形状 904">
                <a:extLst>
                  <a:ext uri="{FF2B5EF4-FFF2-40B4-BE49-F238E27FC236}">
                    <a16:creationId xmlns:a16="http://schemas.microsoft.com/office/drawing/2014/main" id="{BEDFFE8D-4D1B-A269-2D23-F0D601DB8743}"/>
                  </a:ext>
                </a:extLst>
              </p:cNvPr>
              <p:cNvSpPr/>
              <p:nvPr/>
            </p:nvSpPr>
            <p:spPr>
              <a:xfrm>
                <a:off x="1574848" y="2404320"/>
                <a:ext cx="63292" cy="13731"/>
              </a:xfrm>
              <a:custGeom>
                <a:avLst/>
                <a:gdLst>
                  <a:gd name="connsiteX0" fmla="*/ 80883 w 81144"/>
                  <a:gd name="connsiteY0" fmla="*/ 1660 h 17604"/>
                  <a:gd name="connsiteX1" fmla="*/ 70680 w 81144"/>
                  <a:gd name="connsiteY1" fmla="*/ 421 h 17604"/>
                  <a:gd name="connsiteX2" fmla="*/ 59810 w 81144"/>
                  <a:gd name="connsiteY2" fmla="*/ -247 h 17604"/>
                  <a:gd name="connsiteX3" fmla="*/ 53422 w 81144"/>
                  <a:gd name="connsiteY3" fmla="*/ -247 h 17604"/>
                  <a:gd name="connsiteX4" fmla="*/ 46652 w 81144"/>
                  <a:gd name="connsiteY4" fmla="*/ -247 h 17604"/>
                  <a:gd name="connsiteX5" fmla="*/ 39691 w 81144"/>
                  <a:gd name="connsiteY5" fmla="*/ 421 h 17604"/>
                  <a:gd name="connsiteX6" fmla="*/ 32635 w 81144"/>
                  <a:gd name="connsiteY6" fmla="*/ 1565 h 17604"/>
                  <a:gd name="connsiteX7" fmla="*/ 19190 w 81144"/>
                  <a:gd name="connsiteY7" fmla="*/ 5188 h 17604"/>
                  <a:gd name="connsiteX8" fmla="*/ 7748 w 81144"/>
                  <a:gd name="connsiteY8" fmla="*/ 10528 h 17604"/>
                  <a:gd name="connsiteX9" fmla="*/ 3266 w 81144"/>
                  <a:gd name="connsiteY9" fmla="*/ 13579 h 17604"/>
                  <a:gd name="connsiteX10" fmla="*/ -262 w 81144"/>
                  <a:gd name="connsiteY10" fmla="*/ 17107 h 17604"/>
                  <a:gd name="connsiteX11" fmla="*/ 9845 w 81144"/>
                  <a:gd name="connsiteY11" fmla="*/ 17107 h 17604"/>
                  <a:gd name="connsiteX12" fmla="*/ 21860 w 81144"/>
                  <a:gd name="connsiteY12" fmla="*/ 15010 h 17604"/>
                  <a:gd name="connsiteX13" fmla="*/ 28344 w 81144"/>
                  <a:gd name="connsiteY13" fmla="*/ 13579 h 17604"/>
                  <a:gd name="connsiteX14" fmla="*/ 35019 w 81144"/>
                  <a:gd name="connsiteY14" fmla="*/ 11958 h 17604"/>
                  <a:gd name="connsiteX15" fmla="*/ 41598 w 81144"/>
                  <a:gd name="connsiteY15" fmla="*/ 10242 h 17604"/>
                  <a:gd name="connsiteX16" fmla="*/ 48272 w 81144"/>
                  <a:gd name="connsiteY16" fmla="*/ 8716 h 17604"/>
                  <a:gd name="connsiteX17" fmla="*/ 54566 w 81144"/>
                  <a:gd name="connsiteY17" fmla="*/ 7095 h 17604"/>
                  <a:gd name="connsiteX18" fmla="*/ 60668 w 81144"/>
                  <a:gd name="connsiteY18" fmla="*/ 5760 h 17604"/>
                  <a:gd name="connsiteX19" fmla="*/ 71062 w 81144"/>
                  <a:gd name="connsiteY19" fmla="*/ 3472 h 17604"/>
                  <a:gd name="connsiteX20" fmla="*/ 80883 w 81144"/>
                  <a:gd name="connsiteY20" fmla="*/ 1660 h 17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81144" h="17604">
                    <a:moveTo>
                      <a:pt x="80883" y="1660"/>
                    </a:moveTo>
                    <a:cubicBezTo>
                      <a:pt x="80883" y="1660"/>
                      <a:pt x="76974" y="1088"/>
                      <a:pt x="70680" y="421"/>
                    </a:cubicBezTo>
                    <a:cubicBezTo>
                      <a:pt x="67076" y="-27"/>
                      <a:pt x="63443" y="-247"/>
                      <a:pt x="59810" y="-247"/>
                    </a:cubicBezTo>
                    <a:lnTo>
                      <a:pt x="53422" y="-247"/>
                    </a:lnTo>
                    <a:lnTo>
                      <a:pt x="46652" y="-247"/>
                    </a:lnTo>
                    <a:cubicBezTo>
                      <a:pt x="44363" y="-247"/>
                      <a:pt x="41979" y="-247"/>
                      <a:pt x="39691" y="421"/>
                    </a:cubicBezTo>
                    <a:cubicBezTo>
                      <a:pt x="37402" y="1088"/>
                      <a:pt x="35019" y="1184"/>
                      <a:pt x="32635" y="1565"/>
                    </a:cubicBezTo>
                    <a:cubicBezTo>
                      <a:pt x="28077" y="2461"/>
                      <a:pt x="23586" y="3663"/>
                      <a:pt x="19190" y="5188"/>
                    </a:cubicBezTo>
                    <a:cubicBezTo>
                      <a:pt x="15204" y="6561"/>
                      <a:pt x="11361" y="8354"/>
                      <a:pt x="7748" y="10528"/>
                    </a:cubicBezTo>
                    <a:cubicBezTo>
                      <a:pt x="6184" y="11443"/>
                      <a:pt x="4687" y="12464"/>
                      <a:pt x="3266" y="13579"/>
                    </a:cubicBezTo>
                    <a:cubicBezTo>
                      <a:pt x="1998" y="14657"/>
                      <a:pt x="816" y="15839"/>
                      <a:pt x="-262" y="17107"/>
                    </a:cubicBezTo>
                    <a:cubicBezTo>
                      <a:pt x="3094" y="17441"/>
                      <a:pt x="6489" y="17441"/>
                      <a:pt x="9845" y="17107"/>
                    </a:cubicBezTo>
                    <a:cubicBezTo>
                      <a:pt x="13564" y="17107"/>
                      <a:pt x="17664" y="15868"/>
                      <a:pt x="21860" y="15010"/>
                    </a:cubicBezTo>
                    <a:lnTo>
                      <a:pt x="28344" y="13579"/>
                    </a:lnTo>
                    <a:lnTo>
                      <a:pt x="35019" y="11958"/>
                    </a:lnTo>
                    <a:cubicBezTo>
                      <a:pt x="37183" y="11453"/>
                      <a:pt x="39376" y="10881"/>
                      <a:pt x="41598" y="10242"/>
                    </a:cubicBezTo>
                    <a:lnTo>
                      <a:pt x="48272" y="8716"/>
                    </a:lnTo>
                    <a:lnTo>
                      <a:pt x="54566" y="7095"/>
                    </a:lnTo>
                    <a:lnTo>
                      <a:pt x="60668" y="5760"/>
                    </a:lnTo>
                    <a:cubicBezTo>
                      <a:pt x="64482" y="4902"/>
                      <a:pt x="68010" y="3949"/>
                      <a:pt x="71062" y="3472"/>
                    </a:cubicBezTo>
                    <a:cubicBezTo>
                      <a:pt x="77069" y="2614"/>
                      <a:pt x="80883" y="1660"/>
                      <a:pt x="80883" y="166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852" name="组合 851">
              <a:extLst>
                <a:ext uri="{FF2B5EF4-FFF2-40B4-BE49-F238E27FC236}">
                  <a16:creationId xmlns:a16="http://schemas.microsoft.com/office/drawing/2014/main" id="{0E2A11D9-30C4-94FC-3F05-D207D880F123}"/>
                </a:ext>
              </a:extLst>
            </p:cNvPr>
            <p:cNvGrpSpPr/>
            <p:nvPr/>
          </p:nvGrpSpPr>
          <p:grpSpPr>
            <a:xfrm>
              <a:off x="3241511" y="2396425"/>
              <a:ext cx="252949" cy="517503"/>
              <a:chOff x="1320293" y="2390040"/>
              <a:chExt cx="252949" cy="517503"/>
            </a:xfrm>
            <a:grpFill/>
          </p:grpSpPr>
          <p:sp>
            <p:nvSpPr>
              <p:cNvPr id="853" name="任意多边形: 形状 852">
                <a:extLst>
                  <a:ext uri="{FF2B5EF4-FFF2-40B4-BE49-F238E27FC236}">
                    <a16:creationId xmlns:a16="http://schemas.microsoft.com/office/drawing/2014/main" id="{19DAD751-DC9F-2492-4479-3260AC2D8B5C}"/>
                  </a:ext>
                </a:extLst>
              </p:cNvPr>
              <p:cNvSpPr/>
              <p:nvPr/>
            </p:nvSpPr>
            <p:spPr>
              <a:xfrm>
                <a:off x="1320293" y="2408965"/>
                <a:ext cx="225110" cy="473230"/>
              </a:xfrm>
              <a:custGeom>
                <a:avLst/>
                <a:gdLst>
                  <a:gd name="connsiteX0" fmla="*/ -262 w 288603"/>
                  <a:gd name="connsiteY0" fmla="*/ 597189 h 606705"/>
                  <a:gd name="connsiteX1" fmla="*/ 274734 w 288603"/>
                  <a:gd name="connsiteY1" fmla="*/ 363194 h 606705"/>
                  <a:gd name="connsiteX2" fmla="*/ 248703 w 288603"/>
                  <a:gd name="connsiteY2" fmla="*/ 149890 h 606705"/>
                  <a:gd name="connsiteX3" fmla="*/ 108249 w 288603"/>
                  <a:gd name="connsiteY3" fmla="*/ 15443 h 606705"/>
                  <a:gd name="connsiteX4" fmla="*/ 76497 w 288603"/>
                  <a:gd name="connsiteY4" fmla="*/ 3048 h 606705"/>
                  <a:gd name="connsiteX5" fmla="*/ 74018 w 288603"/>
                  <a:gd name="connsiteY5" fmla="*/ 92 h 606705"/>
                  <a:gd name="connsiteX6" fmla="*/ 225437 w 288603"/>
                  <a:gd name="connsiteY6" fmla="*/ 99640 h 606705"/>
                  <a:gd name="connsiteX7" fmla="*/ 287988 w 288603"/>
                  <a:gd name="connsiteY7" fmla="*/ 280809 h 606705"/>
                  <a:gd name="connsiteX8" fmla="*/ 111777 w 288603"/>
                  <a:gd name="connsiteY8" fmla="*/ 587844 h 606705"/>
                  <a:gd name="connsiteX9" fmla="*/ -262 w 288603"/>
                  <a:gd name="connsiteY9" fmla="*/ 605675 h 606705"/>
                  <a:gd name="connsiteX10" fmla="*/ -262 w 288603"/>
                  <a:gd name="connsiteY10" fmla="*/ 597856 h 6067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88603" h="606705">
                    <a:moveTo>
                      <a:pt x="-262" y="597189"/>
                    </a:moveTo>
                    <a:cubicBezTo>
                      <a:pt x="128464" y="606247"/>
                      <a:pt x="244698" y="508892"/>
                      <a:pt x="274734" y="363194"/>
                    </a:cubicBezTo>
                    <a:cubicBezTo>
                      <a:pt x="289619" y="291155"/>
                      <a:pt x="280474" y="216227"/>
                      <a:pt x="248703" y="149890"/>
                    </a:cubicBezTo>
                    <a:cubicBezTo>
                      <a:pt x="218972" y="90085"/>
                      <a:pt x="169294" y="42533"/>
                      <a:pt x="108249" y="15443"/>
                    </a:cubicBezTo>
                    <a:cubicBezTo>
                      <a:pt x="97903" y="10733"/>
                      <a:pt x="87300" y="6595"/>
                      <a:pt x="76497" y="3048"/>
                    </a:cubicBezTo>
                    <a:cubicBezTo>
                      <a:pt x="72206" y="1713"/>
                      <a:pt x="69822" y="-1243"/>
                      <a:pt x="74018" y="92"/>
                    </a:cubicBezTo>
                    <a:cubicBezTo>
                      <a:pt x="133441" y="17093"/>
                      <a:pt x="186267" y="51830"/>
                      <a:pt x="225437" y="99640"/>
                    </a:cubicBezTo>
                    <a:cubicBezTo>
                      <a:pt x="264417" y="152160"/>
                      <a:pt x="286263" y="215426"/>
                      <a:pt x="287988" y="280809"/>
                    </a:cubicBezTo>
                    <a:cubicBezTo>
                      <a:pt x="294091" y="415638"/>
                      <a:pt x="220479" y="541121"/>
                      <a:pt x="111777" y="587844"/>
                    </a:cubicBezTo>
                    <a:cubicBezTo>
                      <a:pt x="76392" y="602662"/>
                      <a:pt x="37974" y="608774"/>
                      <a:pt x="-262" y="605675"/>
                    </a:cubicBezTo>
                    <a:lnTo>
                      <a:pt x="-262" y="597856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854" name="任意多边形: 形状 853">
                <a:extLst>
                  <a:ext uri="{FF2B5EF4-FFF2-40B4-BE49-F238E27FC236}">
                    <a16:creationId xmlns:a16="http://schemas.microsoft.com/office/drawing/2014/main" id="{183809AE-B017-0D1B-1731-6965FB11447E}"/>
                  </a:ext>
                </a:extLst>
              </p:cNvPr>
              <p:cNvSpPr/>
              <p:nvPr/>
            </p:nvSpPr>
            <p:spPr>
              <a:xfrm>
                <a:off x="1338589" y="2880989"/>
                <a:ext cx="87465" cy="26554"/>
              </a:xfrm>
              <a:custGeom>
                <a:avLst/>
                <a:gdLst>
                  <a:gd name="connsiteX0" fmla="*/ 111874 w 112135"/>
                  <a:gd name="connsiteY0" fmla="*/ 29503 h 34043"/>
                  <a:gd name="connsiteX1" fmla="*/ 106725 w 112135"/>
                  <a:gd name="connsiteY1" fmla="*/ 30647 h 34043"/>
                  <a:gd name="connsiteX2" fmla="*/ 93090 w 112135"/>
                  <a:gd name="connsiteY2" fmla="*/ 32650 h 34043"/>
                  <a:gd name="connsiteX3" fmla="*/ 74019 w 112135"/>
                  <a:gd name="connsiteY3" fmla="*/ 33794 h 34043"/>
                  <a:gd name="connsiteX4" fmla="*/ 52279 w 112135"/>
                  <a:gd name="connsiteY4" fmla="*/ 32364 h 34043"/>
                  <a:gd name="connsiteX5" fmla="*/ 31301 w 112135"/>
                  <a:gd name="connsiteY5" fmla="*/ 27787 h 34043"/>
                  <a:gd name="connsiteX6" fmla="*/ 13852 w 112135"/>
                  <a:gd name="connsiteY6" fmla="*/ 20254 h 34043"/>
                  <a:gd name="connsiteX7" fmla="*/ -70 w 112135"/>
                  <a:gd name="connsiteY7" fmla="*/ -247 h 34043"/>
                  <a:gd name="connsiteX8" fmla="*/ 46748 w 112135"/>
                  <a:gd name="connsiteY8" fmla="*/ 5856 h 34043"/>
                  <a:gd name="connsiteX9" fmla="*/ 56283 w 112135"/>
                  <a:gd name="connsiteY9" fmla="*/ 8049 h 34043"/>
                  <a:gd name="connsiteX10" fmla="*/ 65819 w 112135"/>
                  <a:gd name="connsiteY10" fmla="*/ 10337 h 34043"/>
                  <a:gd name="connsiteX11" fmla="*/ 81838 w 112135"/>
                  <a:gd name="connsiteY11" fmla="*/ 15200 h 34043"/>
                  <a:gd name="connsiteX12" fmla="*/ 94710 w 112135"/>
                  <a:gd name="connsiteY12" fmla="*/ 20254 h 34043"/>
                  <a:gd name="connsiteX13" fmla="*/ 104246 w 112135"/>
                  <a:gd name="connsiteY13" fmla="*/ 24831 h 34043"/>
                  <a:gd name="connsiteX14" fmla="*/ 111874 w 112135"/>
                  <a:gd name="connsiteY14" fmla="*/ 29503 h 340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12135" h="34043">
                    <a:moveTo>
                      <a:pt x="111874" y="29503"/>
                    </a:moveTo>
                    <a:lnTo>
                      <a:pt x="106725" y="30647"/>
                    </a:lnTo>
                    <a:cubicBezTo>
                      <a:pt x="103483" y="31219"/>
                      <a:pt x="98715" y="31887"/>
                      <a:pt x="93090" y="32650"/>
                    </a:cubicBezTo>
                    <a:cubicBezTo>
                      <a:pt x="86758" y="33346"/>
                      <a:pt x="80389" y="33727"/>
                      <a:pt x="74019" y="33794"/>
                    </a:cubicBezTo>
                    <a:cubicBezTo>
                      <a:pt x="66744" y="33832"/>
                      <a:pt x="59478" y="33355"/>
                      <a:pt x="52279" y="32364"/>
                    </a:cubicBezTo>
                    <a:cubicBezTo>
                      <a:pt x="45175" y="31420"/>
                      <a:pt x="38157" y="29894"/>
                      <a:pt x="31301" y="27787"/>
                    </a:cubicBezTo>
                    <a:cubicBezTo>
                      <a:pt x="25246" y="25880"/>
                      <a:pt x="19392" y="23353"/>
                      <a:pt x="13852" y="20254"/>
                    </a:cubicBezTo>
                    <a:cubicBezTo>
                      <a:pt x="4317" y="14152"/>
                      <a:pt x="-1405" y="7191"/>
                      <a:pt x="-70" y="-247"/>
                    </a:cubicBezTo>
                    <a:cubicBezTo>
                      <a:pt x="15644" y="888"/>
                      <a:pt x="31273" y="2929"/>
                      <a:pt x="46748" y="5856"/>
                    </a:cubicBezTo>
                    <a:lnTo>
                      <a:pt x="56283" y="8049"/>
                    </a:lnTo>
                    <a:cubicBezTo>
                      <a:pt x="59430" y="8716"/>
                      <a:pt x="62386" y="9479"/>
                      <a:pt x="65819" y="10337"/>
                    </a:cubicBezTo>
                    <a:cubicBezTo>
                      <a:pt x="71635" y="12054"/>
                      <a:pt x="76975" y="13484"/>
                      <a:pt x="81838" y="15200"/>
                    </a:cubicBezTo>
                    <a:cubicBezTo>
                      <a:pt x="86701" y="16917"/>
                      <a:pt x="91373" y="18633"/>
                      <a:pt x="94710" y="20254"/>
                    </a:cubicBezTo>
                    <a:cubicBezTo>
                      <a:pt x="98048" y="21875"/>
                      <a:pt x="101767" y="23496"/>
                      <a:pt x="104246" y="24831"/>
                    </a:cubicBezTo>
                    <a:cubicBezTo>
                      <a:pt x="106906" y="26195"/>
                      <a:pt x="109452" y="27758"/>
                      <a:pt x="111874" y="29503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855" name="任意多边形: 形状 854">
                <a:extLst>
                  <a:ext uri="{FF2B5EF4-FFF2-40B4-BE49-F238E27FC236}">
                    <a16:creationId xmlns:a16="http://schemas.microsoft.com/office/drawing/2014/main" id="{D3C21EB9-09E2-F1C7-8ADC-8CA8F90A953C}"/>
                  </a:ext>
                </a:extLst>
              </p:cNvPr>
              <p:cNvSpPr/>
              <p:nvPr/>
            </p:nvSpPr>
            <p:spPr>
              <a:xfrm>
                <a:off x="1338448" y="2819406"/>
                <a:ext cx="59343" cy="54889"/>
              </a:xfrm>
              <a:custGeom>
                <a:avLst/>
                <a:gdLst>
                  <a:gd name="connsiteX0" fmla="*/ 75820 w 76081"/>
                  <a:gd name="connsiteY0" fmla="*/ -247 h 70370"/>
                  <a:gd name="connsiteX1" fmla="*/ 72864 w 76081"/>
                  <a:gd name="connsiteY1" fmla="*/ 2328 h 70370"/>
                  <a:gd name="connsiteX2" fmla="*/ 64950 w 76081"/>
                  <a:gd name="connsiteY2" fmla="*/ 8812 h 70370"/>
                  <a:gd name="connsiteX3" fmla="*/ 53412 w 76081"/>
                  <a:gd name="connsiteY3" fmla="*/ 17870 h 70370"/>
                  <a:gd name="connsiteX4" fmla="*/ 39491 w 76081"/>
                  <a:gd name="connsiteY4" fmla="*/ 27978 h 70370"/>
                  <a:gd name="connsiteX5" fmla="*/ 24902 w 76081"/>
                  <a:gd name="connsiteY5" fmla="*/ 38466 h 70370"/>
                  <a:gd name="connsiteX6" fmla="*/ 11743 w 76081"/>
                  <a:gd name="connsiteY6" fmla="*/ 48860 h 70370"/>
                  <a:gd name="connsiteX7" fmla="*/ -81 w 76081"/>
                  <a:gd name="connsiteY7" fmla="*/ 70123 h 70370"/>
                  <a:gd name="connsiteX8" fmla="*/ 42256 w 76081"/>
                  <a:gd name="connsiteY8" fmla="*/ 54962 h 70370"/>
                  <a:gd name="connsiteX9" fmla="*/ 49789 w 76081"/>
                  <a:gd name="connsiteY9" fmla="*/ 49146 h 70370"/>
                  <a:gd name="connsiteX10" fmla="*/ 55987 w 76081"/>
                  <a:gd name="connsiteY10" fmla="*/ 42852 h 70370"/>
                  <a:gd name="connsiteX11" fmla="*/ 65522 w 76081"/>
                  <a:gd name="connsiteY11" fmla="*/ 30075 h 70370"/>
                  <a:gd name="connsiteX12" fmla="*/ 71339 w 76081"/>
                  <a:gd name="connsiteY12" fmla="*/ 18252 h 70370"/>
                  <a:gd name="connsiteX13" fmla="*/ 74390 w 76081"/>
                  <a:gd name="connsiteY13" fmla="*/ 8716 h 70370"/>
                  <a:gd name="connsiteX14" fmla="*/ 75820 w 76081"/>
                  <a:gd name="connsiteY14" fmla="*/ -247 h 703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6081" h="70370">
                    <a:moveTo>
                      <a:pt x="75820" y="-247"/>
                    </a:moveTo>
                    <a:lnTo>
                      <a:pt x="72864" y="2328"/>
                    </a:lnTo>
                    <a:lnTo>
                      <a:pt x="64950" y="8812"/>
                    </a:lnTo>
                    <a:lnTo>
                      <a:pt x="53412" y="17870"/>
                    </a:lnTo>
                    <a:cubicBezTo>
                      <a:pt x="49026" y="20922"/>
                      <a:pt x="44354" y="24640"/>
                      <a:pt x="39491" y="27978"/>
                    </a:cubicBezTo>
                    <a:cubicBezTo>
                      <a:pt x="34628" y="31315"/>
                      <a:pt x="29955" y="34843"/>
                      <a:pt x="24902" y="38466"/>
                    </a:cubicBezTo>
                    <a:cubicBezTo>
                      <a:pt x="19848" y="42090"/>
                      <a:pt x="15366" y="45332"/>
                      <a:pt x="11743" y="48860"/>
                    </a:cubicBezTo>
                    <a:cubicBezTo>
                      <a:pt x="3924" y="55535"/>
                      <a:pt x="-1320" y="62781"/>
                      <a:pt x="-81" y="70123"/>
                    </a:cubicBezTo>
                    <a:cubicBezTo>
                      <a:pt x="15138" y="68960"/>
                      <a:pt x="29755" y="63725"/>
                      <a:pt x="42256" y="54962"/>
                    </a:cubicBezTo>
                    <a:cubicBezTo>
                      <a:pt x="44878" y="53170"/>
                      <a:pt x="47395" y="51225"/>
                      <a:pt x="49789" y="49146"/>
                    </a:cubicBezTo>
                    <a:cubicBezTo>
                      <a:pt x="52077" y="47048"/>
                      <a:pt x="54079" y="44950"/>
                      <a:pt x="55987" y="42852"/>
                    </a:cubicBezTo>
                    <a:cubicBezTo>
                      <a:pt x="59629" y="38953"/>
                      <a:pt x="62824" y="34671"/>
                      <a:pt x="65522" y="30075"/>
                    </a:cubicBezTo>
                    <a:cubicBezTo>
                      <a:pt x="67820" y="26319"/>
                      <a:pt x="69775" y="22361"/>
                      <a:pt x="71339" y="18252"/>
                    </a:cubicBezTo>
                    <a:cubicBezTo>
                      <a:pt x="72559" y="15143"/>
                      <a:pt x="73579" y="11958"/>
                      <a:pt x="74390" y="8716"/>
                    </a:cubicBezTo>
                    <a:cubicBezTo>
                      <a:pt x="75076" y="5761"/>
                      <a:pt x="75553" y="2767"/>
                      <a:pt x="75820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grpSp>
            <p:nvGrpSpPr>
              <p:cNvPr id="856" name="组合 855">
                <a:extLst>
                  <a:ext uri="{FF2B5EF4-FFF2-40B4-BE49-F238E27FC236}">
                    <a16:creationId xmlns:a16="http://schemas.microsoft.com/office/drawing/2014/main" id="{F2760B54-EE81-5024-D41D-6296B8241099}"/>
                  </a:ext>
                </a:extLst>
              </p:cNvPr>
              <p:cNvGrpSpPr/>
              <p:nvPr/>
            </p:nvGrpSpPr>
            <p:grpSpPr>
              <a:xfrm>
                <a:off x="1386449" y="2390040"/>
                <a:ext cx="186793" cy="497566"/>
                <a:chOff x="1386449" y="2390040"/>
                <a:chExt cx="186793" cy="497566"/>
              </a:xfrm>
              <a:grpFill/>
            </p:grpSpPr>
            <p:sp>
              <p:nvSpPr>
                <p:cNvPr id="858" name="任意多边形: 形状 857">
                  <a:extLst>
                    <a:ext uri="{FF2B5EF4-FFF2-40B4-BE49-F238E27FC236}">
                      <a16:creationId xmlns:a16="http://schemas.microsoft.com/office/drawing/2014/main" id="{911AE5A2-BF10-7EE7-87A9-E2A1EA83C9A7}"/>
                    </a:ext>
                  </a:extLst>
                </p:cNvPr>
                <p:cNvSpPr/>
                <p:nvPr/>
              </p:nvSpPr>
              <p:spPr>
                <a:xfrm>
                  <a:off x="1389089" y="2867749"/>
                  <a:ext cx="85010" cy="19857"/>
                </a:xfrm>
                <a:custGeom>
                  <a:avLst/>
                  <a:gdLst>
                    <a:gd name="connsiteX0" fmla="*/ 108726 w 108987"/>
                    <a:gd name="connsiteY0" fmla="*/ 6523 h 25458"/>
                    <a:gd name="connsiteX1" fmla="*/ 104149 w 108987"/>
                    <a:gd name="connsiteY1" fmla="*/ 8812 h 25458"/>
                    <a:gd name="connsiteX2" fmla="*/ 91944 w 108987"/>
                    <a:gd name="connsiteY2" fmla="*/ 14056 h 25458"/>
                    <a:gd name="connsiteX3" fmla="*/ 74399 w 108987"/>
                    <a:gd name="connsiteY3" fmla="*/ 19968 h 25458"/>
                    <a:gd name="connsiteX4" fmla="*/ 64864 w 108987"/>
                    <a:gd name="connsiteY4" fmla="*/ 22447 h 25458"/>
                    <a:gd name="connsiteX5" fmla="*/ 54566 w 108987"/>
                    <a:gd name="connsiteY5" fmla="*/ 24163 h 25458"/>
                    <a:gd name="connsiteX6" fmla="*/ 44267 w 108987"/>
                    <a:gd name="connsiteY6" fmla="*/ 25212 h 25458"/>
                    <a:gd name="connsiteX7" fmla="*/ 34256 w 108987"/>
                    <a:gd name="connsiteY7" fmla="*/ 25212 h 25458"/>
                    <a:gd name="connsiteX8" fmla="*/ 16711 w 108987"/>
                    <a:gd name="connsiteY8" fmla="*/ 22733 h 25458"/>
                    <a:gd name="connsiteX9" fmla="*/ 4506 w 108987"/>
                    <a:gd name="connsiteY9" fmla="*/ 16726 h 25458"/>
                    <a:gd name="connsiteX10" fmla="*/ -262 w 108987"/>
                    <a:gd name="connsiteY10" fmla="*/ 7191 h 25458"/>
                    <a:gd name="connsiteX11" fmla="*/ 44267 w 108987"/>
                    <a:gd name="connsiteY11" fmla="*/ 611 h 25458"/>
                    <a:gd name="connsiteX12" fmla="*/ 62575 w 108987"/>
                    <a:gd name="connsiteY12" fmla="*/ -247 h 25458"/>
                    <a:gd name="connsiteX13" fmla="*/ 70776 w 108987"/>
                    <a:gd name="connsiteY13" fmla="*/ -247 h 25458"/>
                    <a:gd name="connsiteX14" fmla="*/ 78308 w 108987"/>
                    <a:gd name="connsiteY14" fmla="*/ -247 h 25458"/>
                    <a:gd name="connsiteX15" fmla="*/ 100907 w 108987"/>
                    <a:gd name="connsiteY15" fmla="*/ 2995 h 25458"/>
                    <a:gd name="connsiteX16" fmla="*/ 108726 w 108987"/>
                    <a:gd name="connsiteY16" fmla="*/ 6523 h 254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08987" h="25458">
                      <a:moveTo>
                        <a:pt x="108726" y="6523"/>
                      </a:moveTo>
                      <a:lnTo>
                        <a:pt x="104149" y="8812"/>
                      </a:lnTo>
                      <a:cubicBezTo>
                        <a:pt x="101193" y="10051"/>
                        <a:pt x="97093" y="12149"/>
                        <a:pt x="91944" y="14056"/>
                      </a:cubicBezTo>
                      <a:cubicBezTo>
                        <a:pt x="86204" y="16326"/>
                        <a:pt x="80349" y="18299"/>
                        <a:pt x="74399" y="19968"/>
                      </a:cubicBezTo>
                      <a:lnTo>
                        <a:pt x="64864" y="22447"/>
                      </a:lnTo>
                      <a:lnTo>
                        <a:pt x="54566" y="24163"/>
                      </a:lnTo>
                      <a:cubicBezTo>
                        <a:pt x="51152" y="24697"/>
                        <a:pt x="47719" y="25050"/>
                        <a:pt x="44267" y="25212"/>
                      </a:cubicBezTo>
                      <a:cubicBezTo>
                        <a:pt x="40835" y="25212"/>
                        <a:pt x="37498" y="25212"/>
                        <a:pt x="34256" y="25212"/>
                      </a:cubicBezTo>
                      <a:cubicBezTo>
                        <a:pt x="28334" y="25041"/>
                        <a:pt x="22451" y="24211"/>
                        <a:pt x="16711" y="22733"/>
                      </a:cubicBezTo>
                      <a:cubicBezTo>
                        <a:pt x="12277" y="21570"/>
                        <a:pt x="8129" y="19529"/>
                        <a:pt x="4506" y="16726"/>
                      </a:cubicBezTo>
                      <a:cubicBezTo>
                        <a:pt x="1645" y="14361"/>
                        <a:pt x="-90" y="10900"/>
                        <a:pt x="-262" y="7191"/>
                      </a:cubicBezTo>
                      <a:cubicBezTo>
                        <a:pt x="14422" y="4015"/>
                        <a:pt x="29297" y="1813"/>
                        <a:pt x="44267" y="611"/>
                      </a:cubicBezTo>
                      <a:cubicBezTo>
                        <a:pt x="50752" y="39"/>
                        <a:pt x="56950" y="-56"/>
                        <a:pt x="62575" y="-247"/>
                      </a:cubicBezTo>
                      <a:lnTo>
                        <a:pt x="70776" y="-247"/>
                      </a:lnTo>
                      <a:lnTo>
                        <a:pt x="78308" y="-247"/>
                      </a:lnTo>
                      <a:cubicBezTo>
                        <a:pt x="85918" y="240"/>
                        <a:pt x="93469" y="1327"/>
                        <a:pt x="100907" y="2995"/>
                      </a:cubicBezTo>
                      <a:cubicBezTo>
                        <a:pt x="103586" y="3987"/>
                        <a:pt x="106199" y="5169"/>
                        <a:pt x="108726" y="6523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859" name="任意多边形: 形状 858">
                  <a:extLst>
                    <a:ext uri="{FF2B5EF4-FFF2-40B4-BE49-F238E27FC236}">
                      <a16:creationId xmlns:a16="http://schemas.microsoft.com/office/drawing/2014/main" id="{97018C3A-721A-F1A4-C4EB-CAE2769FF4CF}"/>
                    </a:ext>
                  </a:extLst>
                </p:cNvPr>
                <p:cNvSpPr/>
                <p:nvPr/>
              </p:nvSpPr>
              <p:spPr>
                <a:xfrm>
                  <a:off x="1435574" y="2830295"/>
                  <a:ext cx="78911" cy="30333"/>
                </a:xfrm>
                <a:custGeom>
                  <a:avLst/>
                  <a:gdLst>
                    <a:gd name="connsiteX0" fmla="*/ 100907 w 101168"/>
                    <a:gd name="connsiteY0" fmla="*/ 0 h 38888"/>
                    <a:gd name="connsiteX1" fmla="*/ 97093 w 101168"/>
                    <a:gd name="connsiteY1" fmla="*/ 3147 h 38888"/>
                    <a:gd name="connsiteX2" fmla="*/ 86890 w 101168"/>
                    <a:gd name="connsiteY2" fmla="*/ 10966 h 38888"/>
                    <a:gd name="connsiteX3" fmla="*/ 71824 w 101168"/>
                    <a:gd name="connsiteY3" fmla="*/ 20501 h 38888"/>
                    <a:gd name="connsiteX4" fmla="*/ 54089 w 101168"/>
                    <a:gd name="connsiteY4" fmla="*/ 30036 h 38888"/>
                    <a:gd name="connsiteX5" fmla="*/ 44554 w 101168"/>
                    <a:gd name="connsiteY5" fmla="*/ 33565 h 38888"/>
                    <a:gd name="connsiteX6" fmla="*/ 35019 w 101168"/>
                    <a:gd name="connsiteY6" fmla="*/ 36330 h 38888"/>
                    <a:gd name="connsiteX7" fmla="*/ 18332 w 101168"/>
                    <a:gd name="connsiteY7" fmla="*/ 38618 h 38888"/>
                    <a:gd name="connsiteX8" fmla="*/ 5936 w 101168"/>
                    <a:gd name="connsiteY8" fmla="*/ 36425 h 38888"/>
                    <a:gd name="connsiteX9" fmla="*/ -262 w 101168"/>
                    <a:gd name="connsiteY9" fmla="*/ 29178 h 38888"/>
                    <a:gd name="connsiteX10" fmla="*/ 39500 w 101168"/>
                    <a:gd name="connsiteY10" fmla="*/ 11347 h 38888"/>
                    <a:gd name="connsiteX11" fmla="*/ 70776 w 101168"/>
                    <a:gd name="connsiteY11" fmla="*/ 2480 h 38888"/>
                    <a:gd name="connsiteX12" fmla="*/ 82981 w 101168"/>
                    <a:gd name="connsiteY12" fmla="*/ 668 h 38888"/>
                    <a:gd name="connsiteX13" fmla="*/ 92516 w 101168"/>
                    <a:gd name="connsiteY13" fmla="*/ -95 h 38888"/>
                    <a:gd name="connsiteX14" fmla="*/ 100907 w 101168"/>
                    <a:gd name="connsiteY14" fmla="*/ 0 h 388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01168" h="38888">
                      <a:moveTo>
                        <a:pt x="100907" y="0"/>
                      </a:moveTo>
                      <a:lnTo>
                        <a:pt x="97093" y="3147"/>
                      </a:lnTo>
                      <a:cubicBezTo>
                        <a:pt x="93841" y="5941"/>
                        <a:pt x="90428" y="8544"/>
                        <a:pt x="86890" y="10966"/>
                      </a:cubicBezTo>
                      <a:cubicBezTo>
                        <a:pt x="82065" y="14446"/>
                        <a:pt x="77031" y="17631"/>
                        <a:pt x="71824" y="20501"/>
                      </a:cubicBezTo>
                      <a:cubicBezTo>
                        <a:pt x="66122" y="24058"/>
                        <a:pt x="60201" y="27242"/>
                        <a:pt x="54089" y="30036"/>
                      </a:cubicBezTo>
                      <a:cubicBezTo>
                        <a:pt x="50980" y="31381"/>
                        <a:pt x="47796" y="32563"/>
                        <a:pt x="44554" y="33565"/>
                      </a:cubicBezTo>
                      <a:cubicBezTo>
                        <a:pt x="41426" y="34661"/>
                        <a:pt x="38241" y="35586"/>
                        <a:pt x="35019" y="36330"/>
                      </a:cubicBezTo>
                      <a:cubicBezTo>
                        <a:pt x="29564" y="37722"/>
                        <a:pt x="23967" y="38494"/>
                        <a:pt x="18332" y="38618"/>
                      </a:cubicBezTo>
                      <a:cubicBezTo>
                        <a:pt x="14089" y="38790"/>
                        <a:pt x="9865" y="38037"/>
                        <a:pt x="5936" y="36425"/>
                      </a:cubicBezTo>
                      <a:cubicBezTo>
                        <a:pt x="2894" y="35061"/>
                        <a:pt x="615" y="32401"/>
                        <a:pt x="-262" y="29178"/>
                      </a:cubicBezTo>
                      <a:cubicBezTo>
                        <a:pt x="12553" y="22303"/>
                        <a:pt x="25846" y="16344"/>
                        <a:pt x="39500" y="11347"/>
                      </a:cubicBezTo>
                      <a:cubicBezTo>
                        <a:pt x="49674" y="7571"/>
                        <a:pt x="60134" y="4606"/>
                        <a:pt x="70776" y="2480"/>
                      </a:cubicBezTo>
                      <a:cubicBezTo>
                        <a:pt x="74809" y="1660"/>
                        <a:pt x="78880" y="1049"/>
                        <a:pt x="82981" y="668"/>
                      </a:cubicBezTo>
                      <a:cubicBezTo>
                        <a:pt x="86604" y="191"/>
                        <a:pt x="89655" y="0"/>
                        <a:pt x="92516" y="-95"/>
                      </a:cubicBezTo>
                      <a:cubicBezTo>
                        <a:pt x="95310" y="-324"/>
                        <a:pt x="98123" y="-295"/>
                        <a:pt x="100907" y="0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860" name="任意多边形: 形状 859">
                  <a:extLst>
                    <a:ext uri="{FF2B5EF4-FFF2-40B4-BE49-F238E27FC236}">
                      <a16:creationId xmlns:a16="http://schemas.microsoft.com/office/drawing/2014/main" id="{141208F5-D6E6-5472-FD3B-487412420224}"/>
                    </a:ext>
                  </a:extLst>
                </p:cNvPr>
                <p:cNvSpPr/>
                <p:nvPr/>
              </p:nvSpPr>
              <p:spPr>
                <a:xfrm>
                  <a:off x="1477521" y="2778946"/>
                  <a:ext cx="67830" cy="44577"/>
                </a:xfrm>
                <a:custGeom>
                  <a:avLst/>
                  <a:gdLst>
                    <a:gd name="connsiteX0" fmla="*/ 86700 w 86961"/>
                    <a:gd name="connsiteY0" fmla="*/ -247 h 57150"/>
                    <a:gd name="connsiteX1" fmla="*/ 83839 w 86961"/>
                    <a:gd name="connsiteY1" fmla="*/ 3663 h 57150"/>
                    <a:gd name="connsiteX2" fmla="*/ 75829 w 86961"/>
                    <a:gd name="connsiteY2" fmla="*/ 13198 h 57150"/>
                    <a:gd name="connsiteX3" fmla="*/ 70394 w 86961"/>
                    <a:gd name="connsiteY3" fmla="*/ 19396 h 57150"/>
                    <a:gd name="connsiteX4" fmla="*/ 63910 w 86961"/>
                    <a:gd name="connsiteY4" fmla="*/ 25785 h 57150"/>
                    <a:gd name="connsiteX5" fmla="*/ 49321 w 86961"/>
                    <a:gd name="connsiteY5" fmla="*/ 38657 h 57150"/>
                    <a:gd name="connsiteX6" fmla="*/ 33588 w 86961"/>
                    <a:gd name="connsiteY6" fmla="*/ 49051 h 57150"/>
                    <a:gd name="connsiteX7" fmla="*/ 18809 w 86961"/>
                    <a:gd name="connsiteY7" fmla="*/ 55535 h 57150"/>
                    <a:gd name="connsiteX8" fmla="*/ -262 w 86961"/>
                    <a:gd name="connsiteY8" fmla="*/ 51720 h 57150"/>
                    <a:gd name="connsiteX9" fmla="*/ 32825 w 86961"/>
                    <a:gd name="connsiteY9" fmla="*/ 25022 h 57150"/>
                    <a:gd name="connsiteX10" fmla="*/ 47224 w 86961"/>
                    <a:gd name="connsiteY10" fmla="*/ 15486 h 57150"/>
                    <a:gd name="connsiteX11" fmla="*/ 60001 w 86961"/>
                    <a:gd name="connsiteY11" fmla="*/ 8716 h 57150"/>
                    <a:gd name="connsiteX12" fmla="*/ 79071 w 86961"/>
                    <a:gd name="connsiteY12" fmla="*/ 1088 h 57150"/>
                    <a:gd name="connsiteX13" fmla="*/ 86700 w 86961"/>
                    <a:gd name="connsiteY13" fmla="*/ -247 h 57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86961" h="57150">
                      <a:moveTo>
                        <a:pt x="86700" y="-247"/>
                      </a:moveTo>
                      <a:lnTo>
                        <a:pt x="83839" y="3663"/>
                      </a:lnTo>
                      <a:cubicBezTo>
                        <a:pt x="82027" y="6142"/>
                        <a:pt x="79262" y="9479"/>
                        <a:pt x="75829" y="13198"/>
                      </a:cubicBezTo>
                      <a:lnTo>
                        <a:pt x="70394" y="19396"/>
                      </a:lnTo>
                      <a:lnTo>
                        <a:pt x="63910" y="25785"/>
                      </a:lnTo>
                      <a:cubicBezTo>
                        <a:pt x="59314" y="30371"/>
                        <a:pt x="54442" y="34671"/>
                        <a:pt x="49321" y="38657"/>
                      </a:cubicBezTo>
                      <a:cubicBezTo>
                        <a:pt x="44306" y="42462"/>
                        <a:pt x="39052" y="45932"/>
                        <a:pt x="33588" y="49051"/>
                      </a:cubicBezTo>
                      <a:cubicBezTo>
                        <a:pt x="28935" y="51778"/>
                        <a:pt x="23967" y="53961"/>
                        <a:pt x="18809" y="55535"/>
                      </a:cubicBezTo>
                      <a:cubicBezTo>
                        <a:pt x="9273" y="58013"/>
                        <a:pt x="2694" y="57346"/>
                        <a:pt x="-262" y="51720"/>
                      </a:cubicBezTo>
                      <a:cubicBezTo>
                        <a:pt x="10122" y="42042"/>
                        <a:pt x="21173" y="33127"/>
                        <a:pt x="32825" y="25022"/>
                      </a:cubicBezTo>
                      <a:cubicBezTo>
                        <a:pt x="37784" y="21398"/>
                        <a:pt x="42361" y="18538"/>
                        <a:pt x="47224" y="15486"/>
                      </a:cubicBezTo>
                      <a:cubicBezTo>
                        <a:pt x="52087" y="12435"/>
                        <a:pt x="55996" y="10624"/>
                        <a:pt x="60001" y="8716"/>
                      </a:cubicBezTo>
                      <a:cubicBezTo>
                        <a:pt x="66132" y="5646"/>
                        <a:pt x="72511" y="3091"/>
                        <a:pt x="79071" y="1088"/>
                      </a:cubicBezTo>
                      <a:cubicBezTo>
                        <a:pt x="81579" y="449"/>
                        <a:pt x="84125" y="1"/>
                        <a:pt x="86700" y="-24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861" name="任意多边形: 形状 860">
                  <a:extLst>
                    <a:ext uri="{FF2B5EF4-FFF2-40B4-BE49-F238E27FC236}">
                      <a16:creationId xmlns:a16="http://schemas.microsoft.com/office/drawing/2014/main" id="{0BA1E79D-3707-43D8-79BA-AD6573D54324}"/>
                    </a:ext>
                  </a:extLst>
                </p:cNvPr>
                <p:cNvSpPr/>
                <p:nvPr/>
              </p:nvSpPr>
              <p:spPr>
                <a:xfrm>
                  <a:off x="1510915" y="2720785"/>
                  <a:ext cx="54368" cy="56506"/>
                </a:xfrm>
                <a:custGeom>
                  <a:avLst/>
                  <a:gdLst>
                    <a:gd name="connsiteX0" fmla="*/ 69441 w 69702"/>
                    <a:gd name="connsiteY0" fmla="*/ -247 h 72444"/>
                    <a:gd name="connsiteX1" fmla="*/ 68964 w 69702"/>
                    <a:gd name="connsiteY1" fmla="*/ 897 h 72444"/>
                    <a:gd name="connsiteX2" fmla="*/ 67533 w 69702"/>
                    <a:gd name="connsiteY2" fmla="*/ 3949 h 72444"/>
                    <a:gd name="connsiteX3" fmla="*/ 62003 w 69702"/>
                    <a:gd name="connsiteY3" fmla="*/ 14819 h 72444"/>
                    <a:gd name="connsiteX4" fmla="*/ 53422 w 69702"/>
                    <a:gd name="connsiteY4" fmla="*/ 29408 h 72444"/>
                    <a:gd name="connsiteX5" fmla="*/ 42551 w 69702"/>
                    <a:gd name="connsiteY5" fmla="*/ 44760 h 72444"/>
                    <a:gd name="connsiteX6" fmla="*/ 30156 w 69702"/>
                    <a:gd name="connsiteY6" fmla="*/ 58395 h 72444"/>
                    <a:gd name="connsiteX7" fmla="*/ 17855 w 69702"/>
                    <a:gd name="connsiteY7" fmla="*/ 67930 h 72444"/>
                    <a:gd name="connsiteX8" fmla="*/ -262 w 69702"/>
                    <a:gd name="connsiteY8" fmla="*/ 69456 h 72444"/>
                    <a:gd name="connsiteX9" fmla="*/ 24911 w 69702"/>
                    <a:gd name="connsiteY9" fmla="*/ 36369 h 72444"/>
                    <a:gd name="connsiteX10" fmla="*/ 36353 w 69702"/>
                    <a:gd name="connsiteY10" fmla="*/ 24259 h 72444"/>
                    <a:gd name="connsiteX11" fmla="*/ 46747 w 69702"/>
                    <a:gd name="connsiteY11" fmla="*/ 14724 h 72444"/>
                    <a:gd name="connsiteX12" fmla="*/ 62957 w 69702"/>
                    <a:gd name="connsiteY12" fmla="*/ 2995 h 72444"/>
                    <a:gd name="connsiteX13" fmla="*/ 67724 w 69702"/>
                    <a:gd name="connsiteY13" fmla="*/ 325 h 7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69702" h="72444">
                      <a:moveTo>
                        <a:pt x="69441" y="-247"/>
                      </a:moveTo>
                      <a:lnTo>
                        <a:pt x="68964" y="897"/>
                      </a:lnTo>
                      <a:cubicBezTo>
                        <a:pt x="68964" y="1565"/>
                        <a:pt x="68201" y="2709"/>
                        <a:pt x="67533" y="3949"/>
                      </a:cubicBezTo>
                      <a:cubicBezTo>
                        <a:pt x="66866" y="5188"/>
                        <a:pt x="64387" y="10433"/>
                        <a:pt x="62003" y="14819"/>
                      </a:cubicBezTo>
                      <a:cubicBezTo>
                        <a:pt x="59619" y="19205"/>
                        <a:pt x="56663" y="24354"/>
                        <a:pt x="53422" y="29408"/>
                      </a:cubicBezTo>
                      <a:cubicBezTo>
                        <a:pt x="50179" y="34462"/>
                        <a:pt x="46270" y="39706"/>
                        <a:pt x="42551" y="44760"/>
                      </a:cubicBezTo>
                      <a:cubicBezTo>
                        <a:pt x="38661" y="49518"/>
                        <a:pt x="34522" y="54076"/>
                        <a:pt x="30156" y="58395"/>
                      </a:cubicBezTo>
                      <a:cubicBezTo>
                        <a:pt x="26380" y="61980"/>
                        <a:pt x="22260" y="65165"/>
                        <a:pt x="17855" y="67930"/>
                      </a:cubicBezTo>
                      <a:cubicBezTo>
                        <a:pt x="9941" y="72698"/>
                        <a:pt x="3457" y="73842"/>
                        <a:pt x="-262" y="69456"/>
                      </a:cubicBezTo>
                      <a:cubicBezTo>
                        <a:pt x="7271" y="57804"/>
                        <a:pt x="15691" y="46743"/>
                        <a:pt x="24911" y="36369"/>
                      </a:cubicBezTo>
                      <a:cubicBezTo>
                        <a:pt x="28820" y="31887"/>
                        <a:pt x="32539" y="27882"/>
                        <a:pt x="36353" y="24259"/>
                      </a:cubicBezTo>
                      <a:cubicBezTo>
                        <a:pt x="39615" y="20865"/>
                        <a:pt x="43085" y="17680"/>
                        <a:pt x="46747" y="14724"/>
                      </a:cubicBezTo>
                      <a:cubicBezTo>
                        <a:pt x="51839" y="10395"/>
                        <a:pt x="57254" y="6476"/>
                        <a:pt x="62957" y="2995"/>
                      </a:cubicBezTo>
                      <a:lnTo>
                        <a:pt x="67724" y="325"/>
                      </a:ln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862" name="任意多边形: 形状 861">
                  <a:extLst>
                    <a:ext uri="{FF2B5EF4-FFF2-40B4-BE49-F238E27FC236}">
                      <a16:creationId xmlns:a16="http://schemas.microsoft.com/office/drawing/2014/main" id="{E1A581B9-67F1-1E9D-CA35-955E5202344D}"/>
                    </a:ext>
                  </a:extLst>
                </p:cNvPr>
                <p:cNvSpPr/>
                <p:nvPr/>
              </p:nvSpPr>
              <p:spPr>
                <a:xfrm>
                  <a:off x="1533972" y="2659426"/>
                  <a:ext cx="39270" cy="64413"/>
                </a:xfrm>
                <a:custGeom>
                  <a:avLst/>
                  <a:gdLst>
                    <a:gd name="connsiteX0" fmla="*/ 50084 w 50346"/>
                    <a:gd name="connsiteY0" fmla="*/ -247 h 82581"/>
                    <a:gd name="connsiteX1" fmla="*/ 49035 w 50346"/>
                    <a:gd name="connsiteY1" fmla="*/ 4140 h 82581"/>
                    <a:gd name="connsiteX2" fmla="*/ 46079 w 50346"/>
                    <a:gd name="connsiteY2" fmla="*/ 15296 h 82581"/>
                    <a:gd name="connsiteX3" fmla="*/ 41026 w 50346"/>
                    <a:gd name="connsiteY3" fmla="*/ 30648 h 82581"/>
                    <a:gd name="connsiteX4" fmla="*/ 33874 w 50346"/>
                    <a:gd name="connsiteY4" fmla="*/ 47430 h 82581"/>
                    <a:gd name="connsiteX5" fmla="*/ 15948 w 50346"/>
                    <a:gd name="connsiteY5" fmla="*/ 75082 h 82581"/>
                    <a:gd name="connsiteX6" fmla="*/ -262 w 50346"/>
                    <a:gd name="connsiteY6" fmla="*/ 81089 h 82581"/>
                    <a:gd name="connsiteX7" fmla="*/ 3838 w 50346"/>
                    <a:gd name="connsiteY7" fmla="*/ 70696 h 82581"/>
                    <a:gd name="connsiteX8" fmla="*/ 7938 w 50346"/>
                    <a:gd name="connsiteY8" fmla="*/ 61160 h 82581"/>
                    <a:gd name="connsiteX9" fmla="*/ 16234 w 50346"/>
                    <a:gd name="connsiteY9" fmla="*/ 44378 h 82581"/>
                    <a:gd name="connsiteX10" fmla="*/ 32062 w 50346"/>
                    <a:gd name="connsiteY10" fmla="*/ 19205 h 82581"/>
                    <a:gd name="connsiteX11" fmla="*/ 39118 w 50346"/>
                    <a:gd name="connsiteY11" fmla="*/ 10528 h 82581"/>
                    <a:gd name="connsiteX12" fmla="*/ 44744 w 50346"/>
                    <a:gd name="connsiteY12" fmla="*/ 4521 h 82581"/>
                    <a:gd name="connsiteX13" fmla="*/ 50084 w 50346"/>
                    <a:gd name="connsiteY13" fmla="*/ -247 h 825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50346" h="82581">
                      <a:moveTo>
                        <a:pt x="50084" y="-247"/>
                      </a:moveTo>
                      <a:lnTo>
                        <a:pt x="49035" y="4140"/>
                      </a:lnTo>
                      <a:cubicBezTo>
                        <a:pt x="48368" y="6810"/>
                        <a:pt x="47509" y="10719"/>
                        <a:pt x="46079" y="15296"/>
                      </a:cubicBezTo>
                      <a:cubicBezTo>
                        <a:pt x="44649" y="19873"/>
                        <a:pt x="43028" y="24831"/>
                        <a:pt x="41026" y="30648"/>
                      </a:cubicBezTo>
                      <a:cubicBezTo>
                        <a:pt x="39023" y="36464"/>
                        <a:pt x="36639" y="41899"/>
                        <a:pt x="33874" y="47430"/>
                      </a:cubicBezTo>
                      <a:cubicBezTo>
                        <a:pt x="29288" y="57480"/>
                        <a:pt x="23242" y="66796"/>
                        <a:pt x="15948" y="75082"/>
                      </a:cubicBezTo>
                      <a:cubicBezTo>
                        <a:pt x="9655" y="81375"/>
                        <a:pt x="3933" y="84140"/>
                        <a:pt x="-262" y="81089"/>
                      </a:cubicBezTo>
                      <a:cubicBezTo>
                        <a:pt x="977" y="77465"/>
                        <a:pt x="2408" y="74033"/>
                        <a:pt x="3838" y="70696"/>
                      </a:cubicBezTo>
                      <a:cubicBezTo>
                        <a:pt x="5268" y="67358"/>
                        <a:pt x="6508" y="64212"/>
                        <a:pt x="7938" y="61160"/>
                      </a:cubicBezTo>
                      <a:cubicBezTo>
                        <a:pt x="10799" y="55058"/>
                        <a:pt x="13373" y="49432"/>
                        <a:pt x="16234" y="44378"/>
                      </a:cubicBezTo>
                      <a:cubicBezTo>
                        <a:pt x="20878" y="35606"/>
                        <a:pt x="26170" y="27186"/>
                        <a:pt x="32062" y="19205"/>
                      </a:cubicBezTo>
                      <a:cubicBezTo>
                        <a:pt x="34542" y="15868"/>
                        <a:pt x="36925" y="13007"/>
                        <a:pt x="39118" y="10528"/>
                      </a:cubicBezTo>
                      <a:cubicBezTo>
                        <a:pt x="41312" y="8049"/>
                        <a:pt x="43123" y="6047"/>
                        <a:pt x="44744" y="4521"/>
                      </a:cubicBezTo>
                      <a:cubicBezTo>
                        <a:pt x="46413" y="2805"/>
                        <a:pt x="48196" y="1212"/>
                        <a:pt x="50084" y="-24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863" name="任意多边形: 形状 862">
                  <a:extLst>
                    <a:ext uri="{FF2B5EF4-FFF2-40B4-BE49-F238E27FC236}">
                      <a16:creationId xmlns:a16="http://schemas.microsoft.com/office/drawing/2014/main" id="{4BB1563F-D474-807D-D1EA-A0D6D459214A}"/>
                    </a:ext>
                  </a:extLst>
                </p:cNvPr>
                <p:cNvSpPr/>
                <p:nvPr/>
              </p:nvSpPr>
              <p:spPr>
                <a:xfrm>
                  <a:off x="1545352" y="2598141"/>
                  <a:ext cx="23799" cy="67646"/>
                </a:xfrm>
                <a:custGeom>
                  <a:avLst/>
                  <a:gdLst>
                    <a:gd name="connsiteX0" fmla="*/ 30251 w 30512"/>
                    <a:gd name="connsiteY0" fmla="*/ -247 h 86726"/>
                    <a:gd name="connsiteX1" fmla="*/ 30251 w 30512"/>
                    <a:gd name="connsiteY1" fmla="*/ 3949 h 86726"/>
                    <a:gd name="connsiteX2" fmla="*/ 29488 w 30512"/>
                    <a:gd name="connsiteY2" fmla="*/ 14819 h 86726"/>
                    <a:gd name="connsiteX3" fmla="*/ 27676 w 30512"/>
                    <a:gd name="connsiteY3" fmla="*/ 29980 h 86726"/>
                    <a:gd name="connsiteX4" fmla="*/ 26246 w 30512"/>
                    <a:gd name="connsiteY4" fmla="*/ 38371 h 86726"/>
                    <a:gd name="connsiteX5" fmla="*/ 24243 w 30512"/>
                    <a:gd name="connsiteY5" fmla="*/ 46953 h 86726"/>
                    <a:gd name="connsiteX6" fmla="*/ 22146 w 30512"/>
                    <a:gd name="connsiteY6" fmla="*/ 55248 h 86726"/>
                    <a:gd name="connsiteX7" fmla="*/ 19381 w 30512"/>
                    <a:gd name="connsiteY7" fmla="*/ 63163 h 86726"/>
                    <a:gd name="connsiteX8" fmla="*/ 13278 w 30512"/>
                    <a:gd name="connsiteY8" fmla="*/ 76512 h 86726"/>
                    <a:gd name="connsiteX9" fmla="*/ -262 w 30512"/>
                    <a:gd name="connsiteY9" fmla="*/ 86047 h 86726"/>
                    <a:gd name="connsiteX10" fmla="*/ 17378 w 30512"/>
                    <a:gd name="connsiteY10" fmla="*/ 21780 h 86726"/>
                    <a:gd name="connsiteX11" fmla="*/ 26246 w 30512"/>
                    <a:gd name="connsiteY11" fmla="*/ 5284 h 86726"/>
                    <a:gd name="connsiteX12" fmla="*/ 29106 w 30512"/>
                    <a:gd name="connsiteY12" fmla="*/ 1184 h 867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0512" h="86726">
                      <a:moveTo>
                        <a:pt x="30251" y="-247"/>
                      </a:moveTo>
                      <a:cubicBezTo>
                        <a:pt x="30251" y="-247"/>
                        <a:pt x="30251" y="1279"/>
                        <a:pt x="30251" y="3949"/>
                      </a:cubicBezTo>
                      <a:cubicBezTo>
                        <a:pt x="30251" y="6619"/>
                        <a:pt x="30251" y="10337"/>
                        <a:pt x="29488" y="14819"/>
                      </a:cubicBezTo>
                      <a:cubicBezTo>
                        <a:pt x="28725" y="19300"/>
                        <a:pt x="28534" y="24354"/>
                        <a:pt x="27676" y="29980"/>
                      </a:cubicBezTo>
                      <a:lnTo>
                        <a:pt x="26246" y="38371"/>
                      </a:lnTo>
                      <a:cubicBezTo>
                        <a:pt x="25674" y="41232"/>
                        <a:pt x="25006" y="44092"/>
                        <a:pt x="24243" y="46953"/>
                      </a:cubicBezTo>
                      <a:cubicBezTo>
                        <a:pt x="23576" y="49813"/>
                        <a:pt x="22909" y="52579"/>
                        <a:pt x="22146" y="55248"/>
                      </a:cubicBezTo>
                      <a:cubicBezTo>
                        <a:pt x="21383" y="57918"/>
                        <a:pt x="20334" y="60683"/>
                        <a:pt x="19381" y="63163"/>
                      </a:cubicBezTo>
                      <a:cubicBezTo>
                        <a:pt x="17760" y="67787"/>
                        <a:pt x="15719" y="72259"/>
                        <a:pt x="13278" y="76512"/>
                      </a:cubicBezTo>
                      <a:cubicBezTo>
                        <a:pt x="8796" y="83854"/>
                        <a:pt x="4220" y="87859"/>
                        <a:pt x="-262" y="86047"/>
                      </a:cubicBezTo>
                      <a:cubicBezTo>
                        <a:pt x="2436" y="63878"/>
                        <a:pt x="8386" y="42223"/>
                        <a:pt x="17378" y="21780"/>
                      </a:cubicBezTo>
                      <a:cubicBezTo>
                        <a:pt x="19915" y="16068"/>
                        <a:pt x="22880" y="10557"/>
                        <a:pt x="26246" y="5284"/>
                      </a:cubicBezTo>
                      <a:cubicBezTo>
                        <a:pt x="27485" y="3472"/>
                        <a:pt x="28439" y="2042"/>
                        <a:pt x="29106" y="1184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864" name="任意多边形: 形状 863">
                  <a:extLst>
                    <a:ext uri="{FF2B5EF4-FFF2-40B4-BE49-F238E27FC236}">
                      <a16:creationId xmlns:a16="http://schemas.microsoft.com/office/drawing/2014/main" id="{D8DCDA6D-9F44-777F-C420-B49E68EAAEAC}"/>
                    </a:ext>
                  </a:extLst>
                </p:cNvPr>
                <p:cNvSpPr/>
                <p:nvPr/>
              </p:nvSpPr>
              <p:spPr>
                <a:xfrm>
                  <a:off x="1543626" y="2539757"/>
                  <a:ext cx="12162" cy="67384"/>
                </a:xfrm>
                <a:custGeom>
                  <a:avLst/>
                  <a:gdLst>
                    <a:gd name="connsiteX0" fmla="*/ 12057 w 15592"/>
                    <a:gd name="connsiteY0" fmla="*/ -247 h 86390"/>
                    <a:gd name="connsiteX1" fmla="*/ 14155 w 15592"/>
                    <a:gd name="connsiteY1" fmla="*/ 13580 h 86390"/>
                    <a:gd name="connsiteX2" fmla="*/ 15203 w 15592"/>
                    <a:gd name="connsiteY2" fmla="*/ 27691 h 86390"/>
                    <a:gd name="connsiteX3" fmla="*/ 15203 w 15592"/>
                    <a:gd name="connsiteY3" fmla="*/ 43902 h 86390"/>
                    <a:gd name="connsiteX4" fmla="*/ 10722 w 15592"/>
                    <a:gd name="connsiteY4" fmla="*/ 73461 h 86390"/>
                    <a:gd name="connsiteX5" fmla="*/ 6240 w 15592"/>
                    <a:gd name="connsiteY5" fmla="*/ 82996 h 86390"/>
                    <a:gd name="connsiteX6" fmla="*/ 424 w 15592"/>
                    <a:gd name="connsiteY6" fmla="*/ 86143 h 86390"/>
                    <a:gd name="connsiteX7" fmla="*/ -244 w 15592"/>
                    <a:gd name="connsiteY7" fmla="*/ 67072 h 86390"/>
                    <a:gd name="connsiteX8" fmla="*/ 328 w 15592"/>
                    <a:gd name="connsiteY8" fmla="*/ 50290 h 86390"/>
                    <a:gd name="connsiteX9" fmla="*/ 2045 w 15592"/>
                    <a:gd name="connsiteY9" fmla="*/ 35701 h 86390"/>
                    <a:gd name="connsiteX10" fmla="*/ 4238 w 15592"/>
                    <a:gd name="connsiteY10" fmla="*/ 23496 h 86390"/>
                    <a:gd name="connsiteX11" fmla="*/ 9292 w 15592"/>
                    <a:gd name="connsiteY11" fmla="*/ 6428 h 86390"/>
                    <a:gd name="connsiteX12" fmla="*/ 12057 w 15592"/>
                    <a:gd name="connsiteY12" fmla="*/ -247 h 86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5592" h="86390">
                      <a:moveTo>
                        <a:pt x="12057" y="-247"/>
                      </a:moveTo>
                      <a:cubicBezTo>
                        <a:pt x="12057" y="-247"/>
                        <a:pt x="13106" y="5284"/>
                        <a:pt x="14155" y="13580"/>
                      </a:cubicBezTo>
                      <a:cubicBezTo>
                        <a:pt x="14155" y="17775"/>
                        <a:pt x="14917" y="22543"/>
                        <a:pt x="15203" y="27691"/>
                      </a:cubicBezTo>
                      <a:cubicBezTo>
                        <a:pt x="15489" y="32841"/>
                        <a:pt x="15203" y="38466"/>
                        <a:pt x="15203" y="43902"/>
                      </a:cubicBezTo>
                      <a:cubicBezTo>
                        <a:pt x="15022" y="53913"/>
                        <a:pt x="13516" y="63849"/>
                        <a:pt x="10722" y="73461"/>
                      </a:cubicBezTo>
                      <a:cubicBezTo>
                        <a:pt x="9883" y="76913"/>
                        <a:pt x="8357" y="80155"/>
                        <a:pt x="6240" y="82996"/>
                      </a:cubicBezTo>
                      <a:cubicBezTo>
                        <a:pt x="4982" y="84989"/>
                        <a:pt x="2779" y="86181"/>
                        <a:pt x="424" y="86143"/>
                      </a:cubicBezTo>
                      <a:cubicBezTo>
                        <a:pt x="-53" y="79277"/>
                        <a:pt x="-339" y="72889"/>
                        <a:pt x="-244" y="67072"/>
                      </a:cubicBezTo>
                      <a:cubicBezTo>
                        <a:pt x="-148" y="61256"/>
                        <a:pt x="-244" y="55439"/>
                        <a:pt x="328" y="50290"/>
                      </a:cubicBezTo>
                      <a:cubicBezTo>
                        <a:pt x="901" y="45141"/>
                        <a:pt x="1282" y="40183"/>
                        <a:pt x="2045" y="35701"/>
                      </a:cubicBezTo>
                      <a:cubicBezTo>
                        <a:pt x="2808" y="31220"/>
                        <a:pt x="3380" y="27215"/>
                        <a:pt x="4238" y="23496"/>
                      </a:cubicBezTo>
                      <a:cubicBezTo>
                        <a:pt x="5582" y="17708"/>
                        <a:pt x="7270" y="12006"/>
                        <a:pt x="9292" y="6428"/>
                      </a:cubicBezTo>
                      <a:cubicBezTo>
                        <a:pt x="10045" y="4139"/>
                        <a:pt x="10970" y="1908"/>
                        <a:pt x="12057" y="-24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865" name="任意多边形: 形状 864">
                  <a:extLst>
                    <a:ext uri="{FF2B5EF4-FFF2-40B4-BE49-F238E27FC236}">
                      <a16:creationId xmlns:a16="http://schemas.microsoft.com/office/drawing/2014/main" id="{699D4F2D-3E73-85A9-9A11-3553433B9D10}"/>
                    </a:ext>
                  </a:extLst>
                </p:cNvPr>
                <p:cNvSpPr/>
                <p:nvPr/>
              </p:nvSpPr>
              <p:spPr>
                <a:xfrm>
                  <a:off x="1524452" y="2487471"/>
                  <a:ext cx="12273" cy="62623"/>
                </a:xfrm>
                <a:custGeom>
                  <a:avLst/>
                  <a:gdLst>
                    <a:gd name="connsiteX0" fmla="*/ 2409 w 15734"/>
                    <a:gd name="connsiteY0" fmla="*/ -247 h 80286"/>
                    <a:gd name="connsiteX1" fmla="*/ 3744 w 15734"/>
                    <a:gd name="connsiteY1" fmla="*/ 2995 h 80286"/>
                    <a:gd name="connsiteX2" fmla="*/ 6700 w 15734"/>
                    <a:gd name="connsiteY2" fmla="*/ 11672 h 80286"/>
                    <a:gd name="connsiteX3" fmla="*/ 10323 w 15734"/>
                    <a:gd name="connsiteY3" fmla="*/ 24068 h 80286"/>
                    <a:gd name="connsiteX4" fmla="*/ 13470 w 15734"/>
                    <a:gd name="connsiteY4" fmla="*/ 38562 h 80286"/>
                    <a:gd name="connsiteX5" fmla="*/ 15186 w 15734"/>
                    <a:gd name="connsiteY5" fmla="*/ 53151 h 80286"/>
                    <a:gd name="connsiteX6" fmla="*/ 15186 w 15734"/>
                    <a:gd name="connsiteY6" fmla="*/ 66214 h 80286"/>
                    <a:gd name="connsiteX7" fmla="*/ 8225 w 15734"/>
                    <a:gd name="connsiteY7" fmla="*/ 80040 h 80286"/>
                    <a:gd name="connsiteX8" fmla="*/ -261 w 15734"/>
                    <a:gd name="connsiteY8" fmla="*/ 22352 h 80286"/>
                    <a:gd name="connsiteX9" fmla="*/ 1265 w 15734"/>
                    <a:gd name="connsiteY9" fmla="*/ 5761 h 80286"/>
                    <a:gd name="connsiteX10" fmla="*/ 2409 w 15734"/>
                    <a:gd name="connsiteY10" fmla="*/ -247 h 802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5734" h="80286">
                      <a:moveTo>
                        <a:pt x="2409" y="-247"/>
                      </a:moveTo>
                      <a:lnTo>
                        <a:pt x="3744" y="2995"/>
                      </a:lnTo>
                      <a:cubicBezTo>
                        <a:pt x="4507" y="4998"/>
                        <a:pt x="5556" y="7954"/>
                        <a:pt x="6700" y="11672"/>
                      </a:cubicBezTo>
                      <a:cubicBezTo>
                        <a:pt x="7844" y="15391"/>
                        <a:pt x="9179" y="19491"/>
                        <a:pt x="10323" y="24068"/>
                      </a:cubicBezTo>
                      <a:cubicBezTo>
                        <a:pt x="11467" y="28645"/>
                        <a:pt x="12516" y="33603"/>
                        <a:pt x="13470" y="38562"/>
                      </a:cubicBezTo>
                      <a:cubicBezTo>
                        <a:pt x="14423" y="43520"/>
                        <a:pt x="14900" y="48097"/>
                        <a:pt x="15186" y="53151"/>
                      </a:cubicBezTo>
                      <a:cubicBezTo>
                        <a:pt x="15567" y="57499"/>
                        <a:pt x="15567" y="61866"/>
                        <a:pt x="15186" y="66214"/>
                      </a:cubicBezTo>
                      <a:cubicBezTo>
                        <a:pt x="14519" y="73842"/>
                        <a:pt x="12135" y="79182"/>
                        <a:pt x="8225" y="80040"/>
                      </a:cubicBezTo>
                      <a:cubicBezTo>
                        <a:pt x="2533" y="61342"/>
                        <a:pt x="-328" y="41899"/>
                        <a:pt x="-261" y="22352"/>
                      </a:cubicBezTo>
                      <a:cubicBezTo>
                        <a:pt x="-99" y="16793"/>
                        <a:pt x="416" y="11253"/>
                        <a:pt x="1265" y="5761"/>
                      </a:cubicBezTo>
                      <a:cubicBezTo>
                        <a:pt x="1503" y="3729"/>
                        <a:pt x="1884" y="1727"/>
                        <a:pt x="2409" y="-24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866" name="任意多边形: 形状 865">
                  <a:extLst>
                    <a:ext uri="{FF2B5EF4-FFF2-40B4-BE49-F238E27FC236}">
                      <a16:creationId xmlns:a16="http://schemas.microsoft.com/office/drawing/2014/main" id="{0B74156C-65C6-E99E-3462-0687344F6A54}"/>
                    </a:ext>
                  </a:extLst>
                </p:cNvPr>
                <p:cNvSpPr/>
                <p:nvPr/>
              </p:nvSpPr>
              <p:spPr>
                <a:xfrm>
                  <a:off x="1490539" y="2443739"/>
                  <a:ext cx="18608" cy="54963"/>
                </a:xfrm>
                <a:custGeom>
                  <a:avLst/>
                  <a:gdLst>
                    <a:gd name="connsiteX0" fmla="*/ -169 w 23857"/>
                    <a:gd name="connsiteY0" fmla="*/ -247 h 70465"/>
                    <a:gd name="connsiteX1" fmla="*/ 1547 w 23857"/>
                    <a:gd name="connsiteY1" fmla="*/ 2328 h 70465"/>
                    <a:gd name="connsiteX2" fmla="*/ 5743 w 23857"/>
                    <a:gd name="connsiteY2" fmla="*/ 9479 h 70465"/>
                    <a:gd name="connsiteX3" fmla="*/ 16708 w 23857"/>
                    <a:gd name="connsiteY3" fmla="*/ 31792 h 70465"/>
                    <a:gd name="connsiteX4" fmla="*/ 20999 w 23857"/>
                    <a:gd name="connsiteY4" fmla="*/ 44474 h 70465"/>
                    <a:gd name="connsiteX5" fmla="*/ 23288 w 23857"/>
                    <a:gd name="connsiteY5" fmla="*/ 56011 h 70465"/>
                    <a:gd name="connsiteX6" fmla="*/ 19760 w 23857"/>
                    <a:gd name="connsiteY6" fmla="*/ 70219 h 70465"/>
                    <a:gd name="connsiteX7" fmla="*/ 1452 w 23857"/>
                    <a:gd name="connsiteY7" fmla="*/ 20731 h 70465"/>
                    <a:gd name="connsiteX8" fmla="*/ -169 w 23857"/>
                    <a:gd name="connsiteY8" fmla="*/ 5474 h 70465"/>
                    <a:gd name="connsiteX9" fmla="*/ -169 w 23857"/>
                    <a:gd name="connsiteY9" fmla="*/ -247 h 70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3857" h="70465">
                      <a:moveTo>
                        <a:pt x="-169" y="-247"/>
                      </a:moveTo>
                      <a:lnTo>
                        <a:pt x="1547" y="2328"/>
                      </a:lnTo>
                      <a:cubicBezTo>
                        <a:pt x="2596" y="4044"/>
                        <a:pt x="4122" y="6523"/>
                        <a:pt x="5743" y="9479"/>
                      </a:cubicBezTo>
                      <a:cubicBezTo>
                        <a:pt x="9967" y="16621"/>
                        <a:pt x="13628" y="24087"/>
                        <a:pt x="16708" y="31792"/>
                      </a:cubicBezTo>
                      <a:cubicBezTo>
                        <a:pt x="18329" y="35987"/>
                        <a:pt x="19760" y="40278"/>
                        <a:pt x="20999" y="44474"/>
                      </a:cubicBezTo>
                      <a:cubicBezTo>
                        <a:pt x="22115" y="48240"/>
                        <a:pt x="22887" y="52102"/>
                        <a:pt x="23288" y="56011"/>
                      </a:cubicBezTo>
                      <a:cubicBezTo>
                        <a:pt x="24146" y="63067"/>
                        <a:pt x="23288" y="68407"/>
                        <a:pt x="19760" y="70219"/>
                      </a:cubicBezTo>
                      <a:cubicBezTo>
                        <a:pt x="10978" y="54838"/>
                        <a:pt x="4789" y="38123"/>
                        <a:pt x="1452" y="20731"/>
                      </a:cubicBezTo>
                      <a:cubicBezTo>
                        <a:pt x="422" y="15706"/>
                        <a:pt x="-112" y="10604"/>
                        <a:pt x="-169" y="5474"/>
                      </a:cubicBezTo>
                      <a:cubicBezTo>
                        <a:pt x="-293" y="3567"/>
                        <a:pt x="-293" y="1660"/>
                        <a:pt x="-169" y="-24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867" name="任意多边形: 形状 866">
                  <a:extLst>
                    <a:ext uri="{FF2B5EF4-FFF2-40B4-BE49-F238E27FC236}">
                      <a16:creationId xmlns:a16="http://schemas.microsoft.com/office/drawing/2014/main" id="{C85B816A-DC1C-1210-0560-566D9DC19B06}"/>
                    </a:ext>
                  </a:extLst>
                </p:cNvPr>
                <p:cNvSpPr/>
                <p:nvPr/>
              </p:nvSpPr>
              <p:spPr>
                <a:xfrm>
                  <a:off x="1447474" y="2410716"/>
                  <a:ext cx="25353" cy="44848"/>
                </a:xfrm>
                <a:custGeom>
                  <a:avLst/>
                  <a:gdLst>
                    <a:gd name="connsiteX0" fmla="*/ -262 w 32504"/>
                    <a:gd name="connsiteY0" fmla="*/ -247 h 57497"/>
                    <a:gd name="connsiteX1" fmla="*/ 6699 w 32504"/>
                    <a:gd name="connsiteY1" fmla="*/ 7000 h 57497"/>
                    <a:gd name="connsiteX2" fmla="*/ 13278 w 32504"/>
                    <a:gd name="connsiteY2" fmla="*/ 14724 h 57497"/>
                    <a:gd name="connsiteX3" fmla="*/ 20334 w 32504"/>
                    <a:gd name="connsiteY3" fmla="*/ 24259 h 57497"/>
                    <a:gd name="connsiteX4" fmla="*/ 26532 w 32504"/>
                    <a:gd name="connsiteY4" fmla="*/ 34366 h 57497"/>
                    <a:gd name="connsiteX5" fmla="*/ 30728 w 32504"/>
                    <a:gd name="connsiteY5" fmla="*/ 43901 h 57497"/>
                    <a:gd name="connsiteX6" fmla="*/ 30251 w 32504"/>
                    <a:gd name="connsiteY6" fmla="*/ 57251 h 57497"/>
                    <a:gd name="connsiteX7" fmla="*/ 4792 w 32504"/>
                    <a:gd name="connsiteY7" fmla="*/ 17870 h 57497"/>
                    <a:gd name="connsiteX8" fmla="*/ -262 w 32504"/>
                    <a:gd name="connsiteY8" fmla="*/ -247 h 574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2504" h="57497">
                      <a:moveTo>
                        <a:pt x="-262" y="-247"/>
                      </a:moveTo>
                      <a:cubicBezTo>
                        <a:pt x="-262" y="-247"/>
                        <a:pt x="2599" y="2614"/>
                        <a:pt x="6699" y="7000"/>
                      </a:cubicBezTo>
                      <a:cubicBezTo>
                        <a:pt x="9016" y="9460"/>
                        <a:pt x="11218" y="12044"/>
                        <a:pt x="13278" y="14724"/>
                      </a:cubicBezTo>
                      <a:cubicBezTo>
                        <a:pt x="15805" y="17765"/>
                        <a:pt x="18160" y="20950"/>
                        <a:pt x="20334" y="24259"/>
                      </a:cubicBezTo>
                      <a:cubicBezTo>
                        <a:pt x="22575" y="27520"/>
                        <a:pt x="24644" y="30895"/>
                        <a:pt x="26532" y="34366"/>
                      </a:cubicBezTo>
                      <a:cubicBezTo>
                        <a:pt x="28182" y="37427"/>
                        <a:pt x="29593" y="40612"/>
                        <a:pt x="30728" y="43901"/>
                      </a:cubicBezTo>
                      <a:cubicBezTo>
                        <a:pt x="32730" y="49909"/>
                        <a:pt x="32921" y="54867"/>
                        <a:pt x="30251" y="57251"/>
                      </a:cubicBezTo>
                      <a:cubicBezTo>
                        <a:pt x="19390" y="45818"/>
                        <a:pt x="10761" y="32469"/>
                        <a:pt x="4792" y="17870"/>
                      </a:cubicBezTo>
                      <a:cubicBezTo>
                        <a:pt x="2284" y="12092"/>
                        <a:pt x="577" y="5999"/>
                        <a:pt x="-262" y="-24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868" name="任意多边形: 形状 867">
                  <a:extLst>
                    <a:ext uri="{FF2B5EF4-FFF2-40B4-BE49-F238E27FC236}">
                      <a16:creationId xmlns:a16="http://schemas.microsoft.com/office/drawing/2014/main" id="{EC27A83B-35F3-6D8E-6D0A-8B560AAA4D04}"/>
                    </a:ext>
                  </a:extLst>
                </p:cNvPr>
                <p:cNvSpPr/>
                <p:nvPr/>
              </p:nvSpPr>
              <p:spPr>
                <a:xfrm>
                  <a:off x="1399204" y="2390040"/>
                  <a:ext cx="29962" cy="33765"/>
                </a:xfrm>
                <a:custGeom>
                  <a:avLst/>
                  <a:gdLst>
                    <a:gd name="connsiteX0" fmla="*/ -262 w 38413"/>
                    <a:gd name="connsiteY0" fmla="*/ -247 h 43289"/>
                    <a:gd name="connsiteX1" fmla="*/ 7176 w 38413"/>
                    <a:gd name="connsiteY1" fmla="*/ 4330 h 43289"/>
                    <a:gd name="connsiteX2" fmla="*/ 22241 w 38413"/>
                    <a:gd name="connsiteY2" fmla="*/ 16154 h 43289"/>
                    <a:gd name="connsiteX3" fmla="*/ 29583 w 38413"/>
                    <a:gd name="connsiteY3" fmla="*/ 23591 h 43289"/>
                    <a:gd name="connsiteX4" fmla="*/ 35114 w 38413"/>
                    <a:gd name="connsiteY4" fmla="*/ 31124 h 43289"/>
                    <a:gd name="connsiteX5" fmla="*/ 37212 w 38413"/>
                    <a:gd name="connsiteY5" fmla="*/ 43043 h 43289"/>
                    <a:gd name="connsiteX6" fmla="*/ 27200 w 38413"/>
                    <a:gd name="connsiteY6" fmla="*/ 35701 h 43289"/>
                    <a:gd name="connsiteX7" fmla="*/ 18904 w 38413"/>
                    <a:gd name="connsiteY7" fmla="*/ 28454 h 43289"/>
                    <a:gd name="connsiteX8" fmla="*/ 12420 w 38413"/>
                    <a:gd name="connsiteY8" fmla="*/ 21303 h 43289"/>
                    <a:gd name="connsiteX9" fmla="*/ 7462 w 38413"/>
                    <a:gd name="connsiteY9" fmla="*/ 14628 h 43289"/>
                    <a:gd name="connsiteX10" fmla="*/ 1455 w 38413"/>
                    <a:gd name="connsiteY10" fmla="*/ 4044 h 43289"/>
                    <a:gd name="connsiteX11" fmla="*/ -262 w 38413"/>
                    <a:gd name="connsiteY11" fmla="*/ -247 h 4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8413" h="43289">
                      <a:moveTo>
                        <a:pt x="-262" y="-247"/>
                      </a:moveTo>
                      <a:lnTo>
                        <a:pt x="7176" y="4330"/>
                      </a:lnTo>
                      <a:cubicBezTo>
                        <a:pt x="12449" y="7944"/>
                        <a:pt x="17483" y="11892"/>
                        <a:pt x="22241" y="16154"/>
                      </a:cubicBezTo>
                      <a:cubicBezTo>
                        <a:pt x="24816" y="18633"/>
                        <a:pt x="27295" y="21112"/>
                        <a:pt x="29583" y="23591"/>
                      </a:cubicBezTo>
                      <a:cubicBezTo>
                        <a:pt x="31615" y="25956"/>
                        <a:pt x="33464" y="28473"/>
                        <a:pt x="35114" y="31124"/>
                      </a:cubicBezTo>
                      <a:cubicBezTo>
                        <a:pt x="37974" y="35987"/>
                        <a:pt x="39119" y="40183"/>
                        <a:pt x="37212" y="43043"/>
                      </a:cubicBezTo>
                      <a:cubicBezTo>
                        <a:pt x="33674" y="40879"/>
                        <a:pt x="30327" y="38419"/>
                        <a:pt x="27200" y="35701"/>
                      </a:cubicBezTo>
                      <a:cubicBezTo>
                        <a:pt x="24291" y="33460"/>
                        <a:pt x="21517" y="31038"/>
                        <a:pt x="18904" y="28454"/>
                      </a:cubicBezTo>
                      <a:cubicBezTo>
                        <a:pt x="16520" y="25975"/>
                        <a:pt x="14327" y="23591"/>
                        <a:pt x="12420" y="21303"/>
                      </a:cubicBezTo>
                      <a:cubicBezTo>
                        <a:pt x="10618" y="19196"/>
                        <a:pt x="8959" y="16964"/>
                        <a:pt x="7462" y="14628"/>
                      </a:cubicBezTo>
                      <a:cubicBezTo>
                        <a:pt x="5231" y="11234"/>
                        <a:pt x="3219" y="7696"/>
                        <a:pt x="1455" y="4044"/>
                      </a:cubicBezTo>
                      <a:cubicBezTo>
                        <a:pt x="787" y="2652"/>
                        <a:pt x="215" y="1222"/>
                        <a:pt x="-262" y="-24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869" name="任意多边形: 形状 868">
                  <a:extLst>
                    <a:ext uri="{FF2B5EF4-FFF2-40B4-BE49-F238E27FC236}">
                      <a16:creationId xmlns:a16="http://schemas.microsoft.com/office/drawing/2014/main" id="{90888138-F8CA-215E-AFF9-1A48DB83C426}"/>
                    </a:ext>
                  </a:extLst>
                </p:cNvPr>
                <p:cNvSpPr/>
                <p:nvPr/>
              </p:nvSpPr>
              <p:spPr>
                <a:xfrm>
                  <a:off x="1386449" y="2801258"/>
                  <a:ext cx="45427" cy="66193"/>
                </a:xfrm>
                <a:custGeom>
                  <a:avLst/>
                  <a:gdLst>
                    <a:gd name="connsiteX0" fmla="*/ 57855 w 58240"/>
                    <a:gd name="connsiteY0" fmla="*/ -247 h 84863"/>
                    <a:gd name="connsiteX1" fmla="*/ 49369 w 58240"/>
                    <a:gd name="connsiteY1" fmla="*/ 10814 h 84863"/>
                    <a:gd name="connsiteX2" fmla="*/ 39834 w 58240"/>
                    <a:gd name="connsiteY2" fmla="*/ 22161 h 84863"/>
                    <a:gd name="connsiteX3" fmla="*/ 34494 w 58240"/>
                    <a:gd name="connsiteY3" fmla="*/ 28645 h 84863"/>
                    <a:gd name="connsiteX4" fmla="*/ 28773 w 58240"/>
                    <a:gd name="connsiteY4" fmla="*/ 35224 h 84863"/>
                    <a:gd name="connsiteX5" fmla="*/ 23052 w 58240"/>
                    <a:gd name="connsiteY5" fmla="*/ 41994 h 84863"/>
                    <a:gd name="connsiteX6" fmla="*/ 17331 w 58240"/>
                    <a:gd name="connsiteY6" fmla="*/ 48860 h 84863"/>
                    <a:gd name="connsiteX7" fmla="*/ 7223 w 58240"/>
                    <a:gd name="connsiteY7" fmla="*/ 61828 h 84863"/>
                    <a:gd name="connsiteX8" fmla="*/ 739 w 58240"/>
                    <a:gd name="connsiteY8" fmla="*/ 73937 h 84863"/>
                    <a:gd name="connsiteX9" fmla="*/ 739 w 58240"/>
                    <a:gd name="connsiteY9" fmla="*/ 84617 h 84863"/>
                    <a:gd name="connsiteX10" fmla="*/ 36878 w 58240"/>
                    <a:gd name="connsiteY10" fmla="*/ 59539 h 84863"/>
                    <a:gd name="connsiteX11" fmla="*/ 47271 w 58240"/>
                    <a:gd name="connsiteY11" fmla="*/ 44664 h 84863"/>
                    <a:gd name="connsiteX12" fmla="*/ 50895 w 58240"/>
                    <a:gd name="connsiteY12" fmla="*/ 37513 h 84863"/>
                    <a:gd name="connsiteX13" fmla="*/ 53469 w 58240"/>
                    <a:gd name="connsiteY13" fmla="*/ 30457 h 84863"/>
                    <a:gd name="connsiteX14" fmla="*/ 57760 w 58240"/>
                    <a:gd name="connsiteY14" fmla="*/ 8335 h 84863"/>
                    <a:gd name="connsiteX15" fmla="*/ 57855 w 58240"/>
                    <a:gd name="connsiteY15" fmla="*/ -247 h 848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58240" h="84863">
                      <a:moveTo>
                        <a:pt x="57855" y="-247"/>
                      </a:moveTo>
                      <a:lnTo>
                        <a:pt x="49369" y="10814"/>
                      </a:lnTo>
                      <a:cubicBezTo>
                        <a:pt x="46699" y="13961"/>
                        <a:pt x="43743" y="18156"/>
                        <a:pt x="39834" y="22161"/>
                      </a:cubicBezTo>
                      <a:lnTo>
                        <a:pt x="34494" y="28645"/>
                      </a:lnTo>
                      <a:cubicBezTo>
                        <a:pt x="32587" y="30743"/>
                        <a:pt x="30680" y="32936"/>
                        <a:pt x="28773" y="35224"/>
                      </a:cubicBezTo>
                      <a:cubicBezTo>
                        <a:pt x="26961" y="37608"/>
                        <a:pt x="24959" y="39801"/>
                        <a:pt x="23052" y="41994"/>
                      </a:cubicBezTo>
                      <a:cubicBezTo>
                        <a:pt x="21145" y="44188"/>
                        <a:pt x="19238" y="46571"/>
                        <a:pt x="17331" y="48860"/>
                      </a:cubicBezTo>
                      <a:cubicBezTo>
                        <a:pt x="13745" y="53008"/>
                        <a:pt x="10370" y="57337"/>
                        <a:pt x="7223" y="61828"/>
                      </a:cubicBezTo>
                      <a:cubicBezTo>
                        <a:pt x="4487" y="65527"/>
                        <a:pt x="2303" y="69608"/>
                        <a:pt x="739" y="73937"/>
                      </a:cubicBezTo>
                      <a:cubicBezTo>
                        <a:pt x="-596" y="77370"/>
                        <a:pt x="-596" y="81184"/>
                        <a:pt x="739" y="84617"/>
                      </a:cubicBezTo>
                      <a:cubicBezTo>
                        <a:pt x="14642" y="79315"/>
                        <a:pt x="27047" y="70705"/>
                        <a:pt x="36878" y="59539"/>
                      </a:cubicBezTo>
                      <a:cubicBezTo>
                        <a:pt x="40864" y="54972"/>
                        <a:pt x="44354" y="49985"/>
                        <a:pt x="47271" y="44664"/>
                      </a:cubicBezTo>
                      <a:cubicBezTo>
                        <a:pt x="48606" y="42185"/>
                        <a:pt x="49846" y="39801"/>
                        <a:pt x="50895" y="37513"/>
                      </a:cubicBezTo>
                      <a:cubicBezTo>
                        <a:pt x="51944" y="35224"/>
                        <a:pt x="52707" y="32745"/>
                        <a:pt x="53469" y="30457"/>
                      </a:cubicBezTo>
                      <a:cubicBezTo>
                        <a:pt x="55910" y="23315"/>
                        <a:pt x="57360" y="15868"/>
                        <a:pt x="57760" y="8335"/>
                      </a:cubicBezTo>
                      <a:cubicBezTo>
                        <a:pt x="58017" y="5484"/>
                        <a:pt x="58046" y="2614"/>
                        <a:pt x="57855" y="-24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870" name="任意多边形: 形状 869">
                  <a:extLst>
                    <a:ext uri="{FF2B5EF4-FFF2-40B4-BE49-F238E27FC236}">
                      <a16:creationId xmlns:a16="http://schemas.microsoft.com/office/drawing/2014/main" id="{840626D5-CED9-5BA9-E679-F6D70CF14C49}"/>
                    </a:ext>
                  </a:extLst>
                </p:cNvPr>
                <p:cNvSpPr/>
                <p:nvPr/>
              </p:nvSpPr>
              <p:spPr>
                <a:xfrm>
                  <a:off x="1431438" y="2773665"/>
                  <a:ext cx="31952" cy="73035"/>
                </a:xfrm>
                <a:custGeom>
                  <a:avLst/>
                  <a:gdLst>
                    <a:gd name="connsiteX0" fmla="*/ 38414 w 40964"/>
                    <a:gd name="connsiteY0" fmla="*/ -247 h 93635"/>
                    <a:gd name="connsiteX1" fmla="*/ 36793 w 40964"/>
                    <a:gd name="connsiteY1" fmla="*/ 3186 h 93635"/>
                    <a:gd name="connsiteX2" fmla="*/ 32502 w 40964"/>
                    <a:gd name="connsiteY2" fmla="*/ 12721 h 93635"/>
                    <a:gd name="connsiteX3" fmla="*/ 26114 w 40964"/>
                    <a:gd name="connsiteY3" fmla="*/ 25594 h 93635"/>
                    <a:gd name="connsiteX4" fmla="*/ 18390 w 40964"/>
                    <a:gd name="connsiteY4" fmla="*/ 40659 h 93635"/>
                    <a:gd name="connsiteX5" fmla="*/ 14290 w 40964"/>
                    <a:gd name="connsiteY5" fmla="*/ 48383 h 93635"/>
                    <a:gd name="connsiteX6" fmla="*/ 10285 w 40964"/>
                    <a:gd name="connsiteY6" fmla="*/ 56202 h 93635"/>
                    <a:gd name="connsiteX7" fmla="*/ 3515 w 40964"/>
                    <a:gd name="connsiteY7" fmla="*/ 70886 h 93635"/>
                    <a:gd name="connsiteX8" fmla="*/ -108 w 40964"/>
                    <a:gd name="connsiteY8" fmla="*/ 83854 h 93635"/>
                    <a:gd name="connsiteX9" fmla="*/ 1894 w 40964"/>
                    <a:gd name="connsiteY9" fmla="*/ 93389 h 93635"/>
                    <a:gd name="connsiteX10" fmla="*/ 30500 w 40964"/>
                    <a:gd name="connsiteY10" fmla="*/ 60683 h 93635"/>
                    <a:gd name="connsiteX11" fmla="*/ 40035 w 40964"/>
                    <a:gd name="connsiteY11" fmla="*/ 29599 h 93635"/>
                    <a:gd name="connsiteX12" fmla="*/ 40702 w 40964"/>
                    <a:gd name="connsiteY12" fmla="*/ 17298 h 93635"/>
                    <a:gd name="connsiteX13" fmla="*/ 39844 w 40964"/>
                    <a:gd name="connsiteY13" fmla="*/ 7763 h 93635"/>
                    <a:gd name="connsiteX14" fmla="*/ 38414 w 40964"/>
                    <a:gd name="connsiteY14" fmla="*/ -247 h 936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40964" h="93635">
                      <a:moveTo>
                        <a:pt x="38414" y="-247"/>
                      </a:moveTo>
                      <a:lnTo>
                        <a:pt x="36793" y="3186"/>
                      </a:lnTo>
                      <a:cubicBezTo>
                        <a:pt x="35744" y="5379"/>
                        <a:pt x="34409" y="8526"/>
                        <a:pt x="32502" y="12721"/>
                      </a:cubicBezTo>
                      <a:cubicBezTo>
                        <a:pt x="30595" y="16917"/>
                        <a:pt x="28593" y="20922"/>
                        <a:pt x="26114" y="25594"/>
                      </a:cubicBezTo>
                      <a:cubicBezTo>
                        <a:pt x="23635" y="30266"/>
                        <a:pt x="21060" y="35129"/>
                        <a:pt x="18390" y="40659"/>
                      </a:cubicBezTo>
                      <a:cubicBezTo>
                        <a:pt x="17055" y="43329"/>
                        <a:pt x="15625" y="45713"/>
                        <a:pt x="14290" y="48383"/>
                      </a:cubicBezTo>
                      <a:lnTo>
                        <a:pt x="10285" y="56202"/>
                      </a:lnTo>
                      <a:cubicBezTo>
                        <a:pt x="7711" y="61160"/>
                        <a:pt x="5422" y="66405"/>
                        <a:pt x="3515" y="70886"/>
                      </a:cubicBezTo>
                      <a:cubicBezTo>
                        <a:pt x="1703" y="75015"/>
                        <a:pt x="483" y="79382"/>
                        <a:pt x="-108" y="83854"/>
                      </a:cubicBezTo>
                      <a:cubicBezTo>
                        <a:pt x="-604" y="87172"/>
                        <a:pt x="111" y="90548"/>
                        <a:pt x="1894" y="93389"/>
                      </a:cubicBezTo>
                      <a:cubicBezTo>
                        <a:pt x="13746" y="84750"/>
                        <a:pt x="23520" y="73584"/>
                        <a:pt x="30500" y="60683"/>
                      </a:cubicBezTo>
                      <a:cubicBezTo>
                        <a:pt x="35506" y="50976"/>
                        <a:pt x="38729" y="40450"/>
                        <a:pt x="40035" y="29599"/>
                      </a:cubicBezTo>
                      <a:cubicBezTo>
                        <a:pt x="40474" y="25508"/>
                        <a:pt x="40693" y="21408"/>
                        <a:pt x="40702" y="17298"/>
                      </a:cubicBezTo>
                      <a:cubicBezTo>
                        <a:pt x="40617" y="14104"/>
                        <a:pt x="40331" y="10919"/>
                        <a:pt x="39844" y="7763"/>
                      </a:cubicBezTo>
                      <a:cubicBezTo>
                        <a:pt x="39539" y="5064"/>
                        <a:pt x="39062" y="2385"/>
                        <a:pt x="38414" y="-24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871" name="任意多边形: 形状 870">
                  <a:extLst>
                    <a:ext uri="{FF2B5EF4-FFF2-40B4-BE49-F238E27FC236}">
                      <a16:creationId xmlns:a16="http://schemas.microsoft.com/office/drawing/2014/main" id="{0EC6A5BB-AF1A-401F-710E-6E799D947E37}"/>
                    </a:ext>
                  </a:extLst>
                </p:cNvPr>
                <p:cNvSpPr/>
                <p:nvPr/>
              </p:nvSpPr>
              <p:spPr>
                <a:xfrm>
                  <a:off x="1470027" y="2739081"/>
                  <a:ext cx="21225" cy="74747"/>
                </a:xfrm>
                <a:custGeom>
                  <a:avLst/>
                  <a:gdLst>
                    <a:gd name="connsiteX0" fmla="*/ 19644 w 27212"/>
                    <a:gd name="connsiteY0" fmla="*/ -247 h 95829"/>
                    <a:gd name="connsiteX1" fmla="*/ 18786 w 27212"/>
                    <a:gd name="connsiteY1" fmla="*/ 3376 h 95829"/>
                    <a:gd name="connsiteX2" fmla="*/ 16497 w 27212"/>
                    <a:gd name="connsiteY2" fmla="*/ 12912 h 95829"/>
                    <a:gd name="connsiteX3" fmla="*/ 14876 w 27212"/>
                    <a:gd name="connsiteY3" fmla="*/ 19300 h 95829"/>
                    <a:gd name="connsiteX4" fmla="*/ 12969 w 27212"/>
                    <a:gd name="connsiteY4" fmla="*/ 26452 h 95829"/>
                    <a:gd name="connsiteX5" fmla="*/ 8678 w 27212"/>
                    <a:gd name="connsiteY5" fmla="*/ 42376 h 95829"/>
                    <a:gd name="connsiteX6" fmla="*/ 4197 w 27212"/>
                    <a:gd name="connsiteY6" fmla="*/ 58776 h 95829"/>
                    <a:gd name="connsiteX7" fmla="*/ 669 w 27212"/>
                    <a:gd name="connsiteY7" fmla="*/ 74128 h 95829"/>
                    <a:gd name="connsiteX8" fmla="*/ 3720 w 27212"/>
                    <a:gd name="connsiteY8" fmla="*/ 95582 h 95829"/>
                    <a:gd name="connsiteX9" fmla="*/ 23553 w 27212"/>
                    <a:gd name="connsiteY9" fmla="*/ 58109 h 95829"/>
                    <a:gd name="connsiteX10" fmla="*/ 26700 w 27212"/>
                    <a:gd name="connsiteY10" fmla="*/ 41231 h 95829"/>
                    <a:gd name="connsiteX11" fmla="*/ 26700 w 27212"/>
                    <a:gd name="connsiteY11" fmla="*/ 26833 h 95829"/>
                    <a:gd name="connsiteX12" fmla="*/ 22600 w 27212"/>
                    <a:gd name="connsiteY12" fmla="*/ 6809 h 95829"/>
                    <a:gd name="connsiteX13" fmla="*/ 19644 w 27212"/>
                    <a:gd name="connsiteY13" fmla="*/ -247 h 958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7212" h="95829">
                      <a:moveTo>
                        <a:pt x="19644" y="-247"/>
                      </a:moveTo>
                      <a:cubicBezTo>
                        <a:pt x="19644" y="-247"/>
                        <a:pt x="19644" y="1088"/>
                        <a:pt x="18786" y="3376"/>
                      </a:cubicBezTo>
                      <a:cubicBezTo>
                        <a:pt x="17928" y="5665"/>
                        <a:pt x="17451" y="8907"/>
                        <a:pt x="16497" y="12912"/>
                      </a:cubicBezTo>
                      <a:cubicBezTo>
                        <a:pt x="15925" y="14914"/>
                        <a:pt x="15544" y="17107"/>
                        <a:pt x="14876" y="19300"/>
                      </a:cubicBezTo>
                      <a:cubicBezTo>
                        <a:pt x="14209" y="21494"/>
                        <a:pt x="13637" y="23973"/>
                        <a:pt x="12969" y="26452"/>
                      </a:cubicBezTo>
                      <a:cubicBezTo>
                        <a:pt x="11729" y="31601"/>
                        <a:pt x="10013" y="36750"/>
                        <a:pt x="8678" y="42376"/>
                      </a:cubicBezTo>
                      <a:cubicBezTo>
                        <a:pt x="7343" y="48002"/>
                        <a:pt x="5532" y="53341"/>
                        <a:pt x="4197" y="58776"/>
                      </a:cubicBezTo>
                      <a:cubicBezTo>
                        <a:pt x="2862" y="64211"/>
                        <a:pt x="1622" y="69456"/>
                        <a:pt x="669" y="74128"/>
                      </a:cubicBezTo>
                      <a:cubicBezTo>
                        <a:pt x="-952" y="83663"/>
                        <a:pt x="-762" y="91673"/>
                        <a:pt x="3720" y="95582"/>
                      </a:cubicBezTo>
                      <a:cubicBezTo>
                        <a:pt x="12778" y="84550"/>
                        <a:pt x="19530" y="71802"/>
                        <a:pt x="23553" y="58109"/>
                      </a:cubicBezTo>
                      <a:cubicBezTo>
                        <a:pt x="25031" y="52569"/>
                        <a:pt x="26080" y="46934"/>
                        <a:pt x="26700" y="41231"/>
                      </a:cubicBezTo>
                      <a:cubicBezTo>
                        <a:pt x="27034" y="36435"/>
                        <a:pt x="27034" y="31629"/>
                        <a:pt x="26700" y="26833"/>
                      </a:cubicBezTo>
                      <a:cubicBezTo>
                        <a:pt x="26214" y="20006"/>
                        <a:pt x="24840" y="13274"/>
                        <a:pt x="22600" y="6809"/>
                      </a:cubicBezTo>
                      <a:cubicBezTo>
                        <a:pt x="21780" y="4397"/>
                        <a:pt x="20788" y="2032"/>
                        <a:pt x="19644" y="-24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872" name="任意多边形: 形状 871">
                  <a:extLst>
                    <a:ext uri="{FF2B5EF4-FFF2-40B4-BE49-F238E27FC236}">
                      <a16:creationId xmlns:a16="http://schemas.microsoft.com/office/drawing/2014/main" id="{DF722C4C-2397-FE52-5BE5-8895BABD1AF7}"/>
                    </a:ext>
                  </a:extLst>
                </p:cNvPr>
                <p:cNvSpPr/>
                <p:nvPr/>
              </p:nvSpPr>
              <p:spPr>
                <a:xfrm>
                  <a:off x="1500038" y="2698844"/>
                  <a:ext cx="14304" cy="72218"/>
                </a:xfrm>
                <a:custGeom>
                  <a:avLst/>
                  <a:gdLst>
                    <a:gd name="connsiteX0" fmla="*/ 2622 w 18338"/>
                    <a:gd name="connsiteY0" fmla="*/ -247 h 92587"/>
                    <a:gd name="connsiteX1" fmla="*/ 2622 w 18338"/>
                    <a:gd name="connsiteY1" fmla="*/ 707 h 92587"/>
                    <a:gd name="connsiteX2" fmla="*/ 2622 w 18338"/>
                    <a:gd name="connsiteY2" fmla="*/ 3281 h 92587"/>
                    <a:gd name="connsiteX3" fmla="*/ 2622 w 18338"/>
                    <a:gd name="connsiteY3" fmla="*/ 12817 h 92587"/>
                    <a:gd name="connsiteX4" fmla="*/ 1955 w 18338"/>
                    <a:gd name="connsiteY4" fmla="*/ 26261 h 92587"/>
                    <a:gd name="connsiteX5" fmla="*/ 906 w 18338"/>
                    <a:gd name="connsiteY5" fmla="*/ 41994 h 92587"/>
                    <a:gd name="connsiteX6" fmla="*/ -47 w 18338"/>
                    <a:gd name="connsiteY6" fmla="*/ 58204 h 92587"/>
                    <a:gd name="connsiteX7" fmla="*/ -47 w 18338"/>
                    <a:gd name="connsiteY7" fmla="*/ 73270 h 92587"/>
                    <a:gd name="connsiteX8" fmla="*/ 6818 w 18338"/>
                    <a:gd name="connsiteY8" fmla="*/ 92340 h 92587"/>
                    <a:gd name="connsiteX9" fmla="*/ 17783 w 18338"/>
                    <a:gd name="connsiteY9" fmla="*/ 52864 h 92587"/>
                    <a:gd name="connsiteX10" fmla="*/ 17783 w 18338"/>
                    <a:gd name="connsiteY10" fmla="*/ 36559 h 92587"/>
                    <a:gd name="connsiteX11" fmla="*/ 15114 w 18338"/>
                    <a:gd name="connsiteY11" fmla="*/ 23305 h 92587"/>
                    <a:gd name="connsiteX12" fmla="*/ 7676 w 18338"/>
                    <a:gd name="connsiteY12" fmla="*/ 5856 h 92587"/>
                    <a:gd name="connsiteX13" fmla="*/ 4816 w 18338"/>
                    <a:gd name="connsiteY13" fmla="*/ 1660 h 925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8338" h="92587">
                      <a:moveTo>
                        <a:pt x="2622" y="-247"/>
                      </a:moveTo>
                      <a:lnTo>
                        <a:pt x="2622" y="707"/>
                      </a:lnTo>
                      <a:cubicBezTo>
                        <a:pt x="2622" y="1279"/>
                        <a:pt x="2622" y="2137"/>
                        <a:pt x="2622" y="3281"/>
                      </a:cubicBezTo>
                      <a:cubicBezTo>
                        <a:pt x="2622" y="4425"/>
                        <a:pt x="2622" y="8716"/>
                        <a:pt x="2622" y="12817"/>
                      </a:cubicBezTo>
                      <a:cubicBezTo>
                        <a:pt x="2622" y="16917"/>
                        <a:pt x="2050" y="21208"/>
                        <a:pt x="1955" y="26261"/>
                      </a:cubicBezTo>
                      <a:cubicBezTo>
                        <a:pt x="1859" y="31315"/>
                        <a:pt x="1097" y="36464"/>
                        <a:pt x="906" y="41994"/>
                      </a:cubicBezTo>
                      <a:cubicBezTo>
                        <a:pt x="715" y="47525"/>
                        <a:pt x="239" y="52864"/>
                        <a:pt x="-47" y="58204"/>
                      </a:cubicBezTo>
                      <a:cubicBezTo>
                        <a:pt x="-333" y="63220"/>
                        <a:pt x="-333" y="68254"/>
                        <a:pt x="-47" y="73270"/>
                      </a:cubicBezTo>
                      <a:cubicBezTo>
                        <a:pt x="-47" y="82805"/>
                        <a:pt x="2050" y="89671"/>
                        <a:pt x="6818" y="92340"/>
                      </a:cubicBezTo>
                      <a:cubicBezTo>
                        <a:pt x="12968" y="80002"/>
                        <a:pt x="16687" y="66605"/>
                        <a:pt x="17783" y="52864"/>
                      </a:cubicBezTo>
                      <a:cubicBezTo>
                        <a:pt x="18174" y="47439"/>
                        <a:pt x="18174" y="41985"/>
                        <a:pt x="17783" y="36559"/>
                      </a:cubicBezTo>
                      <a:cubicBezTo>
                        <a:pt x="17183" y="32087"/>
                        <a:pt x="16286" y="27663"/>
                        <a:pt x="15114" y="23305"/>
                      </a:cubicBezTo>
                      <a:cubicBezTo>
                        <a:pt x="13378" y="17193"/>
                        <a:pt x="10880" y="11339"/>
                        <a:pt x="7676" y="5856"/>
                      </a:cubicBezTo>
                      <a:cubicBezTo>
                        <a:pt x="6799" y="4406"/>
                        <a:pt x="5836" y="3014"/>
                        <a:pt x="4816" y="1660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873" name="任意多边形: 形状 872">
                  <a:extLst>
                    <a:ext uri="{FF2B5EF4-FFF2-40B4-BE49-F238E27FC236}">
                      <a16:creationId xmlns:a16="http://schemas.microsoft.com/office/drawing/2014/main" id="{2466053A-EF8F-F20B-AE40-A6C228C947DA}"/>
                    </a:ext>
                  </a:extLst>
                </p:cNvPr>
                <p:cNvSpPr/>
                <p:nvPr/>
              </p:nvSpPr>
              <p:spPr>
                <a:xfrm>
                  <a:off x="1510768" y="2654741"/>
                  <a:ext cx="18708" cy="65004"/>
                </a:xfrm>
                <a:custGeom>
                  <a:avLst/>
                  <a:gdLst>
                    <a:gd name="connsiteX0" fmla="*/ -262 w 23985"/>
                    <a:gd name="connsiteY0" fmla="*/ -247 h 83338"/>
                    <a:gd name="connsiteX1" fmla="*/ 1645 w 23985"/>
                    <a:gd name="connsiteY1" fmla="*/ 11863 h 83338"/>
                    <a:gd name="connsiteX2" fmla="*/ 3552 w 23985"/>
                    <a:gd name="connsiteY2" fmla="*/ 24450 h 83338"/>
                    <a:gd name="connsiteX3" fmla="*/ 5555 w 23985"/>
                    <a:gd name="connsiteY3" fmla="*/ 39134 h 83338"/>
                    <a:gd name="connsiteX4" fmla="*/ 10608 w 23985"/>
                    <a:gd name="connsiteY4" fmla="*/ 67740 h 83338"/>
                    <a:gd name="connsiteX5" fmla="*/ 20620 w 23985"/>
                    <a:gd name="connsiteY5" fmla="*/ 83092 h 83338"/>
                    <a:gd name="connsiteX6" fmla="*/ 22623 w 23985"/>
                    <a:gd name="connsiteY6" fmla="*/ 72317 h 83338"/>
                    <a:gd name="connsiteX7" fmla="*/ 23576 w 23985"/>
                    <a:gd name="connsiteY7" fmla="*/ 62209 h 83338"/>
                    <a:gd name="connsiteX8" fmla="*/ 22813 w 23985"/>
                    <a:gd name="connsiteY8" fmla="*/ 44188 h 83338"/>
                    <a:gd name="connsiteX9" fmla="*/ 14613 w 23985"/>
                    <a:gd name="connsiteY9" fmla="*/ 17870 h 83338"/>
                    <a:gd name="connsiteX10" fmla="*/ 9369 w 23985"/>
                    <a:gd name="connsiteY10" fmla="*/ 9384 h 83338"/>
                    <a:gd name="connsiteX11" fmla="*/ 4506 w 23985"/>
                    <a:gd name="connsiteY11" fmla="*/ 3663 h 83338"/>
                    <a:gd name="connsiteX12" fmla="*/ -262 w 23985"/>
                    <a:gd name="connsiteY12" fmla="*/ -247 h 833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3985" h="83338">
                      <a:moveTo>
                        <a:pt x="-262" y="-247"/>
                      </a:moveTo>
                      <a:lnTo>
                        <a:pt x="1645" y="11863"/>
                      </a:lnTo>
                      <a:cubicBezTo>
                        <a:pt x="2217" y="15487"/>
                        <a:pt x="2885" y="19682"/>
                        <a:pt x="3552" y="24450"/>
                      </a:cubicBezTo>
                      <a:cubicBezTo>
                        <a:pt x="4220" y="29217"/>
                        <a:pt x="4887" y="33985"/>
                        <a:pt x="5555" y="39134"/>
                      </a:cubicBezTo>
                      <a:cubicBezTo>
                        <a:pt x="6718" y="48755"/>
                        <a:pt x="8406" y="58300"/>
                        <a:pt x="10608" y="67740"/>
                      </a:cubicBezTo>
                      <a:cubicBezTo>
                        <a:pt x="12611" y="76035"/>
                        <a:pt x="15758" y="82233"/>
                        <a:pt x="20620" y="83092"/>
                      </a:cubicBezTo>
                      <a:cubicBezTo>
                        <a:pt x="21383" y="79373"/>
                        <a:pt x="22146" y="75845"/>
                        <a:pt x="22623" y="72317"/>
                      </a:cubicBezTo>
                      <a:cubicBezTo>
                        <a:pt x="23119" y="68970"/>
                        <a:pt x="23443" y="65594"/>
                        <a:pt x="23576" y="62209"/>
                      </a:cubicBezTo>
                      <a:cubicBezTo>
                        <a:pt x="23920" y="56192"/>
                        <a:pt x="23662" y="50157"/>
                        <a:pt x="22813" y="44188"/>
                      </a:cubicBezTo>
                      <a:cubicBezTo>
                        <a:pt x="21650" y="34996"/>
                        <a:pt x="18875" y="26090"/>
                        <a:pt x="14613" y="17870"/>
                      </a:cubicBezTo>
                      <a:cubicBezTo>
                        <a:pt x="13068" y="14924"/>
                        <a:pt x="11314" y="12082"/>
                        <a:pt x="9369" y="9384"/>
                      </a:cubicBezTo>
                      <a:cubicBezTo>
                        <a:pt x="7872" y="7372"/>
                        <a:pt x="6251" y="5465"/>
                        <a:pt x="4506" y="3663"/>
                      </a:cubicBezTo>
                      <a:cubicBezTo>
                        <a:pt x="3028" y="2233"/>
                        <a:pt x="1435" y="926"/>
                        <a:pt x="-262" y="-24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874" name="任意多边形: 形状 873">
                  <a:extLst>
                    <a:ext uri="{FF2B5EF4-FFF2-40B4-BE49-F238E27FC236}">
                      <a16:creationId xmlns:a16="http://schemas.microsoft.com/office/drawing/2014/main" id="{FCED5F84-EC14-5252-2229-8F490F8DA32A}"/>
                    </a:ext>
                  </a:extLst>
                </p:cNvPr>
                <p:cNvSpPr/>
                <p:nvPr/>
              </p:nvSpPr>
              <p:spPr>
                <a:xfrm>
                  <a:off x="1510470" y="2609148"/>
                  <a:ext cx="27228" cy="55658"/>
                </a:xfrm>
                <a:custGeom>
                  <a:avLst/>
                  <a:gdLst>
                    <a:gd name="connsiteX0" fmla="*/ -262 w 34908"/>
                    <a:gd name="connsiteY0" fmla="*/ -247 h 71356"/>
                    <a:gd name="connsiteX1" fmla="*/ 882 w 34908"/>
                    <a:gd name="connsiteY1" fmla="*/ 2614 h 71356"/>
                    <a:gd name="connsiteX2" fmla="*/ 3648 w 34908"/>
                    <a:gd name="connsiteY2" fmla="*/ 10337 h 71356"/>
                    <a:gd name="connsiteX3" fmla="*/ 7652 w 34908"/>
                    <a:gd name="connsiteY3" fmla="*/ 21398 h 71356"/>
                    <a:gd name="connsiteX4" fmla="*/ 10036 w 34908"/>
                    <a:gd name="connsiteY4" fmla="*/ 27787 h 71356"/>
                    <a:gd name="connsiteX5" fmla="*/ 12324 w 34908"/>
                    <a:gd name="connsiteY5" fmla="*/ 34461 h 71356"/>
                    <a:gd name="connsiteX6" fmla="*/ 17283 w 34908"/>
                    <a:gd name="connsiteY6" fmla="*/ 47811 h 71356"/>
                    <a:gd name="connsiteX7" fmla="*/ 22432 w 34908"/>
                    <a:gd name="connsiteY7" fmla="*/ 59730 h 71356"/>
                    <a:gd name="connsiteX8" fmla="*/ 34637 w 34908"/>
                    <a:gd name="connsiteY8" fmla="*/ 71077 h 71356"/>
                    <a:gd name="connsiteX9" fmla="*/ 33207 w 34908"/>
                    <a:gd name="connsiteY9" fmla="*/ 51339 h 71356"/>
                    <a:gd name="connsiteX10" fmla="*/ 31490 w 34908"/>
                    <a:gd name="connsiteY10" fmla="*/ 42757 h 71356"/>
                    <a:gd name="connsiteX11" fmla="*/ 29106 w 34908"/>
                    <a:gd name="connsiteY11" fmla="*/ 35034 h 71356"/>
                    <a:gd name="connsiteX12" fmla="*/ 16711 w 34908"/>
                    <a:gd name="connsiteY12" fmla="*/ 13007 h 71356"/>
                    <a:gd name="connsiteX13" fmla="*/ 4887 w 34908"/>
                    <a:gd name="connsiteY13" fmla="*/ 2518 h 71356"/>
                    <a:gd name="connsiteX14" fmla="*/ 1168 w 34908"/>
                    <a:gd name="connsiteY14" fmla="*/ 325 h 713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34908" h="71356">
                      <a:moveTo>
                        <a:pt x="-262" y="-247"/>
                      </a:moveTo>
                      <a:cubicBezTo>
                        <a:pt x="-262" y="-247"/>
                        <a:pt x="215" y="802"/>
                        <a:pt x="882" y="2614"/>
                      </a:cubicBezTo>
                      <a:lnTo>
                        <a:pt x="3648" y="10337"/>
                      </a:lnTo>
                      <a:cubicBezTo>
                        <a:pt x="4982" y="13579"/>
                        <a:pt x="6222" y="17298"/>
                        <a:pt x="7652" y="21398"/>
                      </a:cubicBezTo>
                      <a:cubicBezTo>
                        <a:pt x="8415" y="23496"/>
                        <a:pt x="9273" y="25594"/>
                        <a:pt x="10036" y="27787"/>
                      </a:cubicBezTo>
                      <a:lnTo>
                        <a:pt x="12324" y="34461"/>
                      </a:lnTo>
                      <a:cubicBezTo>
                        <a:pt x="13946" y="38848"/>
                        <a:pt x="15567" y="43329"/>
                        <a:pt x="17283" y="47811"/>
                      </a:cubicBezTo>
                      <a:cubicBezTo>
                        <a:pt x="18999" y="52292"/>
                        <a:pt x="20811" y="56202"/>
                        <a:pt x="22432" y="59730"/>
                      </a:cubicBezTo>
                      <a:cubicBezTo>
                        <a:pt x="25960" y="66786"/>
                        <a:pt x="30060" y="71554"/>
                        <a:pt x="34637" y="71077"/>
                      </a:cubicBezTo>
                      <a:cubicBezTo>
                        <a:pt x="34723" y="64469"/>
                        <a:pt x="34246" y="57861"/>
                        <a:pt x="33207" y="51339"/>
                      </a:cubicBezTo>
                      <a:cubicBezTo>
                        <a:pt x="32758" y="48288"/>
                        <a:pt x="32186" y="45427"/>
                        <a:pt x="31490" y="42757"/>
                      </a:cubicBezTo>
                      <a:cubicBezTo>
                        <a:pt x="30823" y="39992"/>
                        <a:pt x="29869" y="37417"/>
                        <a:pt x="29106" y="35034"/>
                      </a:cubicBezTo>
                      <a:cubicBezTo>
                        <a:pt x="26284" y="27024"/>
                        <a:pt x="22089" y="19577"/>
                        <a:pt x="16711" y="13007"/>
                      </a:cubicBezTo>
                      <a:cubicBezTo>
                        <a:pt x="13288" y="8964"/>
                        <a:pt x="9311" y="5436"/>
                        <a:pt x="4887" y="2518"/>
                      </a:cubicBezTo>
                      <a:cubicBezTo>
                        <a:pt x="3686" y="1717"/>
                        <a:pt x="2446" y="983"/>
                        <a:pt x="1168" y="325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875" name="任意多边形: 形状 874">
                  <a:extLst>
                    <a:ext uri="{FF2B5EF4-FFF2-40B4-BE49-F238E27FC236}">
                      <a16:creationId xmlns:a16="http://schemas.microsoft.com/office/drawing/2014/main" id="{23995356-07A2-7444-769F-48F24E9981C4}"/>
                    </a:ext>
                  </a:extLst>
                </p:cNvPr>
                <p:cNvSpPr/>
                <p:nvPr/>
              </p:nvSpPr>
              <p:spPr>
                <a:xfrm>
                  <a:off x="1501247" y="2564449"/>
                  <a:ext cx="35179" cy="44338"/>
                </a:xfrm>
                <a:custGeom>
                  <a:avLst/>
                  <a:gdLst>
                    <a:gd name="connsiteX0" fmla="*/ -262 w 45101"/>
                    <a:gd name="connsiteY0" fmla="*/ -247 h 56844"/>
                    <a:gd name="connsiteX1" fmla="*/ 5364 w 45101"/>
                    <a:gd name="connsiteY1" fmla="*/ 8430 h 56844"/>
                    <a:gd name="connsiteX2" fmla="*/ 10990 w 45101"/>
                    <a:gd name="connsiteY2" fmla="*/ 17966 h 56844"/>
                    <a:gd name="connsiteX3" fmla="*/ 17664 w 45101"/>
                    <a:gd name="connsiteY3" fmla="*/ 28741 h 56844"/>
                    <a:gd name="connsiteX4" fmla="*/ 31681 w 45101"/>
                    <a:gd name="connsiteY4" fmla="*/ 49050 h 56844"/>
                    <a:gd name="connsiteX5" fmla="*/ 38451 w 45101"/>
                    <a:gd name="connsiteY5" fmla="*/ 55248 h 56844"/>
                    <a:gd name="connsiteX6" fmla="*/ 44840 w 45101"/>
                    <a:gd name="connsiteY6" fmla="*/ 56202 h 56844"/>
                    <a:gd name="connsiteX7" fmla="*/ 39882 w 45101"/>
                    <a:gd name="connsiteY7" fmla="*/ 38657 h 56844"/>
                    <a:gd name="connsiteX8" fmla="*/ 33016 w 45101"/>
                    <a:gd name="connsiteY8" fmla="*/ 25022 h 56844"/>
                    <a:gd name="connsiteX9" fmla="*/ 25293 w 45101"/>
                    <a:gd name="connsiteY9" fmla="*/ 15486 h 56844"/>
                    <a:gd name="connsiteX10" fmla="*/ 17569 w 45101"/>
                    <a:gd name="connsiteY10" fmla="*/ 8621 h 56844"/>
                    <a:gd name="connsiteX11" fmla="*/ 4887 w 45101"/>
                    <a:gd name="connsiteY11" fmla="*/ 1851 h 56844"/>
                    <a:gd name="connsiteX12" fmla="*/ -262 w 45101"/>
                    <a:gd name="connsiteY12" fmla="*/ -247 h 568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5101" h="56844">
                      <a:moveTo>
                        <a:pt x="-262" y="-247"/>
                      </a:moveTo>
                      <a:cubicBezTo>
                        <a:pt x="-262" y="-247"/>
                        <a:pt x="1836" y="3186"/>
                        <a:pt x="5364" y="8430"/>
                      </a:cubicBezTo>
                      <a:lnTo>
                        <a:pt x="10990" y="17966"/>
                      </a:lnTo>
                      <a:cubicBezTo>
                        <a:pt x="13183" y="21398"/>
                        <a:pt x="15281" y="25022"/>
                        <a:pt x="17664" y="28741"/>
                      </a:cubicBezTo>
                      <a:cubicBezTo>
                        <a:pt x="21888" y="35815"/>
                        <a:pt x="26570" y="42595"/>
                        <a:pt x="31681" y="49050"/>
                      </a:cubicBezTo>
                      <a:cubicBezTo>
                        <a:pt x="33560" y="51491"/>
                        <a:pt x="35848" y="53589"/>
                        <a:pt x="38451" y="55248"/>
                      </a:cubicBezTo>
                      <a:cubicBezTo>
                        <a:pt x="40292" y="56612"/>
                        <a:pt x="42685" y="56965"/>
                        <a:pt x="44840" y="56202"/>
                      </a:cubicBezTo>
                      <a:cubicBezTo>
                        <a:pt x="43658" y="50233"/>
                        <a:pt x="42008" y="44359"/>
                        <a:pt x="39882" y="38657"/>
                      </a:cubicBezTo>
                      <a:cubicBezTo>
                        <a:pt x="37965" y="33937"/>
                        <a:pt x="35667" y="29379"/>
                        <a:pt x="33016" y="25022"/>
                      </a:cubicBezTo>
                      <a:cubicBezTo>
                        <a:pt x="30699" y="21637"/>
                        <a:pt x="28115" y="18452"/>
                        <a:pt x="25293" y="15486"/>
                      </a:cubicBezTo>
                      <a:cubicBezTo>
                        <a:pt x="22918" y="12979"/>
                        <a:pt x="20334" y="10690"/>
                        <a:pt x="17569" y="8621"/>
                      </a:cubicBezTo>
                      <a:cubicBezTo>
                        <a:pt x="13717" y="5722"/>
                        <a:pt x="9445" y="3434"/>
                        <a:pt x="4887" y="1851"/>
                      </a:cubicBezTo>
                      <a:cubicBezTo>
                        <a:pt x="3247" y="983"/>
                        <a:pt x="1521" y="278"/>
                        <a:pt x="-262" y="-24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876" name="任意多边形: 形状 875">
                  <a:extLst>
                    <a:ext uri="{FF2B5EF4-FFF2-40B4-BE49-F238E27FC236}">
                      <a16:creationId xmlns:a16="http://schemas.microsoft.com/office/drawing/2014/main" id="{47D88A4F-9EBC-63D6-658F-BC1079BCEB1E}"/>
                    </a:ext>
                  </a:extLst>
                </p:cNvPr>
                <p:cNvSpPr/>
                <p:nvPr/>
              </p:nvSpPr>
              <p:spPr>
                <a:xfrm>
                  <a:off x="1483323" y="2522810"/>
                  <a:ext cx="40013" cy="31819"/>
                </a:xfrm>
                <a:custGeom>
                  <a:avLst/>
                  <a:gdLst>
                    <a:gd name="connsiteX0" fmla="*/ -262 w 51299"/>
                    <a:gd name="connsiteY0" fmla="*/ -70 h 40793"/>
                    <a:gd name="connsiteX1" fmla="*/ 21383 w 51299"/>
                    <a:gd name="connsiteY1" fmla="*/ 21480 h 40793"/>
                    <a:gd name="connsiteX2" fmla="*/ 29774 w 51299"/>
                    <a:gd name="connsiteY2" fmla="*/ 29585 h 40793"/>
                    <a:gd name="connsiteX3" fmla="*/ 37879 w 51299"/>
                    <a:gd name="connsiteY3" fmla="*/ 36355 h 40793"/>
                    <a:gd name="connsiteX4" fmla="*/ 51038 w 51299"/>
                    <a:gd name="connsiteY4" fmla="*/ 39406 h 40793"/>
                    <a:gd name="connsiteX5" fmla="*/ 43219 w 51299"/>
                    <a:gd name="connsiteY5" fmla="*/ 24817 h 40793"/>
                    <a:gd name="connsiteX6" fmla="*/ 34446 w 51299"/>
                    <a:gd name="connsiteY6" fmla="*/ 14329 h 40793"/>
                    <a:gd name="connsiteX7" fmla="*/ 17283 w 51299"/>
                    <a:gd name="connsiteY7" fmla="*/ 2887 h 40793"/>
                    <a:gd name="connsiteX8" fmla="*/ 4601 w 51299"/>
                    <a:gd name="connsiteY8" fmla="*/ -165 h 40793"/>
                    <a:gd name="connsiteX9" fmla="*/ -262 w 51299"/>
                    <a:gd name="connsiteY9" fmla="*/ -70 h 407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1299" h="40793">
                      <a:moveTo>
                        <a:pt x="-262" y="-70"/>
                      </a:moveTo>
                      <a:lnTo>
                        <a:pt x="21383" y="21480"/>
                      </a:lnTo>
                      <a:cubicBezTo>
                        <a:pt x="24149" y="24341"/>
                        <a:pt x="26914" y="27106"/>
                        <a:pt x="29774" y="29585"/>
                      </a:cubicBezTo>
                      <a:cubicBezTo>
                        <a:pt x="32320" y="32017"/>
                        <a:pt x="35028" y="34276"/>
                        <a:pt x="37879" y="36355"/>
                      </a:cubicBezTo>
                      <a:cubicBezTo>
                        <a:pt x="43124" y="40074"/>
                        <a:pt x="47414" y="41886"/>
                        <a:pt x="51038" y="39406"/>
                      </a:cubicBezTo>
                      <a:cubicBezTo>
                        <a:pt x="48864" y="34324"/>
                        <a:pt x="46251" y="29442"/>
                        <a:pt x="43219" y="24817"/>
                      </a:cubicBezTo>
                      <a:cubicBezTo>
                        <a:pt x="40578" y="21089"/>
                        <a:pt x="37650" y="17580"/>
                        <a:pt x="34446" y="14329"/>
                      </a:cubicBezTo>
                      <a:cubicBezTo>
                        <a:pt x="29555" y="9399"/>
                        <a:pt x="23719" y="5509"/>
                        <a:pt x="17283" y="2887"/>
                      </a:cubicBezTo>
                      <a:cubicBezTo>
                        <a:pt x="13250" y="1180"/>
                        <a:pt x="8968" y="150"/>
                        <a:pt x="4601" y="-165"/>
                      </a:cubicBezTo>
                      <a:cubicBezTo>
                        <a:pt x="2980" y="-298"/>
                        <a:pt x="1350" y="-270"/>
                        <a:pt x="-262" y="-70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877" name="任意多边形: 形状 876">
                  <a:extLst>
                    <a:ext uri="{FF2B5EF4-FFF2-40B4-BE49-F238E27FC236}">
                      <a16:creationId xmlns:a16="http://schemas.microsoft.com/office/drawing/2014/main" id="{394E4974-7C87-C054-2575-7FF29292F291}"/>
                    </a:ext>
                  </a:extLst>
                </p:cNvPr>
                <p:cNvSpPr/>
                <p:nvPr/>
              </p:nvSpPr>
              <p:spPr>
                <a:xfrm>
                  <a:off x="1457515" y="2485059"/>
                  <a:ext cx="41798" cy="21086"/>
                </a:xfrm>
                <a:custGeom>
                  <a:avLst/>
                  <a:gdLst>
                    <a:gd name="connsiteX0" fmla="*/ -262 w 53587"/>
                    <a:gd name="connsiteY0" fmla="*/ 2082 h 27033"/>
                    <a:gd name="connsiteX1" fmla="*/ 1645 w 53587"/>
                    <a:gd name="connsiteY1" fmla="*/ 3227 h 27033"/>
                    <a:gd name="connsiteX2" fmla="*/ 6890 w 53587"/>
                    <a:gd name="connsiteY2" fmla="*/ 6468 h 27033"/>
                    <a:gd name="connsiteX3" fmla="*/ 23195 w 53587"/>
                    <a:gd name="connsiteY3" fmla="*/ 16004 h 27033"/>
                    <a:gd name="connsiteX4" fmla="*/ 32253 w 53587"/>
                    <a:gd name="connsiteY4" fmla="*/ 21153 h 27033"/>
                    <a:gd name="connsiteX5" fmla="*/ 40835 w 53587"/>
                    <a:gd name="connsiteY5" fmla="*/ 25253 h 27033"/>
                    <a:gd name="connsiteX6" fmla="*/ 48177 w 53587"/>
                    <a:gd name="connsiteY6" fmla="*/ 26779 h 27033"/>
                    <a:gd name="connsiteX7" fmla="*/ 53326 w 53587"/>
                    <a:gd name="connsiteY7" fmla="*/ 24490 h 27033"/>
                    <a:gd name="connsiteX8" fmla="*/ 16138 w 53587"/>
                    <a:gd name="connsiteY8" fmla="*/ 175 h 27033"/>
                    <a:gd name="connsiteX9" fmla="*/ 4124 w 53587"/>
                    <a:gd name="connsiteY9" fmla="*/ 175 h 27033"/>
                    <a:gd name="connsiteX10" fmla="*/ -262 w 53587"/>
                    <a:gd name="connsiteY10" fmla="*/ 2082 h 270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3587" h="27033">
                      <a:moveTo>
                        <a:pt x="-262" y="2082"/>
                      </a:moveTo>
                      <a:lnTo>
                        <a:pt x="1645" y="3227"/>
                      </a:lnTo>
                      <a:lnTo>
                        <a:pt x="6890" y="6468"/>
                      </a:lnTo>
                      <a:cubicBezTo>
                        <a:pt x="11371" y="9043"/>
                        <a:pt x="17092" y="12762"/>
                        <a:pt x="23195" y="16004"/>
                      </a:cubicBezTo>
                      <a:cubicBezTo>
                        <a:pt x="26151" y="17815"/>
                        <a:pt x="29297" y="19627"/>
                        <a:pt x="32253" y="21153"/>
                      </a:cubicBezTo>
                      <a:cubicBezTo>
                        <a:pt x="35018" y="22717"/>
                        <a:pt x="37879" y="24090"/>
                        <a:pt x="40835" y="25253"/>
                      </a:cubicBezTo>
                      <a:cubicBezTo>
                        <a:pt x="43181" y="26159"/>
                        <a:pt x="45660" y="26674"/>
                        <a:pt x="48177" y="26779"/>
                      </a:cubicBezTo>
                      <a:cubicBezTo>
                        <a:pt x="50160" y="26883"/>
                        <a:pt x="52077" y="26035"/>
                        <a:pt x="53326" y="24490"/>
                      </a:cubicBezTo>
                      <a:cubicBezTo>
                        <a:pt x="44830" y="11589"/>
                        <a:pt x="31366" y="2778"/>
                        <a:pt x="16138" y="175"/>
                      </a:cubicBezTo>
                      <a:cubicBezTo>
                        <a:pt x="12153" y="-387"/>
                        <a:pt x="8110" y="-387"/>
                        <a:pt x="4124" y="175"/>
                      </a:cubicBezTo>
                      <a:cubicBezTo>
                        <a:pt x="2608" y="681"/>
                        <a:pt x="1140" y="1319"/>
                        <a:pt x="-262" y="2082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878" name="任意多边形: 形状 877">
                  <a:extLst>
                    <a:ext uri="{FF2B5EF4-FFF2-40B4-BE49-F238E27FC236}">
                      <a16:creationId xmlns:a16="http://schemas.microsoft.com/office/drawing/2014/main" id="{C73064D5-8161-F830-7F75-1CDCEBE697AE}"/>
                    </a:ext>
                  </a:extLst>
                </p:cNvPr>
                <p:cNvSpPr/>
                <p:nvPr/>
              </p:nvSpPr>
              <p:spPr>
                <a:xfrm>
                  <a:off x="1425088" y="2453716"/>
                  <a:ext cx="40831" cy="13049"/>
                </a:xfrm>
                <a:custGeom>
                  <a:avLst/>
                  <a:gdLst>
                    <a:gd name="connsiteX0" fmla="*/ -262 w 52348"/>
                    <a:gd name="connsiteY0" fmla="*/ 5364 h 16729"/>
                    <a:gd name="connsiteX1" fmla="*/ 6985 w 52348"/>
                    <a:gd name="connsiteY1" fmla="*/ 7653 h 16729"/>
                    <a:gd name="connsiteX2" fmla="*/ 14518 w 52348"/>
                    <a:gd name="connsiteY2" fmla="*/ 9941 h 16729"/>
                    <a:gd name="connsiteX3" fmla="*/ 23290 w 52348"/>
                    <a:gd name="connsiteY3" fmla="*/ 12516 h 16729"/>
                    <a:gd name="connsiteX4" fmla="*/ 32825 w 52348"/>
                    <a:gd name="connsiteY4" fmla="*/ 14899 h 16729"/>
                    <a:gd name="connsiteX5" fmla="*/ 41216 w 52348"/>
                    <a:gd name="connsiteY5" fmla="*/ 16330 h 16729"/>
                    <a:gd name="connsiteX6" fmla="*/ 52086 w 52348"/>
                    <a:gd name="connsiteY6" fmla="*/ 12516 h 16729"/>
                    <a:gd name="connsiteX7" fmla="*/ 13946 w 52348"/>
                    <a:gd name="connsiteY7" fmla="*/ 25 h 16729"/>
                    <a:gd name="connsiteX8" fmla="*/ -262 w 52348"/>
                    <a:gd name="connsiteY8" fmla="*/ 5364 h 167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2348" h="16729">
                      <a:moveTo>
                        <a:pt x="-262" y="5364"/>
                      </a:moveTo>
                      <a:cubicBezTo>
                        <a:pt x="-262" y="5364"/>
                        <a:pt x="2503" y="6413"/>
                        <a:pt x="6985" y="7653"/>
                      </a:cubicBezTo>
                      <a:lnTo>
                        <a:pt x="14518" y="9941"/>
                      </a:lnTo>
                      <a:lnTo>
                        <a:pt x="23290" y="12516"/>
                      </a:lnTo>
                      <a:cubicBezTo>
                        <a:pt x="26341" y="13374"/>
                        <a:pt x="29393" y="14232"/>
                        <a:pt x="32825" y="14899"/>
                      </a:cubicBezTo>
                      <a:cubicBezTo>
                        <a:pt x="35591" y="15538"/>
                        <a:pt x="38394" y="16015"/>
                        <a:pt x="41216" y="16330"/>
                      </a:cubicBezTo>
                      <a:cubicBezTo>
                        <a:pt x="46366" y="16807"/>
                        <a:pt x="50752" y="16330"/>
                        <a:pt x="52086" y="12516"/>
                      </a:cubicBezTo>
                      <a:cubicBezTo>
                        <a:pt x="41741" y="3095"/>
                        <a:pt x="27858" y="-1444"/>
                        <a:pt x="13946" y="25"/>
                      </a:cubicBezTo>
                      <a:cubicBezTo>
                        <a:pt x="8873" y="730"/>
                        <a:pt x="4019" y="2561"/>
                        <a:pt x="-262" y="5364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879" name="任意多边形: 形状 878">
                  <a:extLst>
                    <a:ext uri="{FF2B5EF4-FFF2-40B4-BE49-F238E27FC236}">
                      <a16:creationId xmlns:a16="http://schemas.microsoft.com/office/drawing/2014/main" id="{0565905A-4D76-46BB-D33C-00B9FBD8EEBE}"/>
                    </a:ext>
                  </a:extLst>
                </p:cNvPr>
                <p:cNvSpPr/>
                <p:nvPr/>
              </p:nvSpPr>
              <p:spPr>
                <a:xfrm>
                  <a:off x="1387528" y="2429526"/>
                  <a:ext cx="37335" cy="9007"/>
                </a:xfrm>
                <a:custGeom>
                  <a:avLst/>
                  <a:gdLst>
                    <a:gd name="connsiteX0" fmla="*/ -262 w 47866"/>
                    <a:gd name="connsiteY0" fmla="*/ 11300 h 11547"/>
                    <a:gd name="connsiteX1" fmla="*/ 7080 w 47866"/>
                    <a:gd name="connsiteY1" fmla="*/ 11300 h 11547"/>
                    <a:gd name="connsiteX2" fmla="*/ 14232 w 47866"/>
                    <a:gd name="connsiteY2" fmla="*/ 11300 h 11547"/>
                    <a:gd name="connsiteX3" fmla="*/ 22527 w 47866"/>
                    <a:gd name="connsiteY3" fmla="*/ 11300 h 11547"/>
                    <a:gd name="connsiteX4" fmla="*/ 31014 w 47866"/>
                    <a:gd name="connsiteY4" fmla="*/ 11300 h 11547"/>
                    <a:gd name="connsiteX5" fmla="*/ 38737 w 47866"/>
                    <a:gd name="connsiteY5" fmla="*/ 10537 h 11547"/>
                    <a:gd name="connsiteX6" fmla="*/ 47605 w 47866"/>
                    <a:gd name="connsiteY6" fmla="*/ 4340 h 11547"/>
                    <a:gd name="connsiteX7" fmla="*/ 36735 w 47866"/>
                    <a:gd name="connsiteY7" fmla="*/ 716 h 11547"/>
                    <a:gd name="connsiteX8" fmla="*/ 27199 w 47866"/>
                    <a:gd name="connsiteY8" fmla="*/ -237 h 11547"/>
                    <a:gd name="connsiteX9" fmla="*/ 18999 w 47866"/>
                    <a:gd name="connsiteY9" fmla="*/ 621 h 11547"/>
                    <a:gd name="connsiteX10" fmla="*/ 12229 w 47866"/>
                    <a:gd name="connsiteY10" fmla="*/ 2719 h 11547"/>
                    <a:gd name="connsiteX11" fmla="*/ 3361 w 47866"/>
                    <a:gd name="connsiteY11" fmla="*/ 8154 h 11547"/>
                    <a:gd name="connsiteX12" fmla="*/ -262 w 47866"/>
                    <a:gd name="connsiteY12" fmla="*/ 11300 h 115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7866" h="11547">
                      <a:moveTo>
                        <a:pt x="-262" y="11300"/>
                      </a:moveTo>
                      <a:lnTo>
                        <a:pt x="7080" y="11300"/>
                      </a:lnTo>
                      <a:cubicBezTo>
                        <a:pt x="9178" y="11300"/>
                        <a:pt x="11562" y="11300"/>
                        <a:pt x="14232" y="11300"/>
                      </a:cubicBezTo>
                      <a:cubicBezTo>
                        <a:pt x="16901" y="11300"/>
                        <a:pt x="19667" y="11300"/>
                        <a:pt x="22527" y="11300"/>
                      </a:cubicBezTo>
                      <a:cubicBezTo>
                        <a:pt x="25388" y="11300"/>
                        <a:pt x="28248" y="11300"/>
                        <a:pt x="31014" y="11300"/>
                      </a:cubicBezTo>
                      <a:cubicBezTo>
                        <a:pt x="33598" y="11205"/>
                        <a:pt x="36182" y="10948"/>
                        <a:pt x="38737" y="10537"/>
                      </a:cubicBezTo>
                      <a:cubicBezTo>
                        <a:pt x="43314" y="9584"/>
                        <a:pt x="46842" y="7772"/>
                        <a:pt x="47605" y="4340"/>
                      </a:cubicBezTo>
                      <a:cubicBezTo>
                        <a:pt x="44077" y="2862"/>
                        <a:pt x="40444" y="1651"/>
                        <a:pt x="36735" y="716"/>
                      </a:cubicBezTo>
                      <a:cubicBezTo>
                        <a:pt x="33598" y="58"/>
                        <a:pt x="30403" y="-256"/>
                        <a:pt x="27199" y="-237"/>
                      </a:cubicBezTo>
                      <a:cubicBezTo>
                        <a:pt x="24444" y="-304"/>
                        <a:pt x="21688" y="-18"/>
                        <a:pt x="18999" y="621"/>
                      </a:cubicBezTo>
                      <a:cubicBezTo>
                        <a:pt x="16692" y="1155"/>
                        <a:pt x="14432" y="1851"/>
                        <a:pt x="12229" y="2719"/>
                      </a:cubicBezTo>
                      <a:cubicBezTo>
                        <a:pt x="9016" y="4063"/>
                        <a:pt x="6022" y="5903"/>
                        <a:pt x="3361" y="8154"/>
                      </a:cubicBezTo>
                      <a:cubicBezTo>
                        <a:pt x="2045" y="9069"/>
                        <a:pt x="835" y="10127"/>
                        <a:pt x="-262" y="11300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</p:grpSp>
          <p:sp>
            <p:nvSpPr>
              <p:cNvPr id="857" name="任意多边形: 形状 856">
                <a:extLst>
                  <a:ext uri="{FF2B5EF4-FFF2-40B4-BE49-F238E27FC236}">
                    <a16:creationId xmlns:a16="http://schemas.microsoft.com/office/drawing/2014/main" id="{6D99F9AF-CDA4-31CF-C2CB-AB0DD526A2B3}"/>
                  </a:ext>
                </a:extLst>
              </p:cNvPr>
              <p:cNvSpPr/>
              <p:nvPr/>
            </p:nvSpPr>
            <p:spPr>
              <a:xfrm>
                <a:off x="1338440" y="2404320"/>
                <a:ext cx="63292" cy="13731"/>
              </a:xfrm>
              <a:custGeom>
                <a:avLst/>
                <a:gdLst>
                  <a:gd name="connsiteX0" fmla="*/ -262 w 81144"/>
                  <a:gd name="connsiteY0" fmla="*/ 1660 h 17604"/>
                  <a:gd name="connsiteX1" fmla="*/ 9845 w 81144"/>
                  <a:gd name="connsiteY1" fmla="*/ 421 h 17604"/>
                  <a:gd name="connsiteX2" fmla="*/ 20811 w 81144"/>
                  <a:gd name="connsiteY2" fmla="*/ -247 h 17604"/>
                  <a:gd name="connsiteX3" fmla="*/ 27200 w 81144"/>
                  <a:gd name="connsiteY3" fmla="*/ -247 h 17604"/>
                  <a:gd name="connsiteX4" fmla="*/ 33970 w 81144"/>
                  <a:gd name="connsiteY4" fmla="*/ -247 h 17604"/>
                  <a:gd name="connsiteX5" fmla="*/ 40930 w 81144"/>
                  <a:gd name="connsiteY5" fmla="*/ 421 h 17604"/>
                  <a:gd name="connsiteX6" fmla="*/ 47986 w 81144"/>
                  <a:gd name="connsiteY6" fmla="*/ 1565 h 17604"/>
                  <a:gd name="connsiteX7" fmla="*/ 61431 w 81144"/>
                  <a:gd name="connsiteY7" fmla="*/ 5188 h 17604"/>
                  <a:gd name="connsiteX8" fmla="*/ 72873 w 81144"/>
                  <a:gd name="connsiteY8" fmla="*/ 10528 h 17604"/>
                  <a:gd name="connsiteX9" fmla="*/ 77355 w 81144"/>
                  <a:gd name="connsiteY9" fmla="*/ 13579 h 17604"/>
                  <a:gd name="connsiteX10" fmla="*/ 80883 w 81144"/>
                  <a:gd name="connsiteY10" fmla="*/ 17107 h 17604"/>
                  <a:gd name="connsiteX11" fmla="*/ 70775 w 81144"/>
                  <a:gd name="connsiteY11" fmla="*/ 17107 h 17604"/>
                  <a:gd name="connsiteX12" fmla="*/ 58761 w 81144"/>
                  <a:gd name="connsiteY12" fmla="*/ 15010 h 17604"/>
                  <a:gd name="connsiteX13" fmla="*/ 52277 w 81144"/>
                  <a:gd name="connsiteY13" fmla="*/ 13579 h 17604"/>
                  <a:gd name="connsiteX14" fmla="*/ 45603 w 81144"/>
                  <a:gd name="connsiteY14" fmla="*/ 11958 h 17604"/>
                  <a:gd name="connsiteX15" fmla="*/ 39023 w 81144"/>
                  <a:gd name="connsiteY15" fmla="*/ 10242 h 17604"/>
                  <a:gd name="connsiteX16" fmla="*/ 32348 w 81144"/>
                  <a:gd name="connsiteY16" fmla="*/ 8716 h 17604"/>
                  <a:gd name="connsiteX17" fmla="*/ 25960 w 81144"/>
                  <a:gd name="connsiteY17" fmla="*/ 7095 h 17604"/>
                  <a:gd name="connsiteX18" fmla="*/ 19953 w 81144"/>
                  <a:gd name="connsiteY18" fmla="*/ 5760 h 17604"/>
                  <a:gd name="connsiteX19" fmla="*/ 9559 w 81144"/>
                  <a:gd name="connsiteY19" fmla="*/ 3472 h 17604"/>
                  <a:gd name="connsiteX20" fmla="*/ -262 w 81144"/>
                  <a:gd name="connsiteY20" fmla="*/ 1660 h 17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81144" h="17604">
                    <a:moveTo>
                      <a:pt x="-262" y="1660"/>
                    </a:moveTo>
                    <a:lnTo>
                      <a:pt x="9845" y="421"/>
                    </a:lnTo>
                    <a:cubicBezTo>
                      <a:pt x="13488" y="-18"/>
                      <a:pt x="17149" y="-247"/>
                      <a:pt x="20811" y="-247"/>
                    </a:cubicBezTo>
                    <a:lnTo>
                      <a:pt x="27200" y="-247"/>
                    </a:lnTo>
                    <a:lnTo>
                      <a:pt x="33970" y="-247"/>
                    </a:lnTo>
                    <a:cubicBezTo>
                      <a:pt x="36258" y="-247"/>
                      <a:pt x="38547" y="-247"/>
                      <a:pt x="40930" y="421"/>
                    </a:cubicBezTo>
                    <a:cubicBezTo>
                      <a:pt x="43314" y="1088"/>
                      <a:pt x="45603" y="1184"/>
                      <a:pt x="47986" y="1565"/>
                    </a:cubicBezTo>
                    <a:cubicBezTo>
                      <a:pt x="52544" y="2461"/>
                      <a:pt x="57035" y="3663"/>
                      <a:pt x="61431" y="5188"/>
                    </a:cubicBezTo>
                    <a:cubicBezTo>
                      <a:pt x="65417" y="6561"/>
                      <a:pt x="69259" y="8354"/>
                      <a:pt x="72873" y="10528"/>
                    </a:cubicBezTo>
                    <a:cubicBezTo>
                      <a:pt x="74437" y="11443"/>
                      <a:pt x="75934" y="12464"/>
                      <a:pt x="77355" y="13579"/>
                    </a:cubicBezTo>
                    <a:cubicBezTo>
                      <a:pt x="78623" y="14657"/>
                      <a:pt x="79806" y="15839"/>
                      <a:pt x="80883" y="17107"/>
                    </a:cubicBezTo>
                    <a:cubicBezTo>
                      <a:pt x="77526" y="17441"/>
                      <a:pt x="74132" y="17441"/>
                      <a:pt x="70775" y="17107"/>
                    </a:cubicBezTo>
                    <a:cubicBezTo>
                      <a:pt x="67057" y="17107"/>
                      <a:pt x="62957" y="15868"/>
                      <a:pt x="58761" y="15010"/>
                    </a:cubicBezTo>
                    <a:lnTo>
                      <a:pt x="52277" y="13579"/>
                    </a:lnTo>
                    <a:lnTo>
                      <a:pt x="45603" y="11958"/>
                    </a:lnTo>
                    <a:cubicBezTo>
                      <a:pt x="43381" y="11453"/>
                      <a:pt x="41188" y="10881"/>
                      <a:pt x="39023" y="10242"/>
                    </a:cubicBezTo>
                    <a:lnTo>
                      <a:pt x="32348" y="8716"/>
                    </a:lnTo>
                    <a:lnTo>
                      <a:pt x="25960" y="7095"/>
                    </a:lnTo>
                    <a:lnTo>
                      <a:pt x="19953" y="5760"/>
                    </a:lnTo>
                    <a:cubicBezTo>
                      <a:pt x="16139" y="4902"/>
                      <a:pt x="12611" y="3949"/>
                      <a:pt x="9559" y="3472"/>
                    </a:cubicBezTo>
                    <a:cubicBezTo>
                      <a:pt x="3266" y="2614"/>
                      <a:pt x="-262" y="1660"/>
                      <a:pt x="-262" y="166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</p:grpSp>
      <p:sp>
        <p:nvSpPr>
          <p:cNvPr id="850" name="文本框 849">
            <a:extLst>
              <a:ext uri="{FF2B5EF4-FFF2-40B4-BE49-F238E27FC236}">
                <a16:creationId xmlns:a16="http://schemas.microsoft.com/office/drawing/2014/main" id="{48F7FA07-3925-2A66-78FC-D7BE37DD1D12}"/>
              </a:ext>
            </a:extLst>
          </p:cNvPr>
          <p:cNvSpPr txBox="1"/>
          <p:nvPr/>
        </p:nvSpPr>
        <p:spPr>
          <a:xfrm>
            <a:off x="3636037" y="4516481"/>
            <a:ext cx="2063268" cy="526298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/>
          <a:p>
            <a:pPr marR="0" lvl="0" indent="0" algn="ctr" fontAlgn="auto">
              <a:lnSpc>
                <a:spcPct val="11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r>
              <a:rPr lang="zh-CN" altLang="en-US" sz="1600" spc="300" dirty="0">
                <a:solidFill>
                  <a:schemeClr val="accent1"/>
                </a:solidFill>
                <a:latin typeface="+mj-ea"/>
                <a:ea typeface="+mj-ea"/>
              </a:rPr>
              <a:t>在此输入</a:t>
            </a:r>
            <a:br>
              <a:rPr lang="en-US" altLang="zh-CN" sz="1600" spc="300" dirty="0">
                <a:solidFill>
                  <a:schemeClr val="accent1"/>
                </a:solidFill>
                <a:latin typeface="+mj-ea"/>
                <a:ea typeface="+mj-ea"/>
              </a:rPr>
            </a:br>
            <a:r>
              <a:rPr lang="zh-CN" altLang="en-US" sz="1600" spc="300" dirty="0">
                <a:solidFill>
                  <a:schemeClr val="accent1"/>
                </a:solidFill>
                <a:latin typeface="+mj-ea"/>
                <a:ea typeface="+mj-ea"/>
              </a:rPr>
              <a:t>所获荣誉或奖项</a:t>
            </a:r>
          </a:p>
        </p:txBody>
      </p:sp>
      <p:grpSp>
        <p:nvGrpSpPr>
          <p:cNvPr id="907" name="组合 906">
            <a:extLst>
              <a:ext uri="{FF2B5EF4-FFF2-40B4-BE49-F238E27FC236}">
                <a16:creationId xmlns:a16="http://schemas.microsoft.com/office/drawing/2014/main" id="{09408F8D-AD45-1AE3-1382-0DCE0D98E9DF}"/>
              </a:ext>
            </a:extLst>
          </p:cNvPr>
          <p:cNvGrpSpPr/>
          <p:nvPr/>
        </p:nvGrpSpPr>
        <p:grpSpPr>
          <a:xfrm>
            <a:off x="6322916" y="2197645"/>
            <a:ext cx="2402828" cy="667714"/>
            <a:chOff x="1382497" y="2396425"/>
            <a:chExt cx="2111959" cy="517503"/>
          </a:xfr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accent2"/>
              </a:gs>
            </a:gsLst>
            <a:lin ang="2700000" scaled="1"/>
          </a:gradFill>
        </p:grpSpPr>
        <p:grpSp>
          <p:nvGrpSpPr>
            <p:cNvPr id="909" name="组合 908">
              <a:extLst>
                <a:ext uri="{FF2B5EF4-FFF2-40B4-BE49-F238E27FC236}">
                  <a16:creationId xmlns:a16="http://schemas.microsoft.com/office/drawing/2014/main" id="{0091C697-EB0D-25BB-2DC5-C5F0377F27BE}"/>
                </a:ext>
              </a:extLst>
            </p:cNvPr>
            <p:cNvGrpSpPr/>
            <p:nvPr/>
          </p:nvGrpSpPr>
          <p:grpSpPr>
            <a:xfrm>
              <a:off x="1382497" y="2396425"/>
              <a:ext cx="252947" cy="517503"/>
              <a:chOff x="1403341" y="2390040"/>
              <a:chExt cx="252947" cy="517503"/>
            </a:xfrm>
            <a:grpFill/>
          </p:grpSpPr>
          <p:sp>
            <p:nvSpPr>
              <p:cNvPr id="938" name="任意多边形: 形状 937">
                <a:extLst>
                  <a:ext uri="{FF2B5EF4-FFF2-40B4-BE49-F238E27FC236}">
                    <a16:creationId xmlns:a16="http://schemas.microsoft.com/office/drawing/2014/main" id="{13AF80E7-7373-86DB-C6E3-674644BA3B0E}"/>
                  </a:ext>
                </a:extLst>
              </p:cNvPr>
              <p:cNvSpPr/>
              <p:nvPr/>
            </p:nvSpPr>
            <p:spPr>
              <a:xfrm>
                <a:off x="1431178" y="2408741"/>
                <a:ext cx="225110" cy="473231"/>
              </a:xfrm>
              <a:custGeom>
                <a:avLst/>
                <a:gdLst>
                  <a:gd name="connsiteX0" fmla="*/ 288341 w 288603"/>
                  <a:gd name="connsiteY0" fmla="*/ 597475 h 606706"/>
                  <a:gd name="connsiteX1" fmla="*/ 13250 w 288603"/>
                  <a:gd name="connsiteY1" fmla="*/ 363480 h 606706"/>
                  <a:gd name="connsiteX2" fmla="*/ 39376 w 288603"/>
                  <a:gd name="connsiteY2" fmla="*/ 149890 h 606706"/>
                  <a:gd name="connsiteX3" fmla="*/ 179830 w 288603"/>
                  <a:gd name="connsiteY3" fmla="*/ 15443 h 606706"/>
                  <a:gd name="connsiteX4" fmla="*/ 211583 w 288603"/>
                  <a:gd name="connsiteY4" fmla="*/ 3048 h 606706"/>
                  <a:gd name="connsiteX5" fmla="*/ 214062 w 288603"/>
                  <a:gd name="connsiteY5" fmla="*/ 92 h 606706"/>
                  <a:gd name="connsiteX6" fmla="*/ 62642 w 288603"/>
                  <a:gd name="connsiteY6" fmla="*/ 99640 h 606706"/>
                  <a:gd name="connsiteX7" fmla="*/ 91 w 288603"/>
                  <a:gd name="connsiteY7" fmla="*/ 280809 h 606706"/>
                  <a:gd name="connsiteX8" fmla="*/ 176302 w 288603"/>
                  <a:gd name="connsiteY8" fmla="*/ 587844 h 606706"/>
                  <a:gd name="connsiteX9" fmla="*/ 288341 w 288603"/>
                  <a:gd name="connsiteY9" fmla="*/ 605675 h 606706"/>
                  <a:gd name="connsiteX10" fmla="*/ 288341 w 288603"/>
                  <a:gd name="connsiteY10" fmla="*/ 597856 h 606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88603" h="606706">
                    <a:moveTo>
                      <a:pt x="288341" y="597475"/>
                    </a:moveTo>
                    <a:cubicBezTo>
                      <a:pt x="159616" y="606533"/>
                      <a:pt x="43381" y="509178"/>
                      <a:pt x="13250" y="363480"/>
                    </a:cubicBezTo>
                    <a:cubicBezTo>
                      <a:pt x="-1616" y="291346"/>
                      <a:pt x="7557" y="216323"/>
                      <a:pt x="39376" y="149890"/>
                    </a:cubicBezTo>
                    <a:cubicBezTo>
                      <a:pt x="69107" y="90085"/>
                      <a:pt x="118786" y="42533"/>
                      <a:pt x="179830" y="15443"/>
                    </a:cubicBezTo>
                    <a:cubicBezTo>
                      <a:pt x="190176" y="10733"/>
                      <a:pt x="200779" y="6595"/>
                      <a:pt x="211583" y="3048"/>
                    </a:cubicBezTo>
                    <a:cubicBezTo>
                      <a:pt x="215778" y="1713"/>
                      <a:pt x="218257" y="-1243"/>
                      <a:pt x="214062" y="92"/>
                    </a:cubicBezTo>
                    <a:cubicBezTo>
                      <a:pt x="154638" y="17093"/>
                      <a:pt x="101813" y="51830"/>
                      <a:pt x="62642" y="99640"/>
                    </a:cubicBezTo>
                    <a:cubicBezTo>
                      <a:pt x="23662" y="152160"/>
                      <a:pt x="1817" y="215426"/>
                      <a:pt x="91" y="280809"/>
                    </a:cubicBezTo>
                    <a:cubicBezTo>
                      <a:pt x="-6012" y="415638"/>
                      <a:pt x="67600" y="541121"/>
                      <a:pt x="176302" y="587844"/>
                    </a:cubicBezTo>
                    <a:cubicBezTo>
                      <a:pt x="211688" y="602662"/>
                      <a:pt x="250105" y="608774"/>
                      <a:pt x="288341" y="605675"/>
                    </a:cubicBezTo>
                    <a:lnTo>
                      <a:pt x="288341" y="597856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939" name="任意多边形: 形状 938">
                <a:extLst>
                  <a:ext uri="{FF2B5EF4-FFF2-40B4-BE49-F238E27FC236}">
                    <a16:creationId xmlns:a16="http://schemas.microsoft.com/office/drawing/2014/main" id="{98947CAD-4CF4-73F5-9136-DB243C1CD5C9}"/>
                  </a:ext>
                </a:extLst>
              </p:cNvPr>
              <p:cNvSpPr/>
              <p:nvPr/>
            </p:nvSpPr>
            <p:spPr>
              <a:xfrm>
                <a:off x="1550454" y="2880989"/>
                <a:ext cx="87540" cy="26554"/>
              </a:xfrm>
              <a:custGeom>
                <a:avLst/>
                <a:gdLst>
                  <a:gd name="connsiteX0" fmla="*/ -262 w 112231"/>
                  <a:gd name="connsiteY0" fmla="*/ 29503 h 34043"/>
                  <a:gd name="connsiteX1" fmla="*/ 4982 w 112231"/>
                  <a:gd name="connsiteY1" fmla="*/ 30647 h 34043"/>
                  <a:gd name="connsiteX2" fmla="*/ 18618 w 112231"/>
                  <a:gd name="connsiteY2" fmla="*/ 32650 h 34043"/>
                  <a:gd name="connsiteX3" fmla="*/ 37688 w 112231"/>
                  <a:gd name="connsiteY3" fmla="*/ 33794 h 34043"/>
                  <a:gd name="connsiteX4" fmla="*/ 59429 w 112231"/>
                  <a:gd name="connsiteY4" fmla="*/ 32364 h 34043"/>
                  <a:gd name="connsiteX5" fmla="*/ 80406 w 112231"/>
                  <a:gd name="connsiteY5" fmla="*/ 27787 h 34043"/>
                  <a:gd name="connsiteX6" fmla="*/ 97856 w 112231"/>
                  <a:gd name="connsiteY6" fmla="*/ 20254 h 34043"/>
                  <a:gd name="connsiteX7" fmla="*/ 111777 w 112231"/>
                  <a:gd name="connsiteY7" fmla="*/ -247 h 34043"/>
                  <a:gd name="connsiteX8" fmla="*/ 64959 w 112231"/>
                  <a:gd name="connsiteY8" fmla="*/ 5856 h 34043"/>
                  <a:gd name="connsiteX9" fmla="*/ 55424 w 112231"/>
                  <a:gd name="connsiteY9" fmla="*/ 8049 h 34043"/>
                  <a:gd name="connsiteX10" fmla="*/ 46365 w 112231"/>
                  <a:gd name="connsiteY10" fmla="*/ 10337 h 34043"/>
                  <a:gd name="connsiteX11" fmla="*/ 30346 w 112231"/>
                  <a:gd name="connsiteY11" fmla="*/ 15200 h 34043"/>
                  <a:gd name="connsiteX12" fmla="*/ 17473 w 112231"/>
                  <a:gd name="connsiteY12" fmla="*/ 20254 h 34043"/>
                  <a:gd name="connsiteX13" fmla="*/ 7938 w 112231"/>
                  <a:gd name="connsiteY13" fmla="*/ 24831 h 34043"/>
                  <a:gd name="connsiteX14" fmla="*/ -262 w 112231"/>
                  <a:gd name="connsiteY14" fmla="*/ 29503 h 340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12231" h="34043">
                    <a:moveTo>
                      <a:pt x="-262" y="29503"/>
                    </a:moveTo>
                    <a:lnTo>
                      <a:pt x="4982" y="30647"/>
                    </a:lnTo>
                    <a:cubicBezTo>
                      <a:pt x="8224" y="31219"/>
                      <a:pt x="12992" y="31887"/>
                      <a:pt x="18618" y="32650"/>
                    </a:cubicBezTo>
                    <a:cubicBezTo>
                      <a:pt x="24949" y="33346"/>
                      <a:pt x="31319" y="33727"/>
                      <a:pt x="37688" y="33794"/>
                    </a:cubicBezTo>
                    <a:cubicBezTo>
                      <a:pt x="44964" y="33832"/>
                      <a:pt x="52230" y="33355"/>
                      <a:pt x="59429" y="32364"/>
                    </a:cubicBezTo>
                    <a:cubicBezTo>
                      <a:pt x="66532" y="31420"/>
                      <a:pt x="73550" y="29894"/>
                      <a:pt x="80406" y="27787"/>
                    </a:cubicBezTo>
                    <a:cubicBezTo>
                      <a:pt x="86461" y="25861"/>
                      <a:pt x="92306" y="23334"/>
                      <a:pt x="97856" y="20254"/>
                    </a:cubicBezTo>
                    <a:cubicBezTo>
                      <a:pt x="107391" y="14152"/>
                      <a:pt x="113112" y="7191"/>
                      <a:pt x="111777" y="-247"/>
                    </a:cubicBezTo>
                    <a:cubicBezTo>
                      <a:pt x="96063" y="888"/>
                      <a:pt x="80435" y="2929"/>
                      <a:pt x="64959" y="5856"/>
                    </a:cubicBezTo>
                    <a:cubicBezTo>
                      <a:pt x="61527" y="6523"/>
                      <a:pt x="58284" y="7286"/>
                      <a:pt x="55424" y="8049"/>
                    </a:cubicBezTo>
                    <a:cubicBezTo>
                      <a:pt x="52563" y="8812"/>
                      <a:pt x="49226" y="9479"/>
                      <a:pt x="46365" y="10337"/>
                    </a:cubicBezTo>
                    <a:cubicBezTo>
                      <a:pt x="40453" y="12054"/>
                      <a:pt x="35209" y="13484"/>
                      <a:pt x="30346" y="15200"/>
                    </a:cubicBezTo>
                    <a:cubicBezTo>
                      <a:pt x="25483" y="16917"/>
                      <a:pt x="20811" y="18633"/>
                      <a:pt x="17473" y="20254"/>
                    </a:cubicBezTo>
                    <a:cubicBezTo>
                      <a:pt x="14136" y="21875"/>
                      <a:pt x="10418" y="23496"/>
                      <a:pt x="7938" y="24831"/>
                    </a:cubicBezTo>
                    <a:cubicBezTo>
                      <a:pt x="5097" y="26195"/>
                      <a:pt x="2360" y="27749"/>
                      <a:pt x="-262" y="29503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940" name="任意多边形: 形状 939">
                <a:extLst>
                  <a:ext uri="{FF2B5EF4-FFF2-40B4-BE49-F238E27FC236}">
                    <a16:creationId xmlns:a16="http://schemas.microsoft.com/office/drawing/2014/main" id="{5821F90D-14D7-DB61-FB6A-50CE80D3AA5C}"/>
                  </a:ext>
                </a:extLst>
              </p:cNvPr>
              <p:cNvSpPr/>
              <p:nvPr/>
            </p:nvSpPr>
            <p:spPr>
              <a:xfrm>
                <a:off x="1502481" y="2867749"/>
                <a:ext cx="84564" cy="19857"/>
              </a:xfrm>
              <a:custGeom>
                <a:avLst/>
                <a:gdLst>
                  <a:gd name="connsiteX0" fmla="*/ -262 w 108415"/>
                  <a:gd name="connsiteY0" fmla="*/ 6523 h 25458"/>
                  <a:gd name="connsiteX1" fmla="*/ 4315 w 108415"/>
                  <a:gd name="connsiteY1" fmla="*/ 8812 h 25458"/>
                  <a:gd name="connsiteX2" fmla="*/ 16520 w 108415"/>
                  <a:gd name="connsiteY2" fmla="*/ 14056 h 25458"/>
                  <a:gd name="connsiteX3" fmla="*/ 34065 w 108415"/>
                  <a:gd name="connsiteY3" fmla="*/ 19968 h 25458"/>
                  <a:gd name="connsiteX4" fmla="*/ 43600 w 108415"/>
                  <a:gd name="connsiteY4" fmla="*/ 22447 h 25458"/>
                  <a:gd name="connsiteX5" fmla="*/ 53898 w 108415"/>
                  <a:gd name="connsiteY5" fmla="*/ 24163 h 25458"/>
                  <a:gd name="connsiteX6" fmla="*/ 64196 w 108415"/>
                  <a:gd name="connsiteY6" fmla="*/ 25212 h 25458"/>
                  <a:gd name="connsiteX7" fmla="*/ 73732 w 108415"/>
                  <a:gd name="connsiteY7" fmla="*/ 25212 h 25458"/>
                  <a:gd name="connsiteX8" fmla="*/ 91276 w 108415"/>
                  <a:gd name="connsiteY8" fmla="*/ 22733 h 25458"/>
                  <a:gd name="connsiteX9" fmla="*/ 103482 w 108415"/>
                  <a:gd name="connsiteY9" fmla="*/ 16726 h 25458"/>
                  <a:gd name="connsiteX10" fmla="*/ 108154 w 108415"/>
                  <a:gd name="connsiteY10" fmla="*/ 7191 h 25458"/>
                  <a:gd name="connsiteX11" fmla="*/ 63720 w 108415"/>
                  <a:gd name="connsiteY11" fmla="*/ 611 h 25458"/>
                  <a:gd name="connsiteX12" fmla="*/ 45412 w 108415"/>
                  <a:gd name="connsiteY12" fmla="*/ -247 h 25458"/>
                  <a:gd name="connsiteX13" fmla="*/ 37212 w 108415"/>
                  <a:gd name="connsiteY13" fmla="*/ -247 h 25458"/>
                  <a:gd name="connsiteX14" fmla="*/ 29679 w 108415"/>
                  <a:gd name="connsiteY14" fmla="*/ -247 h 25458"/>
                  <a:gd name="connsiteX15" fmla="*/ 7080 w 108415"/>
                  <a:gd name="connsiteY15" fmla="*/ 2995 h 25458"/>
                  <a:gd name="connsiteX16" fmla="*/ -262 w 108415"/>
                  <a:gd name="connsiteY16" fmla="*/ 6523 h 25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08415" h="25458">
                    <a:moveTo>
                      <a:pt x="-262" y="6523"/>
                    </a:moveTo>
                    <a:lnTo>
                      <a:pt x="4315" y="8812"/>
                    </a:lnTo>
                    <a:cubicBezTo>
                      <a:pt x="7271" y="10051"/>
                      <a:pt x="11371" y="12149"/>
                      <a:pt x="16520" y="14056"/>
                    </a:cubicBezTo>
                    <a:cubicBezTo>
                      <a:pt x="22260" y="16326"/>
                      <a:pt x="28115" y="18299"/>
                      <a:pt x="34065" y="19968"/>
                    </a:cubicBezTo>
                    <a:lnTo>
                      <a:pt x="43600" y="22447"/>
                    </a:lnTo>
                    <a:lnTo>
                      <a:pt x="53898" y="24163"/>
                    </a:lnTo>
                    <a:cubicBezTo>
                      <a:pt x="57312" y="24697"/>
                      <a:pt x="60745" y="25050"/>
                      <a:pt x="64196" y="25212"/>
                    </a:cubicBezTo>
                    <a:cubicBezTo>
                      <a:pt x="67629" y="25212"/>
                      <a:pt x="70966" y="25212"/>
                      <a:pt x="73732" y="25212"/>
                    </a:cubicBezTo>
                    <a:cubicBezTo>
                      <a:pt x="79653" y="25041"/>
                      <a:pt x="85536" y="24211"/>
                      <a:pt x="91276" y="22733"/>
                    </a:cubicBezTo>
                    <a:cubicBezTo>
                      <a:pt x="95701" y="21551"/>
                      <a:pt x="99849" y="19510"/>
                      <a:pt x="103482" y="16726"/>
                    </a:cubicBezTo>
                    <a:cubicBezTo>
                      <a:pt x="106361" y="14380"/>
                      <a:pt x="108068" y="10900"/>
                      <a:pt x="108154" y="7191"/>
                    </a:cubicBezTo>
                    <a:cubicBezTo>
                      <a:pt x="93508" y="4006"/>
                      <a:pt x="78661" y="1803"/>
                      <a:pt x="63720" y="611"/>
                    </a:cubicBezTo>
                    <a:cubicBezTo>
                      <a:pt x="57140" y="39"/>
                      <a:pt x="51038" y="-56"/>
                      <a:pt x="45412" y="-247"/>
                    </a:cubicBezTo>
                    <a:lnTo>
                      <a:pt x="37212" y="-247"/>
                    </a:lnTo>
                    <a:lnTo>
                      <a:pt x="29679" y="-247"/>
                    </a:lnTo>
                    <a:cubicBezTo>
                      <a:pt x="22070" y="240"/>
                      <a:pt x="14518" y="1327"/>
                      <a:pt x="7080" y="2995"/>
                    </a:cubicBezTo>
                    <a:cubicBezTo>
                      <a:pt x="4563" y="4006"/>
                      <a:pt x="2103" y="5188"/>
                      <a:pt x="-262" y="6523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941" name="任意多边形: 形状 940">
                <a:extLst>
                  <a:ext uri="{FF2B5EF4-FFF2-40B4-BE49-F238E27FC236}">
                    <a16:creationId xmlns:a16="http://schemas.microsoft.com/office/drawing/2014/main" id="{58E472B5-67DF-CDAE-92B8-2AC5E9D3FCBC}"/>
                  </a:ext>
                </a:extLst>
              </p:cNvPr>
              <p:cNvSpPr/>
              <p:nvPr/>
            </p:nvSpPr>
            <p:spPr>
              <a:xfrm>
                <a:off x="1462096" y="2830308"/>
                <a:ext cx="78540" cy="30326"/>
              </a:xfrm>
              <a:custGeom>
                <a:avLst/>
                <a:gdLst>
                  <a:gd name="connsiteX0" fmla="*/ -262 w 100692"/>
                  <a:gd name="connsiteY0" fmla="*/ -17 h 38879"/>
                  <a:gd name="connsiteX1" fmla="*/ 3552 w 100692"/>
                  <a:gd name="connsiteY1" fmla="*/ 3130 h 38879"/>
                  <a:gd name="connsiteX2" fmla="*/ 13755 w 100692"/>
                  <a:gd name="connsiteY2" fmla="*/ 10949 h 38879"/>
                  <a:gd name="connsiteX3" fmla="*/ 46556 w 100692"/>
                  <a:gd name="connsiteY3" fmla="*/ 30019 h 38879"/>
                  <a:gd name="connsiteX4" fmla="*/ 56091 w 100692"/>
                  <a:gd name="connsiteY4" fmla="*/ 33547 h 38879"/>
                  <a:gd name="connsiteX5" fmla="*/ 65150 w 100692"/>
                  <a:gd name="connsiteY5" fmla="*/ 36312 h 38879"/>
                  <a:gd name="connsiteX6" fmla="*/ 81741 w 100692"/>
                  <a:gd name="connsiteY6" fmla="*/ 38601 h 38879"/>
                  <a:gd name="connsiteX7" fmla="*/ 94137 w 100692"/>
                  <a:gd name="connsiteY7" fmla="*/ 36408 h 38879"/>
                  <a:gd name="connsiteX8" fmla="*/ 100430 w 100692"/>
                  <a:gd name="connsiteY8" fmla="*/ 29161 h 38879"/>
                  <a:gd name="connsiteX9" fmla="*/ 60668 w 100692"/>
                  <a:gd name="connsiteY9" fmla="*/ 11330 h 38879"/>
                  <a:gd name="connsiteX10" fmla="*/ 29393 w 100692"/>
                  <a:gd name="connsiteY10" fmla="*/ 2462 h 38879"/>
                  <a:gd name="connsiteX11" fmla="*/ 17188 w 100692"/>
                  <a:gd name="connsiteY11" fmla="*/ 651 h 38879"/>
                  <a:gd name="connsiteX12" fmla="*/ 7653 w 100692"/>
                  <a:gd name="connsiteY12" fmla="*/ -112 h 38879"/>
                  <a:gd name="connsiteX13" fmla="*/ -262 w 100692"/>
                  <a:gd name="connsiteY13" fmla="*/ -17 h 388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0692" h="38879">
                    <a:moveTo>
                      <a:pt x="-262" y="-17"/>
                    </a:moveTo>
                    <a:lnTo>
                      <a:pt x="3552" y="3130"/>
                    </a:lnTo>
                    <a:cubicBezTo>
                      <a:pt x="6804" y="5924"/>
                      <a:pt x="10217" y="8527"/>
                      <a:pt x="13755" y="10949"/>
                    </a:cubicBezTo>
                    <a:cubicBezTo>
                      <a:pt x="24044" y="18348"/>
                      <a:pt x="35028" y="24737"/>
                      <a:pt x="46556" y="30019"/>
                    </a:cubicBezTo>
                    <a:cubicBezTo>
                      <a:pt x="49665" y="31383"/>
                      <a:pt x="52849" y="32565"/>
                      <a:pt x="56091" y="33547"/>
                    </a:cubicBezTo>
                    <a:cubicBezTo>
                      <a:pt x="59057" y="34644"/>
                      <a:pt x="62079" y="35569"/>
                      <a:pt x="65150" y="36312"/>
                    </a:cubicBezTo>
                    <a:cubicBezTo>
                      <a:pt x="70576" y="37704"/>
                      <a:pt x="76144" y="38477"/>
                      <a:pt x="81741" y="38601"/>
                    </a:cubicBezTo>
                    <a:cubicBezTo>
                      <a:pt x="85984" y="38801"/>
                      <a:pt x="90218" y="38048"/>
                      <a:pt x="94137" y="36408"/>
                    </a:cubicBezTo>
                    <a:cubicBezTo>
                      <a:pt x="97226" y="35073"/>
                      <a:pt x="99544" y="32412"/>
                      <a:pt x="100430" y="29161"/>
                    </a:cubicBezTo>
                    <a:cubicBezTo>
                      <a:pt x="87615" y="22286"/>
                      <a:pt x="74323" y="16327"/>
                      <a:pt x="60668" y="11330"/>
                    </a:cubicBezTo>
                    <a:cubicBezTo>
                      <a:pt x="50485" y="7573"/>
                      <a:pt x="40034" y="4608"/>
                      <a:pt x="29393" y="2462"/>
                    </a:cubicBezTo>
                    <a:cubicBezTo>
                      <a:pt x="25359" y="1642"/>
                      <a:pt x="21288" y="1032"/>
                      <a:pt x="17188" y="651"/>
                    </a:cubicBezTo>
                    <a:cubicBezTo>
                      <a:pt x="13564" y="174"/>
                      <a:pt x="10513" y="-17"/>
                      <a:pt x="7653" y="-112"/>
                    </a:cubicBezTo>
                    <a:cubicBezTo>
                      <a:pt x="5021" y="-322"/>
                      <a:pt x="2370" y="-284"/>
                      <a:pt x="-262" y="-1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942" name="任意多边形: 形状 941">
                <a:extLst>
                  <a:ext uri="{FF2B5EF4-FFF2-40B4-BE49-F238E27FC236}">
                    <a16:creationId xmlns:a16="http://schemas.microsoft.com/office/drawing/2014/main" id="{97A67AAC-1100-B3D0-0446-EE130454E5B6}"/>
                  </a:ext>
                </a:extLst>
              </p:cNvPr>
              <p:cNvSpPr/>
              <p:nvPr/>
            </p:nvSpPr>
            <p:spPr>
              <a:xfrm>
                <a:off x="1431231" y="2778946"/>
                <a:ext cx="67830" cy="44577"/>
              </a:xfrm>
              <a:custGeom>
                <a:avLst/>
                <a:gdLst>
                  <a:gd name="connsiteX0" fmla="*/ -262 w 86961"/>
                  <a:gd name="connsiteY0" fmla="*/ -247 h 57150"/>
                  <a:gd name="connsiteX1" fmla="*/ 2599 w 86961"/>
                  <a:gd name="connsiteY1" fmla="*/ 3663 h 57150"/>
                  <a:gd name="connsiteX2" fmla="*/ 10608 w 86961"/>
                  <a:gd name="connsiteY2" fmla="*/ 13198 h 57150"/>
                  <a:gd name="connsiteX3" fmla="*/ 16043 w 86961"/>
                  <a:gd name="connsiteY3" fmla="*/ 19396 h 57150"/>
                  <a:gd name="connsiteX4" fmla="*/ 22527 w 86961"/>
                  <a:gd name="connsiteY4" fmla="*/ 25785 h 57150"/>
                  <a:gd name="connsiteX5" fmla="*/ 37116 w 86961"/>
                  <a:gd name="connsiteY5" fmla="*/ 38657 h 57150"/>
                  <a:gd name="connsiteX6" fmla="*/ 52754 w 86961"/>
                  <a:gd name="connsiteY6" fmla="*/ 49051 h 57150"/>
                  <a:gd name="connsiteX7" fmla="*/ 67629 w 86961"/>
                  <a:gd name="connsiteY7" fmla="*/ 55535 h 57150"/>
                  <a:gd name="connsiteX8" fmla="*/ 86699 w 86961"/>
                  <a:gd name="connsiteY8" fmla="*/ 51720 h 57150"/>
                  <a:gd name="connsiteX9" fmla="*/ 53612 w 86961"/>
                  <a:gd name="connsiteY9" fmla="*/ 25022 h 57150"/>
                  <a:gd name="connsiteX10" fmla="*/ 39309 w 86961"/>
                  <a:gd name="connsiteY10" fmla="*/ 15486 h 57150"/>
                  <a:gd name="connsiteX11" fmla="*/ 26532 w 86961"/>
                  <a:gd name="connsiteY11" fmla="*/ 8716 h 57150"/>
                  <a:gd name="connsiteX12" fmla="*/ 7462 w 86961"/>
                  <a:gd name="connsiteY12" fmla="*/ 1088 h 57150"/>
                  <a:gd name="connsiteX13" fmla="*/ -262 w 86961"/>
                  <a:gd name="connsiteY13" fmla="*/ -247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6961" h="57150">
                    <a:moveTo>
                      <a:pt x="-262" y="-247"/>
                    </a:moveTo>
                    <a:lnTo>
                      <a:pt x="2599" y="3663"/>
                    </a:lnTo>
                    <a:cubicBezTo>
                      <a:pt x="4410" y="6142"/>
                      <a:pt x="7176" y="9479"/>
                      <a:pt x="10608" y="13198"/>
                    </a:cubicBezTo>
                    <a:lnTo>
                      <a:pt x="16043" y="19396"/>
                    </a:lnTo>
                    <a:lnTo>
                      <a:pt x="22527" y="25785"/>
                    </a:lnTo>
                    <a:cubicBezTo>
                      <a:pt x="27123" y="30371"/>
                      <a:pt x="31996" y="34671"/>
                      <a:pt x="37116" y="38657"/>
                    </a:cubicBezTo>
                    <a:cubicBezTo>
                      <a:pt x="42093" y="42462"/>
                      <a:pt x="47319" y="45932"/>
                      <a:pt x="52754" y="49051"/>
                    </a:cubicBezTo>
                    <a:cubicBezTo>
                      <a:pt x="57455" y="51768"/>
                      <a:pt x="62442" y="53942"/>
                      <a:pt x="67629" y="55535"/>
                    </a:cubicBezTo>
                    <a:cubicBezTo>
                      <a:pt x="77164" y="58013"/>
                      <a:pt x="83648" y="57346"/>
                      <a:pt x="86699" y="51720"/>
                    </a:cubicBezTo>
                    <a:cubicBezTo>
                      <a:pt x="76354" y="42004"/>
                      <a:pt x="65293" y="33079"/>
                      <a:pt x="53612" y="25022"/>
                    </a:cubicBezTo>
                    <a:cubicBezTo>
                      <a:pt x="48749" y="21398"/>
                      <a:pt x="44077" y="18538"/>
                      <a:pt x="39309" y="15486"/>
                    </a:cubicBezTo>
                    <a:cubicBezTo>
                      <a:pt x="34542" y="12435"/>
                      <a:pt x="30537" y="10624"/>
                      <a:pt x="26532" y="8716"/>
                    </a:cubicBezTo>
                    <a:cubicBezTo>
                      <a:pt x="20401" y="5646"/>
                      <a:pt x="14022" y="3091"/>
                      <a:pt x="7462" y="1088"/>
                    </a:cubicBezTo>
                    <a:cubicBezTo>
                      <a:pt x="4925" y="459"/>
                      <a:pt x="2341" y="11"/>
                      <a:pt x="-262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943" name="任意多边形: 形状 942">
                <a:extLst>
                  <a:ext uri="{FF2B5EF4-FFF2-40B4-BE49-F238E27FC236}">
                    <a16:creationId xmlns:a16="http://schemas.microsoft.com/office/drawing/2014/main" id="{45D53476-74C3-F922-B84B-5EBE3267E56C}"/>
                  </a:ext>
                </a:extLst>
              </p:cNvPr>
              <p:cNvSpPr/>
              <p:nvPr/>
            </p:nvSpPr>
            <p:spPr>
              <a:xfrm>
                <a:off x="1411447" y="2720785"/>
                <a:ext cx="53996" cy="56506"/>
              </a:xfrm>
              <a:custGeom>
                <a:avLst/>
                <a:gdLst>
                  <a:gd name="connsiteX0" fmla="*/ -262 w 69225"/>
                  <a:gd name="connsiteY0" fmla="*/ -247 h 72444"/>
                  <a:gd name="connsiteX1" fmla="*/ -262 w 69225"/>
                  <a:gd name="connsiteY1" fmla="*/ 897 h 72444"/>
                  <a:gd name="connsiteX2" fmla="*/ 1168 w 69225"/>
                  <a:gd name="connsiteY2" fmla="*/ 3949 h 72444"/>
                  <a:gd name="connsiteX3" fmla="*/ 6699 w 69225"/>
                  <a:gd name="connsiteY3" fmla="*/ 14819 h 72444"/>
                  <a:gd name="connsiteX4" fmla="*/ 15185 w 69225"/>
                  <a:gd name="connsiteY4" fmla="*/ 29408 h 72444"/>
                  <a:gd name="connsiteX5" fmla="*/ 26151 w 69225"/>
                  <a:gd name="connsiteY5" fmla="*/ 44760 h 72444"/>
                  <a:gd name="connsiteX6" fmla="*/ 38547 w 69225"/>
                  <a:gd name="connsiteY6" fmla="*/ 58395 h 72444"/>
                  <a:gd name="connsiteX7" fmla="*/ 50847 w 69225"/>
                  <a:gd name="connsiteY7" fmla="*/ 67930 h 72444"/>
                  <a:gd name="connsiteX8" fmla="*/ 68964 w 69225"/>
                  <a:gd name="connsiteY8" fmla="*/ 69456 h 72444"/>
                  <a:gd name="connsiteX9" fmla="*/ 43791 w 69225"/>
                  <a:gd name="connsiteY9" fmla="*/ 36369 h 72444"/>
                  <a:gd name="connsiteX10" fmla="*/ 32349 w 69225"/>
                  <a:gd name="connsiteY10" fmla="*/ 24259 h 72444"/>
                  <a:gd name="connsiteX11" fmla="*/ 21955 w 69225"/>
                  <a:gd name="connsiteY11" fmla="*/ 14724 h 72444"/>
                  <a:gd name="connsiteX12" fmla="*/ 5745 w 69225"/>
                  <a:gd name="connsiteY12" fmla="*/ 2995 h 72444"/>
                  <a:gd name="connsiteX13" fmla="*/ 978 w 69225"/>
                  <a:gd name="connsiteY13" fmla="*/ 325 h 7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9225" h="72444">
                    <a:moveTo>
                      <a:pt x="-262" y="-247"/>
                    </a:moveTo>
                    <a:lnTo>
                      <a:pt x="-262" y="897"/>
                    </a:lnTo>
                    <a:cubicBezTo>
                      <a:pt x="-262" y="1565"/>
                      <a:pt x="501" y="2709"/>
                      <a:pt x="1168" y="3949"/>
                    </a:cubicBezTo>
                    <a:cubicBezTo>
                      <a:pt x="1836" y="5188"/>
                      <a:pt x="4315" y="10433"/>
                      <a:pt x="6699" y="14819"/>
                    </a:cubicBezTo>
                    <a:cubicBezTo>
                      <a:pt x="9083" y="19205"/>
                      <a:pt x="12039" y="24354"/>
                      <a:pt x="15185" y="29408"/>
                    </a:cubicBezTo>
                    <a:cubicBezTo>
                      <a:pt x="18332" y="34462"/>
                      <a:pt x="22337" y="39706"/>
                      <a:pt x="26151" y="44760"/>
                    </a:cubicBezTo>
                    <a:cubicBezTo>
                      <a:pt x="30041" y="49518"/>
                      <a:pt x="34179" y="54076"/>
                      <a:pt x="38547" y="58395"/>
                    </a:cubicBezTo>
                    <a:cubicBezTo>
                      <a:pt x="42322" y="61980"/>
                      <a:pt x="46442" y="65165"/>
                      <a:pt x="50847" y="67930"/>
                    </a:cubicBezTo>
                    <a:cubicBezTo>
                      <a:pt x="58761" y="72698"/>
                      <a:pt x="65245" y="73842"/>
                      <a:pt x="68964" y="69456"/>
                    </a:cubicBezTo>
                    <a:cubicBezTo>
                      <a:pt x="61393" y="57823"/>
                      <a:pt x="52983" y="46762"/>
                      <a:pt x="43791" y="36369"/>
                    </a:cubicBezTo>
                    <a:cubicBezTo>
                      <a:pt x="39881" y="31887"/>
                      <a:pt x="36163" y="27882"/>
                      <a:pt x="32349" y="24259"/>
                    </a:cubicBezTo>
                    <a:cubicBezTo>
                      <a:pt x="29088" y="20865"/>
                      <a:pt x="25617" y="17680"/>
                      <a:pt x="21955" y="14724"/>
                    </a:cubicBezTo>
                    <a:cubicBezTo>
                      <a:pt x="16863" y="10395"/>
                      <a:pt x="11447" y="6476"/>
                      <a:pt x="5745" y="2995"/>
                    </a:cubicBezTo>
                    <a:lnTo>
                      <a:pt x="978" y="325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944" name="任意多边形: 形状 943">
                <a:extLst>
                  <a:ext uri="{FF2B5EF4-FFF2-40B4-BE49-F238E27FC236}">
                    <a16:creationId xmlns:a16="http://schemas.microsoft.com/office/drawing/2014/main" id="{2B83A6C7-DCF4-E3A0-D94E-D19B64F348B4}"/>
                  </a:ext>
                </a:extLst>
              </p:cNvPr>
              <p:cNvSpPr/>
              <p:nvPr/>
            </p:nvSpPr>
            <p:spPr>
              <a:xfrm>
                <a:off x="1403341" y="2659426"/>
                <a:ext cx="39270" cy="64413"/>
              </a:xfrm>
              <a:custGeom>
                <a:avLst/>
                <a:gdLst>
                  <a:gd name="connsiteX0" fmla="*/ -262 w 50346"/>
                  <a:gd name="connsiteY0" fmla="*/ -247 h 82581"/>
                  <a:gd name="connsiteX1" fmla="*/ 787 w 50346"/>
                  <a:gd name="connsiteY1" fmla="*/ 4140 h 82581"/>
                  <a:gd name="connsiteX2" fmla="*/ 3743 w 50346"/>
                  <a:gd name="connsiteY2" fmla="*/ 15296 h 82581"/>
                  <a:gd name="connsiteX3" fmla="*/ 8796 w 50346"/>
                  <a:gd name="connsiteY3" fmla="*/ 30648 h 82581"/>
                  <a:gd name="connsiteX4" fmla="*/ 15948 w 50346"/>
                  <a:gd name="connsiteY4" fmla="*/ 47430 h 82581"/>
                  <a:gd name="connsiteX5" fmla="*/ 33874 w 50346"/>
                  <a:gd name="connsiteY5" fmla="*/ 75082 h 82581"/>
                  <a:gd name="connsiteX6" fmla="*/ 50084 w 50346"/>
                  <a:gd name="connsiteY6" fmla="*/ 81089 h 82581"/>
                  <a:gd name="connsiteX7" fmla="*/ 45984 w 50346"/>
                  <a:gd name="connsiteY7" fmla="*/ 70696 h 82581"/>
                  <a:gd name="connsiteX8" fmla="*/ 41884 w 50346"/>
                  <a:gd name="connsiteY8" fmla="*/ 61160 h 82581"/>
                  <a:gd name="connsiteX9" fmla="*/ 33684 w 50346"/>
                  <a:gd name="connsiteY9" fmla="*/ 44378 h 82581"/>
                  <a:gd name="connsiteX10" fmla="*/ 17760 w 50346"/>
                  <a:gd name="connsiteY10" fmla="*/ 19491 h 82581"/>
                  <a:gd name="connsiteX11" fmla="*/ 10704 w 50346"/>
                  <a:gd name="connsiteY11" fmla="*/ 10814 h 82581"/>
                  <a:gd name="connsiteX12" fmla="*/ 5078 w 50346"/>
                  <a:gd name="connsiteY12" fmla="*/ 4807 h 82581"/>
                  <a:gd name="connsiteX13" fmla="*/ -262 w 50346"/>
                  <a:gd name="connsiteY13" fmla="*/ -247 h 82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0346" h="82581">
                    <a:moveTo>
                      <a:pt x="-262" y="-247"/>
                    </a:moveTo>
                    <a:lnTo>
                      <a:pt x="787" y="4140"/>
                    </a:lnTo>
                    <a:cubicBezTo>
                      <a:pt x="1454" y="6810"/>
                      <a:pt x="2217" y="10719"/>
                      <a:pt x="3743" y="15296"/>
                    </a:cubicBezTo>
                    <a:cubicBezTo>
                      <a:pt x="5268" y="19873"/>
                      <a:pt x="6794" y="24831"/>
                      <a:pt x="8796" y="30648"/>
                    </a:cubicBezTo>
                    <a:cubicBezTo>
                      <a:pt x="10799" y="36464"/>
                      <a:pt x="13183" y="41899"/>
                      <a:pt x="15948" y="47430"/>
                    </a:cubicBezTo>
                    <a:cubicBezTo>
                      <a:pt x="20534" y="57480"/>
                      <a:pt x="26580" y="66796"/>
                      <a:pt x="33874" y="75082"/>
                    </a:cubicBezTo>
                    <a:cubicBezTo>
                      <a:pt x="40167" y="81375"/>
                      <a:pt x="45889" y="84140"/>
                      <a:pt x="50084" y="81089"/>
                    </a:cubicBezTo>
                    <a:cubicBezTo>
                      <a:pt x="48845" y="77465"/>
                      <a:pt x="47414" y="74033"/>
                      <a:pt x="45984" y="70696"/>
                    </a:cubicBezTo>
                    <a:cubicBezTo>
                      <a:pt x="44554" y="67358"/>
                      <a:pt x="43314" y="64212"/>
                      <a:pt x="41884" y="61160"/>
                    </a:cubicBezTo>
                    <a:cubicBezTo>
                      <a:pt x="39023" y="55058"/>
                      <a:pt x="36449" y="49432"/>
                      <a:pt x="33684" y="44378"/>
                    </a:cubicBezTo>
                    <a:cubicBezTo>
                      <a:pt x="28935" y="35739"/>
                      <a:pt x="23614" y="27425"/>
                      <a:pt x="17760" y="19491"/>
                    </a:cubicBezTo>
                    <a:cubicBezTo>
                      <a:pt x="15281" y="16154"/>
                      <a:pt x="12801" y="13293"/>
                      <a:pt x="10704" y="10814"/>
                    </a:cubicBezTo>
                    <a:cubicBezTo>
                      <a:pt x="8606" y="8335"/>
                      <a:pt x="6699" y="6333"/>
                      <a:pt x="5078" y="4807"/>
                    </a:cubicBezTo>
                    <a:cubicBezTo>
                      <a:pt x="3419" y="2995"/>
                      <a:pt x="1636" y="1307"/>
                      <a:pt x="-262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945" name="任意多边形: 形状 944">
                <a:extLst>
                  <a:ext uri="{FF2B5EF4-FFF2-40B4-BE49-F238E27FC236}">
                    <a16:creationId xmlns:a16="http://schemas.microsoft.com/office/drawing/2014/main" id="{670BFF15-4622-BA9E-153F-5681140F4B49}"/>
                  </a:ext>
                </a:extLst>
              </p:cNvPr>
              <p:cNvSpPr/>
              <p:nvPr/>
            </p:nvSpPr>
            <p:spPr>
              <a:xfrm>
                <a:off x="1407431" y="2598141"/>
                <a:ext cx="23799" cy="67646"/>
              </a:xfrm>
              <a:custGeom>
                <a:avLst/>
                <a:gdLst>
                  <a:gd name="connsiteX0" fmla="*/ -262 w 30512"/>
                  <a:gd name="connsiteY0" fmla="*/ -247 h 86726"/>
                  <a:gd name="connsiteX1" fmla="*/ -262 w 30512"/>
                  <a:gd name="connsiteY1" fmla="*/ 3949 h 86726"/>
                  <a:gd name="connsiteX2" fmla="*/ 501 w 30512"/>
                  <a:gd name="connsiteY2" fmla="*/ 14819 h 86726"/>
                  <a:gd name="connsiteX3" fmla="*/ 2313 w 30512"/>
                  <a:gd name="connsiteY3" fmla="*/ 29980 h 86726"/>
                  <a:gd name="connsiteX4" fmla="*/ 3743 w 30512"/>
                  <a:gd name="connsiteY4" fmla="*/ 38371 h 86726"/>
                  <a:gd name="connsiteX5" fmla="*/ 5650 w 30512"/>
                  <a:gd name="connsiteY5" fmla="*/ 46953 h 86726"/>
                  <a:gd name="connsiteX6" fmla="*/ 7843 w 30512"/>
                  <a:gd name="connsiteY6" fmla="*/ 55248 h 86726"/>
                  <a:gd name="connsiteX7" fmla="*/ 10608 w 30512"/>
                  <a:gd name="connsiteY7" fmla="*/ 63163 h 86726"/>
                  <a:gd name="connsiteX8" fmla="*/ 16711 w 30512"/>
                  <a:gd name="connsiteY8" fmla="*/ 76512 h 86726"/>
                  <a:gd name="connsiteX9" fmla="*/ 30251 w 30512"/>
                  <a:gd name="connsiteY9" fmla="*/ 86047 h 86726"/>
                  <a:gd name="connsiteX10" fmla="*/ 12515 w 30512"/>
                  <a:gd name="connsiteY10" fmla="*/ 21494 h 86726"/>
                  <a:gd name="connsiteX11" fmla="*/ 3648 w 30512"/>
                  <a:gd name="connsiteY11" fmla="*/ 4998 h 86726"/>
                  <a:gd name="connsiteX12" fmla="*/ 692 w 30512"/>
                  <a:gd name="connsiteY12" fmla="*/ 897 h 867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0512" h="86726">
                    <a:moveTo>
                      <a:pt x="-262" y="-247"/>
                    </a:moveTo>
                    <a:cubicBezTo>
                      <a:pt x="-262" y="-247"/>
                      <a:pt x="-262" y="1279"/>
                      <a:pt x="-262" y="3949"/>
                    </a:cubicBezTo>
                    <a:cubicBezTo>
                      <a:pt x="-262" y="6619"/>
                      <a:pt x="-262" y="10337"/>
                      <a:pt x="501" y="14819"/>
                    </a:cubicBezTo>
                    <a:cubicBezTo>
                      <a:pt x="1264" y="19300"/>
                      <a:pt x="1455" y="24354"/>
                      <a:pt x="2313" y="29980"/>
                    </a:cubicBezTo>
                    <a:cubicBezTo>
                      <a:pt x="2789" y="32745"/>
                      <a:pt x="3171" y="35606"/>
                      <a:pt x="3743" y="38371"/>
                    </a:cubicBezTo>
                    <a:cubicBezTo>
                      <a:pt x="4315" y="41136"/>
                      <a:pt x="4983" y="44092"/>
                      <a:pt x="5650" y="46953"/>
                    </a:cubicBezTo>
                    <a:cubicBezTo>
                      <a:pt x="6317" y="49813"/>
                      <a:pt x="7080" y="52579"/>
                      <a:pt x="7843" y="55248"/>
                    </a:cubicBezTo>
                    <a:cubicBezTo>
                      <a:pt x="8606" y="57918"/>
                      <a:pt x="9655" y="60683"/>
                      <a:pt x="10608" y="63163"/>
                    </a:cubicBezTo>
                    <a:cubicBezTo>
                      <a:pt x="12229" y="67787"/>
                      <a:pt x="14270" y="72259"/>
                      <a:pt x="16711" y="76512"/>
                    </a:cubicBezTo>
                    <a:cubicBezTo>
                      <a:pt x="21192" y="83854"/>
                      <a:pt x="25769" y="87859"/>
                      <a:pt x="30251" y="86047"/>
                    </a:cubicBezTo>
                    <a:cubicBezTo>
                      <a:pt x="27543" y="63773"/>
                      <a:pt x="21574" y="42023"/>
                      <a:pt x="12515" y="21494"/>
                    </a:cubicBezTo>
                    <a:cubicBezTo>
                      <a:pt x="9979" y="15782"/>
                      <a:pt x="7013" y="10271"/>
                      <a:pt x="3648" y="4998"/>
                    </a:cubicBezTo>
                    <a:cubicBezTo>
                      <a:pt x="2732" y="3577"/>
                      <a:pt x="1750" y="2213"/>
                      <a:pt x="692" y="89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946" name="任意多边形: 形状 945">
                <a:extLst>
                  <a:ext uri="{FF2B5EF4-FFF2-40B4-BE49-F238E27FC236}">
                    <a16:creationId xmlns:a16="http://schemas.microsoft.com/office/drawing/2014/main" id="{1D318C79-4CE8-17B5-BC75-D3365374C0C0}"/>
                  </a:ext>
                </a:extLst>
              </p:cNvPr>
              <p:cNvSpPr/>
              <p:nvPr/>
            </p:nvSpPr>
            <p:spPr>
              <a:xfrm>
                <a:off x="1420686" y="2539757"/>
                <a:ext cx="12195" cy="67383"/>
              </a:xfrm>
              <a:custGeom>
                <a:avLst/>
                <a:gdLst>
                  <a:gd name="connsiteX0" fmla="*/ 3054 w 15634"/>
                  <a:gd name="connsiteY0" fmla="*/ -247 h 86389"/>
                  <a:gd name="connsiteX1" fmla="*/ 1052 w 15634"/>
                  <a:gd name="connsiteY1" fmla="*/ 13580 h 86389"/>
                  <a:gd name="connsiteX2" fmla="*/ -92 w 15634"/>
                  <a:gd name="connsiteY2" fmla="*/ 27691 h 86389"/>
                  <a:gd name="connsiteX3" fmla="*/ -92 w 15634"/>
                  <a:gd name="connsiteY3" fmla="*/ 43902 h 86389"/>
                  <a:gd name="connsiteX4" fmla="*/ 4389 w 15634"/>
                  <a:gd name="connsiteY4" fmla="*/ 73461 h 86389"/>
                  <a:gd name="connsiteX5" fmla="*/ 8775 w 15634"/>
                  <a:gd name="connsiteY5" fmla="*/ 82996 h 86389"/>
                  <a:gd name="connsiteX6" fmla="*/ 14687 w 15634"/>
                  <a:gd name="connsiteY6" fmla="*/ 86143 h 86389"/>
                  <a:gd name="connsiteX7" fmla="*/ 15355 w 15634"/>
                  <a:gd name="connsiteY7" fmla="*/ 67072 h 86389"/>
                  <a:gd name="connsiteX8" fmla="*/ 14783 w 15634"/>
                  <a:gd name="connsiteY8" fmla="*/ 50290 h 86389"/>
                  <a:gd name="connsiteX9" fmla="*/ 13066 w 15634"/>
                  <a:gd name="connsiteY9" fmla="*/ 35701 h 86389"/>
                  <a:gd name="connsiteX10" fmla="*/ 10873 w 15634"/>
                  <a:gd name="connsiteY10" fmla="*/ 23496 h 86389"/>
                  <a:gd name="connsiteX11" fmla="*/ 5819 w 15634"/>
                  <a:gd name="connsiteY11" fmla="*/ 6428 h 86389"/>
                  <a:gd name="connsiteX12" fmla="*/ 3054 w 15634"/>
                  <a:gd name="connsiteY12" fmla="*/ -247 h 863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5634" h="86389">
                    <a:moveTo>
                      <a:pt x="3054" y="-247"/>
                    </a:moveTo>
                    <a:cubicBezTo>
                      <a:pt x="3054" y="-247"/>
                      <a:pt x="2101" y="5284"/>
                      <a:pt x="1052" y="13580"/>
                    </a:cubicBezTo>
                    <a:cubicBezTo>
                      <a:pt x="1052" y="17775"/>
                      <a:pt x="289" y="22543"/>
                      <a:pt x="-92" y="27691"/>
                    </a:cubicBezTo>
                    <a:cubicBezTo>
                      <a:pt x="-474" y="32841"/>
                      <a:pt x="-92" y="38466"/>
                      <a:pt x="-92" y="43902"/>
                    </a:cubicBezTo>
                    <a:cubicBezTo>
                      <a:pt x="89" y="53913"/>
                      <a:pt x="1595" y="63849"/>
                      <a:pt x="4389" y="73461"/>
                    </a:cubicBezTo>
                    <a:cubicBezTo>
                      <a:pt x="5247" y="76884"/>
                      <a:pt x="6735" y="80116"/>
                      <a:pt x="8775" y="82996"/>
                    </a:cubicBezTo>
                    <a:cubicBezTo>
                      <a:pt x="10091" y="84970"/>
                      <a:pt x="12313" y="86152"/>
                      <a:pt x="14687" y="86143"/>
                    </a:cubicBezTo>
                    <a:cubicBezTo>
                      <a:pt x="15164" y="79277"/>
                      <a:pt x="15450" y="72889"/>
                      <a:pt x="15355" y="67072"/>
                    </a:cubicBezTo>
                    <a:cubicBezTo>
                      <a:pt x="15259" y="61256"/>
                      <a:pt x="15355" y="55439"/>
                      <a:pt x="14783" y="50290"/>
                    </a:cubicBezTo>
                    <a:cubicBezTo>
                      <a:pt x="14210" y="45141"/>
                      <a:pt x="13829" y="40183"/>
                      <a:pt x="13066" y="35701"/>
                    </a:cubicBezTo>
                    <a:cubicBezTo>
                      <a:pt x="12303" y="31220"/>
                      <a:pt x="11731" y="27215"/>
                      <a:pt x="10873" y="23496"/>
                    </a:cubicBezTo>
                    <a:cubicBezTo>
                      <a:pt x="9529" y="17708"/>
                      <a:pt x="7841" y="12006"/>
                      <a:pt x="5819" y="6428"/>
                    </a:cubicBezTo>
                    <a:cubicBezTo>
                      <a:pt x="5038" y="4149"/>
                      <a:pt x="4112" y="1918"/>
                      <a:pt x="3054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947" name="任意多边形: 形状 946">
                <a:extLst>
                  <a:ext uri="{FF2B5EF4-FFF2-40B4-BE49-F238E27FC236}">
                    <a16:creationId xmlns:a16="http://schemas.microsoft.com/office/drawing/2014/main" id="{683042EF-F7F1-A858-EEBD-D7644CAFC7E7}"/>
                  </a:ext>
                </a:extLst>
              </p:cNvPr>
              <p:cNvSpPr/>
              <p:nvPr/>
            </p:nvSpPr>
            <p:spPr>
              <a:xfrm>
                <a:off x="1439778" y="2487471"/>
                <a:ext cx="12277" cy="62623"/>
              </a:xfrm>
              <a:custGeom>
                <a:avLst/>
                <a:gdLst>
                  <a:gd name="connsiteX0" fmla="*/ 12904 w 15740"/>
                  <a:gd name="connsiteY0" fmla="*/ -247 h 80286"/>
                  <a:gd name="connsiteX1" fmla="*/ 11569 w 15740"/>
                  <a:gd name="connsiteY1" fmla="*/ 2995 h 80286"/>
                  <a:gd name="connsiteX2" fmla="*/ 8613 w 15740"/>
                  <a:gd name="connsiteY2" fmla="*/ 11672 h 80286"/>
                  <a:gd name="connsiteX3" fmla="*/ 4989 w 15740"/>
                  <a:gd name="connsiteY3" fmla="*/ 24068 h 80286"/>
                  <a:gd name="connsiteX4" fmla="*/ 1843 w 15740"/>
                  <a:gd name="connsiteY4" fmla="*/ 38562 h 80286"/>
                  <a:gd name="connsiteX5" fmla="*/ 31 w 15740"/>
                  <a:gd name="connsiteY5" fmla="*/ 53151 h 80286"/>
                  <a:gd name="connsiteX6" fmla="*/ 31 w 15740"/>
                  <a:gd name="connsiteY6" fmla="*/ 66214 h 80286"/>
                  <a:gd name="connsiteX7" fmla="*/ 6992 w 15740"/>
                  <a:gd name="connsiteY7" fmla="*/ 80040 h 80286"/>
                  <a:gd name="connsiteX8" fmla="*/ 15478 w 15740"/>
                  <a:gd name="connsiteY8" fmla="*/ 22352 h 80286"/>
                  <a:gd name="connsiteX9" fmla="*/ 13953 w 15740"/>
                  <a:gd name="connsiteY9" fmla="*/ 5761 h 80286"/>
                  <a:gd name="connsiteX10" fmla="*/ 12904 w 15740"/>
                  <a:gd name="connsiteY10" fmla="*/ -247 h 802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5740" h="80286">
                    <a:moveTo>
                      <a:pt x="12904" y="-247"/>
                    </a:moveTo>
                    <a:lnTo>
                      <a:pt x="11569" y="2995"/>
                    </a:lnTo>
                    <a:cubicBezTo>
                      <a:pt x="10806" y="4998"/>
                      <a:pt x="9757" y="7954"/>
                      <a:pt x="8613" y="11672"/>
                    </a:cubicBezTo>
                    <a:cubicBezTo>
                      <a:pt x="7469" y="15391"/>
                      <a:pt x="6134" y="19491"/>
                      <a:pt x="4989" y="24068"/>
                    </a:cubicBezTo>
                    <a:cubicBezTo>
                      <a:pt x="3845" y="28645"/>
                      <a:pt x="2701" y="33603"/>
                      <a:pt x="1843" y="38562"/>
                    </a:cubicBezTo>
                    <a:cubicBezTo>
                      <a:pt x="985" y="43520"/>
                      <a:pt x="413" y="48097"/>
                      <a:pt x="31" y="53151"/>
                    </a:cubicBezTo>
                    <a:cubicBezTo>
                      <a:pt x="-360" y="57499"/>
                      <a:pt x="-360" y="61866"/>
                      <a:pt x="31" y="66214"/>
                    </a:cubicBezTo>
                    <a:cubicBezTo>
                      <a:pt x="699" y="73842"/>
                      <a:pt x="3083" y="79182"/>
                      <a:pt x="6992" y="80040"/>
                    </a:cubicBezTo>
                    <a:cubicBezTo>
                      <a:pt x="12637" y="61332"/>
                      <a:pt x="15497" y="41890"/>
                      <a:pt x="15478" y="22352"/>
                    </a:cubicBezTo>
                    <a:cubicBezTo>
                      <a:pt x="15316" y="16793"/>
                      <a:pt x="14801" y="11253"/>
                      <a:pt x="13953" y="5761"/>
                    </a:cubicBezTo>
                    <a:cubicBezTo>
                      <a:pt x="13752" y="3739"/>
                      <a:pt x="13400" y="1727"/>
                      <a:pt x="12904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948" name="任意多边形: 形状 947">
                <a:extLst>
                  <a:ext uri="{FF2B5EF4-FFF2-40B4-BE49-F238E27FC236}">
                    <a16:creationId xmlns:a16="http://schemas.microsoft.com/office/drawing/2014/main" id="{89A8FEB9-3C3B-A5E1-6DE6-DE0EF64C79F8}"/>
                  </a:ext>
                </a:extLst>
              </p:cNvPr>
              <p:cNvSpPr/>
              <p:nvPr/>
            </p:nvSpPr>
            <p:spPr>
              <a:xfrm>
                <a:off x="1467359" y="2443739"/>
                <a:ext cx="18598" cy="54963"/>
              </a:xfrm>
              <a:custGeom>
                <a:avLst/>
                <a:gdLst>
                  <a:gd name="connsiteX0" fmla="*/ 23408 w 23844"/>
                  <a:gd name="connsiteY0" fmla="*/ -247 h 70465"/>
                  <a:gd name="connsiteX1" fmla="*/ 21692 w 23844"/>
                  <a:gd name="connsiteY1" fmla="*/ 2328 h 70465"/>
                  <a:gd name="connsiteX2" fmla="*/ 17591 w 23844"/>
                  <a:gd name="connsiteY2" fmla="*/ 9479 h 70465"/>
                  <a:gd name="connsiteX3" fmla="*/ 6626 w 23844"/>
                  <a:gd name="connsiteY3" fmla="*/ 31792 h 70465"/>
                  <a:gd name="connsiteX4" fmla="*/ 2335 w 23844"/>
                  <a:gd name="connsiteY4" fmla="*/ 44474 h 70465"/>
                  <a:gd name="connsiteX5" fmla="*/ 46 w 23844"/>
                  <a:gd name="connsiteY5" fmla="*/ 56011 h 70465"/>
                  <a:gd name="connsiteX6" fmla="*/ 3575 w 23844"/>
                  <a:gd name="connsiteY6" fmla="*/ 70219 h 70465"/>
                  <a:gd name="connsiteX7" fmla="*/ 21882 w 23844"/>
                  <a:gd name="connsiteY7" fmla="*/ 20731 h 70465"/>
                  <a:gd name="connsiteX8" fmla="*/ 23503 w 23844"/>
                  <a:gd name="connsiteY8" fmla="*/ 5474 h 70465"/>
                  <a:gd name="connsiteX9" fmla="*/ 23408 w 23844"/>
                  <a:gd name="connsiteY9" fmla="*/ -247 h 704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3844" h="70465">
                    <a:moveTo>
                      <a:pt x="23408" y="-247"/>
                    </a:moveTo>
                    <a:lnTo>
                      <a:pt x="21692" y="2328"/>
                    </a:lnTo>
                    <a:cubicBezTo>
                      <a:pt x="20738" y="4044"/>
                      <a:pt x="19212" y="6523"/>
                      <a:pt x="17591" y="9479"/>
                    </a:cubicBezTo>
                    <a:cubicBezTo>
                      <a:pt x="13367" y="16621"/>
                      <a:pt x="9706" y="24087"/>
                      <a:pt x="6626" y="31792"/>
                    </a:cubicBezTo>
                    <a:cubicBezTo>
                      <a:pt x="4986" y="35940"/>
                      <a:pt x="3546" y="40173"/>
                      <a:pt x="2335" y="44474"/>
                    </a:cubicBezTo>
                    <a:cubicBezTo>
                      <a:pt x="1219" y="48240"/>
                      <a:pt x="447" y="52102"/>
                      <a:pt x="46" y="56011"/>
                    </a:cubicBezTo>
                    <a:cubicBezTo>
                      <a:pt x="-812" y="63067"/>
                      <a:pt x="46" y="68407"/>
                      <a:pt x="3575" y="70219"/>
                    </a:cubicBezTo>
                    <a:cubicBezTo>
                      <a:pt x="12356" y="54838"/>
                      <a:pt x="18545" y="38123"/>
                      <a:pt x="21882" y="20731"/>
                    </a:cubicBezTo>
                    <a:cubicBezTo>
                      <a:pt x="22817" y="15696"/>
                      <a:pt x="23350" y="10595"/>
                      <a:pt x="23503" y="5474"/>
                    </a:cubicBezTo>
                    <a:cubicBezTo>
                      <a:pt x="23637" y="3567"/>
                      <a:pt x="23598" y="1651"/>
                      <a:pt x="23408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949" name="任意多边形: 形状 948">
                <a:extLst>
                  <a:ext uri="{FF2B5EF4-FFF2-40B4-BE49-F238E27FC236}">
                    <a16:creationId xmlns:a16="http://schemas.microsoft.com/office/drawing/2014/main" id="{07053EA9-FB27-EE8B-E12B-C2E9BC22ADD8}"/>
                  </a:ext>
                </a:extLst>
              </p:cNvPr>
              <p:cNvSpPr/>
              <p:nvPr/>
            </p:nvSpPr>
            <p:spPr>
              <a:xfrm>
                <a:off x="1503708" y="2410716"/>
                <a:ext cx="25399" cy="44848"/>
              </a:xfrm>
              <a:custGeom>
                <a:avLst/>
                <a:gdLst>
                  <a:gd name="connsiteX0" fmla="*/ 32302 w 32563"/>
                  <a:gd name="connsiteY0" fmla="*/ -247 h 57497"/>
                  <a:gd name="connsiteX1" fmla="*/ 25341 w 32563"/>
                  <a:gd name="connsiteY1" fmla="*/ 7000 h 57497"/>
                  <a:gd name="connsiteX2" fmla="*/ 18762 w 32563"/>
                  <a:gd name="connsiteY2" fmla="*/ 14724 h 57497"/>
                  <a:gd name="connsiteX3" fmla="*/ 11706 w 32563"/>
                  <a:gd name="connsiteY3" fmla="*/ 24259 h 57497"/>
                  <a:gd name="connsiteX4" fmla="*/ 5508 w 32563"/>
                  <a:gd name="connsiteY4" fmla="*/ 34366 h 57497"/>
                  <a:gd name="connsiteX5" fmla="*/ 1312 w 32563"/>
                  <a:gd name="connsiteY5" fmla="*/ 43901 h 57497"/>
                  <a:gd name="connsiteX6" fmla="*/ 1312 w 32563"/>
                  <a:gd name="connsiteY6" fmla="*/ 57251 h 57497"/>
                  <a:gd name="connsiteX7" fmla="*/ 26867 w 32563"/>
                  <a:gd name="connsiteY7" fmla="*/ 17870 h 57497"/>
                  <a:gd name="connsiteX8" fmla="*/ 32302 w 32563"/>
                  <a:gd name="connsiteY8" fmla="*/ -247 h 57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2563" h="57497">
                    <a:moveTo>
                      <a:pt x="32302" y="-247"/>
                    </a:moveTo>
                    <a:cubicBezTo>
                      <a:pt x="32302" y="-247"/>
                      <a:pt x="29441" y="2614"/>
                      <a:pt x="25341" y="7000"/>
                    </a:cubicBezTo>
                    <a:cubicBezTo>
                      <a:pt x="23024" y="9460"/>
                      <a:pt x="20821" y="12044"/>
                      <a:pt x="18762" y="14724"/>
                    </a:cubicBezTo>
                    <a:cubicBezTo>
                      <a:pt x="16235" y="17765"/>
                      <a:pt x="13880" y="20950"/>
                      <a:pt x="11706" y="24259"/>
                    </a:cubicBezTo>
                    <a:cubicBezTo>
                      <a:pt x="9465" y="27520"/>
                      <a:pt x="7396" y="30895"/>
                      <a:pt x="5508" y="34366"/>
                    </a:cubicBezTo>
                    <a:cubicBezTo>
                      <a:pt x="3858" y="37427"/>
                      <a:pt x="2447" y="40612"/>
                      <a:pt x="1312" y="43901"/>
                    </a:cubicBezTo>
                    <a:cubicBezTo>
                      <a:pt x="-690" y="49909"/>
                      <a:pt x="-881" y="54867"/>
                      <a:pt x="1312" y="57251"/>
                    </a:cubicBezTo>
                    <a:cubicBezTo>
                      <a:pt x="12163" y="45789"/>
                      <a:pt x="20821" y="32450"/>
                      <a:pt x="26867" y="17870"/>
                    </a:cubicBezTo>
                    <a:cubicBezTo>
                      <a:pt x="29508" y="12111"/>
                      <a:pt x="31339" y="6018"/>
                      <a:pt x="32302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950" name="任意多边形: 形状 949">
                <a:extLst>
                  <a:ext uri="{FF2B5EF4-FFF2-40B4-BE49-F238E27FC236}">
                    <a16:creationId xmlns:a16="http://schemas.microsoft.com/office/drawing/2014/main" id="{3AD924B0-E50D-AC9B-B9C9-F6F6E60DA7BC}"/>
                  </a:ext>
                </a:extLst>
              </p:cNvPr>
              <p:cNvSpPr/>
              <p:nvPr/>
            </p:nvSpPr>
            <p:spPr>
              <a:xfrm>
                <a:off x="1547414" y="2390040"/>
                <a:ext cx="29962" cy="33765"/>
              </a:xfrm>
              <a:custGeom>
                <a:avLst/>
                <a:gdLst>
                  <a:gd name="connsiteX0" fmla="*/ 38151 w 38413"/>
                  <a:gd name="connsiteY0" fmla="*/ -247 h 43289"/>
                  <a:gd name="connsiteX1" fmla="*/ 30714 w 38413"/>
                  <a:gd name="connsiteY1" fmla="*/ 4330 h 43289"/>
                  <a:gd name="connsiteX2" fmla="*/ 15648 w 38413"/>
                  <a:gd name="connsiteY2" fmla="*/ 16154 h 43289"/>
                  <a:gd name="connsiteX3" fmla="*/ 8306 w 38413"/>
                  <a:gd name="connsiteY3" fmla="*/ 23591 h 43289"/>
                  <a:gd name="connsiteX4" fmla="*/ 2775 w 38413"/>
                  <a:gd name="connsiteY4" fmla="*/ 31124 h 43289"/>
                  <a:gd name="connsiteX5" fmla="*/ 678 w 38413"/>
                  <a:gd name="connsiteY5" fmla="*/ 43043 h 43289"/>
                  <a:gd name="connsiteX6" fmla="*/ 10690 w 38413"/>
                  <a:gd name="connsiteY6" fmla="*/ 35701 h 43289"/>
                  <a:gd name="connsiteX7" fmla="*/ 18890 w 38413"/>
                  <a:gd name="connsiteY7" fmla="*/ 28454 h 43289"/>
                  <a:gd name="connsiteX8" fmla="*/ 25469 w 38413"/>
                  <a:gd name="connsiteY8" fmla="*/ 21303 h 43289"/>
                  <a:gd name="connsiteX9" fmla="*/ 30428 w 38413"/>
                  <a:gd name="connsiteY9" fmla="*/ 14628 h 43289"/>
                  <a:gd name="connsiteX10" fmla="*/ 36435 w 38413"/>
                  <a:gd name="connsiteY10" fmla="*/ 4044 h 43289"/>
                  <a:gd name="connsiteX11" fmla="*/ 38151 w 38413"/>
                  <a:gd name="connsiteY11" fmla="*/ -247 h 4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8413" h="43289">
                    <a:moveTo>
                      <a:pt x="38151" y="-247"/>
                    </a:moveTo>
                    <a:lnTo>
                      <a:pt x="30714" y="4330"/>
                    </a:lnTo>
                    <a:cubicBezTo>
                      <a:pt x="25441" y="7944"/>
                      <a:pt x="20406" y="11892"/>
                      <a:pt x="15648" y="16154"/>
                    </a:cubicBezTo>
                    <a:cubicBezTo>
                      <a:pt x="13073" y="18633"/>
                      <a:pt x="10594" y="21112"/>
                      <a:pt x="8306" y="23591"/>
                    </a:cubicBezTo>
                    <a:cubicBezTo>
                      <a:pt x="6275" y="25956"/>
                      <a:pt x="4425" y="28473"/>
                      <a:pt x="2775" y="31124"/>
                    </a:cubicBezTo>
                    <a:cubicBezTo>
                      <a:pt x="-85" y="35987"/>
                      <a:pt x="-1229" y="40183"/>
                      <a:pt x="678" y="43043"/>
                    </a:cubicBezTo>
                    <a:cubicBezTo>
                      <a:pt x="4215" y="40879"/>
                      <a:pt x="7562" y="38419"/>
                      <a:pt x="10690" y="35701"/>
                    </a:cubicBezTo>
                    <a:cubicBezTo>
                      <a:pt x="13588" y="33479"/>
                      <a:pt x="16335" y="31057"/>
                      <a:pt x="18890" y="28454"/>
                    </a:cubicBezTo>
                    <a:cubicBezTo>
                      <a:pt x="21369" y="25975"/>
                      <a:pt x="23467" y="23591"/>
                      <a:pt x="25469" y="21303"/>
                    </a:cubicBezTo>
                    <a:cubicBezTo>
                      <a:pt x="27271" y="19196"/>
                      <a:pt x="28930" y="16964"/>
                      <a:pt x="30428" y="14628"/>
                    </a:cubicBezTo>
                    <a:cubicBezTo>
                      <a:pt x="32659" y="11234"/>
                      <a:pt x="34671" y="7696"/>
                      <a:pt x="36435" y="4044"/>
                    </a:cubicBezTo>
                    <a:cubicBezTo>
                      <a:pt x="37102" y="2652"/>
                      <a:pt x="37674" y="1222"/>
                      <a:pt x="38151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951" name="任意多边形: 形状 950">
                <a:extLst>
                  <a:ext uri="{FF2B5EF4-FFF2-40B4-BE49-F238E27FC236}">
                    <a16:creationId xmlns:a16="http://schemas.microsoft.com/office/drawing/2014/main" id="{74230055-E451-B7D2-9101-005DEC088213}"/>
                  </a:ext>
                </a:extLst>
              </p:cNvPr>
              <p:cNvSpPr/>
              <p:nvPr/>
            </p:nvSpPr>
            <p:spPr>
              <a:xfrm>
                <a:off x="1578790" y="2819406"/>
                <a:ext cx="59342" cy="54889"/>
              </a:xfrm>
              <a:custGeom>
                <a:avLst/>
                <a:gdLst>
                  <a:gd name="connsiteX0" fmla="*/ -262 w 76079"/>
                  <a:gd name="connsiteY0" fmla="*/ -247 h 70370"/>
                  <a:gd name="connsiteX1" fmla="*/ 2694 w 76079"/>
                  <a:gd name="connsiteY1" fmla="*/ 2328 h 70370"/>
                  <a:gd name="connsiteX2" fmla="*/ 10513 w 76079"/>
                  <a:gd name="connsiteY2" fmla="*/ 8812 h 70370"/>
                  <a:gd name="connsiteX3" fmla="*/ 22146 w 76079"/>
                  <a:gd name="connsiteY3" fmla="*/ 17870 h 70370"/>
                  <a:gd name="connsiteX4" fmla="*/ 36067 w 76079"/>
                  <a:gd name="connsiteY4" fmla="*/ 27978 h 70370"/>
                  <a:gd name="connsiteX5" fmla="*/ 50656 w 76079"/>
                  <a:gd name="connsiteY5" fmla="*/ 38466 h 70370"/>
                  <a:gd name="connsiteX6" fmla="*/ 63815 w 76079"/>
                  <a:gd name="connsiteY6" fmla="*/ 48860 h 70370"/>
                  <a:gd name="connsiteX7" fmla="*/ 75639 w 76079"/>
                  <a:gd name="connsiteY7" fmla="*/ 70123 h 70370"/>
                  <a:gd name="connsiteX8" fmla="*/ 33207 w 76079"/>
                  <a:gd name="connsiteY8" fmla="*/ 54962 h 70370"/>
                  <a:gd name="connsiteX9" fmla="*/ 25769 w 76079"/>
                  <a:gd name="connsiteY9" fmla="*/ 49146 h 70370"/>
                  <a:gd name="connsiteX10" fmla="*/ 19571 w 76079"/>
                  <a:gd name="connsiteY10" fmla="*/ 42852 h 70370"/>
                  <a:gd name="connsiteX11" fmla="*/ 10036 w 76079"/>
                  <a:gd name="connsiteY11" fmla="*/ 30075 h 70370"/>
                  <a:gd name="connsiteX12" fmla="*/ 4220 w 76079"/>
                  <a:gd name="connsiteY12" fmla="*/ 18252 h 70370"/>
                  <a:gd name="connsiteX13" fmla="*/ 1168 w 76079"/>
                  <a:gd name="connsiteY13" fmla="*/ 8716 h 70370"/>
                  <a:gd name="connsiteX14" fmla="*/ -262 w 76079"/>
                  <a:gd name="connsiteY14" fmla="*/ -247 h 703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6079" h="70370">
                    <a:moveTo>
                      <a:pt x="-262" y="-247"/>
                    </a:moveTo>
                    <a:lnTo>
                      <a:pt x="2694" y="2328"/>
                    </a:lnTo>
                    <a:lnTo>
                      <a:pt x="10513" y="8812"/>
                    </a:lnTo>
                    <a:lnTo>
                      <a:pt x="22146" y="17870"/>
                    </a:lnTo>
                    <a:cubicBezTo>
                      <a:pt x="26532" y="20922"/>
                      <a:pt x="31204" y="24640"/>
                      <a:pt x="36067" y="27978"/>
                    </a:cubicBezTo>
                    <a:cubicBezTo>
                      <a:pt x="40930" y="31315"/>
                      <a:pt x="45603" y="34843"/>
                      <a:pt x="50656" y="38466"/>
                    </a:cubicBezTo>
                    <a:cubicBezTo>
                      <a:pt x="55710" y="42090"/>
                      <a:pt x="60191" y="45332"/>
                      <a:pt x="63815" y="48860"/>
                    </a:cubicBezTo>
                    <a:cubicBezTo>
                      <a:pt x="71538" y="55535"/>
                      <a:pt x="76878" y="62781"/>
                      <a:pt x="75639" y="70123"/>
                    </a:cubicBezTo>
                    <a:cubicBezTo>
                      <a:pt x="60401" y="68941"/>
                      <a:pt x="45746" y="63706"/>
                      <a:pt x="33207" y="54962"/>
                    </a:cubicBezTo>
                    <a:cubicBezTo>
                      <a:pt x="30537" y="53055"/>
                      <a:pt x="28058" y="51148"/>
                      <a:pt x="25769" y="49146"/>
                    </a:cubicBezTo>
                    <a:cubicBezTo>
                      <a:pt x="23481" y="47143"/>
                      <a:pt x="21478" y="44950"/>
                      <a:pt x="19571" y="42852"/>
                    </a:cubicBezTo>
                    <a:cubicBezTo>
                      <a:pt x="15929" y="38953"/>
                      <a:pt x="12735" y="34671"/>
                      <a:pt x="10036" y="30075"/>
                    </a:cubicBezTo>
                    <a:cubicBezTo>
                      <a:pt x="7700" y="26347"/>
                      <a:pt x="5745" y="22380"/>
                      <a:pt x="4220" y="18252"/>
                    </a:cubicBezTo>
                    <a:cubicBezTo>
                      <a:pt x="2999" y="15143"/>
                      <a:pt x="1979" y="11958"/>
                      <a:pt x="1168" y="8716"/>
                    </a:cubicBezTo>
                    <a:cubicBezTo>
                      <a:pt x="425" y="5779"/>
                      <a:pt x="-52" y="2776"/>
                      <a:pt x="-262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952" name="任意多边形: 形状 951">
                <a:extLst>
                  <a:ext uri="{FF2B5EF4-FFF2-40B4-BE49-F238E27FC236}">
                    <a16:creationId xmlns:a16="http://schemas.microsoft.com/office/drawing/2014/main" id="{4B210260-E8AC-CC97-1277-D696D535045C}"/>
                  </a:ext>
                </a:extLst>
              </p:cNvPr>
              <p:cNvSpPr/>
              <p:nvPr/>
            </p:nvSpPr>
            <p:spPr>
              <a:xfrm>
                <a:off x="1544704" y="2801258"/>
                <a:ext cx="45427" cy="66193"/>
              </a:xfrm>
              <a:custGeom>
                <a:avLst/>
                <a:gdLst>
                  <a:gd name="connsiteX0" fmla="*/ -138 w 58240"/>
                  <a:gd name="connsiteY0" fmla="*/ -247 h 84863"/>
                  <a:gd name="connsiteX1" fmla="*/ 8348 w 58240"/>
                  <a:gd name="connsiteY1" fmla="*/ 10814 h 84863"/>
                  <a:gd name="connsiteX2" fmla="*/ 17883 w 58240"/>
                  <a:gd name="connsiteY2" fmla="*/ 22161 h 84863"/>
                  <a:gd name="connsiteX3" fmla="*/ 23223 w 58240"/>
                  <a:gd name="connsiteY3" fmla="*/ 28645 h 84863"/>
                  <a:gd name="connsiteX4" fmla="*/ 28849 w 58240"/>
                  <a:gd name="connsiteY4" fmla="*/ 35224 h 84863"/>
                  <a:gd name="connsiteX5" fmla="*/ 34665 w 58240"/>
                  <a:gd name="connsiteY5" fmla="*/ 41994 h 84863"/>
                  <a:gd name="connsiteX6" fmla="*/ 40386 w 58240"/>
                  <a:gd name="connsiteY6" fmla="*/ 48860 h 84863"/>
                  <a:gd name="connsiteX7" fmla="*/ 50494 w 58240"/>
                  <a:gd name="connsiteY7" fmla="*/ 61828 h 84863"/>
                  <a:gd name="connsiteX8" fmla="*/ 56978 w 58240"/>
                  <a:gd name="connsiteY8" fmla="*/ 73937 h 84863"/>
                  <a:gd name="connsiteX9" fmla="*/ 56978 w 58240"/>
                  <a:gd name="connsiteY9" fmla="*/ 84617 h 84863"/>
                  <a:gd name="connsiteX10" fmla="*/ 20839 w 58240"/>
                  <a:gd name="connsiteY10" fmla="*/ 59539 h 84863"/>
                  <a:gd name="connsiteX11" fmla="*/ 10446 w 58240"/>
                  <a:gd name="connsiteY11" fmla="*/ 44664 h 84863"/>
                  <a:gd name="connsiteX12" fmla="*/ 6822 w 58240"/>
                  <a:gd name="connsiteY12" fmla="*/ 37513 h 84863"/>
                  <a:gd name="connsiteX13" fmla="*/ 4248 w 58240"/>
                  <a:gd name="connsiteY13" fmla="*/ 30457 h 84863"/>
                  <a:gd name="connsiteX14" fmla="*/ -43 w 58240"/>
                  <a:gd name="connsiteY14" fmla="*/ 8335 h 84863"/>
                  <a:gd name="connsiteX15" fmla="*/ -138 w 58240"/>
                  <a:gd name="connsiteY15" fmla="*/ -247 h 84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58240" h="84863">
                    <a:moveTo>
                      <a:pt x="-138" y="-247"/>
                    </a:moveTo>
                    <a:lnTo>
                      <a:pt x="8348" y="10814"/>
                    </a:lnTo>
                    <a:cubicBezTo>
                      <a:pt x="11018" y="13961"/>
                      <a:pt x="13974" y="18156"/>
                      <a:pt x="17883" y="22161"/>
                    </a:cubicBezTo>
                    <a:lnTo>
                      <a:pt x="23223" y="28645"/>
                    </a:lnTo>
                    <a:cubicBezTo>
                      <a:pt x="25130" y="30743"/>
                      <a:pt x="26942" y="32936"/>
                      <a:pt x="28849" y="35224"/>
                    </a:cubicBezTo>
                    <a:cubicBezTo>
                      <a:pt x="30756" y="37513"/>
                      <a:pt x="32758" y="39801"/>
                      <a:pt x="34665" y="41994"/>
                    </a:cubicBezTo>
                    <a:cubicBezTo>
                      <a:pt x="36572" y="44188"/>
                      <a:pt x="38480" y="46571"/>
                      <a:pt x="40386" y="48860"/>
                    </a:cubicBezTo>
                    <a:cubicBezTo>
                      <a:pt x="44105" y="53151"/>
                      <a:pt x="47538" y="57727"/>
                      <a:pt x="50494" y="61828"/>
                    </a:cubicBezTo>
                    <a:cubicBezTo>
                      <a:pt x="53231" y="65527"/>
                      <a:pt x="55414" y="69608"/>
                      <a:pt x="56978" y="73937"/>
                    </a:cubicBezTo>
                    <a:cubicBezTo>
                      <a:pt x="58313" y="77370"/>
                      <a:pt x="58313" y="81184"/>
                      <a:pt x="56978" y="84617"/>
                    </a:cubicBezTo>
                    <a:cubicBezTo>
                      <a:pt x="43075" y="79315"/>
                      <a:pt x="30670" y="70705"/>
                      <a:pt x="20839" y="59539"/>
                    </a:cubicBezTo>
                    <a:cubicBezTo>
                      <a:pt x="16854" y="54972"/>
                      <a:pt x="13364" y="49985"/>
                      <a:pt x="10446" y="44664"/>
                    </a:cubicBezTo>
                    <a:cubicBezTo>
                      <a:pt x="9111" y="42185"/>
                      <a:pt x="7871" y="39801"/>
                      <a:pt x="6822" y="37513"/>
                    </a:cubicBezTo>
                    <a:cubicBezTo>
                      <a:pt x="5812" y="35215"/>
                      <a:pt x="4953" y="32860"/>
                      <a:pt x="4248" y="30457"/>
                    </a:cubicBezTo>
                    <a:cubicBezTo>
                      <a:pt x="1759" y="23324"/>
                      <a:pt x="310" y="15877"/>
                      <a:pt x="-43" y="8335"/>
                    </a:cubicBezTo>
                    <a:cubicBezTo>
                      <a:pt x="-300" y="5484"/>
                      <a:pt x="-329" y="2614"/>
                      <a:pt x="-138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953" name="任意多边形: 形状 952">
                <a:extLst>
                  <a:ext uri="{FF2B5EF4-FFF2-40B4-BE49-F238E27FC236}">
                    <a16:creationId xmlns:a16="http://schemas.microsoft.com/office/drawing/2014/main" id="{5599020A-CA0B-90EC-9489-7DADE54AFE10}"/>
                  </a:ext>
                </a:extLst>
              </p:cNvPr>
              <p:cNvSpPr/>
              <p:nvPr/>
            </p:nvSpPr>
            <p:spPr>
              <a:xfrm>
                <a:off x="1513188" y="2773665"/>
                <a:ext cx="31955" cy="73035"/>
              </a:xfrm>
              <a:custGeom>
                <a:avLst/>
                <a:gdLst>
                  <a:gd name="connsiteX0" fmla="*/ 2031 w 40968"/>
                  <a:gd name="connsiteY0" fmla="*/ -247 h 93635"/>
                  <a:gd name="connsiteX1" fmla="*/ 3652 w 40968"/>
                  <a:gd name="connsiteY1" fmla="*/ 3186 h 93635"/>
                  <a:gd name="connsiteX2" fmla="*/ 7943 w 40968"/>
                  <a:gd name="connsiteY2" fmla="*/ 12721 h 93635"/>
                  <a:gd name="connsiteX3" fmla="*/ 14331 w 40968"/>
                  <a:gd name="connsiteY3" fmla="*/ 25594 h 93635"/>
                  <a:gd name="connsiteX4" fmla="*/ 22055 w 40968"/>
                  <a:gd name="connsiteY4" fmla="*/ 40659 h 93635"/>
                  <a:gd name="connsiteX5" fmla="*/ 26155 w 40968"/>
                  <a:gd name="connsiteY5" fmla="*/ 48383 h 93635"/>
                  <a:gd name="connsiteX6" fmla="*/ 30160 w 40968"/>
                  <a:gd name="connsiteY6" fmla="*/ 56202 h 93635"/>
                  <a:gd name="connsiteX7" fmla="*/ 36930 w 40968"/>
                  <a:gd name="connsiteY7" fmla="*/ 70886 h 93635"/>
                  <a:gd name="connsiteX8" fmla="*/ 40553 w 40968"/>
                  <a:gd name="connsiteY8" fmla="*/ 83854 h 93635"/>
                  <a:gd name="connsiteX9" fmla="*/ 38551 w 40968"/>
                  <a:gd name="connsiteY9" fmla="*/ 93389 h 93635"/>
                  <a:gd name="connsiteX10" fmla="*/ 9945 w 40968"/>
                  <a:gd name="connsiteY10" fmla="*/ 60683 h 93635"/>
                  <a:gd name="connsiteX11" fmla="*/ 410 w 40968"/>
                  <a:gd name="connsiteY11" fmla="*/ 29599 h 93635"/>
                  <a:gd name="connsiteX12" fmla="*/ -258 w 40968"/>
                  <a:gd name="connsiteY12" fmla="*/ 17298 h 93635"/>
                  <a:gd name="connsiteX13" fmla="*/ 600 w 40968"/>
                  <a:gd name="connsiteY13" fmla="*/ 7763 h 93635"/>
                  <a:gd name="connsiteX14" fmla="*/ 2031 w 40968"/>
                  <a:gd name="connsiteY14" fmla="*/ -247 h 93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0968" h="93635">
                    <a:moveTo>
                      <a:pt x="2031" y="-247"/>
                    </a:moveTo>
                    <a:lnTo>
                      <a:pt x="3652" y="3186"/>
                    </a:lnTo>
                    <a:cubicBezTo>
                      <a:pt x="4701" y="5379"/>
                      <a:pt x="6036" y="8526"/>
                      <a:pt x="7943" y="12721"/>
                    </a:cubicBezTo>
                    <a:cubicBezTo>
                      <a:pt x="9850" y="16917"/>
                      <a:pt x="11852" y="20922"/>
                      <a:pt x="14331" y="25594"/>
                    </a:cubicBezTo>
                    <a:cubicBezTo>
                      <a:pt x="16810" y="30266"/>
                      <a:pt x="19385" y="35129"/>
                      <a:pt x="22055" y="40659"/>
                    </a:cubicBezTo>
                    <a:cubicBezTo>
                      <a:pt x="23390" y="43329"/>
                      <a:pt x="24820" y="45713"/>
                      <a:pt x="26155" y="48383"/>
                    </a:cubicBezTo>
                    <a:lnTo>
                      <a:pt x="30160" y="56202"/>
                    </a:lnTo>
                    <a:cubicBezTo>
                      <a:pt x="32734" y="61160"/>
                      <a:pt x="35023" y="66405"/>
                      <a:pt x="36930" y="70886"/>
                    </a:cubicBezTo>
                    <a:cubicBezTo>
                      <a:pt x="38741" y="75015"/>
                      <a:pt x="39962" y="79382"/>
                      <a:pt x="40553" y="83854"/>
                    </a:cubicBezTo>
                    <a:cubicBezTo>
                      <a:pt x="41049" y="87172"/>
                      <a:pt x="40334" y="90548"/>
                      <a:pt x="38551" y="93389"/>
                    </a:cubicBezTo>
                    <a:cubicBezTo>
                      <a:pt x="26670" y="84779"/>
                      <a:pt x="16896" y="73604"/>
                      <a:pt x="9945" y="60683"/>
                    </a:cubicBezTo>
                    <a:cubicBezTo>
                      <a:pt x="4939" y="50976"/>
                      <a:pt x="1716" y="40450"/>
                      <a:pt x="410" y="29599"/>
                    </a:cubicBezTo>
                    <a:cubicBezTo>
                      <a:pt x="-76" y="25517"/>
                      <a:pt x="-296" y="21408"/>
                      <a:pt x="-258" y="17298"/>
                    </a:cubicBezTo>
                    <a:cubicBezTo>
                      <a:pt x="-172" y="14104"/>
                      <a:pt x="114" y="10919"/>
                      <a:pt x="600" y="7763"/>
                    </a:cubicBezTo>
                    <a:cubicBezTo>
                      <a:pt x="906" y="5064"/>
                      <a:pt x="1382" y="2385"/>
                      <a:pt x="2031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954" name="任意多边形: 形状 953">
                <a:extLst>
                  <a:ext uri="{FF2B5EF4-FFF2-40B4-BE49-F238E27FC236}">
                    <a16:creationId xmlns:a16="http://schemas.microsoft.com/office/drawing/2014/main" id="{1A2FBE5D-0B02-BEEE-29DE-AD0B5DABC314}"/>
                  </a:ext>
                </a:extLst>
              </p:cNvPr>
              <p:cNvSpPr/>
              <p:nvPr/>
            </p:nvSpPr>
            <p:spPr>
              <a:xfrm>
                <a:off x="1485626" y="2739081"/>
                <a:ext cx="20889" cy="74747"/>
              </a:xfrm>
              <a:custGeom>
                <a:avLst/>
                <a:gdLst>
                  <a:gd name="connsiteX0" fmla="*/ 6663 w 26781"/>
                  <a:gd name="connsiteY0" fmla="*/ -247 h 95829"/>
                  <a:gd name="connsiteX1" fmla="*/ 7521 w 26781"/>
                  <a:gd name="connsiteY1" fmla="*/ 3376 h 95829"/>
                  <a:gd name="connsiteX2" fmla="*/ 9810 w 26781"/>
                  <a:gd name="connsiteY2" fmla="*/ 12912 h 95829"/>
                  <a:gd name="connsiteX3" fmla="*/ 11431 w 26781"/>
                  <a:gd name="connsiteY3" fmla="*/ 19300 h 95829"/>
                  <a:gd name="connsiteX4" fmla="*/ 13338 w 26781"/>
                  <a:gd name="connsiteY4" fmla="*/ 26452 h 95829"/>
                  <a:gd name="connsiteX5" fmla="*/ 17629 w 26781"/>
                  <a:gd name="connsiteY5" fmla="*/ 42376 h 95829"/>
                  <a:gd name="connsiteX6" fmla="*/ 22110 w 26781"/>
                  <a:gd name="connsiteY6" fmla="*/ 58776 h 95829"/>
                  <a:gd name="connsiteX7" fmla="*/ 25543 w 26781"/>
                  <a:gd name="connsiteY7" fmla="*/ 74128 h 95829"/>
                  <a:gd name="connsiteX8" fmla="*/ 22587 w 26781"/>
                  <a:gd name="connsiteY8" fmla="*/ 95582 h 95829"/>
                  <a:gd name="connsiteX9" fmla="*/ 2754 w 26781"/>
                  <a:gd name="connsiteY9" fmla="*/ 58109 h 95829"/>
                  <a:gd name="connsiteX10" fmla="*/ -12 w 26781"/>
                  <a:gd name="connsiteY10" fmla="*/ 41327 h 95829"/>
                  <a:gd name="connsiteX11" fmla="*/ -12 w 26781"/>
                  <a:gd name="connsiteY11" fmla="*/ 26929 h 95829"/>
                  <a:gd name="connsiteX12" fmla="*/ 4088 w 26781"/>
                  <a:gd name="connsiteY12" fmla="*/ 6905 h 95829"/>
                  <a:gd name="connsiteX13" fmla="*/ 6663 w 26781"/>
                  <a:gd name="connsiteY13" fmla="*/ -247 h 958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6781" h="95829">
                    <a:moveTo>
                      <a:pt x="6663" y="-247"/>
                    </a:moveTo>
                    <a:cubicBezTo>
                      <a:pt x="6663" y="-247"/>
                      <a:pt x="6663" y="1088"/>
                      <a:pt x="7521" y="3376"/>
                    </a:cubicBezTo>
                    <a:cubicBezTo>
                      <a:pt x="8379" y="5665"/>
                      <a:pt x="8856" y="8907"/>
                      <a:pt x="9810" y="12912"/>
                    </a:cubicBezTo>
                    <a:cubicBezTo>
                      <a:pt x="10286" y="14914"/>
                      <a:pt x="10763" y="17107"/>
                      <a:pt x="11431" y="19300"/>
                    </a:cubicBezTo>
                    <a:cubicBezTo>
                      <a:pt x="12098" y="21494"/>
                      <a:pt x="12670" y="23973"/>
                      <a:pt x="13338" y="26452"/>
                    </a:cubicBezTo>
                    <a:cubicBezTo>
                      <a:pt x="14577" y="31601"/>
                      <a:pt x="16294" y="36750"/>
                      <a:pt x="17629" y="42376"/>
                    </a:cubicBezTo>
                    <a:cubicBezTo>
                      <a:pt x="18963" y="48002"/>
                      <a:pt x="20775" y="53341"/>
                      <a:pt x="22110" y="58776"/>
                    </a:cubicBezTo>
                    <a:cubicBezTo>
                      <a:pt x="23512" y="63830"/>
                      <a:pt x="24656" y="68960"/>
                      <a:pt x="25543" y="74128"/>
                    </a:cubicBezTo>
                    <a:cubicBezTo>
                      <a:pt x="27259" y="83663"/>
                      <a:pt x="26973" y="91673"/>
                      <a:pt x="22587" y="95582"/>
                    </a:cubicBezTo>
                    <a:cubicBezTo>
                      <a:pt x="13529" y="84550"/>
                      <a:pt x="6778" y="71802"/>
                      <a:pt x="2754" y="58109"/>
                    </a:cubicBezTo>
                    <a:cubicBezTo>
                      <a:pt x="1409" y="52598"/>
                      <a:pt x="484" y="46981"/>
                      <a:pt x="-12" y="41327"/>
                    </a:cubicBezTo>
                    <a:cubicBezTo>
                      <a:pt x="-345" y="36531"/>
                      <a:pt x="-345" y="31725"/>
                      <a:pt x="-12" y="26929"/>
                    </a:cubicBezTo>
                    <a:cubicBezTo>
                      <a:pt x="475" y="20101"/>
                      <a:pt x="1848" y="13369"/>
                      <a:pt x="4088" y="6905"/>
                    </a:cubicBezTo>
                    <a:cubicBezTo>
                      <a:pt x="4728" y="4444"/>
                      <a:pt x="5595" y="2051"/>
                      <a:pt x="6663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955" name="任意多边形: 形状 954">
                <a:extLst>
                  <a:ext uri="{FF2B5EF4-FFF2-40B4-BE49-F238E27FC236}">
                    <a16:creationId xmlns:a16="http://schemas.microsoft.com/office/drawing/2014/main" id="{51AD286C-0EF3-ACBA-3911-6F3CF7099F31}"/>
                  </a:ext>
                </a:extLst>
              </p:cNvPr>
              <p:cNvSpPr/>
              <p:nvPr/>
            </p:nvSpPr>
            <p:spPr>
              <a:xfrm>
                <a:off x="1462164" y="2698844"/>
                <a:ext cx="14304" cy="72218"/>
              </a:xfrm>
              <a:custGeom>
                <a:avLst/>
                <a:gdLst>
                  <a:gd name="connsiteX0" fmla="*/ 15192 w 18338"/>
                  <a:gd name="connsiteY0" fmla="*/ -247 h 92587"/>
                  <a:gd name="connsiteX1" fmla="*/ 15192 w 18338"/>
                  <a:gd name="connsiteY1" fmla="*/ 707 h 92587"/>
                  <a:gd name="connsiteX2" fmla="*/ 15192 w 18338"/>
                  <a:gd name="connsiteY2" fmla="*/ 3281 h 92587"/>
                  <a:gd name="connsiteX3" fmla="*/ 15192 w 18338"/>
                  <a:gd name="connsiteY3" fmla="*/ 12817 h 92587"/>
                  <a:gd name="connsiteX4" fmla="*/ 15860 w 18338"/>
                  <a:gd name="connsiteY4" fmla="*/ 26261 h 92587"/>
                  <a:gd name="connsiteX5" fmla="*/ 16909 w 18338"/>
                  <a:gd name="connsiteY5" fmla="*/ 41994 h 92587"/>
                  <a:gd name="connsiteX6" fmla="*/ 17862 w 18338"/>
                  <a:gd name="connsiteY6" fmla="*/ 58204 h 92587"/>
                  <a:gd name="connsiteX7" fmla="*/ 17862 w 18338"/>
                  <a:gd name="connsiteY7" fmla="*/ 73270 h 92587"/>
                  <a:gd name="connsiteX8" fmla="*/ 10901 w 18338"/>
                  <a:gd name="connsiteY8" fmla="*/ 92340 h 92587"/>
                  <a:gd name="connsiteX9" fmla="*/ 31 w 18338"/>
                  <a:gd name="connsiteY9" fmla="*/ 52864 h 92587"/>
                  <a:gd name="connsiteX10" fmla="*/ 31 w 18338"/>
                  <a:gd name="connsiteY10" fmla="*/ 36559 h 92587"/>
                  <a:gd name="connsiteX11" fmla="*/ 2606 w 18338"/>
                  <a:gd name="connsiteY11" fmla="*/ 23305 h 92587"/>
                  <a:gd name="connsiteX12" fmla="*/ 10139 w 18338"/>
                  <a:gd name="connsiteY12" fmla="*/ 5856 h 92587"/>
                  <a:gd name="connsiteX13" fmla="*/ 12999 w 18338"/>
                  <a:gd name="connsiteY13" fmla="*/ 1660 h 92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338" h="92587">
                    <a:moveTo>
                      <a:pt x="15192" y="-247"/>
                    </a:moveTo>
                    <a:cubicBezTo>
                      <a:pt x="15240" y="68"/>
                      <a:pt x="15240" y="392"/>
                      <a:pt x="15192" y="707"/>
                    </a:cubicBezTo>
                    <a:cubicBezTo>
                      <a:pt x="15192" y="1279"/>
                      <a:pt x="15192" y="2137"/>
                      <a:pt x="15192" y="3281"/>
                    </a:cubicBezTo>
                    <a:cubicBezTo>
                      <a:pt x="15192" y="4425"/>
                      <a:pt x="15192" y="8716"/>
                      <a:pt x="15192" y="12817"/>
                    </a:cubicBezTo>
                    <a:cubicBezTo>
                      <a:pt x="15192" y="16917"/>
                      <a:pt x="15764" y="21208"/>
                      <a:pt x="15860" y="26261"/>
                    </a:cubicBezTo>
                    <a:cubicBezTo>
                      <a:pt x="15955" y="31315"/>
                      <a:pt x="16718" y="36464"/>
                      <a:pt x="16909" y="41994"/>
                    </a:cubicBezTo>
                    <a:cubicBezTo>
                      <a:pt x="17100" y="47525"/>
                      <a:pt x="17576" y="52864"/>
                      <a:pt x="17862" y="58204"/>
                    </a:cubicBezTo>
                    <a:cubicBezTo>
                      <a:pt x="18148" y="63220"/>
                      <a:pt x="18148" y="68254"/>
                      <a:pt x="17862" y="73270"/>
                    </a:cubicBezTo>
                    <a:cubicBezTo>
                      <a:pt x="17862" y="82805"/>
                      <a:pt x="15764" y="89671"/>
                      <a:pt x="10901" y="92340"/>
                    </a:cubicBezTo>
                    <a:cubicBezTo>
                      <a:pt x="4828" y="79983"/>
                      <a:pt x="1137" y="66595"/>
                      <a:pt x="31" y="52864"/>
                    </a:cubicBezTo>
                    <a:cubicBezTo>
                      <a:pt x="-360" y="47439"/>
                      <a:pt x="-360" y="41985"/>
                      <a:pt x="31" y="36559"/>
                    </a:cubicBezTo>
                    <a:cubicBezTo>
                      <a:pt x="651" y="32097"/>
                      <a:pt x="1509" y="27672"/>
                      <a:pt x="2606" y="23305"/>
                    </a:cubicBezTo>
                    <a:cubicBezTo>
                      <a:pt x="4360" y="17193"/>
                      <a:pt x="6897" y="11329"/>
                      <a:pt x="10139" y="5856"/>
                    </a:cubicBezTo>
                    <a:cubicBezTo>
                      <a:pt x="11016" y="4406"/>
                      <a:pt x="11979" y="3014"/>
                      <a:pt x="12999" y="166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956" name="任意多边形: 形状 955">
                <a:extLst>
                  <a:ext uri="{FF2B5EF4-FFF2-40B4-BE49-F238E27FC236}">
                    <a16:creationId xmlns:a16="http://schemas.microsoft.com/office/drawing/2014/main" id="{83BA4895-47C2-1F5F-8AEA-D6AA622AF9E1}"/>
                  </a:ext>
                </a:extLst>
              </p:cNvPr>
              <p:cNvSpPr/>
              <p:nvPr/>
            </p:nvSpPr>
            <p:spPr>
              <a:xfrm>
                <a:off x="1447106" y="2654741"/>
                <a:ext cx="18708" cy="65004"/>
              </a:xfrm>
              <a:custGeom>
                <a:avLst/>
                <a:gdLst>
                  <a:gd name="connsiteX0" fmla="*/ 23724 w 23985"/>
                  <a:gd name="connsiteY0" fmla="*/ -247 h 83338"/>
                  <a:gd name="connsiteX1" fmla="*/ 21816 w 23985"/>
                  <a:gd name="connsiteY1" fmla="*/ 11863 h 83338"/>
                  <a:gd name="connsiteX2" fmla="*/ 19910 w 23985"/>
                  <a:gd name="connsiteY2" fmla="*/ 24450 h 83338"/>
                  <a:gd name="connsiteX3" fmla="*/ 17907 w 23985"/>
                  <a:gd name="connsiteY3" fmla="*/ 39134 h 83338"/>
                  <a:gd name="connsiteX4" fmla="*/ 12854 w 23985"/>
                  <a:gd name="connsiteY4" fmla="*/ 67740 h 83338"/>
                  <a:gd name="connsiteX5" fmla="*/ 2841 w 23985"/>
                  <a:gd name="connsiteY5" fmla="*/ 83092 h 83338"/>
                  <a:gd name="connsiteX6" fmla="*/ 839 w 23985"/>
                  <a:gd name="connsiteY6" fmla="*/ 72317 h 83338"/>
                  <a:gd name="connsiteX7" fmla="*/ -115 w 23985"/>
                  <a:gd name="connsiteY7" fmla="*/ 62209 h 83338"/>
                  <a:gd name="connsiteX8" fmla="*/ 648 w 23985"/>
                  <a:gd name="connsiteY8" fmla="*/ 44188 h 83338"/>
                  <a:gd name="connsiteX9" fmla="*/ 8849 w 23985"/>
                  <a:gd name="connsiteY9" fmla="*/ 17870 h 83338"/>
                  <a:gd name="connsiteX10" fmla="*/ 14093 w 23985"/>
                  <a:gd name="connsiteY10" fmla="*/ 9384 h 83338"/>
                  <a:gd name="connsiteX11" fmla="*/ 18956 w 23985"/>
                  <a:gd name="connsiteY11" fmla="*/ 3663 h 83338"/>
                  <a:gd name="connsiteX12" fmla="*/ 23724 w 23985"/>
                  <a:gd name="connsiteY12" fmla="*/ -247 h 83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3985" h="83338">
                    <a:moveTo>
                      <a:pt x="23724" y="-247"/>
                    </a:moveTo>
                    <a:lnTo>
                      <a:pt x="21816" y="11863"/>
                    </a:lnTo>
                    <a:cubicBezTo>
                      <a:pt x="21244" y="15487"/>
                      <a:pt x="20577" y="19682"/>
                      <a:pt x="19910" y="24450"/>
                    </a:cubicBezTo>
                    <a:cubicBezTo>
                      <a:pt x="19242" y="29217"/>
                      <a:pt x="18479" y="33985"/>
                      <a:pt x="17907" y="39134"/>
                    </a:cubicBezTo>
                    <a:cubicBezTo>
                      <a:pt x="16744" y="48755"/>
                      <a:pt x="15056" y="58300"/>
                      <a:pt x="12854" y="67740"/>
                    </a:cubicBezTo>
                    <a:cubicBezTo>
                      <a:pt x="10756" y="76035"/>
                      <a:pt x="7704" y="82233"/>
                      <a:pt x="2841" y="83092"/>
                    </a:cubicBezTo>
                    <a:cubicBezTo>
                      <a:pt x="2079" y="79373"/>
                      <a:pt x="1316" y="75845"/>
                      <a:pt x="839" y="72317"/>
                    </a:cubicBezTo>
                    <a:cubicBezTo>
                      <a:pt x="343" y="68970"/>
                      <a:pt x="19" y="65594"/>
                      <a:pt x="-115" y="62209"/>
                    </a:cubicBezTo>
                    <a:cubicBezTo>
                      <a:pt x="-458" y="56192"/>
                      <a:pt x="-200" y="50157"/>
                      <a:pt x="648" y="44188"/>
                    </a:cubicBezTo>
                    <a:cubicBezTo>
                      <a:pt x="1812" y="34996"/>
                      <a:pt x="4586" y="26090"/>
                      <a:pt x="8849" y="17870"/>
                    </a:cubicBezTo>
                    <a:cubicBezTo>
                      <a:pt x="10393" y="14924"/>
                      <a:pt x="12148" y="12082"/>
                      <a:pt x="14093" y="9384"/>
                    </a:cubicBezTo>
                    <a:cubicBezTo>
                      <a:pt x="15590" y="7372"/>
                      <a:pt x="17211" y="5465"/>
                      <a:pt x="18956" y="3663"/>
                    </a:cubicBezTo>
                    <a:cubicBezTo>
                      <a:pt x="20434" y="2233"/>
                      <a:pt x="22026" y="926"/>
                      <a:pt x="23724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957" name="任意多边形: 形状 956">
                <a:extLst>
                  <a:ext uri="{FF2B5EF4-FFF2-40B4-BE49-F238E27FC236}">
                    <a16:creationId xmlns:a16="http://schemas.microsoft.com/office/drawing/2014/main" id="{50998E38-F866-DC7B-7051-8C9BF3956DB2}"/>
                  </a:ext>
                </a:extLst>
              </p:cNvPr>
              <p:cNvSpPr/>
              <p:nvPr/>
            </p:nvSpPr>
            <p:spPr>
              <a:xfrm>
                <a:off x="1438883" y="2609148"/>
                <a:ext cx="27228" cy="55658"/>
              </a:xfrm>
              <a:custGeom>
                <a:avLst/>
                <a:gdLst>
                  <a:gd name="connsiteX0" fmla="*/ 34647 w 34908"/>
                  <a:gd name="connsiteY0" fmla="*/ -247 h 71356"/>
                  <a:gd name="connsiteX1" fmla="*/ 33503 w 34908"/>
                  <a:gd name="connsiteY1" fmla="*/ 2614 h 71356"/>
                  <a:gd name="connsiteX2" fmla="*/ 30737 w 34908"/>
                  <a:gd name="connsiteY2" fmla="*/ 10337 h 71356"/>
                  <a:gd name="connsiteX3" fmla="*/ 26637 w 34908"/>
                  <a:gd name="connsiteY3" fmla="*/ 21398 h 71356"/>
                  <a:gd name="connsiteX4" fmla="*/ 24349 w 34908"/>
                  <a:gd name="connsiteY4" fmla="*/ 27787 h 71356"/>
                  <a:gd name="connsiteX5" fmla="*/ 22060 w 34908"/>
                  <a:gd name="connsiteY5" fmla="*/ 34461 h 71356"/>
                  <a:gd name="connsiteX6" fmla="*/ 17102 w 34908"/>
                  <a:gd name="connsiteY6" fmla="*/ 47811 h 71356"/>
                  <a:gd name="connsiteX7" fmla="*/ 11858 w 34908"/>
                  <a:gd name="connsiteY7" fmla="*/ 59730 h 71356"/>
                  <a:gd name="connsiteX8" fmla="*/ -252 w 34908"/>
                  <a:gd name="connsiteY8" fmla="*/ 71077 h 71356"/>
                  <a:gd name="connsiteX9" fmla="*/ 1178 w 34908"/>
                  <a:gd name="connsiteY9" fmla="*/ 51339 h 71356"/>
                  <a:gd name="connsiteX10" fmla="*/ 2894 w 34908"/>
                  <a:gd name="connsiteY10" fmla="*/ 42757 h 71356"/>
                  <a:gd name="connsiteX11" fmla="*/ 5278 w 34908"/>
                  <a:gd name="connsiteY11" fmla="*/ 35034 h 71356"/>
                  <a:gd name="connsiteX12" fmla="*/ 17674 w 34908"/>
                  <a:gd name="connsiteY12" fmla="*/ 13007 h 71356"/>
                  <a:gd name="connsiteX13" fmla="*/ 29498 w 34908"/>
                  <a:gd name="connsiteY13" fmla="*/ 2518 h 71356"/>
                  <a:gd name="connsiteX14" fmla="*/ 33217 w 34908"/>
                  <a:gd name="connsiteY14" fmla="*/ 325 h 713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4908" h="71356">
                    <a:moveTo>
                      <a:pt x="34647" y="-247"/>
                    </a:moveTo>
                    <a:cubicBezTo>
                      <a:pt x="34647" y="-247"/>
                      <a:pt x="34170" y="802"/>
                      <a:pt x="33503" y="2614"/>
                    </a:cubicBezTo>
                    <a:lnTo>
                      <a:pt x="30737" y="10337"/>
                    </a:lnTo>
                    <a:cubicBezTo>
                      <a:pt x="29402" y="13579"/>
                      <a:pt x="28163" y="17298"/>
                      <a:pt x="26637" y="21398"/>
                    </a:cubicBezTo>
                    <a:cubicBezTo>
                      <a:pt x="25970" y="23496"/>
                      <a:pt x="25112" y="25594"/>
                      <a:pt x="24349" y="27787"/>
                    </a:cubicBezTo>
                    <a:lnTo>
                      <a:pt x="22060" y="34461"/>
                    </a:lnTo>
                    <a:cubicBezTo>
                      <a:pt x="20439" y="38848"/>
                      <a:pt x="18818" y="43329"/>
                      <a:pt x="17102" y="47811"/>
                    </a:cubicBezTo>
                    <a:cubicBezTo>
                      <a:pt x="15386" y="52292"/>
                      <a:pt x="13574" y="56202"/>
                      <a:pt x="11858" y="59730"/>
                    </a:cubicBezTo>
                    <a:cubicBezTo>
                      <a:pt x="8425" y="66786"/>
                      <a:pt x="4325" y="71554"/>
                      <a:pt x="-252" y="71077"/>
                    </a:cubicBezTo>
                    <a:cubicBezTo>
                      <a:pt x="-338" y="64469"/>
                      <a:pt x="139" y="57861"/>
                      <a:pt x="1178" y="51339"/>
                    </a:cubicBezTo>
                    <a:cubicBezTo>
                      <a:pt x="1626" y="48288"/>
                      <a:pt x="2198" y="45427"/>
                      <a:pt x="2894" y="42757"/>
                    </a:cubicBezTo>
                    <a:cubicBezTo>
                      <a:pt x="3543" y="40145"/>
                      <a:pt x="4344" y="37560"/>
                      <a:pt x="5278" y="35034"/>
                    </a:cubicBezTo>
                    <a:cubicBezTo>
                      <a:pt x="8063" y="27014"/>
                      <a:pt x="12258" y="19548"/>
                      <a:pt x="17674" y="13007"/>
                    </a:cubicBezTo>
                    <a:cubicBezTo>
                      <a:pt x="21069" y="8945"/>
                      <a:pt x="25054" y="5408"/>
                      <a:pt x="29498" y="2518"/>
                    </a:cubicBezTo>
                    <a:cubicBezTo>
                      <a:pt x="30680" y="1698"/>
                      <a:pt x="31929" y="964"/>
                      <a:pt x="33217" y="325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958" name="任意多边形: 形状 957">
                <a:extLst>
                  <a:ext uri="{FF2B5EF4-FFF2-40B4-BE49-F238E27FC236}">
                    <a16:creationId xmlns:a16="http://schemas.microsoft.com/office/drawing/2014/main" id="{CA29B862-F409-A1A2-2328-344D8EADF6D2}"/>
                  </a:ext>
                </a:extLst>
              </p:cNvPr>
              <p:cNvSpPr/>
              <p:nvPr/>
            </p:nvSpPr>
            <p:spPr>
              <a:xfrm>
                <a:off x="1440155" y="2564449"/>
                <a:ext cx="35179" cy="44338"/>
              </a:xfrm>
              <a:custGeom>
                <a:avLst/>
                <a:gdLst>
                  <a:gd name="connsiteX0" fmla="*/ 44840 w 45101"/>
                  <a:gd name="connsiteY0" fmla="*/ -247 h 56844"/>
                  <a:gd name="connsiteX1" fmla="*/ 39214 w 45101"/>
                  <a:gd name="connsiteY1" fmla="*/ 8430 h 56844"/>
                  <a:gd name="connsiteX2" fmla="*/ 33493 w 45101"/>
                  <a:gd name="connsiteY2" fmla="*/ 17966 h 56844"/>
                  <a:gd name="connsiteX3" fmla="*/ 26914 w 45101"/>
                  <a:gd name="connsiteY3" fmla="*/ 28741 h 56844"/>
                  <a:gd name="connsiteX4" fmla="*/ 12897 w 45101"/>
                  <a:gd name="connsiteY4" fmla="*/ 49050 h 56844"/>
                  <a:gd name="connsiteX5" fmla="*/ 6127 w 45101"/>
                  <a:gd name="connsiteY5" fmla="*/ 55248 h 56844"/>
                  <a:gd name="connsiteX6" fmla="*/ -262 w 45101"/>
                  <a:gd name="connsiteY6" fmla="*/ 56202 h 56844"/>
                  <a:gd name="connsiteX7" fmla="*/ 4697 w 45101"/>
                  <a:gd name="connsiteY7" fmla="*/ 38657 h 56844"/>
                  <a:gd name="connsiteX8" fmla="*/ 11562 w 45101"/>
                  <a:gd name="connsiteY8" fmla="*/ 25022 h 56844"/>
                  <a:gd name="connsiteX9" fmla="*/ 19286 w 45101"/>
                  <a:gd name="connsiteY9" fmla="*/ 15486 h 56844"/>
                  <a:gd name="connsiteX10" fmla="*/ 27009 w 45101"/>
                  <a:gd name="connsiteY10" fmla="*/ 8621 h 56844"/>
                  <a:gd name="connsiteX11" fmla="*/ 39691 w 45101"/>
                  <a:gd name="connsiteY11" fmla="*/ 1851 h 56844"/>
                  <a:gd name="connsiteX12" fmla="*/ 44840 w 45101"/>
                  <a:gd name="connsiteY12" fmla="*/ -247 h 568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5101" h="56844">
                    <a:moveTo>
                      <a:pt x="44840" y="-247"/>
                    </a:moveTo>
                    <a:lnTo>
                      <a:pt x="39214" y="8430"/>
                    </a:lnTo>
                    <a:cubicBezTo>
                      <a:pt x="37593" y="11100"/>
                      <a:pt x="35686" y="14247"/>
                      <a:pt x="33493" y="17966"/>
                    </a:cubicBezTo>
                    <a:cubicBezTo>
                      <a:pt x="31300" y="21684"/>
                      <a:pt x="29297" y="25022"/>
                      <a:pt x="26914" y="28741"/>
                    </a:cubicBezTo>
                    <a:cubicBezTo>
                      <a:pt x="22661" y="35787"/>
                      <a:pt x="17979" y="42576"/>
                      <a:pt x="12897" y="49050"/>
                    </a:cubicBezTo>
                    <a:cubicBezTo>
                      <a:pt x="11018" y="51491"/>
                      <a:pt x="8730" y="53589"/>
                      <a:pt x="6127" y="55248"/>
                    </a:cubicBezTo>
                    <a:cubicBezTo>
                      <a:pt x="4287" y="56612"/>
                      <a:pt x="1893" y="56965"/>
                      <a:pt x="-262" y="56202"/>
                    </a:cubicBezTo>
                    <a:cubicBezTo>
                      <a:pt x="921" y="50233"/>
                      <a:pt x="2570" y="44359"/>
                      <a:pt x="4697" y="38657"/>
                    </a:cubicBezTo>
                    <a:cubicBezTo>
                      <a:pt x="6613" y="33937"/>
                      <a:pt x="8911" y="29379"/>
                      <a:pt x="11562" y="25022"/>
                    </a:cubicBezTo>
                    <a:cubicBezTo>
                      <a:pt x="13879" y="21637"/>
                      <a:pt x="16463" y="18452"/>
                      <a:pt x="19286" y="15486"/>
                    </a:cubicBezTo>
                    <a:cubicBezTo>
                      <a:pt x="21660" y="12979"/>
                      <a:pt x="24244" y="10690"/>
                      <a:pt x="27009" y="8621"/>
                    </a:cubicBezTo>
                    <a:cubicBezTo>
                      <a:pt x="30861" y="5722"/>
                      <a:pt x="35133" y="3434"/>
                      <a:pt x="39691" y="1851"/>
                    </a:cubicBezTo>
                    <a:cubicBezTo>
                      <a:pt x="41331" y="983"/>
                      <a:pt x="43057" y="278"/>
                      <a:pt x="44840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959" name="任意多边形: 形状 958">
                <a:extLst>
                  <a:ext uri="{FF2B5EF4-FFF2-40B4-BE49-F238E27FC236}">
                    <a16:creationId xmlns:a16="http://schemas.microsoft.com/office/drawing/2014/main" id="{018F0C98-444A-2072-6266-F0CDA4099486}"/>
                  </a:ext>
                </a:extLst>
              </p:cNvPr>
              <p:cNvSpPr/>
              <p:nvPr/>
            </p:nvSpPr>
            <p:spPr>
              <a:xfrm>
                <a:off x="1453171" y="2522811"/>
                <a:ext cx="40088" cy="31816"/>
              </a:xfrm>
              <a:custGeom>
                <a:avLst/>
                <a:gdLst>
                  <a:gd name="connsiteX0" fmla="*/ 51133 w 51395"/>
                  <a:gd name="connsiteY0" fmla="*/ -72 h 40790"/>
                  <a:gd name="connsiteX1" fmla="*/ 29488 w 51395"/>
                  <a:gd name="connsiteY1" fmla="*/ 21477 h 40790"/>
                  <a:gd name="connsiteX2" fmla="*/ 21097 w 51395"/>
                  <a:gd name="connsiteY2" fmla="*/ 29582 h 40790"/>
                  <a:gd name="connsiteX3" fmla="*/ 12992 w 51395"/>
                  <a:gd name="connsiteY3" fmla="*/ 36352 h 40790"/>
                  <a:gd name="connsiteX4" fmla="*/ -262 w 51395"/>
                  <a:gd name="connsiteY4" fmla="*/ 39404 h 40790"/>
                  <a:gd name="connsiteX5" fmla="*/ 7653 w 51395"/>
                  <a:gd name="connsiteY5" fmla="*/ 24815 h 40790"/>
                  <a:gd name="connsiteX6" fmla="*/ 16425 w 51395"/>
                  <a:gd name="connsiteY6" fmla="*/ 14326 h 40790"/>
                  <a:gd name="connsiteX7" fmla="*/ 33588 w 51395"/>
                  <a:gd name="connsiteY7" fmla="*/ 2884 h 40790"/>
                  <a:gd name="connsiteX8" fmla="*/ 46270 w 51395"/>
                  <a:gd name="connsiteY8" fmla="*/ -168 h 40790"/>
                  <a:gd name="connsiteX9" fmla="*/ 51133 w 51395"/>
                  <a:gd name="connsiteY9" fmla="*/ -72 h 407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1395" h="40790">
                    <a:moveTo>
                      <a:pt x="51133" y="-72"/>
                    </a:moveTo>
                    <a:lnTo>
                      <a:pt x="29488" y="21477"/>
                    </a:lnTo>
                    <a:cubicBezTo>
                      <a:pt x="26723" y="24338"/>
                      <a:pt x="23958" y="27103"/>
                      <a:pt x="21097" y="29582"/>
                    </a:cubicBezTo>
                    <a:cubicBezTo>
                      <a:pt x="18551" y="32014"/>
                      <a:pt x="15843" y="34274"/>
                      <a:pt x="12992" y="36352"/>
                    </a:cubicBezTo>
                    <a:cubicBezTo>
                      <a:pt x="7748" y="40071"/>
                      <a:pt x="3457" y="41883"/>
                      <a:pt x="-262" y="39404"/>
                    </a:cubicBezTo>
                    <a:cubicBezTo>
                      <a:pt x="1979" y="34340"/>
                      <a:pt x="4630" y="29458"/>
                      <a:pt x="7653" y="24815"/>
                    </a:cubicBezTo>
                    <a:cubicBezTo>
                      <a:pt x="10294" y="21086"/>
                      <a:pt x="13221" y="17577"/>
                      <a:pt x="16425" y="14326"/>
                    </a:cubicBezTo>
                    <a:cubicBezTo>
                      <a:pt x="21316" y="9396"/>
                      <a:pt x="27152" y="5506"/>
                      <a:pt x="33588" y="2884"/>
                    </a:cubicBezTo>
                    <a:cubicBezTo>
                      <a:pt x="37622" y="1177"/>
                      <a:pt x="41903" y="147"/>
                      <a:pt x="46270" y="-168"/>
                    </a:cubicBezTo>
                    <a:cubicBezTo>
                      <a:pt x="47891" y="-301"/>
                      <a:pt x="49522" y="-263"/>
                      <a:pt x="51133" y="-72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960" name="任意多边形: 形状 959">
                <a:extLst>
                  <a:ext uri="{FF2B5EF4-FFF2-40B4-BE49-F238E27FC236}">
                    <a16:creationId xmlns:a16="http://schemas.microsoft.com/office/drawing/2014/main" id="{E87835AA-BCF6-9F3D-7D5A-8584B20D4356}"/>
                  </a:ext>
                </a:extLst>
              </p:cNvPr>
              <p:cNvSpPr/>
              <p:nvPr/>
            </p:nvSpPr>
            <p:spPr>
              <a:xfrm>
                <a:off x="1477342" y="2485059"/>
                <a:ext cx="41724" cy="21091"/>
              </a:xfrm>
              <a:custGeom>
                <a:avLst/>
                <a:gdLst>
                  <a:gd name="connsiteX0" fmla="*/ 53231 w 53492"/>
                  <a:gd name="connsiteY0" fmla="*/ 2082 h 27040"/>
                  <a:gd name="connsiteX1" fmla="*/ 51229 w 53492"/>
                  <a:gd name="connsiteY1" fmla="*/ 3227 h 27040"/>
                  <a:gd name="connsiteX2" fmla="*/ 46079 w 53492"/>
                  <a:gd name="connsiteY2" fmla="*/ 6468 h 27040"/>
                  <a:gd name="connsiteX3" fmla="*/ 29774 w 53492"/>
                  <a:gd name="connsiteY3" fmla="*/ 16004 h 27040"/>
                  <a:gd name="connsiteX4" fmla="*/ 20716 w 53492"/>
                  <a:gd name="connsiteY4" fmla="*/ 21153 h 27040"/>
                  <a:gd name="connsiteX5" fmla="*/ 12134 w 53492"/>
                  <a:gd name="connsiteY5" fmla="*/ 25253 h 27040"/>
                  <a:gd name="connsiteX6" fmla="*/ 4792 w 53492"/>
                  <a:gd name="connsiteY6" fmla="*/ 26779 h 27040"/>
                  <a:gd name="connsiteX7" fmla="*/ -262 w 53492"/>
                  <a:gd name="connsiteY7" fmla="*/ 24490 h 27040"/>
                  <a:gd name="connsiteX8" fmla="*/ 36830 w 53492"/>
                  <a:gd name="connsiteY8" fmla="*/ 175 h 27040"/>
                  <a:gd name="connsiteX9" fmla="*/ 48845 w 53492"/>
                  <a:gd name="connsiteY9" fmla="*/ 175 h 27040"/>
                  <a:gd name="connsiteX10" fmla="*/ 53231 w 53492"/>
                  <a:gd name="connsiteY10" fmla="*/ 2082 h 270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3492" h="27040">
                    <a:moveTo>
                      <a:pt x="53231" y="2082"/>
                    </a:moveTo>
                    <a:lnTo>
                      <a:pt x="51229" y="3227"/>
                    </a:lnTo>
                    <a:lnTo>
                      <a:pt x="46079" y="6468"/>
                    </a:lnTo>
                    <a:cubicBezTo>
                      <a:pt x="41598" y="9043"/>
                      <a:pt x="35877" y="12762"/>
                      <a:pt x="29774" y="16004"/>
                    </a:cubicBezTo>
                    <a:cubicBezTo>
                      <a:pt x="26818" y="17815"/>
                      <a:pt x="23672" y="19627"/>
                      <a:pt x="20716" y="21153"/>
                    </a:cubicBezTo>
                    <a:cubicBezTo>
                      <a:pt x="17950" y="22717"/>
                      <a:pt x="15090" y="24090"/>
                      <a:pt x="12134" y="25253"/>
                    </a:cubicBezTo>
                    <a:cubicBezTo>
                      <a:pt x="9788" y="26149"/>
                      <a:pt x="7309" y="26664"/>
                      <a:pt x="4792" y="26779"/>
                    </a:cubicBezTo>
                    <a:cubicBezTo>
                      <a:pt x="2828" y="26921"/>
                      <a:pt x="930" y="26063"/>
                      <a:pt x="-262" y="24490"/>
                    </a:cubicBezTo>
                    <a:cubicBezTo>
                      <a:pt x="8186" y="11579"/>
                      <a:pt x="21622" y="2769"/>
                      <a:pt x="36830" y="175"/>
                    </a:cubicBezTo>
                    <a:cubicBezTo>
                      <a:pt x="40816" y="-387"/>
                      <a:pt x="44859" y="-387"/>
                      <a:pt x="48845" y="175"/>
                    </a:cubicBezTo>
                    <a:cubicBezTo>
                      <a:pt x="50361" y="681"/>
                      <a:pt x="51829" y="1319"/>
                      <a:pt x="53231" y="2082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961" name="任意多边形: 形状 960">
                <a:extLst>
                  <a:ext uri="{FF2B5EF4-FFF2-40B4-BE49-F238E27FC236}">
                    <a16:creationId xmlns:a16="http://schemas.microsoft.com/office/drawing/2014/main" id="{F19D1FEE-5CCA-2733-D5B8-9D3DA7CCAE7D}"/>
                  </a:ext>
                </a:extLst>
              </p:cNvPr>
              <p:cNvSpPr/>
              <p:nvPr/>
            </p:nvSpPr>
            <p:spPr>
              <a:xfrm>
                <a:off x="1510588" y="2453754"/>
                <a:ext cx="40906" cy="13011"/>
              </a:xfrm>
              <a:custGeom>
                <a:avLst/>
                <a:gdLst>
                  <a:gd name="connsiteX0" fmla="*/ 52182 w 52443"/>
                  <a:gd name="connsiteY0" fmla="*/ 5316 h 16681"/>
                  <a:gd name="connsiteX1" fmla="*/ 44935 w 52443"/>
                  <a:gd name="connsiteY1" fmla="*/ 7605 h 16681"/>
                  <a:gd name="connsiteX2" fmla="*/ 37402 w 52443"/>
                  <a:gd name="connsiteY2" fmla="*/ 9893 h 16681"/>
                  <a:gd name="connsiteX3" fmla="*/ 28535 w 52443"/>
                  <a:gd name="connsiteY3" fmla="*/ 12468 h 16681"/>
                  <a:gd name="connsiteX4" fmla="*/ 18999 w 52443"/>
                  <a:gd name="connsiteY4" fmla="*/ 14852 h 16681"/>
                  <a:gd name="connsiteX5" fmla="*/ 10608 w 52443"/>
                  <a:gd name="connsiteY5" fmla="*/ 16282 h 16681"/>
                  <a:gd name="connsiteX6" fmla="*/ -262 w 52443"/>
                  <a:gd name="connsiteY6" fmla="*/ 12468 h 16681"/>
                  <a:gd name="connsiteX7" fmla="*/ 37307 w 52443"/>
                  <a:gd name="connsiteY7" fmla="*/ -23 h 16681"/>
                  <a:gd name="connsiteX8" fmla="*/ 52182 w 52443"/>
                  <a:gd name="connsiteY8" fmla="*/ 5316 h 16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2443" h="16681">
                    <a:moveTo>
                      <a:pt x="52182" y="5316"/>
                    </a:moveTo>
                    <a:cubicBezTo>
                      <a:pt x="52182" y="5316"/>
                      <a:pt x="49321" y="6365"/>
                      <a:pt x="44935" y="7605"/>
                    </a:cubicBezTo>
                    <a:lnTo>
                      <a:pt x="37402" y="9893"/>
                    </a:lnTo>
                    <a:lnTo>
                      <a:pt x="28535" y="12468"/>
                    </a:lnTo>
                    <a:cubicBezTo>
                      <a:pt x="25579" y="13326"/>
                      <a:pt x="22527" y="14184"/>
                      <a:pt x="18999" y="14852"/>
                    </a:cubicBezTo>
                    <a:cubicBezTo>
                      <a:pt x="16234" y="15491"/>
                      <a:pt x="13431" y="15967"/>
                      <a:pt x="10608" y="16282"/>
                    </a:cubicBezTo>
                    <a:cubicBezTo>
                      <a:pt x="5459" y="16759"/>
                      <a:pt x="1073" y="16282"/>
                      <a:pt x="-262" y="12468"/>
                    </a:cubicBezTo>
                    <a:cubicBezTo>
                      <a:pt x="9941" y="3200"/>
                      <a:pt x="23586" y="-1339"/>
                      <a:pt x="37307" y="-23"/>
                    </a:cubicBezTo>
                    <a:cubicBezTo>
                      <a:pt x="42609" y="597"/>
                      <a:pt x="47700" y="2418"/>
                      <a:pt x="52182" y="5316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962" name="任意多边形: 形状 961">
                <a:extLst>
                  <a:ext uri="{FF2B5EF4-FFF2-40B4-BE49-F238E27FC236}">
                    <a16:creationId xmlns:a16="http://schemas.microsoft.com/office/drawing/2014/main" id="{18412589-F40F-E769-DEE7-5BBA933415AE}"/>
                  </a:ext>
                </a:extLst>
              </p:cNvPr>
              <p:cNvSpPr/>
              <p:nvPr/>
            </p:nvSpPr>
            <p:spPr>
              <a:xfrm>
                <a:off x="1552089" y="2429526"/>
                <a:ext cx="36964" cy="9007"/>
              </a:xfrm>
              <a:custGeom>
                <a:avLst/>
                <a:gdLst>
                  <a:gd name="connsiteX0" fmla="*/ 47128 w 47390"/>
                  <a:gd name="connsiteY0" fmla="*/ 11300 h 11547"/>
                  <a:gd name="connsiteX1" fmla="*/ 40167 w 47390"/>
                  <a:gd name="connsiteY1" fmla="*/ 11300 h 11547"/>
                  <a:gd name="connsiteX2" fmla="*/ 33111 w 47390"/>
                  <a:gd name="connsiteY2" fmla="*/ 11300 h 11547"/>
                  <a:gd name="connsiteX3" fmla="*/ 24816 w 47390"/>
                  <a:gd name="connsiteY3" fmla="*/ 11300 h 11547"/>
                  <a:gd name="connsiteX4" fmla="*/ 16329 w 47390"/>
                  <a:gd name="connsiteY4" fmla="*/ 11300 h 11547"/>
                  <a:gd name="connsiteX5" fmla="*/ 8606 w 47390"/>
                  <a:gd name="connsiteY5" fmla="*/ 10537 h 11547"/>
                  <a:gd name="connsiteX6" fmla="*/ -262 w 47390"/>
                  <a:gd name="connsiteY6" fmla="*/ 4340 h 11547"/>
                  <a:gd name="connsiteX7" fmla="*/ 10608 w 47390"/>
                  <a:gd name="connsiteY7" fmla="*/ 716 h 11547"/>
                  <a:gd name="connsiteX8" fmla="*/ 20143 w 47390"/>
                  <a:gd name="connsiteY8" fmla="*/ -237 h 11547"/>
                  <a:gd name="connsiteX9" fmla="*/ 28344 w 47390"/>
                  <a:gd name="connsiteY9" fmla="*/ 621 h 11547"/>
                  <a:gd name="connsiteX10" fmla="*/ 35114 w 47390"/>
                  <a:gd name="connsiteY10" fmla="*/ 2719 h 11547"/>
                  <a:gd name="connsiteX11" fmla="*/ 43981 w 47390"/>
                  <a:gd name="connsiteY11" fmla="*/ 8154 h 11547"/>
                  <a:gd name="connsiteX12" fmla="*/ 47128 w 47390"/>
                  <a:gd name="connsiteY12" fmla="*/ 11300 h 11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7390" h="11547">
                    <a:moveTo>
                      <a:pt x="47128" y="11300"/>
                    </a:moveTo>
                    <a:lnTo>
                      <a:pt x="40167" y="11300"/>
                    </a:lnTo>
                    <a:cubicBezTo>
                      <a:pt x="38165" y="11300"/>
                      <a:pt x="35781" y="11300"/>
                      <a:pt x="33111" y="11300"/>
                    </a:cubicBezTo>
                    <a:cubicBezTo>
                      <a:pt x="30442" y="11300"/>
                      <a:pt x="27581" y="11300"/>
                      <a:pt x="24816" y="11300"/>
                    </a:cubicBezTo>
                    <a:cubicBezTo>
                      <a:pt x="22051" y="11300"/>
                      <a:pt x="19095" y="11300"/>
                      <a:pt x="16329" y="11300"/>
                    </a:cubicBezTo>
                    <a:cubicBezTo>
                      <a:pt x="13745" y="11205"/>
                      <a:pt x="11161" y="10948"/>
                      <a:pt x="8606" y="10537"/>
                    </a:cubicBezTo>
                    <a:cubicBezTo>
                      <a:pt x="4029" y="9584"/>
                      <a:pt x="501" y="7772"/>
                      <a:pt x="-262" y="4340"/>
                    </a:cubicBezTo>
                    <a:cubicBezTo>
                      <a:pt x="3256" y="2843"/>
                      <a:pt x="6899" y="1632"/>
                      <a:pt x="10608" y="716"/>
                    </a:cubicBezTo>
                    <a:cubicBezTo>
                      <a:pt x="13745" y="49"/>
                      <a:pt x="16940" y="-266"/>
                      <a:pt x="20143" y="-237"/>
                    </a:cubicBezTo>
                    <a:cubicBezTo>
                      <a:pt x="22899" y="-304"/>
                      <a:pt x="25655" y="-18"/>
                      <a:pt x="28344" y="621"/>
                    </a:cubicBezTo>
                    <a:cubicBezTo>
                      <a:pt x="30651" y="1155"/>
                      <a:pt x="32911" y="1851"/>
                      <a:pt x="35114" y="2719"/>
                    </a:cubicBezTo>
                    <a:cubicBezTo>
                      <a:pt x="38327" y="4063"/>
                      <a:pt x="41321" y="5903"/>
                      <a:pt x="43981" y="8154"/>
                    </a:cubicBezTo>
                    <a:cubicBezTo>
                      <a:pt x="45126" y="9098"/>
                      <a:pt x="46184" y="10156"/>
                      <a:pt x="47128" y="1130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963" name="任意多边形: 形状 962">
                <a:extLst>
                  <a:ext uri="{FF2B5EF4-FFF2-40B4-BE49-F238E27FC236}">
                    <a16:creationId xmlns:a16="http://schemas.microsoft.com/office/drawing/2014/main" id="{B4C0C7DE-76BE-55B1-9498-065C369D1095}"/>
                  </a:ext>
                </a:extLst>
              </p:cNvPr>
              <p:cNvSpPr/>
              <p:nvPr/>
            </p:nvSpPr>
            <p:spPr>
              <a:xfrm>
                <a:off x="1574848" y="2404320"/>
                <a:ext cx="63292" cy="13731"/>
              </a:xfrm>
              <a:custGeom>
                <a:avLst/>
                <a:gdLst>
                  <a:gd name="connsiteX0" fmla="*/ 80883 w 81144"/>
                  <a:gd name="connsiteY0" fmla="*/ 1660 h 17604"/>
                  <a:gd name="connsiteX1" fmla="*/ 70680 w 81144"/>
                  <a:gd name="connsiteY1" fmla="*/ 421 h 17604"/>
                  <a:gd name="connsiteX2" fmla="*/ 59810 w 81144"/>
                  <a:gd name="connsiteY2" fmla="*/ -247 h 17604"/>
                  <a:gd name="connsiteX3" fmla="*/ 53422 w 81144"/>
                  <a:gd name="connsiteY3" fmla="*/ -247 h 17604"/>
                  <a:gd name="connsiteX4" fmla="*/ 46652 w 81144"/>
                  <a:gd name="connsiteY4" fmla="*/ -247 h 17604"/>
                  <a:gd name="connsiteX5" fmla="*/ 39691 w 81144"/>
                  <a:gd name="connsiteY5" fmla="*/ 421 h 17604"/>
                  <a:gd name="connsiteX6" fmla="*/ 32635 w 81144"/>
                  <a:gd name="connsiteY6" fmla="*/ 1565 h 17604"/>
                  <a:gd name="connsiteX7" fmla="*/ 19190 w 81144"/>
                  <a:gd name="connsiteY7" fmla="*/ 5188 h 17604"/>
                  <a:gd name="connsiteX8" fmla="*/ 7748 w 81144"/>
                  <a:gd name="connsiteY8" fmla="*/ 10528 h 17604"/>
                  <a:gd name="connsiteX9" fmla="*/ 3266 w 81144"/>
                  <a:gd name="connsiteY9" fmla="*/ 13579 h 17604"/>
                  <a:gd name="connsiteX10" fmla="*/ -262 w 81144"/>
                  <a:gd name="connsiteY10" fmla="*/ 17107 h 17604"/>
                  <a:gd name="connsiteX11" fmla="*/ 9845 w 81144"/>
                  <a:gd name="connsiteY11" fmla="*/ 17107 h 17604"/>
                  <a:gd name="connsiteX12" fmla="*/ 21860 w 81144"/>
                  <a:gd name="connsiteY12" fmla="*/ 15010 h 17604"/>
                  <a:gd name="connsiteX13" fmla="*/ 28344 w 81144"/>
                  <a:gd name="connsiteY13" fmla="*/ 13579 h 17604"/>
                  <a:gd name="connsiteX14" fmla="*/ 35019 w 81144"/>
                  <a:gd name="connsiteY14" fmla="*/ 11958 h 17604"/>
                  <a:gd name="connsiteX15" fmla="*/ 41598 w 81144"/>
                  <a:gd name="connsiteY15" fmla="*/ 10242 h 17604"/>
                  <a:gd name="connsiteX16" fmla="*/ 48272 w 81144"/>
                  <a:gd name="connsiteY16" fmla="*/ 8716 h 17604"/>
                  <a:gd name="connsiteX17" fmla="*/ 54566 w 81144"/>
                  <a:gd name="connsiteY17" fmla="*/ 7095 h 17604"/>
                  <a:gd name="connsiteX18" fmla="*/ 60668 w 81144"/>
                  <a:gd name="connsiteY18" fmla="*/ 5760 h 17604"/>
                  <a:gd name="connsiteX19" fmla="*/ 71062 w 81144"/>
                  <a:gd name="connsiteY19" fmla="*/ 3472 h 17604"/>
                  <a:gd name="connsiteX20" fmla="*/ 80883 w 81144"/>
                  <a:gd name="connsiteY20" fmla="*/ 1660 h 17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81144" h="17604">
                    <a:moveTo>
                      <a:pt x="80883" y="1660"/>
                    </a:moveTo>
                    <a:cubicBezTo>
                      <a:pt x="80883" y="1660"/>
                      <a:pt x="76974" y="1088"/>
                      <a:pt x="70680" y="421"/>
                    </a:cubicBezTo>
                    <a:cubicBezTo>
                      <a:pt x="67076" y="-27"/>
                      <a:pt x="63443" y="-247"/>
                      <a:pt x="59810" y="-247"/>
                    </a:cubicBezTo>
                    <a:lnTo>
                      <a:pt x="53422" y="-247"/>
                    </a:lnTo>
                    <a:lnTo>
                      <a:pt x="46652" y="-247"/>
                    </a:lnTo>
                    <a:cubicBezTo>
                      <a:pt x="44363" y="-247"/>
                      <a:pt x="41979" y="-247"/>
                      <a:pt x="39691" y="421"/>
                    </a:cubicBezTo>
                    <a:cubicBezTo>
                      <a:pt x="37402" y="1088"/>
                      <a:pt x="35019" y="1184"/>
                      <a:pt x="32635" y="1565"/>
                    </a:cubicBezTo>
                    <a:cubicBezTo>
                      <a:pt x="28077" y="2461"/>
                      <a:pt x="23586" y="3663"/>
                      <a:pt x="19190" y="5188"/>
                    </a:cubicBezTo>
                    <a:cubicBezTo>
                      <a:pt x="15204" y="6561"/>
                      <a:pt x="11361" y="8354"/>
                      <a:pt x="7748" y="10528"/>
                    </a:cubicBezTo>
                    <a:cubicBezTo>
                      <a:pt x="6184" y="11443"/>
                      <a:pt x="4687" y="12464"/>
                      <a:pt x="3266" y="13579"/>
                    </a:cubicBezTo>
                    <a:cubicBezTo>
                      <a:pt x="1998" y="14657"/>
                      <a:pt x="816" y="15839"/>
                      <a:pt x="-262" y="17107"/>
                    </a:cubicBezTo>
                    <a:cubicBezTo>
                      <a:pt x="3094" y="17441"/>
                      <a:pt x="6489" y="17441"/>
                      <a:pt x="9845" y="17107"/>
                    </a:cubicBezTo>
                    <a:cubicBezTo>
                      <a:pt x="13564" y="17107"/>
                      <a:pt x="17664" y="15868"/>
                      <a:pt x="21860" y="15010"/>
                    </a:cubicBezTo>
                    <a:lnTo>
                      <a:pt x="28344" y="13579"/>
                    </a:lnTo>
                    <a:lnTo>
                      <a:pt x="35019" y="11958"/>
                    </a:lnTo>
                    <a:cubicBezTo>
                      <a:pt x="37183" y="11453"/>
                      <a:pt x="39376" y="10881"/>
                      <a:pt x="41598" y="10242"/>
                    </a:cubicBezTo>
                    <a:lnTo>
                      <a:pt x="48272" y="8716"/>
                    </a:lnTo>
                    <a:lnTo>
                      <a:pt x="54566" y="7095"/>
                    </a:lnTo>
                    <a:lnTo>
                      <a:pt x="60668" y="5760"/>
                    </a:lnTo>
                    <a:cubicBezTo>
                      <a:pt x="64482" y="4902"/>
                      <a:pt x="68010" y="3949"/>
                      <a:pt x="71062" y="3472"/>
                    </a:cubicBezTo>
                    <a:cubicBezTo>
                      <a:pt x="77069" y="2614"/>
                      <a:pt x="80883" y="1660"/>
                      <a:pt x="80883" y="166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910" name="组合 909">
              <a:extLst>
                <a:ext uri="{FF2B5EF4-FFF2-40B4-BE49-F238E27FC236}">
                  <a16:creationId xmlns:a16="http://schemas.microsoft.com/office/drawing/2014/main" id="{42CDA9AE-B880-2F2F-D96A-D20CC41AC269}"/>
                </a:ext>
              </a:extLst>
            </p:cNvPr>
            <p:cNvGrpSpPr/>
            <p:nvPr/>
          </p:nvGrpSpPr>
          <p:grpSpPr>
            <a:xfrm>
              <a:off x="3241511" y="2396425"/>
              <a:ext cx="252949" cy="517503"/>
              <a:chOff x="1320293" y="2390040"/>
              <a:chExt cx="252949" cy="517503"/>
            </a:xfrm>
            <a:grpFill/>
          </p:grpSpPr>
          <p:sp>
            <p:nvSpPr>
              <p:cNvPr id="911" name="任意多边形: 形状 910">
                <a:extLst>
                  <a:ext uri="{FF2B5EF4-FFF2-40B4-BE49-F238E27FC236}">
                    <a16:creationId xmlns:a16="http://schemas.microsoft.com/office/drawing/2014/main" id="{EFC376C8-616F-D821-72BA-08198794A87E}"/>
                  </a:ext>
                </a:extLst>
              </p:cNvPr>
              <p:cNvSpPr/>
              <p:nvPr/>
            </p:nvSpPr>
            <p:spPr>
              <a:xfrm>
                <a:off x="1320293" y="2408965"/>
                <a:ext cx="225110" cy="473230"/>
              </a:xfrm>
              <a:custGeom>
                <a:avLst/>
                <a:gdLst>
                  <a:gd name="connsiteX0" fmla="*/ -262 w 288603"/>
                  <a:gd name="connsiteY0" fmla="*/ 597189 h 606705"/>
                  <a:gd name="connsiteX1" fmla="*/ 274734 w 288603"/>
                  <a:gd name="connsiteY1" fmla="*/ 363194 h 606705"/>
                  <a:gd name="connsiteX2" fmla="*/ 248703 w 288603"/>
                  <a:gd name="connsiteY2" fmla="*/ 149890 h 606705"/>
                  <a:gd name="connsiteX3" fmla="*/ 108249 w 288603"/>
                  <a:gd name="connsiteY3" fmla="*/ 15443 h 606705"/>
                  <a:gd name="connsiteX4" fmla="*/ 76497 w 288603"/>
                  <a:gd name="connsiteY4" fmla="*/ 3048 h 606705"/>
                  <a:gd name="connsiteX5" fmla="*/ 74018 w 288603"/>
                  <a:gd name="connsiteY5" fmla="*/ 92 h 606705"/>
                  <a:gd name="connsiteX6" fmla="*/ 225437 w 288603"/>
                  <a:gd name="connsiteY6" fmla="*/ 99640 h 606705"/>
                  <a:gd name="connsiteX7" fmla="*/ 287988 w 288603"/>
                  <a:gd name="connsiteY7" fmla="*/ 280809 h 606705"/>
                  <a:gd name="connsiteX8" fmla="*/ 111777 w 288603"/>
                  <a:gd name="connsiteY8" fmla="*/ 587844 h 606705"/>
                  <a:gd name="connsiteX9" fmla="*/ -262 w 288603"/>
                  <a:gd name="connsiteY9" fmla="*/ 605675 h 606705"/>
                  <a:gd name="connsiteX10" fmla="*/ -262 w 288603"/>
                  <a:gd name="connsiteY10" fmla="*/ 597856 h 6067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88603" h="606705">
                    <a:moveTo>
                      <a:pt x="-262" y="597189"/>
                    </a:moveTo>
                    <a:cubicBezTo>
                      <a:pt x="128464" y="606247"/>
                      <a:pt x="244698" y="508892"/>
                      <a:pt x="274734" y="363194"/>
                    </a:cubicBezTo>
                    <a:cubicBezTo>
                      <a:pt x="289619" y="291155"/>
                      <a:pt x="280474" y="216227"/>
                      <a:pt x="248703" y="149890"/>
                    </a:cubicBezTo>
                    <a:cubicBezTo>
                      <a:pt x="218972" y="90085"/>
                      <a:pt x="169294" y="42533"/>
                      <a:pt x="108249" y="15443"/>
                    </a:cubicBezTo>
                    <a:cubicBezTo>
                      <a:pt x="97903" y="10733"/>
                      <a:pt x="87300" y="6595"/>
                      <a:pt x="76497" y="3048"/>
                    </a:cubicBezTo>
                    <a:cubicBezTo>
                      <a:pt x="72206" y="1713"/>
                      <a:pt x="69822" y="-1243"/>
                      <a:pt x="74018" y="92"/>
                    </a:cubicBezTo>
                    <a:cubicBezTo>
                      <a:pt x="133441" y="17093"/>
                      <a:pt x="186267" y="51830"/>
                      <a:pt x="225437" y="99640"/>
                    </a:cubicBezTo>
                    <a:cubicBezTo>
                      <a:pt x="264417" y="152160"/>
                      <a:pt x="286263" y="215426"/>
                      <a:pt x="287988" y="280809"/>
                    </a:cubicBezTo>
                    <a:cubicBezTo>
                      <a:pt x="294091" y="415638"/>
                      <a:pt x="220479" y="541121"/>
                      <a:pt x="111777" y="587844"/>
                    </a:cubicBezTo>
                    <a:cubicBezTo>
                      <a:pt x="76392" y="602662"/>
                      <a:pt x="37974" y="608774"/>
                      <a:pt x="-262" y="605675"/>
                    </a:cubicBezTo>
                    <a:lnTo>
                      <a:pt x="-262" y="597856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912" name="任意多边形: 形状 911">
                <a:extLst>
                  <a:ext uri="{FF2B5EF4-FFF2-40B4-BE49-F238E27FC236}">
                    <a16:creationId xmlns:a16="http://schemas.microsoft.com/office/drawing/2014/main" id="{899BC828-0F08-4237-5AEE-4FFC5536819D}"/>
                  </a:ext>
                </a:extLst>
              </p:cNvPr>
              <p:cNvSpPr/>
              <p:nvPr/>
            </p:nvSpPr>
            <p:spPr>
              <a:xfrm>
                <a:off x="1338589" y="2880989"/>
                <a:ext cx="87465" cy="26554"/>
              </a:xfrm>
              <a:custGeom>
                <a:avLst/>
                <a:gdLst>
                  <a:gd name="connsiteX0" fmla="*/ 111874 w 112135"/>
                  <a:gd name="connsiteY0" fmla="*/ 29503 h 34043"/>
                  <a:gd name="connsiteX1" fmla="*/ 106725 w 112135"/>
                  <a:gd name="connsiteY1" fmla="*/ 30647 h 34043"/>
                  <a:gd name="connsiteX2" fmla="*/ 93090 w 112135"/>
                  <a:gd name="connsiteY2" fmla="*/ 32650 h 34043"/>
                  <a:gd name="connsiteX3" fmla="*/ 74019 w 112135"/>
                  <a:gd name="connsiteY3" fmla="*/ 33794 h 34043"/>
                  <a:gd name="connsiteX4" fmla="*/ 52279 w 112135"/>
                  <a:gd name="connsiteY4" fmla="*/ 32364 h 34043"/>
                  <a:gd name="connsiteX5" fmla="*/ 31301 w 112135"/>
                  <a:gd name="connsiteY5" fmla="*/ 27787 h 34043"/>
                  <a:gd name="connsiteX6" fmla="*/ 13852 w 112135"/>
                  <a:gd name="connsiteY6" fmla="*/ 20254 h 34043"/>
                  <a:gd name="connsiteX7" fmla="*/ -70 w 112135"/>
                  <a:gd name="connsiteY7" fmla="*/ -247 h 34043"/>
                  <a:gd name="connsiteX8" fmla="*/ 46748 w 112135"/>
                  <a:gd name="connsiteY8" fmla="*/ 5856 h 34043"/>
                  <a:gd name="connsiteX9" fmla="*/ 56283 w 112135"/>
                  <a:gd name="connsiteY9" fmla="*/ 8049 h 34043"/>
                  <a:gd name="connsiteX10" fmla="*/ 65819 w 112135"/>
                  <a:gd name="connsiteY10" fmla="*/ 10337 h 34043"/>
                  <a:gd name="connsiteX11" fmla="*/ 81838 w 112135"/>
                  <a:gd name="connsiteY11" fmla="*/ 15200 h 34043"/>
                  <a:gd name="connsiteX12" fmla="*/ 94710 w 112135"/>
                  <a:gd name="connsiteY12" fmla="*/ 20254 h 34043"/>
                  <a:gd name="connsiteX13" fmla="*/ 104246 w 112135"/>
                  <a:gd name="connsiteY13" fmla="*/ 24831 h 34043"/>
                  <a:gd name="connsiteX14" fmla="*/ 111874 w 112135"/>
                  <a:gd name="connsiteY14" fmla="*/ 29503 h 340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12135" h="34043">
                    <a:moveTo>
                      <a:pt x="111874" y="29503"/>
                    </a:moveTo>
                    <a:lnTo>
                      <a:pt x="106725" y="30647"/>
                    </a:lnTo>
                    <a:cubicBezTo>
                      <a:pt x="103483" y="31219"/>
                      <a:pt x="98715" y="31887"/>
                      <a:pt x="93090" y="32650"/>
                    </a:cubicBezTo>
                    <a:cubicBezTo>
                      <a:pt x="86758" y="33346"/>
                      <a:pt x="80389" y="33727"/>
                      <a:pt x="74019" y="33794"/>
                    </a:cubicBezTo>
                    <a:cubicBezTo>
                      <a:pt x="66744" y="33832"/>
                      <a:pt x="59478" y="33355"/>
                      <a:pt x="52279" y="32364"/>
                    </a:cubicBezTo>
                    <a:cubicBezTo>
                      <a:pt x="45175" y="31420"/>
                      <a:pt x="38157" y="29894"/>
                      <a:pt x="31301" y="27787"/>
                    </a:cubicBezTo>
                    <a:cubicBezTo>
                      <a:pt x="25246" y="25880"/>
                      <a:pt x="19392" y="23353"/>
                      <a:pt x="13852" y="20254"/>
                    </a:cubicBezTo>
                    <a:cubicBezTo>
                      <a:pt x="4317" y="14152"/>
                      <a:pt x="-1405" y="7191"/>
                      <a:pt x="-70" y="-247"/>
                    </a:cubicBezTo>
                    <a:cubicBezTo>
                      <a:pt x="15644" y="888"/>
                      <a:pt x="31273" y="2929"/>
                      <a:pt x="46748" y="5856"/>
                    </a:cubicBezTo>
                    <a:lnTo>
                      <a:pt x="56283" y="8049"/>
                    </a:lnTo>
                    <a:cubicBezTo>
                      <a:pt x="59430" y="8716"/>
                      <a:pt x="62386" y="9479"/>
                      <a:pt x="65819" y="10337"/>
                    </a:cubicBezTo>
                    <a:cubicBezTo>
                      <a:pt x="71635" y="12054"/>
                      <a:pt x="76975" y="13484"/>
                      <a:pt x="81838" y="15200"/>
                    </a:cubicBezTo>
                    <a:cubicBezTo>
                      <a:pt x="86701" y="16917"/>
                      <a:pt x="91373" y="18633"/>
                      <a:pt x="94710" y="20254"/>
                    </a:cubicBezTo>
                    <a:cubicBezTo>
                      <a:pt x="98048" y="21875"/>
                      <a:pt x="101767" y="23496"/>
                      <a:pt x="104246" y="24831"/>
                    </a:cubicBezTo>
                    <a:cubicBezTo>
                      <a:pt x="106906" y="26195"/>
                      <a:pt x="109452" y="27758"/>
                      <a:pt x="111874" y="29503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913" name="任意多边形: 形状 912">
                <a:extLst>
                  <a:ext uri="{FF2B5EF4-FFF2-40B4-BE49-F238E27FC236}">
                    <a16:creationId xmlns:a16="http://schemas.microsoft.com/office/drawing/2014/main" id="{75BBCDD7-9D4B-5436-810A-3288FA667D24}"/>
                  </a:ext>
                </a:extLst>
              </p:cNvPr>
              <p:cNvSpPr/>
              <p:nvPr/>
            </p:nvSpPr>
            <p:spPr>
              <a:xfrm>
                <a:off x="1338448" y="2819406"/>
                <a:ext cx="59343" cy="54889"/>
              </a:xfrm>
              <a:custGeom>
                <a:avLst/>
                <a:gdLst>
                  <a:gd name="connsiteX0" fmla="*/ 75820 w 76081"/>
                  <a:gd name="connsiteY0" fmla="*/ -247 h 70370"/>
                  <a:gd name="connsiteX1" fmla="*/ 72864 w 76081"/>
                  <a:gd name="connsiteY1" fmla="*/ 2328 h 70370"/>
                  <a:gd name="connsiteX2" fmla="*/ 64950 w 76081"/>
                  <a:gd name="connsiteY2" fmla="*/ 8812 h 70370"/>
                  <a:gd name="connsiteX3" fmla="*/ 53412 w 76081"/>
                  <a:gd name="connsiteY3" fmla="*/ 17870 h 70370"/>
                  <a:gd name="connsiteX4" fmla="*/ 39491 w 76081"/>
                  <a:gd name="connsiteY4" fmla="*/ 27978 h 70370"/>
                  <a:gd name="connsiteX5" fmla="*/ 24902 w 76081"/>
                  <a:gd name="connsiteY5" fmla="*/ 38466 h 70370"/>
                  <a:gd name="connsiteX6" fmla="*/ 11743 w 76081"/>
                  <a:gd name="connsiteY6" fmla="*/ 48860 h 70370"/>
                  <a:gd name="connsiteX7" fmla="*/ -81 w 76081"/>
                  <a:gd name="connsiteY7" fmla="*/ 70123 h 70370"/>
                  <a:gd name="connsiteX8" fmla="*/ 42256 w 76081"/>
                  <a:gd name="connsiteY8" fmla="*/ 54962 h 70370"/>
                  <a:gd name="connsiteX9" fmla="*/ 49789 w 76081"/>
                  <a:gd name="connsiteY9" fmla="*/ 49146 h 70370"/>
                  <a:gd name="connsiteX10" fmla="*/ 55987 w 76081"/>
                  <a:gd name="connsiteY10" fmla="*/ 42852 h 70370"/>
                  <a:gd name="connsiteX11" fmla="*/ 65522 w 76081"/>
                  <a:gd name="connsiteY11" fmla="*/ 30075 h 70370"/>
                  <a:gd name="connsiteX12" fmla="*/ 71339 w 76081"/>
                  <a:gd name="connsiteY12" fmla="*/ 18252 h 70370"/>
                  <a:gd name="connsiteX13" fmla="*/ 74390 w 76081"/>
                  <a:gd name="connsiteY13" fmla="*/ 8716 h 70370"/>
                  <a:gd name="connsiteX14" fmla="*/ 75820 w 76081"/>
                  <a:gd name="connsiteY14" fmla="*/ -247 h 703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6081" h="70370">
                    <a:moveTo>
                      <a:pt x="75820" y="-247"/>
                    </a:moveTo>
                    <a:lnTo>
                      <a:pt x="72864" y="2328"/>
                    </a:lnTo>
                    <a:lnTo>
                      <a:pt x="64950" y="8812"/>
                    </a:lnTo>
                    <a:lnTo>
                      <a:pt x="53412" y="17870"/>
                    </a:lnTo>
                    <a:cubicBezTo>
                      <a:pt x="49026" y="20922"/>
                      <a:pt x="44354" y="24640"/>
                      <a:pt x="39491" y="27978"/>
                    </a:cubicBezTo>
                    <a:cubicBezTo>
                      <a:pt x="34628" y="31315"/>
                      <a:pt x="29955" y="34843"/>
                      <a:pt x="24902" y="38466"/>
                    </a:cubicBezTo>
                    <a:cubicBezTo>
                      <a:pt x="19848" y="42090"/>
                      <a:pt x="15366" y="45332"/>
                      <a:pt x="11743" y="48860"/>
                    </a:cubicBezTo>
                    <a:cubicBezTo>
                      <a:pt x="3924" y="55535"/>
                      <a:pt x="-1320" y="62781"/>
                      <a:pt x="-81" y="70123"/>
                    </a:cubicBezTo>
                    <a:cubicBezTo>
                      <a:pt x="15138" y="68960"/>
                      <a:pt x="29755" y="63725"/>
                      <a:pt x="42256" y="54962"/>
                    </a:cubicBezTo>
                    <a:cubicBezTo>
                      <a:pt x="44878" y="53170"/>
                      <a:pt x="47395" y="51225"/>
                      <a:pt x="49789" y="49146"/>
                    </a:cubicBezTo>
                    <a:cubicBezTo>
                      <a:pt x="52077" y="47048"/>
                      <a:pt x="54079" y="44950"/>
                      <a:pt x="55987" y="42852"/>
                    </a:cubicBezTo>
                    <a:cubicBezTo>
                      <a:pt x="59629" y="38953"/>
                      <a:pt x="62824" y="34671"/>
                      <a:pt x="65522" y="30075"/>
                    </a:cubicBezTo>
                    <a:cubicBezTo>
                      <a:pt x="67820" y="26319"/>
                      <a:pt x="69775" y="22361"/>
                      <a:pt x="71339" y="18252"/>
                    </a:cubicBezTo>
                    <a:cubicBezTo>
                      <a:pt x="72559" y="15143"/>
                      <a:pt x="73579" y="11958"/>
                      <a:pt x="74390" y="8716"/>
                    </a:cubicBezTo>
                    <a:cubicBezTo>
                      <a:pt x="75076" y="5761"/>
                      <a:pt x="75553" y="2767"/>
                      <a:pt x="75820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grpSp>
            <p:nvGrpSpPr>
              <p:cNvPr id="914" name="组合 913">
                <a:extLst>
                  <a:ext uri="{FF2B5EF4-FFF2-40B4-BE49-F238E27FC236}">
                    <a16:creationId xmlns:a16="http://schemas.microsoft.com/office/drawing/2014/main" id="{C1C38C88-DF00-6DF7-7A8F-74F4A11B300A}"/>
                  </a:ext>
                </a:extLst>
              </p:cNvPr>
              <p:cNvGrpSpPr/>
              <p:nvPr/>
            </p:nvGrpSpPr>
            <p:grpSpPr>
              <a:xfrm>
                <a:off x="1386449" y="2390040"/>
                <a:ext cx="186793" cy="497566"/>
                <a:chOff x="1386449" y="2390040"/>
                <a:chExt cx="186793" cy="497566"/>
              </a:xfrm>
              <a:grpFill/>
            </p:grpSpPr>
            <p:sp>
              <p:nvSpPr>
                <p:cNvPr id="916" name="任意多边形: 形状 915">
                  <a:extLst>
                    <a:ext uri="{FF2B5EF4-FFF2-40B4-BE49-F238E27FC236}">
                      <a16:creationId xmlns:a16="http://schemas.microsoft.com/office/drawing/2014/main" id="{8EDE9F96-C75A-DCB9-BFAC-E1DADC993DBE}"/>
                    </a:ext>
                  </a:extLst>
                </p:cNvPr>
                <p:cNvSpPr/>
                <p:nvPr/>
              </p:nvSpPr>
              <p:spPr>
                <a:xfrm>
                  <a:off x="1389089" y="2867749"/>
                  <a:ext cx="85010" cy="19857"/>
                </a:xfrm>
                <a:custGeom>
                  <a:avLst/>
                  <a:gdLst>
                    <a:gd name="connsiteX0" fmla="*/ 108726 w 108987"/>
                    <a:gd name="connsiteY0" fmla="*/ 6523 h 25458"/>
                    <a:gd name="connsiteX1" fmla="*/ 104149 w 108987"/>
                    <a:gd name="connsiteY1" fmla="*/ 8812 h 25458"/>
                    <a:gd name="connsiteX2" fmla="*/ 91944 w 108987"/>
                    <a:gd name="connsiteY2" fmla="*/ 14056 h 25458"/>
                    <a:gd name="connsiteX3" fmla="*/ 74399 w 108987"/>
                    <a:gd name="connsiteY3" fmla="*/ 19968 h 25458"/>
                    <a:gd name="connsiteX4" fmla="*/ 64864 w 108987"/>
                    <a:gd name="connsiteY4" fmla="*/ 22447 h 25458"/>
                    <a:gd name="connsiteX5" fmla="*/ 54566 w 108987"/>
                    <a:gd name="connsiteY5" fmla="*/ 24163 h 25458"/>
                    <a:gd name="connsiteX6" fmla="*/ 44267 w 108987"/>
                    <a:gd name="connsiteY6" fmla="*/ 25212 h 25458"/>
                    <a:gd name="connsiteX7" fmla="*/ 34256 w 108987"/>
                    <a:gd name="connsiteY7" fmla="*/ 25212 h 25458"/>
                    <a:gd name="connsiteX8" fmla="*/ 16711 w 108987"/>
                    <a:gd name="connsiteY8" fmla="*/ 22733 h 25458"/>
                    <a:gd name="connsiteX9" fmla="*/ 4506 w 108987"/>
                    <a:gd name="connsiteY9" fmla="*/ 16726 h 25458"/>
                    <a:gd name="connsiteX10" fmla="*/ -262 w 108987"/>
                    <a:gd name="connsiteY10" fmla="*/ 7191 h 25458"/>
                    <a:gd name="connsiteX11" fmla="*/ 44267 w 108987"/>
                    <a:gd name="connsiteY11" fmla="*/ 611 h 25458"/>
                    <a:gd name="connsiteX12" fmla="*/ 62575 w 108987"/>
                    <a:gd name="connsiteY12" fmla="*/ -247 h 25458"/>
                    <a:gd name="connsiteX13" fmla="*/ 70776 w 108987"/>
                    <a:gd name="connsiteY13" fmla="*/ -247 h 25458"/>
                    <a:gd name="connsiteX14" fmla="*/ 78308 w 108987"/>
                    <a:gd name="connsiteY14" fmla="*/ -247 h 25458"/>
                    <a:gd name="connsiteX15" fmla="*/ 100907 w 108987"/>
                    <a:gd name="connsiteY15" fmla="*/ 2995 h 25458"/>
                    <a:gd name="connsiteX16" fmla="*/ 108726 w 108987"/>
                    <a:gd name="connsiteY16" fmla="*/ 6523 h 254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08987" h="25458">
                      <a:moveTo>
                        <a:pt x="108726" y="6523"/>
                      </a:moveTo>
                      <a:lnTo>
                        <a:pt x="104149" y="8812"/>
                      </a:lnTo>
                      <a:cubicBezTo>
                        <a:pt x="101193" y="10051"/>
                        <a:pt x="97093" y="12149"/>
                        <a:pt x="91944" y="14056"/>
                      </a:cubicBezTo>
                      <a:cubicBezTo>
                        <a:pt x="86204" y="16326"/>
                        <a:pt x="80349" y="18299"/>
                        <a:pt x="74399" y="19968"/>
                      </a:cubicBezTo>
                      <a:lnTo>
                        <a:pt x="64864" y="22447"/>
                      </a:lnTo>
                      <a:lnTo>
                        <a:pt x="54566" y="24163"/>
                      </a:lnTo>
                      <a:cubicBezTo>
                        <a:pt x="51152" y="24697"/>
                        <a:pt x="47719" y="25050"/>
                        <a:pt x="44267" y="25212"/>
                      </a:cubicBezTo>
                      <a:cubicBezTo>
                        <a:pt x="40835" y="25212"/>
                        <a:pt x="37498" y="25212"/>
                        <a:pt x="34256" y="25212"/>
                      </a:cubicBezTo>
                      <a:cubicBezTo>
                        <a:pt x="28334" y="25041"/>
                        <a:pt x="22451" y="24211"/>
                        <a:pt x="16711" y="22733"/>
                      </a:cubicBezTo>
                      <a:cubicBezTo>
                        <a:pt x="12277" y="21570"/>
                        <a:pt x="8129" y="19529"/>
                        <a:pt x="4506" y="16726"/>
                      </a:cubicBezTo>
                      <a:cubicBezTo>
                        <a:pt x="1645" y="14361"/>
                        <a:pt x="-90" y="10900"/>
                        <a:pt x="-262" y="7191"/>
                      </a:cubicBezTo>
                      <a:cubicBezTo>
                        <a:pt x="14422" y="4015"/>
                        <a:pt x="29297" y="1813"/>
                        <a:pt x="44267" y="611"/>
                      </a:cubicBezTo>
                      <a:cubicBezTo>
                        <a:pt x="50752" y="39"/>
                        <a:pt x="56950" y="-56"/>
                        <a:pt x="62575" y="-247"/>
                      </a:cubicBezTo>
                      <a:lnTo>
                        <a:pt x="70776" y="-247"/>
                      </a:lnTo>
                      <a:lnTo>
                        <a:pt x="78308" y="-247"/>
                      </a:lnTo>
                      <a:cubicBezTo>
                        <a:pt x="85918" y="240"/>
                        <a:pt x="93469" y="1327"/>
                        <a:pt x="100907" y="2995"/>
                      </a:cubicBezTo>
                      <a:cubicBezTo>
                        <a:pt x="103586" y="3987"/>
                        <a:pt x="106199" y="5169"/>
                        <a:pt x="108726" y="6523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917" name="任意多边形: 形状 916">
                  <a:extLst>
                    <a:ext uri="{FF2B5EF4-FFF2-40B4-BE49-F238E27FC236}">
                      <a16:creationId xmlns:a16="http://schemas.microsoft.com/office/drawing/2014/main" id="{B8DD0DDA-DFB2-47DB-6C0C-DE87290FBA45}"/>
                    </a:ext>
                  </a:extLst>
                </p:cNvPr>
                <p:cNvSpPr/>
                <p:nvPr/>
              </p:nvSpPr>
              <p:spPr>
                <a:xfrm>
                  <a:off x="1435574" y="2830295"/>
                  <a:ext cx="78911" cy="30333"/>
                </a:xfrm>
                <a:custGeom>
                  <a:avLst/>
                  <a:gdLst>
                    <a:gd name="connsiteX0" fmla="*/ 100907 w 101168"/>
                    <a:gd name="connsiteY0" fmla="*/ 0 h 38888"/>
                    <a:gd name="connsiteX1" fmla="*/ 97093 w 101168"/>
                    <a:gd name="connsiteY1" fmla="*/ 3147 h 38888"/>
                    <a:gd name="connsiteX2" fmla="*/ 86890 w 101168"/>
                    <a:gd name="connsiteY2" fmla="*/ 10966 h 38888"/>
                    <a:gd name="connsiteX3" fmla="*/ 71824 w 101168"/>
                    <a:gd name="connsiteY3" fmla="*/ 20501 h 38888"/>
                    <a:gd name="connsiteX4" fmla="*/ 54089 w 101168"/>
                    <a:gd name="connsiteY4" fmla="*/ 30036 h 38888"/>
                    <a:gd name="connsiteX5" fmla="*/ 44554 w 101168"/>
                    <a:gd name="connsiteY5" fmla="*/ 33565 h 38888"/>
                    <a:gd name="connsiteX6" fmla="*/ 35019 w 101168"/>
                    <a:gd name="connsiteY6" fmla="*/ 36330 h 38888"/>
                    <a:gd name="connsiteX7" fmla="*/ 18332 w 101168"/>
                    <a:gd name="connsiteY7" fmla="*/ 38618 h 38888"/>
                    <a:gd name="connsiteX8" fmla="*/ 5936 w 101168"/>
                    <a:gd name="connsiteY8" fmla="*/ 36425 h 38888"/>
                    <a:gd name="connsiteX9" fmla="*/ -262 w 101168"/>
                    <a:gd name="connsiteY9" fmla="*/ 29178 h 38888"/>
                    <a:gd name="connsiteX10" fmla="*/ 39500 w 101168"/>
                    <a:gd name="connsiteY10" fmla="*/ 11347 h 38888"/>
                    <a:gd name="connsiteX11" fmla="*/ 70776 w 101168"/>
                    <a:gd name="connsiteY11" fmla="*/ 2480 h 38888"/>
                    <a:gd name="connsiteX12" fmla="*/ 82981 w 101168"/>
                    <a:gd name="connsiteY12" fmla="*/ 668 h 38888"/>
                    <a:gd name="connsiteX13" fmla="*/ 92516 w 101168"/>
                    <a:gd name="connsiteY13" fmla="*/ -95 h 38888"/>
                    <a:gd name="connsiteX14" fmla="*/ 100907 w 101168"/>
                    <a:gd name="connsiteY14" fmla="*/ 0 h 388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01168" h="38888">
                      <a:moveTo>
                        <a:pt x="100907" y="0"/>
                      </a:moveTo>
                      <a:lnTo>
                        <a:pt x="97093" y="3147"/>
                      </a:lnTo>
                      <a:cubicBezTo>
                        <a:pt x="93841" y="5941"/>
                        <a:pt x="90428" y="8544"/>
                        <a:pt x="86890" y="10966"/>
                      </a:cubicBezTo>
                      <a:cubicBezTo>
                        <a:pt x="82065" y="14446"/>
                        <a:pt x="77031" y="17631"/>
                        <a:pt x="71824" y="20501"/>
                      </a:cubicBezTo>
                      <a:cubicBezTo>
                        <a:pt x="66122" y="24058"/>
                        <a:pt x="60201" y="27242"/>
                        <a:pt x="54089" y="30036"/>
                      </a:cubicBezTo>
                      <a:cubicBezTo>
                        <a:pt x="50980" y="31381"/>
                        <a:pt x="47796" y="32563"/>
                        <a:pt x="44554" y="33565"/>
                      </a:cubicBezTo>
                      <a:cubicBezTo>
                        <a:pt x="41426" y="34661"/>
                        <a:pt x="38241" y="35586"/>
                        <a:pt x="35019" y="36330"/>
                      </a:cubicBezTo>
                      <a:cubicBezTo>
                        <a:pt x="29564" y="37722"/>
                        <a:pt x="23967" y="38494"/>
                        <a:pt x="18332" y="38618"/>
                      </a:cubicBezTo>
                      <a:cubicBezTo>
                        <a:pt x="14089" y="38790"/>
                        <a:pt x="9865" y="38037"/>
                        <a:pt x="5936" y="36425"/>
                      </a:cubicBezTo>
                      <a:cubicBezTo>
                        <a:pt x="2894" y="35061"/>
                        <a:pt x="615" y="32401"/>
                        <a:pt x="-262" y="29178"/>
                      </a:cubicBezTo>
                      <a:cubicBezTo>
                        <a:pt x="12553" y="22303"/>
                        <a:pt x="25846" y="16344"/>
                        <a:pt x="39500" y="11347"/>
                      </a:cubicBezTo>
                      <a:cubicBezTo>
                        <a:pt x="49674" y="7571"/>
                        <a:pt x="60134" y="4606"/>
                        <a:pt x="70776" y="2480"/>
                      </a:cubicBezTo>
                      <a:cubicBezTo>
                        <a:pt x="74809" y="1660"/>
                        <a:pt x="78880" y="1049"/>
                        <a:pt x="82981" y="668"/>
                      </a:cubicBezTo>
                      <a:cubicBezTo>
                        <a:pt x="86604" y="191"/>
                        <a:pt x="89655" y="0"/>
                        <a:pt x="92516" y="-95"/>
                      </a:cubicBezTo>
                      <a:cubicBezTo>
                        <a:pt x="95310" y="-324"/>
                        <a:pt x="98123" y="-295"/>
                        <a:pt x="100907" y="0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918" name="任意多边形: 形状 917">
                  <a:extLst>
                    <a:ext uri="{FF2B5EF4-FFF2-40B4-BE49-F238E27FC236}">
                      <a16:creationId xmlns:a16="http://schemas.microsoft.com/office/drawing/2014/main" id="{4CF0558F-6E75-F0E4-921C-7F1860224941}"/>
                    </a:ext>
                  </a:extLst>
                </p:cNvPr>
                <p:cNvSpPr/>
                <p:nvPr/>
              </p:nvSpPr>
              <p:spPr>
                <a:xfrm>
                  <a:off x="1477521" y="2778946"/>
                  <a:ext cx="67830" cy="44577"/>
                </a:xfrm>
                <a:custGeom>
                  <a:avLst/>
                  <a:gdLst>
                    <a:gd name="connsiteX0" fmla="*/ 86700 w 86961"/>
                    <a:gd name="connsiteY0" fmla="*/ -247 h 57150"/>
                    <a:gd name="connsiteX1" fmla="*/ 83839 w 86961"/>
                    <a:gd name="connsiteY1" fmla="*/ 3663 h 57150"/>
                    <a:gd name="connsiteX2" fmla="*/ 75829 w 86961"/>
                    <a:gd name="connsiteY2" fmla="*/ 13198 h 57150"/>
                    <a:gd name="connsiteX3" fmla="*/ 70394 w 86961"/>
                    <a:gd name="connsiteY3" fmla="*/ 19396 h 57150"/>
                    <a:gd name="connsiteX4" fmla="*/ 63910 w 86961"/>
                    <a:gd name="connsiteY4" fmla="*/ 25785 h 57150"/>
                    <a:gd name="connsiteX5" fmla="*/ 49321 w 86961"/>
                    <a:gd name="connsiteY5" fmla="*/ 38657 h 57150"/>
                    <a:gd name="connsiteX6" fmla="*/ 33588 w 86961"/>
                    <a:gd name="connsiteY6" fmla="*/ 49051 h 57150"/>
                    <a:gd name="connsiteX7" fmla="*/ 18809 w 86961"/>
                    <a:gd name="connsiteY7" fmla="*/ 55535 h 57150"/>
                    <a:gd name="connsiteX8" fmla="*/ -262 w 86961"/>
                    <a:gd name="connsiteY8" fmla="*/ 51720 h 57150"/>
                    <a:gd name="connsiteX9" fmla="*/ 32825 w 86961"/>
                    <a:gd name="connsiteY9" fmla="*/ 25022 h 57150"/>
                    <a:gd name="connsiteX10" fmla="*/ 47224 w 86961"/>
                    <a:gd name="connsiteY10" fmla="*/ 15486 h 57150"/>
                    <a:gd name="connsiteX11" fmla="*/ 60001 w 86961"/>
                    <a:gd name="connsiteY11" fmla="*/ 8716 h 57150"/>
                    <a:gd name="connsiteX12" fmla="*/ 79071 w 86961"/>
                    <a:gd name="connsiteY12" fmla="*/ 1088 h 57150"/>
                    <a:gd name="connsiteX13" fmla="*/ 86700 w 86961"/>
                    <a:gd name="connsiteY13" fmla="*/ -247 h 57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86961" h="57150">
                      <a:moveTo>
                        <a:pt x="86700" y="-247"/>
                      </a:moveTo>
                      <a:lnTo>
                        <a:pt x="83839" y="3663"/>
                      </a:lnTo>
                      <a:cubicBezTo>
                        <a:pt x="82027" y="6142"/>
                        <a:pt x="79262" y="9479"/>
                        <a:pt x="75829" y="13198"/>
                      </a:cubicBezTo>
                      <a:lnTo>
                        <a:pt x="70394" y="19396"/>
                      </a:lnTo>
                      <a:lnTo>
                        <a:pt x="63910" y="25785"/>
                      </a:lnTo>
                      <a:cubicBezTo>
                        <a:pt x="59314" y="30371"/>
                        <a:pt x="54442" y="34671"/>
                        <a:pt x="49321" y="38657"/>
                      </a:cubicBezTo>
                      <a:cubicBezTo>
                        <a:pt x="44306" y="42462"/>
                        <a:pt x="39052" y="45932"/>
                        <a:pt x="33588" y="49051"/>
                      </a:cubicBezTo>
                      <a:cubicBezTo>
                        <a:pt x="28935" y="51778"/>
                        <a:pt x="23967" y="53961"/>
                        <a:pt x="18809" y="55535"/>
                      </a:cubicBezTo>
                      <a:cubicBezTo>
                        <a:pt x="9273" y="58013"/>
                        <a:pt x="2694" y="57346"/>
                        <a:pt x="-262" y="51720"/>
                      </a:cubicBezTo>
                      <a:cubicBezTo>
                        <a:pt x="10122" y="42042"/>
                        <a:pt x="21173" y="33127"/>
                        <a:pt x="32825" y="25022"/>
                      </a:cubicBezTo>
                      <a:cubicBezTo>
                        <a:pt x="37784" y="21398"/>
                        <a:pt x="42361" y="18538"/>
                        <a:pt x="47224" y="15486"/>
                      </a:cubicBezTo>
                      <a:cubicBezTo>
                        <a:pt x="52087" y="12435"/>
                        <a:pt x="55996" y="10624"/>
                        <a:pt x="60001" y="8716"/>
                      </a:cubicBezTo>
                      <a:cubicBezTo>
                        <a:pt x="66132" y="5646"/>
                        <a:pt x="72511" y="3091"/>
                        <a:pt x="79071" y="1088"/>
                      </a:cubicBezTo>
                      <a:cubicBezTo>
                        <a:pt x="81579" y="449"/>
                        <a:pt x="84125" y="1"/>
                        <a:pt x="86700" y="-24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919" name="任意多边形: 形状 918">
                  <a:extLst>
                    <a:ext uri="{FF2B5EF4-FFF2-40B4-BE49-F238E27FC236}">
                      <a16:creationId xmlns:a16="http://schemas.microsoft.com/office/drawing/2014/main" id="{51442F58-8D94-721A-71FF-BF330A8C3AD9}"/>
                    </a:ext>
                  </a:extLst>
                </p:cNvPr>
                <p:cNvSpPr/>
                <p:nvPr/>
              </p:nvSpPr>
              <p:spPr>
                <a:xfrm>
                  <a:off x="1510915" y="2720785"/>
                  <a:ext cx="54368" cy="56506"/>
                </a:xfrm>
                <a:custGeom>
                  <a:avLst/>
                  <a:gdLst>
                    <a:gd name="connsiteX0" fmla="*/ 69441 w 69702"/>
                    <a:gd name="connsiteY0" fmla="*/ -247 h 72444"/>
                    <a:gd name="connsiteX1" fmla="*/ 68964 w 69702"/>
                    <a:gd name="connsiteY1" fmla="*/ 897 h 72444"/>
                    <a:gd name="connsiteX2" fmla="*/ 67533 w 69702"/>
                    <a:gd name="connsiteY2" fmla="*/ 3949 h 72444"/>
                    <a:gd name="connsiteX3" fmla="*/ 62003 w 69702"/>
                    <a:gd name="connsiteY3" fmla="*/ 14819 h 72444"/>
                    <a:gd name="connsiteX4" fmla="*/ 53422 w 69702"/>
                    <a:gd name="connsiteY4" fmla="*/ 29408 h 72444"/>
                    <a:gd name="connsiteX5" fmla="*/ 42551 w 69702"/>
                    <a:gd name="connsiteY5" fmla="*/ 44760 h 72444"/>
                    <a:gd name="connsiteX6" fmla="*/ 30156 w 69702"/>
                    <a:gd name="connsiteY6" fmla="*/ 58395 h 72444"/>
                    <a:gd name="connsiteX7" fmla="*/ 17855 w 69702"/>
                    <a:gd name="connsiteY7" fmla="*/ 67930 h 72444"/>
                    <a:gd name="connsiteX8" fmla="*/ -262 w 69702"/>
                    <a:gd name="connsiteY8" fmla="*/ 69456 h 72444"/>
                    <a:gd name="connsiteX9" fmla="*/ 24911 w 69702"/>
                    <a:gd name="connsiteY9" fmla="*/ 36369 h 72444"/>
                    <a:gd name="connsiteX10" fmla="*/ 36353 w 69702"/>
                    <a:gd name="connsiteY10" fmla="*/ 24259 h 72444"/>
                    <a:gd name="connsiteX11" fmla="*/ 46747 w 69702"/>
                    <a:gd name="connsiteY11" fmla="*/ 14724 h 72444"/>
                    <a:gd name="connsiteX12" fmla="*/ 62957 w 69702"/>
                    <a:gd name="connsiteY12" fmla="*/ 2995 h 72444"/>
                    <a:gd name="connsiteX13" fmla="*/ 67724 w 69702"/>
                    <a:gd name="connsiteY13" fmla="*/ 325 h 7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69702" h="72444">
                      <a:moveTo>
                        <a:pt x="69441" y="-247"/>
                      </a:moveTo>
                      <a:lnTo>
                        <a:pt x="68964" y="897"/>
                      </a:lnTo>
                      <a:cubicBezTo>
                        <a:pt x="68964" y="1565"/>
                        <a:pt x="68201" y="2709"/>
                        <a:pt x="67533" y="3949"/>
                      </a:cubicBezTo>
                      <a:cubicBezTo>
                        <a:pt x="66866" y="5188"/>
                        <a:pt x="64387" y="10433"/>
                        <a:pt x="62003" y="14819"/>
                      </a:cubicBezTo>
                      <a:cubicBezTo>
                        <a:pt x="59619" y="19205"/>
                        <a:pt x="56663" y="24354"/>
                        <a:pt x="53422" y="29408"/>
                      </a:cubicBezTo>
                      <a:cubicBezTo>
                        <a:pt x="50179" y="34462"/>
                        <a:pt x="46270" y="39706"/>
                        <a:pt x="42551" y="44760"/>
                      </a:cubicBezTo>
                      <a:cubicBezTo>
                        <a:pt x="38661" y="49518"/>
                        <a:pt x="34522" y="54076"/>
                        <a:pt x="30156" y="58395"/>
                      </a:cubicBezTo>
                      <a:cubicBezTo>
                        <a:pt x="26380" y="61980"/>
                        <a:pt x="22260" y="65165"/>
                        <a:pt x="17855" y="67930"/>
                      </a:cubicBezTo>
                      <a:cubicBezTo>
                        <a:pt x="9941" y="72698"/>
                        <a:pt x="3457" y="73842"/>
                        <a:pt x="-262" y="69456"/>
                      </a:cubicBezTo>
                      <a:cubicBezTo>
                        <a:pt x="7271" y="57804"/>
                        <a:pt x="15691" y="46743"/>
                        <a:pt x="24911" y="36369"/>
                      </a:cubicBezTo>
                      <a:cubicBezTo>
                        <a:pt x="28820" y="31887"/>
                        <a:pt x="32539" y="27882"/>
                        <a:pt x="36353" y="24259"/>
                      </a:cubicBezTo>
                      <a:cubicBezTo>
                        <a:pt x="39615" y="20865"/>
                        <a:pt x="43085" y="17680"/>
                        <a:pt x="46747" y="14724"/>
                      </a:cubicBezTo>
                      <a:cubicBezTo>
                        <a:pt x="51839" y="10395"/>
                        <a:pt x="57254" y="6476"/>
                        <a:pt x="62957" y="2995"/>
                      </a:cubicBezTo>
                      <a:lnTo>
                        <a:pt x="67724" y="325"/>
                      </a:ln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920" name="任意多边形: 形状 919">
                  <a:extLst>
                    <a:ext uri="{FF2B5EF4-FFF2-40B4-BE49-F238E27FC236}">
                      <a16:creationId xmlns:a16="http://schemas.microsoft.com/office/drawing/2014/main" id="{E49BFC08-0F63-96A0-512C-7BE3D8049658}"/>
                    </a:ext>
                  </a:extLst>
                </p:cNvPr>
                <p:cNvSpPr/>
                <p:nvPr/>
              </p:nvSpPr>
              <p:spPr>
                <a:xfrm>
                  <a:off x="1533972" y="2659426"/>
                  <a:ext cx="39270" cy="64413"/>
                </a:xfrm>
                <a:custGeom>
                  <a:avLst/>
                  <a:gdLst>
                    <a:gd name="connsiteX0" fmla="*/ 50084 w 50346"/>
                    <a:gd name="connsiteY0" fmla="*/ -247 h 82581"/>
                    <a:gd name="connsiteX1" fmla="*/ 49035 w 50346"/>
                    <a:gd name="connsiteY1" fmla="*/ 4140 h 82581"/>
                    <a:gd name="connsiteX2" fmla="*/ 46079 w 50346"/>
                    <a:gd name="connsiteY2" fmla="*/ 15296 h 82581"/>
                    <a:gd name="connsiteX3" fmla="*/ 41026 w 50346"/>
                    <a:gd name="connsiteY3" fmla="*/ 30648 h 82581"/>
                    <a:gd name="connsiteX4" fmla="*/ 33874 w 50346"/>
                    <a:gd name="connsiteY4" fmla="*/ 47430 h 82581"/>
                    <a:gd name="connsiteX5" fmla="*/ 15948 w 50346"/>
                    <a:gd name="connsiteY5" fmla="*/ 75082 h 82581"/>
                    <a:gd name="connsiteX6" fmla="*/ -262 w 50346"/>
                    <a:gd name="connsiteY6" fmla="*/ 81089 h 82581"/>
                    <a:gd name="connsiteX7" fmla="*/ 3838 w 50346"/>
                    <a:gd name="connsiteY7" fmla="*/ 70696 h 82581"/>
                    <a:gd name="connsiteX8" fmla="*/ 7938 w 50346"/>
                    <a:gd name="connsiteY8" fmla="*/ 61160 h 82581"/>
                    <a:gd name="connsiteX9" fmla="*/ 16234 w 50346"/>
                    <a:gd name="connsiteY9" fmla="*/ 44378 h 82581"/>
                    <a:gd name="connsiteX10" fmla="*/ 32062 w 50346"/>
                    <a:gd name="connsiteY10" fmla="*/ 19205 h 82581"/>
                    <a:gd name="connsiteX11" fmla="*/ 39118 w 50346"/>
                    <a:gd name="connsiteY11" fmla="*/ 10528 h 82581"/>
                    <a:gd name="connsiteX12" fmla="*/ 44744 w 50346"/>
                    <a:gd name="connsiteY12" fmla="*/ 4521 h 82581"/>
                    <a:gd name="connsiteX13" fmla="*/ 50084 w 50346"/>
                    <a:gd name="connsiteY13" fmla="*/ -247 h 825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50346" h="82581">
                      <a:moveTo>
                        <a:pt x="50084" y="-247"/>
                      </a:moveTo>
                      <a:lnTo>
                        <a:pt x="49035" y="4140"/>
                      </a:lnTo>
                      <a:cubicBezTo>
                        <a:pt x="48368" y="6810"/>
                        <a:pt x="47509" y="10719"/>
                        <a:pt x="46079" y="15296"/>
                      </a:cubicBezTo>
                      <a:cubicBezTo>
                        <a:pt x="44649" y="19873"/>
                        <a:pt x="43028" y="24831"/>
                        <a:pt x="41026" y="30648"/>
                      </a:cubicBezTo>
                      <a:cubicBezTo>
                        <a:pt x="39023" y="36464"/>
                        <a:pt x="36639" y="41899"/>
                        <a:pt x="33874" y="47430"/>
                      </a:cubicBezTo>
                      <a:cubicBezTo>
                        <a:pt x="29288" y="57480"/>
                        <a:pt x="23242" y="66796"/>
                        <a:pt x="15948" y="75082"/>
                      </a:cubicBezTo>
                      <a:cubicBezTo>
                        <a:pt x="9655" y="81375"/>
                        <a:pt x="3933" y="84140"/>
                        <a:pt x="-262" y="81089"/>
                      </a:cubicBezTo>
                      <a:cubicBezTo>
                        <a:pt x="977" y="77465"/>
                        <a:pt x="2408" y="74033"/>
                        <a:pt x="3838" y="70696"/>
                      </a:cubicBezTo>
                      <a:cubicBezTo>
                        <a:pt x="5268" y="67358"/>
                        <a:pt x="6508" y="64212"/>
                        <a:pt x="7938" y="61160"/>
                      </a:cubicBezTo>
                      <a:cubicBezTo>
                        <a:pt x="10799" y="55058"/>
                        <a:pt x="13373" y="49432"/>
                        <a:pt x="16234" y="44378"/>
                      </a:cubicBezTo>
                      <a:cubicBezTo>
                        <a:pt x="20878" y="35606"/>
                        <a:pt x="26170" y="27186"/>
                        <a:pt x="32062" y="19205"/>
                      </a:cubicBezTo>
                      <a:cubicBezTo>
                        <a:pt x="34542" y="15868"/>
                        <a:pt x="36925" y="13007"/>
                        <a:pt x="39118" y="10528"/>
                      </a:cubicBezTo>
                      <a:cubicBezTo>
                        <a:pt x="41312" y="8049"/>
                        <a:pt x="43123" y="6047"/>
                        <a:pt x="44744" y="4521"/>
                      </a:cubicBezTo>
                      <a:cubicBezTo>
                        <a:pt x="46413" y="2805"/>
                        <a:pt x="48196" y="1212"/>
                        <a:pt x="50084" y="-24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921" name="任意多边形: 形状 920">
                  <a:extLst>
                    <a:ext uri="{FF2B5EF4-FFF2-40B4-BE49-F238E27FC236}">
                      <a16:creationId xmlns:a16="http://schemas.microsoft.com/office/drawing/2014/main" id="{20F28B9C-5716-DF20-4AD0-916FE7F11274}"/>
                    </a:ext>
                  </a:extLst>
                </p:cNvPr>
                <p:cNvSpPr/>
                <p:nvPr/>
              </p:nvSpPr>
              <p:spPr>
                <a:xfrm>
                  <a:off x="1545352" y="2598141"/>
                  <a:ext cx="23799" cy="67646"/>
                </a:xfrm>
                <a:custGeom>
                  <a:avLst/>
                  <a:gdLst>
                    <a:gd name="connsiteX0" fmla="*/ 30251 w 30512"/>
                    <a:gd name="connsiteY0" fmla="*/ -247 h 86726"/>
                    <a:gd name="connsiteX1" fmla="*/ 30251 w 30512"/>
                    <a:gd name="connsiteY1" fmla="*/ 3949 h 86726"/>
                    <a:gd name="connsiteX2" fmla="*/ 29488 w 30512"/>
                    <a:gd name="connsiteY2" fmla="*/ 14819 h 86726"/>
                    <a:gd name="connsiteX3" fmla="*/ 27676 w 30512"/>
                    <a:gd name="connsiteY3" fmla="*/ 29980 h 86726"/>
                    <a:gd name="connsiteX4" fmla="*/ 26246 w 30512"/>
                    <a:gd name="connsiteY4" fmla="*/ 38371 h 86726"/>
                    <a:gd name="connsiteX5" fmla="*/ 24243 w 30512"/>
                    <a:gd name="connsiteY5" fmla="*/ 46953 h 86726"/>
                    <a:gd name="connsiteX6" fmla="*/ 22146 w 30512"/>
                    <a:gd name="connsiteY6" fmla="*/ 55248 h 86726"/>
                    <a:gd name="connsiteX7" fmla="*/ 19381 w 30512"/>
                    <a:gd name="connsiteY7" fmla="*/ 63163 h 86726"/>
                    <a:gd name="connsiteX8" fmla="*/ 13278 w 30512"/>
                    <a:gd name="connsiteY8" fmla="*/ 76512 h 86726"/>
                    <a:gd name="connsiteX9" fmla="*/ -262 w 30512"/>
                    <a:gd name="connsiteY9" fmla="*/ 86047 h 86726"/>
                    <a:gd name="connsiteX10" fmla="*/ 17378 w 30512"/>
                    <a:gd name="connsiteY10" fmla="*/ 21780 h 86726"/>
                    <a:gd name="connsiteX11" fmla="*/ 26246 w 30512"/>
                    <a:gd name="connsiteY11" fmla="*/ 5284 h 86726"/>
                    <a:gd name="connsiteX12" fmla="*/ 29106 w 30512"/>
                    <a:gd name="connsiteY12" fmla="*/ 1184 h 867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0512" h="86726">
                      <a:moveTo>
                        <a:pt x="30251" y="-247"/>
                      </a:moveTo>
                      <a:cubicBezTo>
                        <a:pt x="30251" y="-247"/>
                        <a:pt x="30251" y="1279"/>
                        <a:pt x="30251" y="3949"/>
                      </a:cubicBezTo>
                      <a:cubicBezTo>
                        <a:pt x="30251" y="6619"/>
                        <a:pt x="30251" y="10337"/>
                        <a:pt x="29488" y="14819"/>
                      </a:cubicBezTo>
                      <a:cubicBezTo>
                        <a:pt x="28725" y="19300"/>
                        <a:pt x="28534" y="24354"/>
                        <a:pt x="27676" y="29980"/>
                      </a:cubicBezTo>
                      <a:lnTo>
                        <a:pt x="26246" y="38371"/>
                      </a:lnTo>
                      <a:cubicBezTo>
                        <a:pt x="25674" y="41232"/>
                        <a:pt x="25006" y="44092"/>
                        <a:pt x="24243" y="46953"/>
                      </a:cubicBezTo>
                      <a:cubicBezTo>
                        <a:pt x="23576" y="49813"/>
                        <a:pt x="22909" y="52579"/>
                        <a:pt x="22146" y="55248"/>
                      </a:cubicBezTo>
                      <a:cubicBezTo>
                        <a:pt x="21383" y="57918"/>
                        <a:pt x="20334" y="60683"/>
                        <a:pt x="19381" y="63163"/>
                      </a:cubicBezTo>
                      <a:cubicBezTo>
                        <a:pt x="17760" y="67787"/>
                        <a:pt x="15719" y="72259"/>
                        <a:pt x="13278" y="76512"/>
                      </a:cubicBezTo>
                      <a:cubicBezTo>
                        <a:pt x="8796" y="83854"/>
                        <a:pt x="4220" y="87859"/>
                        <a:pt x="-262" y="86047"/>
                      </a:cubicBezTo>
                      <a:cubicBezTo>
                        <a:pt x="2436" y="63878"/>
                        <a:pt x="8386" y="42223"/>
                        <a:pt x="17378" y="21780"/>
                      </a:cubicBezTo>
                      <a:cubicBezTo>
                        <a:pt x="19915" y="16068"/>
                        <a:pt x="22880" y="10557"/>
                        <a:pt x="26246" y="5284"/>
                      </a:cubicBezTo>
                      <a:cubicBezTo>
                        <a:pt x="27485" y="3472"/>
                        <a:pt x="28439" y="2042"/>
                        <a:pt x="29106" y="1184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922" name="任意多边形: 形状 921">
                  <a:extLst>
                    <a:ext uri="{FF2B5EF4-FFF2-40B4-BE49-F238E27FC236}">
                      <a16:creationId xmlns:a16="http://schemas.microsoft.com/office/drawing/2014/main" id="{78C0612A-05F7-219B-D1B6-F4C0DEB29761}"/>
                    </a:ext>
                  </a:extLst>
                </p:cNvPr>
                <p:cNvSpPr/>
                <p:nvPr/>
              </p:nvSpPr>
              <p:spPr>
                <a:xfrm>
                  <a:off x="1543626" y="2539757"/>
                  <a:ext cx="12162" cy="67384"/>
                </a:xfrm>
                <a:custGeom>
                  <a:avLst/>
                  <a:gdLst>
                    <a:gd name="connsiteX0" fmla="*/ 12057 w 15592"/>
                    <a:gd name="connsiteY0" fmla="*/ -247 h 86390"/>
                    <a:gd name="connsiteX1" fmla="*/ 14155 w 15592"/>
                    <a:gd name="connsiteY1" fmla="*/ 13580 h 86390"/>
                    <a:gd name="connsiteX2" fmla="*/ 15203 w 15592"/>
                    <a:gd name="connsiteY2" fmla="*/ 27691 h 86390"/>
                    <a:gd name="connsiteX3" fmla="*/ 15203 w 15592"/>
                    <a:gd name="connsiteY3" fmla="*/ 43902 h 86390"/>
                    <a:gd name="connsiteX4" fmla="*/ 10722 w 15592"/>
                    <a:gd name="connsiteY4" fmla="*/ 73461 h 86390"/>
                    <a:gd name="connsiteX5" fmla="*/ 6240 w 15592"/>
                    <a:gd name="connsiteY5" fmla="*/ 82996 h 86390"/>
                    <a:gd name="connsiteX6" fmla="*/ 424 w 15592"/>
                    <a:gd name="connsiteY6" fmla="*/ 86143 h 86390"/>
                    <a:gd name="connsiteX7" fmla="*/ -244 w 15592"/>
                    <a:gd name="connsiteY7" fmla="*/ 67072 h 86390"/>
                    <a:gd name="connsiteX8" fmla="*/ 328 w 15592"/>
                    <a:gd name="connsiteY8" fmla="*/ 50290 h 86390"/>
                    <a:gd name="connsiteX9" fmla="*/ 2045 w 15592"/>
                    <a:gd name="connsiteY9" fmla="*/ 35701 h 86390"/>
                    <a:gd name="connsiteX10" fmla="*/ 4238 w 15592"/>
                    <a:gd name="connsiteY10" fmla="*/ 23496 h 86390"/>
                    <a:gd name="connsiteX11" fmla="*/ 9292 w 15592"/>
                    <a:gd name="connsiteY11" fmla="*/ 6428 h 86390"/>
                    <a:gd name="connsiteX12" fmla="*/ 12057 w 15592"/>
                    <a:gd name="connsiteY12" fmla="*/ -247 h 86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5592" h="86390">
                      <a:moveTo>
                        <a:pt x="12057" y="-247"/>
                      </a:moveTo>
                      <a:cubicBezTo>
                        <a:pt x="12057" y="-247"/>
                        <a:pt x="13106" y="5284"/>
                        <a:pt x="14155" y="13580"/>
                      </a:cubicBezTo>
                      <a:cubicBezTo>
                        <a:pt x="14155" y="17775"/>
                        <a:pt x="14917" y="22543"/>
                        <a:pt x="15203" y="27691"/>
                      </a:cubicBezTo>
                      <a:cubicBezTo>
                        <a:pt x="15489" y="32841"/>
                        <a:pt x="15203" y="38466"/>
                        <a:pt x="15203" y="43902"/>
                      </a:cubicBezTo>
                      <a:cubicBezTo>
                        <a:pt x="15022" y="53913"/>
                        <a:pt x="13516" y="63849"/>
                        <a:pt x="10722" y="73461"/>
                      </a:cubicBezTo>
                      <a:cubicBezTo>
                        <a:pt x="9883" y="76913"/>
                        <a:pt x="8357" y="80155"/>
                        <a:pt x="6240" y="82996"/>
                      </a:cubicBezTo>
                      <a:cubicBezTo>
                        <a:pt x="4982" y="84989"/>
                        <a:pt x="2779" y="86181"/>
                        <a:pt x="424" y="86143"/>
                      </a:cubicBezTo>
                      <a:cubicBezTo>
                        <a:pt x="-53" y="79277"/>
                        <a:pt x="-339" y="72889"/>
                        <a:pt x="-244" y="67072"/>
                      </a:cubicBezTo>
                      <a:cubicBezTo>
                        <a:pt x="-148" y="61256"/>
                        <a:pt x="-244" y="55439"/>
                        <a:pt x="328" y="50290"/>
                      </a:cubicBezTo>
                      <a:cubicBezTo>
                        <a:pt x="901" y="45141"/>
                        <a:pt x="1282" y="40183"/>
                        <a:pt x="2045" y="35701"/>
                      </a:cubicBezTo>
                      <a:cubicBezTo>
                        <a:pt x="2808" y="31220"/>
                        <a:pt x="3380" y="27215"/>
                        <a:pt x="4238" y="23496"/>
                      </a:cubicBezTo>
                      <a:cubicBezTo>
                        <a:pt x="5582" y="17708"/>
                        <a:pt x="7270" y="12006"/>
                        <a:pt x="9292" y="6428"/>
                      </a:cubicBezTo>
                      <a:cubicBezTo>
                        <a:pt x="10045" y="4139"/>
                        <a:pt x="10970" y="1908"/>
                        <a:pt x="12057" y="-24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923" name="任意多边形: 形状 922">
                  <a:extLst>
                    <a:ext uri="{FF2B5EF4-FFF2-40B4-BE49-F238E27FC236}">
                      <a16:creationId xmlns:a16="http://schemas.microsoft.com/office/drawing/2014/main" id="{7C451CB2-6A04-1E97-BF4E-A11494596C00}"/>
                    </a:ext>
                  </a:extLst>
                </p:cNvPr>
                <p:cNvSpPr/>
                <p:nvPr/>
              </p:nvSpPr>
              <p:spPr>
                <a:xfrm>
                  <a:off x="1524452" y="2487471"/>
                  <a:ext cx="12273" cy="62623"/>
                </a:xfrm>
                <a:custGeom>
                  <a:avLst/>
                  <a:gdLst>
                    <a:gd name="connsiteX0" fmla="*/ 2409 w 15734"/>
                    <a:gd name="connsiteY0" fmla="*/ -247 h 80286"/>
                    <a:gd name="connsiteX1" fmla="*/ 3744 w 15734"/>
                    <a:gd name="connsiteY1" fmla="*/ 2995 h 80286"/>
                    <a:gd name="connsiteX2" fmla="*/ 6700 w 15734"/>
                    <a:gd name="connsiteY2" fmla="*/ 11672 h 80286"/>
                    <a:gd name="connsiteX3" fmla="*/ 10323 w 15734"/>
                    <a:gd name="connsiteY3" fmla="*/ 24068 h 80286"/>
                    <a:gd name="connsiteX4" fmla="*/ 13470 w 15734"/>
                    <a:gd name="connsiteY4" fmla="*/ 38562 h 80286"/>
                    <a:gd name="connsiteX5" fmla="*/ 15186 w 15734"/>
                    <a:gd name="connsiteY5" fmla="*/ 53151 h 80286"/>
                    <a:gd name="connsiteX6" fmla="*/ 15186 w 15734"/>
                    <a:gd name="connsiteY6" fmla="*/ 66214 h 80286"/>
                    <a:gd name="connsiteX7" fmla="*/ 8225 w 15734"/>
                    <a:gd name="connsiteY7" fmla="*/ 80040 h 80286"/>
                    <a:gd name="connsiteX8" fmla="*/ -261 w 15734"/>
                    <a:gd name="connsiteY8" fmla="*/ 22352 h 80286"/>
                    <a:gd name="connsiteX9" fmla="*/ 1265 w 15734"/>
                    <a:gd name="connsiteY9" fmla="*/ 5761 h 80286"/>
                    <a:gd name="connsiteX10" fmla="*/ 2409 w 15734"/>
                    <a:gd name="connsiteY10" fmla="*/ -247 h 802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5734" h="80286">
                      <a:moveTo>
                        <a:pt x="2409" y="-247"/>
                      </a:moveTo>
                      <a:lnTo>
                        <a:pt x="3744" y="2995"/>
                      </a:lnTo>
                      <a:cubicBezTo>
                        <a:pt x="4507" y="4998"/>
                        <a:pt x="5556" y="7954"/>
                        <a:pt x="6700" y="11672"/>
                      </a:cubicBezTo>
                      <a:cubicBezTo>
                        <a:pt x="7844" y="15391"/>
                        <a:pt x="9179" y="19491"/>
                        <a:pt x="10323" y="24068"/>
                      </a:cubicBezTo>
                      <a:cubicBezTo>
                        <a:pt x="11467" y="28645"/>
                        <a:pt x="12516" y="33603"/>
                        <a:pt x="13470" y="38562"/>
                      </a:cubicBezTo>
                      <a:cubicBezTo>
                        <a:pt x="14423" y="43520"/>
                        <a:pt x="14900" y="48097"/>
                        <a:pt x="15186" y="53151"/>
                      </a:cubicBezTo>
                      <a:cubicBezTo>
                        <a:pt x="15567" y="57499"/>
                        <a:pt x="15567" y="61866"/>
                        <a:pt x="15186" y="66214"/>
                      </a:cubicBezTo>
                      <a:cubicBezTo>
                        <a:pt x="14519" y="73842"/>
                        <a:pt x="12135" y="79182"/>
                        <a:pt x="8225" y="80040"/>
                      </a:cubicBezTo>
                      <a:cubicBezTo>
                        <a:pt x="2533" y="61342"/>
                        <a:pt x="-328" y="41899"/>
                        <a:pt x="-261" y="22352"/>
                      </a:cubicBezTo>
                      <a:cubicBezTo>
                        <a:pt x="-99" y="16793"/>
                        <a:pt x="416" y="11253"/>
                        <a:pt x="1265" y="5761"/>
                      </a:cubicBezTo>
                      <a:cubicBezTo>
                        <a:pt x="1503" y="3729"/>
                        <a:pt x="1884" y="1727"/>
                        <a:pt x="2409" y="-24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924" name="任意多边形: 形状 923">
                  <a:extLst>
                    <a:ext uri="{FF2B5EF4-FFF2-40B4-BE49-F238E27FC236}">
                      <a16:creationId xmlns:a16="http://schemas.microsoft.com/office/drawing/2014/main" id="{1AD68ECE-C335-9D30-37A5-98BBA07B5228}"/>
                    </a:ext>
                  </a:extLst>
                </p:cNvPr>
                <p:cNvSpPr/>
                <p:nvPr/>
              </p:nvSpPr>
              <p:spPr>
                <a:xfrm>
                  <a:off x="1490539" y="2443739"/>
                  <a:ext cx="18608" cy="54963"/>
                </a:xfrm>
                <a:custGeom>
                  <a:avLst/>
                  <a:gdLst>
                    <a:gd name="connsiteX0" fmla="*/ -169 w 23857"/>
                    <a:gd name="connsiteY0" fmla="*/ -247 h 70465"/>
                    <a:gd name="connsiteX1" fmla="*/ 1547 w 23857"/>
                    <a:gd name="connsiteY1" fmla="*/ 2328 h 70465"/>
                    <a:gd name="connsiteX2" fmla="*/ 5743 w 23857"/>
                    <a:gd name="connsiteY2" fmla="*/ 9479 h 70465"/>
                    <a:gd name="connsiteX3" fmla="*/ 16708 w 23857"/>
                    <a:gd name="connsiteY3" fmla="*/ 31792 h 70465"/>
                    <a:gd name="connsiteX4" fmla="*/ 20999 w 23857"/>
                    <a:gd name="connsiteY4" fmla="*/ 44474 h 70465"/>
                    <a:gd name="connsiteX5" fmla="*/ 23288 w 23857"/>
                    <a:gd name="connsiteY5" fmla="*/ 56011 h 70465"/>
                    <a:gd name="connsiteX6" fmla="*/ 19760 w 23857"/>
                    <a:gd name="connsiteY6" fmla="*/ 70219 h 70465"/>
                    <a:gd name="connsiteX7" fmla="*/ 1452 w 23857"/>
                    <a:gd name="connsiteY7" fmla="*/ 20731 h 70465"/>
                    <a:gd name="connsiteX8" fmla="*/ -169 w 23857"/>
                    <a:gd name="connsiteY8" fmla="*/ 5474 h 70465"/>
                    <a:gd name="connsiteX9" fmla="*/ -169 w 23857"/>
                    <a:gd name="connsiteY9" fmla="*/ -247 h 70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3857" h="70465">
                      <a:moveTo>
                        <a:pt x="-169" y="-247"/>
                      </a:moveTo>
                      <a:lnTo>
                        <a:pt x="1547" y="2328"/>
                      </a:lnTo>
                      <a:cubicBezTo>
                        <a:pt x="2596" y="4044"/>
                        <a:pt x="4122" y="6523"/>
                        <a:pt x="5743" y="9479"/>
                      </a:cubicBezTo>
                      <a:cubicBezTo>
                        <a:pt x="9967" y="16621"/>
                        <a:pt x="13628" y="24087"/>
                        <a:pt x="16708" y="31792"/>
                      </a:cubicBezTo>
                      <a:cubicBezTo>
                        <a:pt x="18329" y="35987"/>
                        <a:pt x="19760" y="40278"/>
                        <a:pt x="20999" y="44474"/>
                      </a:cubicBezTo>
                      <a:cubicBezTo>
                        <a:pt x="22115" y="48240"/>
                        <a:pt x="22887" y="52102"/>
                        <a:pt x="23288" y="56011"/>
                      </a:cubicBezTo>
                      <a:cubicBezTo>
                        <a:pt x="24146" y="63067"/>
                        <a:pt x="23288" y="68407"/>
                        <a:pt x="19760" y="70219"/>
                      </a:cubicBezTo>
                      <a:cubicBezTo>
                        <a:pt x="10978" y="54838"/>
                        <a:pt x="4789" y="38123"/>
                        <a:pt x="1452" y="20731"/>
                      </a:cubicBezTo>
                      <a:cubicBezTo>
                        <a:pt x="422" y="15706"/>
                        <a:pt x="-112" y="10604"/>
                        <a:pt x="-169" y="5474"/>
                      </a:cubicBezTo>
                      <a:cubicBezTo>
                        <a:pt x="-293" y="3567"/>
                        <a:pt x="-293" y="1660"/>
                        <a:pt x="-169" y="-24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925" name="任意多边形: 形状 924">
                  <a:extLst>
                    <a:ext uri="{FF2B5EF4-FFF2-40B4-BE49-F238E27FC236}">
                      <a16:creationId xmlns:a16="http://schemas.microsoft.com/office/drawing/2014/main" id="{C04ACA43-A920-B5BE-2FEA-21722915423A}"/>
                    </a:ext>
                  </a:extLst>
                </p:cNvPr>
                <p:cNvSpPr/>
                <p:nvPr/>
              </p:nvSpPr>
              <p:spPr>
                <a:xfrm>
                  <a:off x="1447474" y="2410716"/>
                  <a:ext cx="25353" cy="44848"/>
                </a:xfrm>
                <a:custGeom>
                  <a:avLst/>
                  <a:gdLst>
                    <a:gd name="connsiteX0" fmla="*/ -262 w 32504"/>
                    <a:gd name="connsiteY0" fmla="*/ -247 h 57497"/>
                    <a:gd name="connsiteX1" fmla="*/ 6699 w 32504"/>
                    <a:gd name="connsiteY1" fmla="*/ 7000 h 57497"/>
                    <a:gd name="connsiteX2" fmla="*/ 13278 w 32504"/>
                    <a:gd name="connsiteY2" fmla="*/ 14724 h 57497"/>
                    <a:gd name="connsiteX3" fmla="*/ 20334 w 32504"/>
                    <a:gd name="connsiteY3" fmla="*/ 24259 h 57497"/>
                    <a:gd name="connsiteX4" fmla="*/ 26532 w 32504"/>
                    <a:gd name="connsiteY4" fmla="*/ 34366 h 57497"/>
                    <a:gd name="connsiteX5" fmla="*/ 30728 w 32504"/>
                    <a:gd name="connsiteY5" fmla="*/ 43901 h 57497"/>
                    <a:gd name="connsiteX6" fmla="*/ 30251 w 32504"/>
                    <a:gd name="connsiteY6" fmla="*/ 57251 h 57497"/>
                    <a:gd name="connsiteX7" fmla="*/ 4792 w 32504"/>
                    <a:gd name="connsiteY7" fmla="*/ 17870 h 57497"/>
                    <a:gd name="connsiteX8" fmla="*/ -262 w 32504"/>
                    <a:gd name="connsiteY8" fmla="*/ -247 h 574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2504" h="57497">
                      <a:moveTo>
                        <a:pt x="-262" y="-247"/>
                      </a:moveTo>
                      <a:cubicBezTo>
                        <a:pt x="-262" y="-247"/>
                        <a:pt x="2599" y="2614"/>
                        <a:pt x="6699" y="7000"/>
                      </a:cubicBezTo>
                      <a:cubicBezTo>
                        <a:pt x="9016" y="9460"/>
                        <a:pt x="11218" y="12044"/>
                        <a:pt x="13278" y="14724"/>
                      </a:cubicBezTo>
                      <a:cubicBezTo>
                        <a:pt x="15805" y="17765"/>
                        <a:pt x="18160" y="20950"/>
                        <a:pt x="20334" y="24259"/>
                      </a:cubicBezTo>
                      <a:cubicBezTo>
                        <a:pt x="22575" y="27520"/>
                        <a:pt x="24644" y="30895"/>
                        <a:pt x="26532" y="34366"/>
                      </a:cubicBezTo>
                      <a:cubicBezTo>
                        <a:pt x="28182" y="37427"/>
                        <a:pt x="29593" y="40612"/>
                        <a:pt x="30728" y="43901"/>
                      </a:cubicBezTo>
                      <a:cubicBezTo>
                        <a:pt x="32730" y="49909"/>
                        <a:pt x="32921" y="54867"/>
                        <a:pt x="30251" y="57251"/>
                      </a:cubicBezTo>
                      <a:cubicBezTo>
                        <a:pt x="19390" y="45818"/>
                        <a:pt x="10761" y="32469"/>
                        <a:pt x="4792" y="17870"/>
                      </a:cubicBezTo>
                      <a:cubicBezTo>
                        <a:pt x="2284" y="12092"/>
                        <a:pt x="577" y="5999"/>
                        <a:pt x="-262" y="-24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926" name="任意多边形: 形状 925">
                  <a:extLst>
                    <a:ext uri="{FF2B5EF4-FFF2-40B4-BE49-F238E27FC236}">
                      <a16:creationId xmlns:a16="http://schemas.microsoft.com/office/drawing/2014/main" id="{E8027742-BB6F-F394-2E30-34DCE6DC2371}"/>
                    </a:ext>
                  </a:extLst>
                </p:cNvPr>
                <p:cNvSpPr/>
                <p:nvPr/>
              </p:nvSpPr>
              <p:spPr>
                <a:xfrm>
                  <a:off x="1399204" y="2390040"/>
                  <a:ext cx="29962" cy="33765"/>
                </a:xfrm>
                <a:custGeom>
                  <a:avLst/>
                  <a:gdLst>
                    <a:gd name="connsiteX0" fmla="*/ -262 w 38413"/>
                    <a:gd name="connsiteY0" fmla="*/ -247 h 43289"/>
                    <a:gd name="connsiteX1" fmla="*/ 7176 w 38413"/>
                    <a:gd name="connsiteY1" fmla="*/ 4330 h 43289"/>
                    <a:gd name="connsiteX2" fmla="*/ 22241 w 38413"/>
                    <a:gd name="connsiteY2" fmla="*/ 16154 h 43289"/>
                    <a:gd name="connsiteX3" fmla="*/ 29583 w 38413"/>
                    <a:gd name="connsiteY3" fmla="*/ 23591 h 43289"/>
                    <a:gd name="connsiteX4" fmla="*/ 35114 w 38413"/>
                    <a:gd name="connsiteY4" fmla="*/ 31124 h 43289"/>
                    <a:gd name="connsiteX5" fmla="*/ 37212 w 38413"/>
                    <a:gd name="connsiteY5" fmla="*/ 43043 h 43289"/>
                    <a:gd name="connsiteX6" fmla="*/ 27200 w 38413"/>
                    <a:gd name="connsiteY6" fmla="*/ 35701 h 43289"/>
                    <a:gd name="connsiteX7" fmla="*/ 18904 w 38413"/>
                    <a:gd name="connsiteY7" fmla="*/ 28454 h 43289"/>
                    <a:gd name="connsiteX8" fmla="*/ 12420 w 38413"/>
                    <a:gd name="connsiteY8" fmla="*/ 21303 h 43289"/>
                    <a:gd name="connsiteX9" fmla="*/ 7462 w 38413"/>
                    <a:gd name="connsiteY9" fmla="*/ 14628 h 43289"/>
                    <a:gd name="connsiteX10" fmla="*/ 1455 w 38413"/>
                    <a:gd name="connsiteY10" fmla="*/ 4044 h 43289"/>
                    <a:gd name="connsiteX11" fmla="*/ -262 w 38413"/>
                    <a:gd name="connsiteY11" fmla="*/ -247 h 4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8413" h="43289">
                      <a:moveTo>
                        <a:pt x="-262" y="-247"/>
                      </a:moveTo>
                      <a:lnTo>
                        <a:pt x="7176" y="4330"/>
                      </a:lnTo>
                      <a:cubicBezTo>
                        <a:pt x="12449" y="7944"/>
                        <a:pt x="17483" y="11892"/>
                        <a:pt x="22241" y="16154"/>
                      </a:cubicBezTo>
                      <a:cubicBezTo>
                        <a:pt x="24816" y="18633"/>
                        <a:pt x="27295" y="21112"/>
                        <a:pt x="29583" y="23591"/>
                      </a:cubicBezTo>
                      <a:cubicBezTo>
                        <a:pt x="31615" y="25956"/>
                        <a:pt x="33464" y="28473"/>
                        <a:pt x="35114" y="31124"/>
                      </a:cubicBezTo>
                      <a:cubicBezTo>
                        <a:pt x="37974" y="35987"/>
                        <a:pt x="39119" y="40183"/>
                        <a:pt x="37212" y="43043"/>
                      </a:cubicBezTo>
                      <a:cubicBezTo>
                        <a:pt x="33674" y="40879"/>
                        <a:pt x="30327" y="38419"/>
                        <a:pt x="27200" y="35701"/>
                      </a:cubicBezTo>
                      <a:cubicBezTo>
                        <a:pt x="24291" y="33460"/>
                        <a:pt x="21517" y="31038"/>
                        <a:pt x="18904" y="28454"/>
                      </a:cubicBezTo>
                      <a:cubicBezTo>
                        <a:pt x="16520" y="25975"/>
                        <a:pt x="14327" y="23591"/>
                        <a:pt x="12420" y="21303"/>
                      </a:cubicBezTo>
                      <a:cubicBezTo>
                        <a:pt x="10618" y="19196"/>
                        <a:pt x="8959" y="16964"/>
                        <a:pt x="7462" y="14628"/>
                      </a:cubicBezTo>
                      <a:cubicBezTo>
                        <a:pt x="5231" y="11234"/>
                        <a:pt x="3219" y="7696"/>
                        <a:pt x="1455" y="4044"/>
                      </a:cubicBezTo>
                      <a:cubicBezTo>
                        <a:pt x="787" y="2652"/>
                        <a:pt x="215" y="1222"/>
                        <a:pt x="-262" y="-24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927" name="任意多边形: 形状 926">
                  <a:extLst>
                    <a:ext uri="{FF2B5EF4-FFF2-40B4-BE49-F238E27FC236}">
                      <a16:creationId xmlns:a16="http://schemas.microsoft.com/office/drawing/2014/main" id="{0BAD7E10-C6A6-B1FF-67B0-6E48A1BA3553}"/>
                    </a:ext>
                  </a:extLst>
                </p:cNvPr>
                <p:cNvSpPr/>
                <p:nvPr/>
              </p:nvSpPr>
              <p:spPr>
                <a:xfrm>
                  <a:off x="1386449" y="2801258"/>
                  <a:ext cx="45427" cy="66193"/>
                </a:xfrm>
                <a:custGeom>
                  <a:avLst/>
                  <a:gdLst>
                    <a:gd name="connsiteX0" fmla="*/ 57855 w 58240"/>
                    <a:gd name="connsiteY0" fmla="*/ -247 h 84863"/>
                    <a:gd name="connsiteX1" fmla="*/ 49369 w 58240"/>
                    <a:gd name="connsiteY1" fmla="*/ 10814 h 84863"/>
                    <a:gd name="connsiteX2" fmla="*/ 39834 w 58240"/>
                    <a:gd name="connsiteY2" fmla="*/ 22161 h 84863"/>
                    <a:gd name="connsiteX3" fmla="*/ 34494 w 58240"/>
                    <a:gd name="connsiteY3" fmla="*/ 28645 h 84863"/>
                    <a:gd name="connsiteX4" fmla="*/ 28773 w 58240"/>
                    <a:gd name="connsiteY4" fmla="*/ 35224 h 84863"/>
                    <a:gd name="connsiteX5" fmla="*/ 23052 w 58240"/>
                    <a:gd name="connsiteY5" fmla="*/ 41994 h 84863"/>
                    <a:gd name="connsiteX6" fmla="*/ 17331 w 58240"/>
                    <a:gd name="connsiteY6" fmla="*/ 48860 h 84863"/>
                    <a:gd name="connsiteX7" fmla="*/ 7223 w 58240"/>
                    <a:gd name="connsiteY7" fmla="*/ 61828 h 84863"/>
                    <a:gd name="connsiteX8" fmla="*/ 739 w 58240"/>
                    <a:gd name="connsiteY8" fmla="*/ 73937 h 84863"/>
                    <a:gd name="connsiteX9" fmla="*/ 739 w 58240"/>
                    <a:gd name="connsiteY9" fmla="*/ 84617 h 84863"/>
                    <a:gd name="connsiteX10" fmla="*/ 36878 w 58240"/>
                    <a:gd name="connsiteY10" fmla="*/ 59539 h 84863"/>
                    <a:gd name="connsiteX11" fmla="*/ 47271 w 58240"/>
                    <a:gd name="connsiteY11" fmla="*/ 44664 h 84863"/>
                    <a:gd name="connsiteX12" fmla="*/ 50895 w 58240"/>
                    <a:gd name="connsiteY12" fmla="*/ 37513 h 84863"/>
                    <a:gd name="connsiteX13" fmla="*/ 53469 w 58240"/>
                    <a:gd name="connsiteY13" fmla="*/ 30457 h 84863"/>
                    <a:gd name="connsiteX14" fmla="*/ 57760 w 58240"/>
                    <a:gd name="connsiteY14" fmla="*/ 8335 h 84863"/>
                    <a:gd name="connsiteX15" fmla="*/ 57855 w 58240"/>
                    <a:gd name="connsiteY15" fmla="*/ -247 h 848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58240" h="84863">
                      <a:moveTo>
                        <a:pt x="57855" y="-247"/>
                      </a:moveTo>
                      <a:lnTo>
                        <a:pt x="49369" y="10814"/>
                      </a:lnTo>
                      <a:cubicBezTo>
                        <a:pt x="46699" y="13961"/>
                        <a:pt x="43743" y="18156"/>
                        <a:pt x="39834" y="22161"/>
                      </a:cubicBezTo>
                      <a:lnTo>
                        <a:pt x="34494" y="28645"/>
                      </a:lnTo>
                      <a:cubicBezTo>
                        <a:pt x="32587" y="30743"/>
                        <a:pt x="30680" y="32936"/>
                        <a:pt x="28773" y="35224"/>
                      </a:cubicBezTo>
                      <a:cubicBezTo>
                        <a:pt x="26961" y="37608"/>
                        <a:pt x="24959" y="39801"/>
                        <a:pt x="23052" y="41994"/>
                      </a:cubicBezTo>
                      <a:cubicBezTo>
                        <a:pt x="21145" y="44188"/>
                        <a:pt x="19238" y="46571"/>
                        <a:pt x="17331" y="48860"/>
                      </a:cubicBezTo>
                      <a:cubicBezTo>
                        <a:pt x="13745" y="53008"/>
                        <a:pt x="10370" y="57337"/>
                        <a:pt x="7223" y="61828"/>
                      </a:cubicBezTo>
                      <a:cubicBezTo>
                        <a:pt x="4487" y="65527"/>
                        <a:pt x="2303" y="69608"/>
                        <a:pt x="739" y="73937"/>
                      </a:cubicBezTo>
                      <a:cubicBezTo>
                        <a:pt x="-596" y="77370"/>
                        <a:pt x="-596" y="81184"/>
                        <a:pt x="739" y="84617"/>
                      </a:cubicBezTo>
                      <a:cubicBezTo>
                        <a:pt x="14642" y="79315"/>
                        <a:pt x="27047" y="70705"/>
                        <a:pt x="36878" y="59539"/>
                      </a:cubicBezTo>
                      <a:cubicBezTo>
                        <a:pt x="40864" y="54972"/>
                        <a:pt x="44354" y="49985"/>
                        <a:pt x="47271" y="44664"/>
                      </a:cubicBezTo>
                      <a:cubicBezTo>
                        <a:pt x="48606" y="42185"/>
                        <a:pt x="49846" y="39801"/>
                        <a:pt x="50895" y="37513"/>
                      </a:cubicBezTo>
                      <a:cubicBezTo>
                        <a:pt x="51944" y="35224"/>
                        <a:pt x="52707" y="32745"/>
                        <a:pt x="53469" y="30457"/>
                      </a:cubicBezTo>
                      <a:cubicBezTo>
                        <a:pt x="55910" y="23315"/>
                        <a:pt x="57360" y="15868"/>
                        <a:pt x="57760" y="8335"/>
                      </a:cubicBezTo>
                      <a:cubicBezTo>
                        <a:pt x="58017" y="5484"/>
                        <a:pt x="58046" y="2614"/>
                        <a:pt x="57855" y="-24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928" name="任意多边形: 形状 927">
                  <a:extLst>
                    <a:ext uri="{FF2B5EF4-FFF2-40B4-BE49-F238E27FC236}">
                      <a16:creationId xmlns:a16="http://schemas.microsoft.com/office/drawing/2014/main" id="{1F56F2FB-EDAD-CF9E-635A-B9E0D6B68184}"/>
                    </a:ext>
                  </a:extLst>
                </p:cNvPr>
                <p:cNvSpPr/>
                <p:nvPr/>
              </p:nvSpPr>
              <p:spPr>
                <a:xfrm>
                  <a:off x="1431438" y="2773665"/>
                  <a:ext cx="31952" cy="73035"/>
                </a:xfrm>
                <a:custGeom>
                  <a:avLst/>
                  <a:gdLst>
                    <a:gd name="connsiteX0" fmla="*/ 38414 w 40964"/>
                    <a:gd name="connsiteY0" fmla="*/ -247 h 93635"/>
                    <a:gd name="connsiteX1" fmla="*/ 36793 w 40964"/>
                    <a:gd name="connsiteY1" fmla="*/ 3186 h 93635"/>
                    <a:gd name="connsiteX2" fmla="*/ 32502 w 40964"/>
                    <a:gd name="connsiteY2" fmla="*/ 12721 h 93635"/>
                    <a:gd name="connsiteX3" fmla="*/ 26114 w 40964"/>
                    <a:gd name="connsiteY3" fmla="*/ 25594 h 93635"/>
                    <a:gd name="connsiteX4" fmla="*/ 18390 w 40964"/>
                    <a:gd name="connsiteY4" fmla="*/ 40659 h 93635"/>
                    <a:gd name="connsiteX5" fmla="*/ 14290 w 40964"/>
                    <a:gd name="connsiteY5" fmla="*/ 48383 h 93635"/>
                    <a:gd name="connsiteX6" fmla="*/ 10285 w 40964"/>
                    <a:gd name="connsiteY6" fmla="*/ 56202 h 93635"/>
                    <a:gd name="connsiteX7" fmla="*/ 3515 w 40964"/>
                    <a:gd name="connsiteY7" fmla="*/ 70886 h 93635"/>
                    <a:gd name="connsiteX8" fmla="*/ -108 w 40964"/>
                    <a:gd name="connsiteY8" fmla="*/ 83854 h 93635"/>
                    <a:gd name="connsiteX9" fmla="*/ 1894 w 40964"/>
                    <a:gd name="connsiteY9" fmla="*/ 93389 h 93635"/>
                    <a:gd name="connsiteX10" fmla="*/ 30500 w 40964"/>
                    <a:gd name="connsiteY10" fmla="*/ 60683 h 93635"/>
                    <a:gd name="connsiteX11" fmla="*/ 40035 w 40964"/>
                    <a:gd name="connsiteY11" fmla="*/ 29599 h 93635"/>
                    <a:gd name="connsiteX12" fmla="*/ 40702 w 40964"/>
                    <a:gd name="connsiteY12" fmla="*/ 17298 h 93635"/>
                    <a:gd name="connsiteX13" fmla="*/ 39844 w 40964"/>
                    <a:gd name="connsiteY13" fmla="*/ 7763 h 93635"/>
                    <a:gd name="connsiteX14" fmla="*/ 38414 w 40964"/>
                    <a:gd name="connsiteY14" fmla="*/ -247 h 936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40964" h="93635">
                      <a:moveTo>
                        <a:pt x="38414" y="-247"/>
                      </a:moveTo>
                      <a:lnTo>
                        <a:pt x="36793" y="3186"/>
                      </a:lnTo>
                      <a:cubicBezTo>
                        <a:pt x="35744" y="5379"/>
                        <a:pt x="34409" y="8526"/>
                        <a:pt x="32502" y="12721"/>
                      </a:cubicBezTo>
                      <a:cubicBezTo>
                        <a:pt x="30595" y="16917"/>
                        <a:pt x="28593" y="20922"/>
                        <a:pt x="26114" y="25594"/>
                      </a:cubicBezTo>
                      <a:cubicBezTo>
                        <a:pt x="23635" y="30266"/>
                        <a:pt x="21060" y="35129"/>
                        <a:pt x="18390" y="40659"/>
                      </a:cubicBezTo>
                      <a:cubicBezTo>
                        <a:pt x="17055" y="43329"/>
                        <a:pt x="15625" y="45713"/>
                        <a:pt x="14290" y="48383"/>
                      </a:cubicBezTo>
                      <a:lnTo>
                        <a:pt x="10285" y="56202"/>
                      </a:lnTo>
                      <a:cubicBezTo>
                        <a:pt x="7711" y="61160"/>
                        <a:pt x="5422" y="66405"/>
                        <a:pt x="3515" y="70886"/>
                      </a:cubicBezTo>
                      <a:cubicBezTo>
                        <a:pt x="1703" y="75015"/>
                        <a:pt x="483" y="79382"/>
                        <a:pt x="-108" y="83854"/>
                      </a:cubicBezTo>
                      <a:cubicBezTo>
                        <a:pt x="-604" y="87172"/>
                        <a:pt x="111" y="90548"/>
                        <a:pt x="1894" y="93389"/>
                      </a:cubicBezTo>
                      <a:cubicBezTo>
                        <a:pt x="13746" y="84750"/>
                        <a:pt x="23520" y="73584"/>
                        <a:pt x="30500" y="60683"/>
                      </a:cubicBezTo>
                      <a:cubicBezTo>
                        <a:pt x="35506" y="50976"/>
                        <a:pt x="38729" y="40450"/>
                        <a:pt x="40035" y="29599"/>
                      </a:cubicBezTo>
                      <a:cubicBezTo>
                        <a:pt x="40474" y="25508"/>
                        <a:pt x="40693" y="21408"/>
                        <a:pt x="40702" y="17298"/>
                      </a:cubicBezTo>
                      <a:cubicBezTo>
                        <a:pt x="40617" y="14104"/>
                        <a:pt x="40331" y="10919"/>
                        <a:pt x="39844" y="7763"/>
                      </a:cubicBezTo>
                      <a:cubicBezTo>
                        <a:pt x="39539" y="5064"/>
                        <a:pt x="39062" y="2385"/>
                        <a:pt x="38414" y="-24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929" name="任意多边形: 形状 928">
                  <a:extLst>
                    <a:ext uri="{FF2B5EF4-FFF2-40B4-BE49-F238E27FC236}">
                      <a16:creationId xmlns:a16="http://schemas.microsoft.com/office/drawing/2014/main" id="{CCDB7738-67EC-6A56-8FC6-FE316B5D0961}"/>
                    </a:ext>
                  </a:extLst>
                </p:cNvPr>
                <p:cNvSpPr/>
                <p:nvPr/>
              </p:nvSpPr>
              <p:spPr>
                <a:xfrm>
                  <a:off x="1470027" y="2739081"/>
                  <a:ext cx="21225" cy="74747"/>
                </a:xfrm>
                <a:custGeom>
                  <a:avLst/>
                  <a:gdLst>
                    <a:gd name="connsiteX0" fmla="*/ 19644 w 27212"/>
                    <a:gd name="connsiteY0" fmla="*/ -247 h 95829"/>
                    <a:gd name="connsiteX1" fmla="*/ 18786 w 27212"/>
                    <a:gd name="connsiteY1" fmla="*/ 3376 h 95829"/>
                    <a:gd name="connsiteX2" fmla="*/ 16497 w 27212"/>
                    <a:gd name="connsiteY2" fmla="*/ 12912 h 95829"/>
                    <a:gd name="connsiteX3" fmla="*/ 14876 w 27212"/>
                    <a:gd name="connsiteY3" fmla="*/ 19300 h 95829"/>
                    <a:gd name="connsiteX4" fmla="*/ 12969 w 27212"/>
                    <a:gd name="connsiteY4" fmla="*/ 26452 h 95829"/>
                    <a:gd name="connsiteX5" fmla="*/ 8678 w 27212"/>
                    <a:gd name="connsiteY5" fmla="*/ 42376 h 95829"/>
                    <a:gd name="connsiteX6" fmla="*/ 4197 w 27212"/>
                    <a:gd name="connsiteY6" fmla="*/ 58776 h 95829"/>
                    <a:gd name="connsiteX7" fmla="*/ 669 w 27212"/>
                    <a:gd name="connsiteY7" fmla="*/ 74128 h 95829"/>
                    <a:gd name="connsiteX8" fmla="*/ 3720 w 27212"/>
                    <a:gd name="connsiteY8" fmla="*/ 95582 h 95829"/>
                    <a:gd name="connsiteX9" fmla="*/ 23553 w 27212"/>
                    <a:gd name="connsiteY9" fmla="*/ 58109 h 95829"/>
                    <a:gd name="connsiteX10" fmla="*/ 26700 w 27212"/>
                    <a:gd name="connsiteY10" fmla="*/ 41231 h 95829"/>
                    <a:gd name="connsiteX11" fmla="*/ 26700 w 27212"/>
                    <a:gd name="connsiteY11" fmla="*/ 26833 h 95829"/>
                    <a:gd name="connsiteX12" fmla="*/ 22600 w 27212"/>
                    <a:gd name="connsiteY12" fmla="*/ 6809 h 95829"/>
                    <a:gd name="connsiteX13" fmla="*/ 19644 w 27212"/>
                    <a:gd name="connsiteY13" fmla="*/ -247 h 958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7212" h="95829">
                      <a:moveTo>
                        <a:pt x="19644" y="-247"/>
                      </a:moveTo>
                      <a:cubicBezTo>
                        <a:pt x="19644" y="-247"/>
                        <a:pt x="19644" y="1088"/>
                        <a:pt x="18786" y="3376"/>
                      </a:cubicBezTo>
                      <a:cubicBezTo>
                        <a:pt x="17928" y="5665"/>
                        <a:pt x="17451" y="8907"/>
                        <a:pt x="16497" y="12912"/>
                      </a:cubicBezTo>
                      <a:cubicBezTo>
                        <a:pt x="15925" y="14914"/>
                        <a:pt x="15544" y="17107"/>
                        <a:pt x="14876" y="19300"/>
                      </a:cubicBezTo>
                      <a:cubicBezTo>
                        <a:pt x="14209" y="21494"/>
                        <a:pt x="13637" y="23973"/>
                        <a:pt x="12969" y="26452"/>
                      </a:cubicBezTo>
                      <a:cubicBezTo>
                        <a:pt x="11729" y="31601"/>
                        <a:pt x="10013" y="36750"/>
                        <a:pt x="8678" y="42376"/>
                      </a:cubicBezTo>
                      <a:cubicBezTo>
                        <a:pt x="7343" y="48002"/>
                        <a:pt x="5532" y="53341"/>
                        <a:pt x="4197" y="58776"/>
                      </a:cubicBezTo>
                      <a:cubicBezTo>
                        <a:pt x="2862" y="64211"/>
                        <a:pt x="1622" y="69456"/>
                        <a:pt x="669" y="74128"/>
                      </a:cubicBezTo>
                      <a:cubicBezTo>
                        <a:pt x="-952" y="83663"/>
                        <a:pt x="-762" y="91673"/>
                        <a:pt x="3720" y="95582"/>
                      </a:cubicBezTo>
                      <a:cubicBezTo>
                        <a:pt x="12778" y="84550"/>
                        <a:pt x="19530" y="71802"/>
                        <a:pt x="23553" y="58109"/>
                      </a:cubicBezTo>
                      <a:cubicBezTo>
                        <a:pt x="25031" y="52569"/>
                        <a:pt x="26080" y="46934"/>
                        <a:pt x="26700" y="41231"/>
                      </a:cubicBezTo>
                      <a:cubicBezTo>
                        <a:pt x="27034" y="36435"/>
                        <a:pt x="27034" y="31629"/>
                        <a:pt x="26700" y="26833"/>
                      </a:cubicBezTo>
                      <a:cubicBezTo>
                        <a:pt x="26214" y="20006"/>
                        <a:pt x="24840" y="13274"/>
                        <a:pt x="22600" y="6809"/>
                      </a:cubicBezTo>
                      <a:cubicBezTo>
                        <a:pt x="21780" y="4397"/>
                        <a:pt x="20788" y="2032"/>
                        <a:pt x="19644" y="-24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930" name="任意多边形: 形状 929">
                  <a:extLst>
                    <a:ext uri="{FF2B5EF4-FFF2-40B4-BE49-F238E27FC236}">
                      <a16:creationId xmlns:a16="http://schemas.microsoft.com/office/drawing/2014/main" id="{399CC1D3-DE00-AE4C-3D66-E5E7196B19E3}"/>
                    </a:ext>
                  </a:extLst>
                </p:cNvPr>
                <p:cNvSpPr/>
                <p:nvPr/>
              </p:nvSpPr>
              <p:spPr>
                <a:xfrm>
                  <a:off x="1500038" y="2698844"/>
                  <a:ext cx="14304" cy="72218"/>
                </a:xfrm>
                <a:custGeom>
                  <a:avLst/>
                  <a:gdLst>
                    <a:gd name="connsiteX0" fmla="*/ 2622 w 18338"/>
                    <a:gd name="connsiteY0" fmla="*/ -247 h 92587"/>
                    <a:gd name="connsiteX1" fmla="*/ 2622 w 18338"/>
                    <a:gd name="connsiteY1" fmla="*/ 707 h 92587"/>
                    <a:gd name="connsiteX2" fmla="*/ 2622 w 18338"/>
                    <a:gd name="connsiteY2" fmla="*/ 3281 h 92587"/>
                    <a:gd name="connsiteX3" fmla="*/ 2622 w 18338"/>
                    <a:gd name="connsiteY3" fmla="*/ 12817 h 92587"/>
                    <a:gd name="connsiteX4" fmla="*/ 1955 w 18338"/>
                    <a:gd name="connsiteY4" fmla="*/ 26261 h 92587"/>
                    <a:gd name="connsiteX5" fmla="*/ 906 w 18338"/>
                    <a:gd name="connsiteY5" fmla="*/ 41994 h 92587"/>
                    <a:gd name="connsiteX6" fmla="*/ -47 w 18338"/>
                    <a:gd name="connsiteY6" fmla="*/ 58204 h 92587"/>
                    <a:gd name="connsiteX7" fmla="*/ -47 w 18338"/>
                    <a:gd name="connsiteY7" fmla="*/ 73270 h 92587"/>
                    <a:gd name="connsiteX8" fmla="*/ 6818 w 18338"/>
                    <a:gd name="connsiteY8" fmla="*/ 92340 h 92587"/>
                    <a:gd name="connsiteX9" fmla="*/ 17783 w 18338"/>
                    <a:gd name="connsiteY9" fmla="*/ 52864 h 92587"/>
                    <a:gd name="connsiteX10" fmla="*/ 17783 w 18338"/>
                    <a:gd name="connsiteY10" fmla="*/ 36559 h 92587"/>
                    <a:gd name="connsiteX11" fmla="*/ 15114 w 18338"/>
                    <a:gd name="connsiteY11" fmla="*/ 23305 h 92587"/>
                    <a:gd name="connsiteX12" fmla="*/ 7676 w 18338"/>
                    <a:gd name="connsiteY12" fmla="*/ 5856 h 92587"/>
                    <a:gd name="connsiteX13" fmla="*/ 4816 w 18338"/>
                    <a:gd name="connsiteY13" fmla="*/ 1660 h 925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8338" h="92587">
                      <a:moveTo>
                        <a:pt x="2622" y="-247"/>
                      </a:moveTo>
                      <a:lnTo>
                        <a:pt x="2622" y="707"/>
                      </a:lnTo>
                      <a:cubicBezTo>
                        <a:pt x="2622" y="1279"/>
                        <a:pt x="2622" y="2137"/>
                        <a:pt x="2622" y="3281"/>
                      </a:cubicBezTo>
                      <a:cubicBezTo>
                        <a:pt x="2622" y="4425"/>
                        <a:pt x="2622" y="8716"/>
                        <a:pt x="2622" y="12817"/>
                      </a:cubicBezTo>
                      <a:cubicBezTo>
                        <a:pt x="2622" y="16917"/>
                        <a:pt x="2050" y="21208"/>
                        <a:pt x="1955" y="26261"/>
                      </a:cubicBezTo>
                      <a:cubicBezTo>
                        <a:pt x="1859" y="31315"/>
                        <a:pt x="1097" y="36464"/>
                        <a:pt x="906" y="41994"/>
                      </a:cubicBezTo>
                      <a:cubicBezTo>
                        <a:pt x="715" y="47525"/>
                        <a:pt x="239" y="52864"/>
                        <a:pt x="-47" y="58204"/>
                      </a:cubicBezTo>
                      <a:cubicBezTo>
                        <a:pt x="-333" y="63220"/>
                        <a:pt x="-333" y="68254"/>
                        <a:pt x="-47" y="73270"/>
                      </a:cubicBezTo>
                      <a:cubicBezTo>
                        <a:pt x="-47" y="82805"/>
                        <a:pt x="2050" y="89671"/>
                        <a:pt x="6818" y="92340"/>
                      </a:cubicBezTo>
                      <a:cubicBezTo>
                        <a:pt x="12968" y="80002"/>
                        <a:pt x="16687" y="66605"/>
                        <a:pt x="17783" y="52864"/>
                      </a:cubicBezTo>
                      <a:cubicBezTo>
                        <a:pt x="18174" y="47439"/>
                        <a:pt x="18174" y="41985"/>
                        <a:pt x="17783" y="36559"/>
                      </a:cubicBezTo>
                      <a:cubicBezTo>
                        <a:pt x="17183" y="32087"/>
                        <a:pt x="16286" y="27663"/>
                        <a:pt x="15114" y="23305"/>
                      </a:cubicBezTo>
                      <a:cubicBezTo>
                        <a:pt x="13378" y="17193"/>
                        <a:pt x="10880" y="11339"/>
                        <a:pt x="7676" y="5856"/>
                      </a:cubicBezTo>
                      <a:cubicBezTo>
                        <a:pt x="6799" y="4406"/>
                        <a:pt x="5836" y="3014"/>
                        <a:pt x="4816" y="1660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931" name="任意多边形: 形状 930">
                  <a:extLst>
                    <a:ext uri="{FF2B5EF4-FFF2-40B4-BE49-F238E27FC236}">
                      <a16:creationId xmlns:a16="http://schemas.microsoft.com/office/drawing/2014/main" id="{97E78CB7-83EC-4F29-255D-0BDBAE90408F}"/>
                    </a:ext>
                  </a:extLst>
                </p:cNvPr>
                <p:cNvSpPr/>
                <p:nvPr/>
              </p:nvSpPr>
              <p:spPr>
                <a:xfrm>
                  <a:off x="1510768" y="2654741"/>
                  <a:ext cx="18708" cy="65004"/>
                </a:xfrm>
                <a:custGeom>
                  <a:avLst/>
                  <a:gdLst>
                    <a:gd name="connsiteX0" fmla="*/ -262 w 23985"/>
                    <a:gd name="connsiteY0" fmla="*/ -247 h 83338"/>
                    <a:gd name="connsiteX1" fmla="*/ 1645 w 23985"/>
                    <a:gd name="connsiteY1" fmla="*/ 11863 h 83338"/>
                    <a:gd name="connsiteX2" fmla="*/ 3552 w 23985"/>
                    <a:gd name="connsiteY2" fmla="*/ 24450 h 83338"/>
                    <a:gd name="connsiteX3" fmla="*/ 5555 w 23985"/>
                    <a:gd name="connsiteY3" fmla="*/ 39134 h 83338"/>
                    <a:gd name="connsiteX4" fmla="*/ 10608 w 23985"/>
                    <a:gd name="connsiteY4" fmla="*/ 67740 h 83338"/>
                    <a:gd name="connsiteX5" fmla="*/ 20620 w 23985"/>
                    <a:gd name="connsiteY5" fmla="*/ 83092 h 83338"/>
                    <a:gd name="connsiteX6" fmla="*/ 22623 w 23985"/>
                    <a:gd name="connsiteY6" fmla="*/ 72317 h 83338"/>
                    <a:gd name="connsiteX7" fmla="*/ 23576 w 23985"/>
                    <a:gd name="connsiteY7" fmla="*/ 62209 h 83338"/>
                    <a:gd name="connsiteX8" fmla="*/ 22813 w 23985"/>
                    <a:gd name="connsiteY8" fmla="*/ 44188 h 83338"/>
                    <a:gd name="connsiteX9" fmla="*/ 14613 w 23985"/>
                    <a:gd name="connsiteY9" fmla="*/ 17870 h 83338"/>
                    <a:gd name="connsiteX10" fmla="*/ 9369 w 23985"/>
                    <a:gd name="connsiteY10" fmla="*/ 9384 h 83338"/>
                    <a:gd name="connsiteX11" fmla="*/ 4506 w 23985"/>
                    <a:gd name="connsiteY11" fmla="*/ 3663 h 83338"/>
                    <a:gd name="connsiteX12" fmla="*/ -262 w 23985"/>
                    <a:gd name="connsiteY12" fmla="*/ -247 h 833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3985" h="83338">
                      <a:moveTo>
                        <a:pt x="-262" y="-247"/>
                      </a:moveTo>
                      <a:lnTo>
                        <a:pt x="1645" y="11863"/>
                      </a:lnTo>
                      <a:cubicBezTo>
                        <a:pt x="2217" y="15487"/>
                        <a:pt x="2885" y="19682"/>
                        <a:pt x="3552" y="24450"/>
                      </a:cubicBezTo>
                      <a:cubicBezTo>
                        <a:pt x="4220" y="29217"/>
                        <a:pt x="4887" y="33985"/>
                        <a:pt x="5555" y="39134"/>
                      </a:cubicBezTo>
                      <a:cubicBezTo>
                        <a:pt x="6718" y="48755"/>
                        <a:pt x="8406" y="58300"/>
                        <a:pt x="10608" y="67740"/>
                      </a:cubicBezTo>
                      <a:cubicBezTo>
                        <a:pt x="12611" y="76035"/>
                        <a:pt x="15758" y="82233"/>
                        <a:pt x="20620" y="83092"/>
                      </a:cubicBezTo>
                      <a:cubicBezTo>
                        <a:pt x="21383" y="79373"/>
                        <a:pt x="22146" y="75845"/>
                        <a:pt x="22623" y="72317"/>
                      </a:cubicBezTo>
                      <a:cubicBezTo>
                        <a:pt x="23119" y="68970"/>
                        <a:pt x="23443" y="65594"/>
                        <a:pt x="23576" y="62209"/>
                      </a:cubicBezTo>
                      <a:cubicBezTo>
                        <a:pt x="23920" y="56192"/>
                        <a:pt x="23662" y="50157"/>
                        <a:pt x="22813" y="44188"/>
                      </a:cubicBezTo>
                      <a:cubicBezTo>
                        <a:pt x="21650" y="34996"/>
                        <a:pt x="18875" y="26090"/>
                        <a:pt x="14613" y="17870"/>
                      </a:cubicBezTo>
                      <a:cubicBezTo>
                        <a:pt x="13068" y="14924"/>
                        <a:pt x="11314" y="12082"/>
                        <a:pt x="9369" y="9384"/>
                      </a:cubicBezTo>
                      <a:cubicBezTo>
                        <a:pt x="7872" y="7372"/>
                        <a:pt x="6251" y="5465"/>
                        <a:pt x="4506" y="3663"/>
                      </a:cubicBezTo>
                      <a:cubicBezTo>
                        <a:pt x="3028" y="2233"/>
                        <a:pt x="1435" y="926"/>
                        <a:pt x="-262" y="-24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932" name="任意多边形: 形状 931">
                  <a:extLst>
                    <a:ext uri="{FF2B5EF4-FFF2-40B4-BE49-F238E27FC236}">
                      <a16:creationId xmlns:a16="http://schemas.microsoft.com/office/drawing/2014/main" id="{E68ACE3F-61D1-CDFD-5807-879FE514D25D}"/>
                    </a:ext>
                  </a:extLst>
                </p:cNvPr>
                <p:cNvSpPr/>
                <p:nvPr/>
              </p:nvSpPr>
              <p:spPr>
                <a:xfrm>
                  <a:off x="1510470" y="2609148"/>
                  <a:ext cx="27228" cy="55658"/>
                </a:xfrm>
                <a:custGeom>
                  <a:avLst/>
                  <a:gdLst>
                    <a:gd name="connsiteX0" fmla="*/ -262 w 34908"/>
                    <a:gd name="connsiteY0" fmla="*/ -247 h 71356"/>
                    <a:gd name="connsiteX1" fmla="*/ 882 w 34908"/>
                    <a:gd name="connsiteY1" fmla="*/ 2614 h 71356"/>
                    <a:gd name="connsiteX2" fmla="*/ 3648 w 34908"/>
                    <a:gd name="connsiteY2" fmla="*/ 10337 h 71356"/>
                    <a:gd name="connsiteX3" fmla="*/ 7652 w 34908"/>
                    <a:gd name="connsiteY3" fmla="*/ 21398 h 71356"/>
                    <a:gd name="connsiteX4" fmla="*/ 10036 w 34908"/>
                    <a:gd name="connsiteY4" fmla="*/ 27787 h 71356"/>
                    <a:gd name="connsiteX5" fmla="*/ 12324 w 34908"/>
                    <a:gd name="connsiteY5" fmla="*/ 34461 h 71356"/>
                    <a:gd name="connsiteX6" fmla="*/ 17283 w 34908"/>
                    <a:gd name="connsiteY6" fmla="*/ 47811 h 71356"/>
                    <a:gd name="connsiteX7" fmla="*/ 22432 w 34908"/>
                    <a:gd name="connsiteY7" fmla="*/ 59730 h 71356"/>
                    <a:gd name="connsiteX8" fmla="*/ 34637 w 34908"/>
                    <a:gd name="connsiteY8" fmla="*/ 71077 h 71356"/>
                    <a:gd name="connsiteX9" fmla="*/ 33207 w 34908"/>
                    <a:gd name="connsiteY9" fmla="*/ 51339 h 71356"/>
                    <a:gd name="connsiteX10" fmla="*/ 31490 w 34908"/>
                    <a:gd name="connsiteY10" fmla="*/ 42757 h 71356"/>
                    <a:gd name="connsiteX11" fmla="*/ 29106 w 34908"/>
                    <a:gd name="connsiteY11" fmla="*/ 35034 h 71356"/>
                    <a:gd name="connsiteX12" fmla="*/ 16711 w 34908"/>
                    <a:gd name="connsiteY12" fmla="*/ 13007 h 71356"/>
                    <a:gd name="connsiteX13" fmla="*/ 4887 w 34908"/>
                    <a:gd name="connsiteY13" fmla="*/ 2518 h 71356"/>
                    <a:gd name="connsiteX14" fmla="*/ 1168 w 34908"/>
                    <a:gd name="connsiteY14" fmla="*/ 325 h 713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34908" h="71356">
                      <a:moveTo>
                        <a:pt x="-262" y="-247"/>
                      </a:moveTo>
                      <a:cubicBezTo>
                        <a:pt x="-262" y="-247"/>
                        <a:pt x="215" y="802"/>
                        <a:pt x="882" y="2614"/>
                      </a:cubicBezTo>
                      <a:lnTo>
                        <a:pt x="3648" y="10337"/>
                      </a:lnTo>
                      <a:cubicBezTo>
                        <a:pt x="4982" y="13579"/>
                        <a:pt x="6222" y="17298"/>
                        <a:pt x="7652" y="21398"/>
                      </a:cubicBezTo>
                      <a:cubicBezTo>
                        <a:pt x="8415" y="23496"/>
                        <a:pt x="9273" y="25594"/>
                        <a:pt x="10036" y="27787"/>
                      </a:cubicBezTo>
                      <a:lnTo>
                        <a:pt x="12324" y="34461"/>
                      </a:lnTo>
                      <a:cubicBezTo>
                        <a:pt x="13946" y="38848"/>
                        <a:pt x="15567" y="43329"/>
                        <a:pt x="17283" y="47811"/>
                      </a:cubicBezTo>
                      <a:cubicBezTo>
                        <a:pt x="18999" y="52292"/>
                        <a:pt x="20811" y="56202"/>
                        <a:pt x="22432" y="59730"/>
                      </a:cubicBezTo>
                      <a:cubicBezTo>
                        <a:pt x="25960" y="66786"/>
                        <a:pt x="30060" y="71554"/>
                        <a:pt x="34637" y="71077"/>
                      </a:cubicBezTo>
                      <a:cubicBezTo>
                        <a:pt x="34723" y="64469"/>
                        <a:pt x="34246" y="57861"/>
                        <a:pt x="33207" y="51339"/>
                      </a:cubicBezTo>
                      <a:cubicBezTo>
                        <a:pt x="32758" y="48288"/>
                        <a:pt x="32186" y="45427"/>
                        <a:pt x="31490" y="42757"/>
                      </a:cubicBezTo>
                      <a:cubicBezTo>
                        <a:pt x="30823" y="39992"/>
                        <a:pt x="29869" y="37417"/>
                        <a:pt x="29106" y="35034"/>
                      </a:cubicBezTo>
                      <a:cubicBezTo>
                        <a:pt x="26284" y="27024"/>
                        <a:pt x="22089" y="19577"/>
                        <a:pt x="16711" y="13007"/>
                      </a:cubicBezTo>
                      <a:cubicBezTo>
                        <a:pt x="13288" y="8964"/>
                        <a:pt x="9311" y="5436"/>
                        <a:pt x="4887" y="2518"/>
                      </a:cubicBezTo>
                      <a:cubicBezTo>
                        <a:pt x="3686" y="1717"/>
                        <a:pt x="2446" y="983"/>
                        <a:pt x="1168" y="325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933" name="任意多边形: 形状 932">
                  <a:extLst>
                    <a:ext uri="{FF2B5EF4-FFF2-40B4-BE49-F238E27FC236}">
                      <a16:creationId xmlns:a16="http://schemas.microsoft.com/office/drawing/2014/main" id="{8ACBD518-91F7-E7CB-2667-B55CEA78034A}"/>
                    </a:ext>
                  </a:extLst>
                </p:cNvPr>
                <p:cNvSpPr/>
                <p:nvPr/>
              </p:nvSpPr>
              <p:spPr>
                <a:xfrm>
                  <a:off x="1501247" y="2564449"/>
                  <a:ext cx="35179" cy="44338"/>
                </a:xfrm>
                <a:custGeom>
                  <a:avLst/>
                  <a:gdLst>
                    <a:gd name="connsiteX0" fmla="*/ -262 w 45101"/>
                    <a:gd name="connsiteY0" fmla="*/ -247 h 56844"/>
                    <a:gd name="connsiteX1" fmla="*/ 5364 w 45101"/>
                    <a:gd name="connsiteY1" fmla="*/ 8430 h 56844"/>
                    <a:gd name="connsiteX2" fmla="*/ 10990 w 45101"/>
                    <a:gd name="connsiteY2" fmla="*/ 17966 h 56844"/>
                    <a:gd name="connsiteX3" fmla="*/ 17664 w 45101"/>
                    <a:gd name="connsiteY3" fmla="*/ 28741 h 56844"/>
                    <a:gd name="connsiteX4" fmla="*/ 31681 w 45101"/>
                    <a:gd name="connsiteY4" fmla="*/ 49050 h 56844"/>
                    <a:gd name="connsiteX5" fmla="*/ 38451 w 45101"/>
                    <a:gd name="connsiteY5" fmla="*/ 55248 h 56844"/>
                    <a:gd name="connsiteX6" fmla="*/ 44840 w 45101"/>
                    <a:gd name="connsiteY6" fmla="*/ 56202 h 56844"/>
                    <a:gd name="connsiteX7" fmla="*/ 39882 w 45101"/>
                    <a:gd name="connsiteY7" fmla="*/ 38657 h 56844"/>
                    <a:gd name="connsiteX8" fmla="*/ 33016 w 45101"/>
                    <a:gd name="connsiteY8" fmla="*/ 25022 h 56844"/>
                    <a:gd name="connsiteX9" fmla="*/ 25293 w 45101"/>
                    <a:gd name="connsiteY9" fmla="*/ 15486 h 56844"/>
                    <a:gd name="connsiteX10" fmla="*/ 17569 w 45101"/>
                    <a:gd name="connsiteY10" fmla="*/ 8621 h 56844"/>
                    <a:gd name="connsiteX11" fmla="*/ 4887 w 45101"/>
                    <a:gd name="connsiteY11" fmla="*/ 1851 h 56844"/>
                    <a:gd name="connsiteX12" fmla="*/ -262 w 45101"/>
                    <a:gd name="connsiteY12" fmla="*/ -247 h 568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5101" h="56844">
                      <a:moveTo>
                        <a:pt x="-262" y="-247"/>
                      </a:moveTo>
                      <a:cubicBezTo>
                        <a:pt x="-262" y="-247"/>
                        <a:pt x="1836" y="3186"/>
                        <a:pt x="5364" y="8430"/>
                      </a:cubicBezTo>
                      <a:lnTo>
                        <a:pt x="10990" y="17966"/>
                      </a:lnTo>
                      <a:cubicBezTo>
                        <a:pt x="13183" y="21398"/>
                        <a:pt x="15281" y="25022"/>
                        <a:pt x="17664" y="28741"/>
                      </a:cubicBezTo>
                      <a:cubicBezTo>
                        <a:pt x="21888" y="35815"/>
                        <a:pt x="26570" y="42595"/>
                        <a:pt x="31681" y="49050"/>
                      </a:cubicBezTo>
                      <a:cubicBezTo>
                        <a:pt x="33560" y="51491"/>
                        <a:pt x="35848" y="53589"/>
                        <a:pt x="38451" y="55248"/>
                      </a:cubicBezTo>
                      <a:cubicBezTo>
                        <a:pt x="40292" y="56612"/>
                        <a:pt x="42685" y="56965"/>
                        <a:pt x="44840" y="56202"/>
                      </a:cubicBezTo>
                      <a:cubicBezTo>
                        <a:pt x="43658" y="50233"/>
                        <a:pt x="42008" y="44359"/>
                        <a:pt x="39882" y="38657"/>
                      </a:cubicBezTo>
                      <a:cubicBezTo>
                        <a:pt x="37965" y="33937"/>
                        <a:pt x="35667" y="29379"/>
                        <a:pt x="33016" y="25022"/>
                      </a:cubicBezTo>
                      <a:cubicBezTo>
                        <a:pt x="30699" y="21637"/>
                        <a:pt x="28115" y="18452"/>
                        <a:pt x="25293" y="15486"/>
                      </a:cubicBezTo>
                      <a:cubicBezTo>
                        <a:pt x="22918" y="12979"/>
                        <a:pt x="20334" y="10690"/>
                        <a:pt x="17569" y="8621"/>
                      </a:cubicBezTo>
                      <a:cubicBezTo>
                        <a:pt x="13717" y="5722"/>
                        <a:pt x="9445" y="3434"/>
                        <a:pt x="4887" y="1851"/>
                      </a:cubicBezTo>
                      <a:cubicBezTo>
                        <a:pt x="3247" y="983"/>
                        <a:pt x="1521" y="278"/>
                        <a:pt x="-262" y="-24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934" name="任意多边形: 形状 933">
                  <a:extLst>
                    <a:ext uri="{FF2B5EF4-FFF2-40B4-BE49-F238E27FC236}">
                      <a16:creationId xmlns:a16="http://schemas.microsoft.com/office/drawing/2014/main" id="{F5CBF07B-8BD0-A199-CA6E-DED56EB9FB02}"/>
                    </a:ext>
                  </a:extLst>
                </p:cNvPr>
                <p:cNvSpPr/>
                <p:nvPr/>
              </p:nvSpPr>
              <p:spPr>
                <a:xfrm>
                  <a:off x="1483323" y="2522810"/>
                  <a:ext cx="40013" cy="31819"/>
                </a:xfrm>
                <a:custGeom>
                  <a:avLst/>
                  <a:gdLst>
                    <a:gd name="connsiteX0" fmla="*/ -262 w 51299"/>
                    <a:gd name="connsiteY0" fmla="*/ -70 h 40793"/>
                    <a:gd name="connsiteX1" fmla="*/ 21383 w 51299"/>
                    <a:gd name="connsiteY1" fmla="*/ 21480 h 40793"/>
                    <a:gd name="connsiteX2" fmla="*/ 29774 w 51299"/>
                    <a:gd name="connsiteY2" fmla="*/ 29585 h 40793"/>
                    <a:gd name="connsiteX3" fmla="*/ 37879 w 51299"/>
                    <a:gd name="connsiteY3" fmla="*/ 36355 h 40793"/>
                    <a:gd name="connsiteX4" fmla="*/ 51038 w 51299"/>
                    <a:gd name="connsiteY4" fmla="*/ 39406 h 40793"/>
                    <a:gd name="connsiteX5" fmla="*/ 43219 w 51299"/>
                    <a:gd name="connsiteY5" fmla="*/ 24817 h 40793"/>
                    <a:gd name="connsiteX6" fmla="*/ 34446 w 51299"/>
                    <a:gd name="connsiteY6" fmla="*/ 14329 h 40793"/>
                    <a:gd name="connsiteX7" fmla="*/ 17283 w 51299"/>
                    <a:gd name="connsiteY7" fmla="*/ 2887 h 40793"/>
                    <a:gd name="connsiteX8" fmla="*/ 4601 w 51299"/>
                    <a:gd name="connsiteY8" fmla="*/ -165 h 40793"/>
                    <a:gd name="connsiteX9" fmla="*/ -262 w 51299"/>
                    <a:gd name="connsiteY9" fmla="*/ -70 h 407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1299" h="40793">
                      <a:moveTo>
                        <a:pt x="-262" y="-70"/>
                      </a:moveTo>
                      <a:lnTo>
                        <a:pt x="21383" y="21480"/>
                      </a:lnTo>
                      <a:cubicBezTo>
                        <a:pt x="24149" y="24341"/>
                        <a:pt x="26914" y="27106"/>
                        <a:pt x="29774" y="29585"/>
                      </a:cubicBezTo>
                      <a:cubicBezTo>
                        <a:pt x="32320" y="32017"/>
                        <a:pt x="35028" y="34276"/>
                        <a:pt x="37879" y="36355"/>
                      </a:cubicBezTo>
                      <a:cubicBezTo>
                        <a:pt x="43124" y="40074"/>
                        <a:pt x="47414" y="41886"/>
                        <a:pt x="51038" y="39406"/>
                      </a:cubicBezTo>
                      <a:cubicBezTo>
                        <a:pt x="48864" y="34324"/>
                        <a:pt x="46251" y="29442"/>
                        <a:pt x="43219" y="24817"/>
                      </a:cubicBezTo>
                      <a:cubicBezTo>
                        <a:pt x="40578" y="21089"/>
                        <a:pt x="37650" y="17580"/>
                        <a:pt x="34446" y="14329"/>
                      </a:cubicBezTo>
                      <a:cubicBezTo>
                        <a:pt x="29555" y="9399"/>
                        <a:pt x="23719" y="5509"/>
                        <a:pt x="17283" y="2887"/>
                      </a:cubicBezTo>
                      <a:cubicBezTo>
                        <a:pt x="13250" y="1180"/>
                        <a:pt x="8968" y="150"/>
                        <a:pt x="4601" y="-165"/>
                      </a:cubicBezTo>
                      <a:cubicBezTo>
                        <a:pt x="2980" y="-298"/>
                        <a:pt x="1350" y="-270"/>
                        <a:pt x="-262" y="-70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935" name="任意多边形: 形状 934">
                  <a:extLst>
                    <a:ext uri="{FF2B5EF4-FFF2-40B4-BE49-F238E27FC236}">
                      <a16:creationId xmlns:a16="http://schemas.microsoft.com/office/drawing/2014/main" id="{5E07536C-0744-FBDA-FDAD-A46FB7DB758F}"/>
                    </a:ext>
                  </a:extLst>
                </p:cNvPr>
                <p:cNvSpPr/>
                <p:nvPr/>
              </p:nvSpPr>
              <p:spPr>
                <a:xfrm>
                  <a:off x="1457515" y="2485059"/>
                  <a:ext cx="41798" cy="21086"/>
                </a:xfrm>
                <a:custGeom>
                  <a:avLst/>
                  <a:gdLst>
                    <a:gd name="connsiteX0" fmla="*/ -262 w 53587"/>
                    <a:gd name="connsiteY0" fmla="*/ 2082 h 27033"/>
                    <a:gd name="connsiteX1" fmla="*/ 1645 w 53587"/>
                    <a:gd name="connsiteY1" fmla="*/ 3227 h 27033"/>
                    <a:gd name="connsiteX2" fmla="*/ 6890 w 53587"/>
                    <a:gd name="connsiteY2" fmla="*/ 6468 h 27033"/>
                    <a:gd name="connsiteX3" fmla="*/ 23195 w 53587"/>
                    <a:gd name="connsiteY3" fmla="*/ 16004 h 27033"/>
                    <a:gd name="connsiteX4" fmla="*/ 32253 w 53587"/>
                    <a:gd name="connsiteY4" fmla="*/ 21153 h 27033"/>
                    <a:gd name="connsiteX5" fmla="*/ 40835 w 53587"/>
                    <a:gd name="connsiteY5" fmla="*/ 25253 h 27033"/>
                    <a:gd name="connsiteX6" fmla="*/ 48177 w 53587"/>
                    <a:gd name="connsiteY6" fmla="*/ 26779 h 27033"/>
                    <a:gd name="connsiteX7" fmla="*/ 53326 w 53587"/>
                    <a:gd name="connsiteY7" fmla="*/ 24490 h 27033"/>
                    <a:gd name="connsiteX8" fmla="*/ 16138 w 53587"/>
                    <a:gd name="connsiteY8" fmla="*/ 175 h 27033"/>
                    <a:gd name="connsiteX9" fmla="*/ 4124 w 53587"/>
                    <a:gd name="connsiteY9" fmla="*/ 175 h 27033"/>
                    <a:gd name="connsiteX10" fmla="*/ -262 w 53587"/>
                    <a:gd name="connsiteY10" fmla="*/ 2082 h 270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3587" h="27033">
                      <a:moveTo>
                        <a:pt x="-262" y="2082"/>
                      </a:moveTo>
                      <a:lnTo>
                        <a:pt x="1645" y="3227"/>
                      </a:lnTo>
                      <a:lnTo>
                        <a:pt x="6890" y="6468"/>
                      </a:lnTo>
                      <a:cubicBezTo>
                        <a:pt x="11371" y="9043"/>
                        <a:pt x="17092" y="12762"/>
                        <a:pt x="23195" y="16004"/>
                      </a:cubicBezTo>
                      <a:cubicBezTo>
                        <a:pt x="26151" y="17815"/>
                        <a:pt x="29297" y="19627"/>
                        <a:pt x="32253" y="21153"/>
                      </a:cubicBezTo>
                      <a:cubicBezTo>
                        <a:pt x="35018" y="22717"/>
                        <a:pt x="37879" y="24090"/>
                        <a:pt x="40835" y="25253"/>
                      </a:cubicBezTo>
                      <a:cubicBezTo>
                        <a:pt x="43181" y="26159"/>
                        <a:pt x="45660" y="26674"/>
                        <a:pt x="48177" y="26779"/>
                      </a:cubicBezTo>
                      <a:cubicBezTo>
                        <a:pt x="50160" y="26883"/>
                        <a:pt x="52077" y="26035"/>
                        <a:pt x="53326" y="24490"/>
                      </a:cubicBezTo>
                      <a:cubicBezTo>
                        <a:pt x="44830" y="11589"/>
                        <a:pt x="31366" y="2778"/>
                        <a:pt x="16138" y="175"/>
                      </a:cubicBezTo>
                      <a:cubicBezTo>
                        <a:pt x="12153" y="-387"/>
                        <a:pt x="8110" y="-387"/>
                        <a:pt x="4124" y="175"/>
                      </a:cubicBezTo>
                      <a:cubicBezTo>
                        <a:pt x="2608" y="681"/>
                        <a:pt x="1140" y="1319"/>
                        <a:pt x="-262" y="2082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936" name="任意多边形: 形状 935">
                  <a:extLst>
                    <a:ext uri="{FF2B5EF4-FFF2-40B4-BE49-F238E27FC236}">
                      <a16:creationId xmlns:a16="http://schemas.microsoft.com/office/drawing/2014/main" id="{8290C146-E3EF-5D84-FC42-694AD7D2EA04}"/>
                    </a:ext>
                  </a:extLst>
                </p:cNvPr>
                <p:cNvSpPr/>
                <p:nvPr/>
              </p:nvSpPr>
              <p:spPr>
                <a:xfrm>
                  <a:off x="1425088" y="2453716"/>
                  <a:ext cx="40831" cy="13049"/>
                </a:xfrm>
                <a:custGeom>
                  <a:avLst/>
                  <a:gdLst>
                    <a:gd name="connsiteX0" fmla="*/ -262 w 52348"/>
                    <a:gd name="connsiteY0" fmla="*/ 5364 h 16729"/>
                    <a:gd name="connsiteX1" fmla="*/ 6985 w 52348"/>
                    <a:gd name="connsiteY1" fmla="*/ 7653 h 16729"/>
                    <a:gd name="connsiteX2" fmla="*/ 14518 w 52348"/>
                    <a:gd name="connsiteY2" fmla="*/ 9941 h 16729"/>
                    <a:gd name="connsiteX3" fmla="*/ 23290 w 52348"/>
                    <a:gd name="connsiteY3" fmla="*/ 12516 h 16729"/>
                    <a:gd name="connsiteX4" fmla="*/ 32825 w 52348"/>
                    <a:gd name="connsiteY4" fmla="*/ 14899 h 16729"/>
                    <a:gd name="connsiteX5" fmla="*/ 41216 w 52348"/>
                    <a:gd name="connsiteY5" fmla="*/ 16330 h 16729"/>
                    <a:gd name="connsiteX6" fmla="*/ 52086 w 52348"/>
                    <a:gd name="connsiteY6" fmla="*/ 12516 h 16729"/>
                    <a:gd name="connsiteX7" fmla="*/ 13946 w 52348"/>
                    <a:gd name="connsiteY7" fmla="*/ 25 h 16729"/>
                    <a:gd name="connsiteX8" fmla="*/ -262 w 52348"/>
                    <a:gd name="connsiteY8" fmla="*/ 5364 h 167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2348" h="16729">
                      <a:moveTo>
                        <a:pt x="-262" y="5364"/>
                      </a:moveTo>
                      <a:cubicBezTo>
                        <a:pt x="-262" y="5364"/>
                        <a:pt x="2503" y="6413"/>
                        <a:pt x="6985" y="7653"/>
                      </a:cubicBezTo>
                      <a:lnTo>
                        <a:pt x="14518" y="9941"/>
                      </a:lnTo>
                      <a:lnTo>
                        <a:pt x="23290" y="12516"/>
                      </a:lnTo>
                      <a:cubicBezTo>
                        <a:pt x="26341" y="13374"/>
                        <a:pt x="29393" y="14232"/>
                        <a:pt x="32825" y="14899"/>
                      </a:cubicBezTo>
                      <a:cubicBezTo>
                        <a:pt x="35591" y="15538"/>
                        <a:pt x="38394" y="16015"/>
                        <a:pt x="41216" y="16330"/>
                      </a:cubicBezTo>
                      <a:cubicBezTo>
                        <a:pt x="46366" y="16807"/>
                        <a:pt x="50752" y="16330"/>
                        <a:pt x="52086" y="12516"/>
                      </a:cubicBezTo>
                      <a:cubicBezTo>
                        <a:pt x="41741" y="3095"/>
                        <a:pt x="27858" y="-1444"/>
                        <a:pt x="13946" y="25"/>
                      </a:cubicBezTo>
                      <a:cubicBezTo>
                        <a:pt x="8873" y="730"/>
                        <a:pt x="4019" y="2561"/>
                        <a:pt x="-262" y="5364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937" name="任意多边形: 形状 936">
                  <a:extLst>
                    <a:ext uri="{FF2B5EF4-FFF2-40B4-BE49-F238E27FC236}">
                      <a16:creationId xmlns:a16="http://schemas.microsoft.com/office/drawing/2014/main" id="{8389B258-AB2B-16EF-EE3E-33E91F6EAA72}"/>
                    </a:ext>
                  </a:extLst>
                </p:cNvPr>
                <p:cNvSpPr/>
                <p:nvPr/>
              </p:nvSpPr>
              <p:spPr>
                <a:xfrm>
                  <a:off x="1387528" y="2429526"/>
                  <a:ext cx="37335" cy="9007"/>
                </a:xfrm>
                <a:custGeom>
                  <a:avLst/>
                  <a:gdLst>
                    <a:gd name="connsiteX0" fmla="*/ -262 w 47866"/>
                    <a:gd name="connsiteY0" fmla="*/ 11300 h 11547"/>
                    <a:gd name="connsiteX1" fmla="*/ 7080 w 47866"/>
                    <a:gd name="connsiteY1" fmla="*/ 11300 h 11547"/>
                    <a:gd name="connsiteX2" fmla="*/ 14232 w 47866"/>
                    <a:gd name="connsiteY2" fmla="*/ 11300 h 11547"/>
                    <a:gd name="connsiteX3" fmla="*/ 22527 w 47866"/>
                    <a:gd name="connsiteY3" fmla="*/ 11300 h 11547"/>
                    <a:gd name="connsiteX4" fmla="*/ 31014 w 47866"/>
                    <a:gd name="connsiteY4" fmla="*/ 11300 h 11547"/>
                    <a:gd name="connsiteX5" fmla="*/ 38737 w 47866"/>
                    <a:gd name="connsiteY5" fmla="*/ 10537 h 11547"/>
                    <a:gd name="connsiteX6" fmla="*/ 47605 w 47866"/>
                    <a:gd name="connsiteY6" fmla="*/ 4340 h 11547"/>
                    <a:gd name="connsiteX7" fmla="*/ 36735 w 47866"/>
                    <a:gd name="connsiteY7" fmla="*/ 716 h 11547"/>
                    <a:gd name="connsiteX8" fmla="*/ 27199 w 47866"/>
                    <a:gd name="connsiteY8" fmla="*/ -237 h 11547"/>
                    <a:gd name="connsiteX9" fmla="*/ 18999 w 47866"/>
                    <a:gd name="connsiteY9" fmla="*/ 621 h 11547"/>
                    <a:gd name="connsiteX10" fmla="*/ 12229 w 47866"/>
                    <a:gd name="connsiteY10" fmla="*/ 2719 h 11547"/>
                    <a:gd name="connsiteX11" fmla="*/ 3361 w 47866"/>
                    <a:gd name="connsiteY11" fmla="*/ 8154 h 11547"/>
                    <a:gd name="connsiteX12" fmla="*/ -262 w 47866"/>
                    <a:gd name="connsiteY12" fmla="*/ 11300 h 115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7866" h="11547">
                      <a:moveTo>
                        <a:pt x="-262" y="11300"/>
                      </a:moveTo>
                      <a:lnTo>
                        <a:pt x="7080" y="11300"/>
                      </a:lnTo>
                      <a:cubicBezTo>
                        <a:pt x="9178" y="11300"/>
                        <a:pt x="11562" y="11300"/>
                        <a:pt x="14232" y="11300"/>
                      </a:cubicBezTo>
                      <a:cubicBezTo>
                        <a:pt x="16901" y="11300"/>
                        <a:pt x="19667" y="11300"/>
                        <a:pt x="22527" y="11300"/>
                      </a:cubicBezTo>
                      <a:cubicBezTo>
                        <a:pt x="25388" y="11300"/>
                        <a:pt x="28248" y="11300"/>
                        <a:pt x="31014" y="11300"/>
                      </a:cubicBezTo>
                      <a:cubicBezTo>
                        <a:pt x="33598" y="11205"/>
                        <a:pt x="36182" y="10948"/>
                        <a:pt x="38737" y="10537"/>
                      </a:cubicBezTo>
                      <a:cubicBezTo>
                        <a:pt x="43314" y="9584"/>
                        <a:pt x="46842" y="7772"/>
                        <a:pt x="47605" y="4340"/>
                      </a:cubicBezTo>
                      <a:cubicBezTo>
                        <a:pt x="44077" y="2862"/>
                        <a:pt x="40444" y="1651"/>
                        <a:pt x="36735" y="716"/>
                      </a:cubicBezTo>
                      <a:cubicBezTo>
                        <a:pt x="33598" y="58"/>
                        <a:pt x="30403" y="-256"/>
                        <a:pt x="27199" y="-237"/>
                      </a:cubicBezTo>
                      <a:cubicBezTo>
                        <a:pt x="24444" y="-304"/>
                        <a:pt x="21688" y="-18"/>
                        <a:pt x="18999" y="621"/>
                      </a:cubicBezTo>
                      <a:cubicBezTo>
                        <a:pt x="16692" y="1155"/>
                        <a:pt x="14432" y="1851"/>
                        <a:pt x="12229" y="2719"/>
                      </a:cubicBezTo>
                      <a:cubicBezTo>
                        <a:pt x="9016" y="4063"/>
                        <a:pt x="6022" y="5903"/>
                        <a:pt x="3361" y="8154"/>
                      </a:cubicBezTo>
                      <a:cubicBezTo>
                        <a:pt x="2045" y="9069"/>
                        <a:pt x="835" y="10127"/>
                        <a:pt x="-262" y="11300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</p:grpSp>
          <p:sp>
            <p:nvSpPr>
              <p:cNvPr id="915" name="任意多边形: 形状 914">
                <a:extLst>
                  <a:ext uri="{FF2B5EF4-FFF2-40B4-BE49-F238E27FC236}">
                    <a16:creationId xmlns:a16="http://schemas.microsoft.com/office/drawing/2014/main" id="{C709CF83-2BF8-D610-E115-A4B935AE4EC8}"/>
                  </a:ext>
                </a:extLst>
              </p:cNvPr>
              <p:cNvSpPr/>
              <p:nvPr/>
            </p:nvSpPr>
            <p:spPr>
              <a:xfrm>
                <a:off x="1338440" y="2404320"/>
                <a:ext cx="63292" cy="13731"/>
              </a:xfrm>
              <a:custGeom>
                <a:avLst/>
                <a:gdLst>
                  <a:gd name="connsiteX0" fmla="*/ -262 w 81144"/>
                  <a:gd name="connsiteY0" fmla="*/ 1660 h 17604"/>
                  <a:gd name="connsiteX1" fmla="*/ 9845 w 81144"/>
                  <a:gd name="connsiteY1" fmla="*/ 421 h 17604"/>
                  <a:gd name="connsiteX2" fmla="*/ 20811 w 81144"/>
                  <a:gd name="connsiteY2" fmla="*/ -247 h 17604"/>
                  <a:gd name="connsiteX3" fmla="*/ 27200 w 81144"/>
                  <a:gd name="connsiteY3" fmla="*/ -247 h 17604"/>
                  <a:gd name="connsiteX4" fmla="*/ 33970 w 81144"/>
                  <a:gd name="connsiteY4" fmla="*/ -247 h 17604"/>
                  <a:gd name="connsiteX5" fmla="*/ 40930 w 81144"/>
                  <a:gd name="connsiteY5" fmla="*/ 421 h 17604"/>
                  <a:gd name="connsiteX6" fmla="*/ 47986 w 81144"/>
                  <a:gd name="connsiteY6" fmla="*/ 1565 h 17604"/>
                  <a:gd name="connsiteX7" fmla="*/ 61431 w 81144"/>
                  <a:gd name="connsiteY7" fmla="*/ 5188 h 17604"/>
                  <a:gd name="connsiteX8" fmla="*/ 72873 w 81144"/>
                  <a:gd name="connsiteY8" fmla="*/ 10528 h 17604"/>
                  <a:gd name="connsiteX9" fmla="*/ 77355 w 81144"/>
                  <a:gd name="connsiteY9" fmla="*/ 13579 h 17604"/>
                  <a:gd name="connsiteX10" fmla="*/ 80883 w 81144"/>
                  <a:gd name="connsiteY10" fmla="*/ 17107 h 17604"/>
                  <a:gd name="connsiteX11" fmla="*/ 70775 w 81144"/>
                  <a:gd name="connsiteY11" fmla="*/ 17107 h 17604"/>
                  <a:gd name="connsiteX12" fmla="*/ 58761 w 81144"/>
                  <a:gd name="connsiteY12" fmla="*/ 15010 h 17604"/>
                  <a:gd name="connsiteX13" fmla="*/ 52277 w 81144"/>
                  <a:gd name="connsiteY13" fmla="*/ 13579 h 17604"/>
                  <a:gd name="connsiteX14" fmla="*/ 45603 w 81144"/>
                  <a:gd name="connsiteY14" fmla="*/ 11958 h 17604"/>
                  <a:gd name="connsiteX15" fmla="*/ 39023 w 81144"/>
                  <a:gd name="connsiteY15" fmla="*/ 10242 h 17604"/>
                  <a:gd name="connsiteX16" fmla="*/ 32348 w 81144"/>
                  <a:gd name="connsiteY16" fmla="*/ 8716 h 17604"/>
                  <a:gd name="connsiteX17" fmla="*/ 25960 w 81144"/>
                  <a:gd name="connsiteY17" fmla="*/ 7095 h 17604"/>
                  <a:gd name="connsiteX18" fmla="*/ 19953 w 81144"/>
                  <a:gd name="connsiteY18" fmla="*/ 5760 h 17604"/>
                  <a:gd name="connsiteX19" fmla="*/ 9559 w 81144"/>
                  <a:gd name="connsiteY19" fmla="*/ 3472 h 17604"/>
                  <a:gd name="connsiteX20" fmla="*/ -262 w 81144"/>
                  <a:gd name="connsiteY20" fmla="*/ 1660 h 17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81144" h="17604">
                    <a:moveTo>
                      <a:pt x="-262" y="1660"/>
                    </a:moveTo>
                    <a:lnTo>
                      <a:pt x="9845" y="421"/>
                    </a:lnTo>
                    <a:cubicBezTo>
                      <a:pt x="13488" y="-18"/>
                      <a:pt x="17149" y="-247"/>
                      <a:pt x="20811" y="-247"/>
                    </a:cubicBezTo>
                    <a:lnTo>
                      <a:pt x="27200" y="-247"/>
                    </a:lnTo>
                    <a:lnTo>
                      <a:pt x="33970" y="-247"/>
                    </a:lnTo>
                    <a:cubicBezTo>
                      <a:pt x="36258" y="-247"/>
                      <a:pt x="38547" y="-247"/>
                      <a:pt x="40930" y="421"/>
                    </a:cubicBezTo>
                    <a:cubicBezTo>
                      <a:pt x="43314" y="1088"/>
                      <a:pt x="45603" y="1184"/>
                      <a:pt x="47986" y="1565"/>
                    </a:cubicBezTo>
                    <a:cubicBezTo>
                      <a:pt x="52544" y="2461"/>
                      <a:pt x="57035" y="3663"/>
                      <a:pt x="61431" y="5188"/>
                    </a:cubicBezTo>
                    <a:cubicBezTo>
                      <a:pt x="65417" y="6561"/>
                      <a:pt x="69259" y="8354"/>
                      <a:pt x="72873" y="10528"/>
                    </a:cubicBezTo>
                    <a:cubicBezTo>
                      <a:pt x="74437" y="11443"/>
                      <a:pt x="75934" y="12464"/>
                      <a:pt x="77355" y="13579"/>
                    </a:cubicBezTo>
                    <a:cubicBezTo>
                      <a:pt x="78623" y="14657"/>
                      <a:pt x="79806" y="15839"/>
                      <a:pt x="80883" y="17107"/>
                    </a:cubicBezTo>
                    <a:cubicBezTo>
                      <a:pt x="77526" y="17441"/>
                      <a:pt x="74132" y="17441"/>
                      <a:pt x="70775" y="17107"/>
                    </a:cubicBezTo>
                    <a:cubicBezTo>
                      <a:pt x="67057" y="17107"/>
                      <a:pt x="62957" y="15868"/>
                      <a:pt x="58761" y="15010"/>
                    </a:cubicBezTo>
                    <a:lnTo>
                      <a:pt x="52277" y="13579"/>
                    </a:lnTo>
                    <a:lnTo>
                      <a:pt x="45603" y="11958"/>
                    </a:lnTo>
                    <a:cubicBezTo>
                      <a:pt x="43381" y="11453"/>
                      <a:pt x="41188" y="10881"/>
                      <a:pt x="39023" y="10242"/>
                    </a:cubicBezTo>
                    <a:lnTo>
                      <a:pt x="32348" y="8716"/>
                    </a:lnTo>
                    <a:lnTo>
                      <a:pt x="25960" y="7095"/>
                    </a:lnTo>
                    <a:lnTo>
                      <a:pt x="19953" y="5760"/>
                    </a:lnTo>
                    <a:cubicBezTo>
                      <a:pt x="16139" y="4902"/>
                      <a:pt x="12611" y="3949"/>
                      <a:pt x="9559" y="3472"/>
                    </a:cubicBezTo>
                    <a:cubicBezTo>
                      <a:pt x="3266" y="2614"/>
                      <a:pt x="-262" y="1660"/>
                      <a:pt x="-262" y="166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</p:grpSp>
      <p:sp>
        <p:nvSpPr>
          <p:cNvPr id="908" name="文本框 907">
            <a:extLst>
              <a:ext uri="{FF2B5EF4-FFF2-40B4-BE49-F238E27FC236}">
                <a16:creationId xmlns:a16="http://schemas.microsoft.com/office/drawing/2014/main" id="{394FC4CA-DC27-7374-EEEE-1A5AC0F2EC6E}"/>
              </a:ext>
            </a:extLst>
          </p:cNvPr>
          <p:cNvSpPr txBox="1"/>
          <p:nvPr/>
        </p:nvSpPr>
        <p:spPr>
          <a:xfrm>
            <a:off x="6492694" y="2268353"/>
            <a:ext cx="2063268" cy="526298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/>
          <a:p>
            <a:pPr marR="0" lvl="0" indent="0" algn="ctr" fontAlgn="auto">
              <a:lnSpc>
                <a:spcPct val="11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r>
              <a:rPr lang="zh-CN" altLang="en-US" sz="1600" spc="300" dirty="0">
                <a:solidFill>
                  <a:schemeClr val="accent1"/>
                </a:solidFill>
                <a:latin typeface="+mj-ea"/>
                <a:ea typeface="+mj-ea"/>
              </a:rPr>
              <a:t>在此输入</a:t>
            </a:r>
            <a:br>
              <a:rPr lang="en-US" altLang="zh-CN" sz="1600" spc="300" dirty="0">
                <a:solidFill>
                  <a:schemeClr val="accent1"/>
                </a:solidFill>
                <a:latin typeface="+mj-ea"/>
                <a:ea typeface="+mj-ea"/>
              </a:rPr>
            </a:br>
            <a:r>
              <a:rPr lang="zh-CN" altLang="en-US" sz="1600" spc="300" dirty="0">
                <a:solidFill>
                  <a:schemeClr val="accent1"/>
                </a:solidFill>
                <a:latin typeface="+mj-ea"/>
                <a:ea typeface="+mj-ea"/>
              </a:rPr>
              <a:t>所获荣誉或奖项</a:t>
            </a:r>
          </a:p>
        </p:txBody>
      </p:sp>
      <p:grpSp>
        <p:nvGrpSpPr>
          <p:cNvPr id="965" name="组合 964">
            <a:extLst>
              <a:ext uri="{FF2B5EF4-FFF2-40B4-BE49-F238E27FC236}">
                <a16:creationId xmlns:a16="http://schemas.microsoft.com/office/drawing/2014/main" id="{96B90986-5EAA-3399-D741-06FF619C76DA}"/>
              </a:ext>
            </a:extLst>
          </p:cNvPr>
          <p:cNvGrpSpPr/>
          <p:nvPr/>
        </p:nvGrpSpPr>
        <p:grpSpPr>
          <a:xfrm>
            <a:off x="6322916" y="3321709"/>
            <a:ext cx="2402828" cy="667714"/>
            <a:chOff x="1382497" y="2396425"/>
            <a:chExt cx="2111959" cy="517503"/>
          </a:xfr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accent2"/>
              </a:gs>
            </a:gsLst>
            <a:lin ang="2700000" scaled="1"/>
          </a:gradFill>
        </p:grpSpPr>
        <p:grpSp>
          <p:nvGrpSpPr>
            <p:cNvPr id="967" name="组合 966">
              <a:extLst>
                <a:ext uri="{FF2B5EF4-FFF2-40B4-BE49-F238E27FC236}">
                  <a16:creationId xmlns:a16="http://schemas.microsoft.com/office/drawing/2014/main" id="{28FD8BB0-8AD6-CC4F-C622-D47991CDE37F}"/>
                </a:ext>
              </a:extLst>
            </p:cNvPr>
            <p:cNvGrpSpPr/>
            <p:nvPr/>
          </p:nvGrpSpPr>
          <p:grpSpPr>
            <a:xfrm>
              <a:off x="1382497" y="2396425"/>
              <a:ext cx="252947" cy="517503"/>
              <a:chOff x="1403341" y="2390040"/>
              <a:chExt cx="252947" cy="517503"/>
            </a:xfrm>
            <a:grpFill/>
          </p:grpSpPr>
          <p:sp>
            <p:nvSpPr>
              <p:cNvPr id="996" name="任意多边形: 形状 995">
                <a:extLst>
                  <a:ext uri="{FF2B5EF4-FFF2-40B4-BE49-F238E27FC236}">
                    <a16:creationId xmlns:a16="http://schemas.microsoft.com/office/drawing/2014/main" id="{0519B419-85C8-A73A-40F6-11A0F6349581}"/>
                  </a:ext>
                </a:extLst>
              </p:cNvPr>
              <p:cNvSpPr/>
              <p:nvPr/>
            </p:nvSpPr>
            <p:spPr>
              <a:xfrm>
                <a:off x="1431178" y="2408741"/>
                <a:ext cx="225110" cy="473231"/>
              </a:xfrm>
              <a:custGeom>
                <a:avLst/>
                <a:gdLst>
                  <a:gd name="connsiteX0" fmla="*/ 288341 w 288603"/>
                  <a:gd name="connsiteY0" fmla="*/ 597475 h 606706"/>
                  <a:gd name="connsiteX1" fmla="*/ 13250 w 288603"/>
                  <a:gd name="connsiteY1" fmla="*/ 363480 h 606706"/>
                  <a:gd name="connsiteX2" fmla="*/ 39376 w 288603"/>
                  <a:gd name="connsiteY2" fmla="*/ 149890 h 606706"/>
                  <a:gd name="connsiteX3" fmla="*/ 179830 w 288603"/>
                  <a:gd name="connsiteY3" fmla="*/ 15443 h 606706"/>
                  <a:gd name="connsiteX4" fmla="*/ 211583 w 288603"/>
                  <a:gd name="connsiteY4" fmla="*/ 3048 h 606706"/>
                  <a:gd name="connsiteX5" fmla="*/ 214062 w 288603"/>
                  <a:gd name="connsiteY5" fmla="*/ 92 h 606706"/>
                  <a:gd name="connsiteX6" fmla="*/ 62642 w 288603"/>
                  <a:gd name="connsiteY6" fmla="*/ 99640 h 606706"/>
                  <a:gd name="connsiteX7" fmla="*/ 91 w 288603"/>
                  <a:gd name="connsiteY7" fmla="*/ 280809 h 606706"/>
                  <a:gd name="connsiteX8" fmla="*/ 176302 w 288603"/>
                  <a:gd name="connsiteY8" fmla="*/ 587844 h 606706"/>
                  <a:gd name="connsiteX9" fmla="*/ 288341 w 288603"/>
                  <a:gd name="connsiteY9" fmla="*/ 605675 h 606706"/>
                  <a:gd name="connsiteX10" fmla="*/ 288341 w 288603"/>
                  <a:gd name="connsiteY10" fmla="*/ 597856 h 606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88603" h="606706">
                    <a:moveTo>
                      <a:pt x="288341" y="597475"/>
                    </a:moveTo>
                    <a:cubicBezTo>
                      <a:pt x="159616" y="606533"/>
                      <a:pt x="43381" y="509178"/>
                      <a:pt x="13250" y="363480"/>
                    </a:cubicBezTo>
                    <a:cubicBezTo>
                      <a:pt x="-1616" y="291346"/>
                      <a:pt x="7557" y="216323"/>
                      <a:pt x="39376" y="149890"/>
                    </a:cubicBezTo>
                    <a:cubicBezTo>
                      <a:pt x="69107" y="90085"/>
                      <a:pt x="118786" y="42533"/>
                      <a:pt x="179830" y="15443"/>
                    </a:cubicBezTo>
                    <a:cubicBezTo>
                      <a:pt x="190176" y="10733"/>
                      <a:pt x="200779" y="6595"/>
                      <a:pt x="211583" y="3048"/>
                    </a:cubicBezTo>
                    <a:cubicBezTo>
                      <a:pt x="215778" y="1713"/>
                      <a:pt x="218257" y="-1243"/>
                      <a:pt x="214062" y="92"/>
                    </a:cubicBezTo>
                    <a:cubicBezTo>
                      <a:pt x="154638" y="17093"/>
                      <a:pt x="101813" y="51830"/>
                      <a:pt x="62642" y="99640"/>
                    </a:cubicBezTo>
                    <a:cubicBezTo>
                      <a:pt x="23662" y="152160"/>
                      <a:pt x="1817" y="215426"/>
                      <a:pt x="91" y="280809"/>
                    </a:cubicBezTo>
                    <a:cubicBezTo>
                      <a:pt x="-6012" y="415638"/>
                      <a:pt x="67600" y="541121"/>
                      <a:pt x="176302" y="587844"/>
                    </a:cubicBezTo>
                    <a:cubicBezTo>
                      <a:pt x="211688" y="602662"/>
                      <a:pt x="250105" y="608774"/>
                      <a:pt x="288341" y="605675"/>
                    </a:cubicBezTo>
                    <a:lnTo>
                      <a:pt x="288341" y="597856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997" name="任意多边形: 形状 996">
                <a:extLst>
                  <a:ext uri="{FF2B5EF4-FFF2-40B4-BE49-F238E27FC236}">
                    <a16:creationId xmlns:a16="http://schemas.microsoft.com/office/drawing/2014/main" id="{33B5B957-70E6-B836-CEF3-622C7F16420F}"/>
                  </a:ext>
                </a:extLst>
              </p:cNvPr>
              <p:cNvSpPr/>
              <p:nvPr/>
            </p:nvSpPr>
            <p:spPr>
              <a:xfrm>
                <a:off x="1550454" y="2880989"/>
                <a:ext cx="87540" cy="26554"/>
              </a:xfrm>
              <a:custGeom>
                <a:avLst/>
                <a:gdLst>
                  <a:gd name="connsiteX0" fmla="*/ -262 w 112231"/>
                  <a:gd name="connsiteY0" fmla="*/ 29503 h 34043"/>
                  <a:gd name="connsiteX1" fmla="*/ 4982 w 112231"/>
                  <a:gd name="connsiteY1" fmla="*/ 30647 h 34043"/>
                  <a:gd name="connsiteX2" fmla="*/ 18618 w 112231"/>
                  <a:gd name="connsiteY2" fmla="*/ 32650 h 34043"/>
                  <a:gd name="connsiteX3" fmla="*/ 37688 w 112231"/>
                  <a:gd name="connsiteY3" fmla="*/ 33794 h 34043"/>
                  <a:gd name="connsiteX4" fmla="*/ 59429 w 112231"/>
                  <a:gd name="connsiteY4" fmla="*/ 32364 h 34043"/>
                  <a:gd name="connsiteX5" fmla="*/ 80406 w 112231"/>
                  <a:gd name="connsiteY5" fmla="*/ 27787 h 34043"/>
                  <a:gd name="connsiteX6" fmla="*/ 97856 w 112231"/>
                  <a:gd name="connsiteY6" fmla="*/ 20254 h 34043"/>
                  <a:gd name="connsiteX7" fmla="*/ 111777 w 112231"/>
                  <a:gd name="connsiteY7" fmla="*/ -247 h 34043"/>
                  <a:gd name="connsiteX8" fmla="*/ 64959 w 112231"/>
                  <a:gd name="connsiteY8" fmla="*/ 5856 h 34043"/>
                  <a:gd name="connsiteX9" fmla="*/ 55424 w 112231"/>
                  <a:gd name="connsiteY9" fmla="*/ 8049 h 34043"/>
                  <a:gd name="connsiteX10" fmla="*/ 46365 w 112231"/>
                  <a:gd name="connsiteY10" fmla="*/ 10337 h 34043"/>
                  <a:gd name="connsiteX11" fmla="*/ 30346 w 112231"/>
                  <a:gd name="connsiteY11" fmla="*/ 15200 h 34043"/>
                  <a:gd name="connsiteX12" fmla="*/ 17473 w 112231"/>
                  <a:gd name="connsiteY12" fmla="*/ 20254 h 34043"/>
                  <a:gd name="connsiteX13" fmla="*/ 7938 w 112231"/>
                  <a:gd name="connsiteY13" fmla="*/ 24831 h 34043"/>
                  <a:gd name="connsiteX14" fmla="*/ -262 w 112231"/>
                  <a:gd name="connsiteY14" fmla="*/ 29503 h 340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12231" h="34043">
                    <a:moveTo>
                      <a:pt x="-262" y="29503"/>
                    </a:moveTo>
                    <a:lnTo>
                      <a:pt x="4982" y="30647"/>
                    </a:lnTo>
                    <a:cubicBezTo>
                      <a:pt x="8224" y="31219"/>
                      <a:pt x="12992" y="31887"/>
                      <a:pt x="18618" y="32650"/>
                    </a:cubicBezTo>
                    <a:cubicBezTo>
                      <a:pt x="24949" y="33346"/>
                      <a:pt x="31319" y="33727"/>
                      <a:pt x="37688" y="33794"/>
                    </a:cubicBezTo>
                    <a:cubicBezTo>
                      <a:pt x="44964" y="33832"/>
                      <a:pt x="52230" y="33355"/>
                      <a:pt x="59429" y="32364"/>
                    </a:cubicBezTo>
                    <a:cubicBezTo>
                      <a:pt x="66532" y="31420"/>
                      <a:pt x="73550" y="29894"/>
                      <a:pt x="80406" y="27787"/>
                    </a:cubicBezTo>
                    <a:cubicBezTo>
                      <a:pt x="86461" y="25861"/>
                      <a:pt x="92306" y="23334"/>
                      <a:pt x="97856" y="20254"/>
                    </a:cubicBezTo>
                    <a:cubicBezTo>
                      <a:pt x="107391" y="14152"/>
                      <a:pt x="113112" y="7191"/>
                      <a:pt x="111777" y="-247"/>
                    </a:cubicBezTo>
                    <a:cubicBezTo>
                      <a:pt x="96063" y="888"/>
                      <a:pt x="80435" y="2929"/>
                      <a:pt x="64959" y="5856"/>
                    </a:cubicBezTo>
                    <a:cubicBezTo>
                      <a:pt x="61527" y="6523"/>
                      <a:pt x="58284" y="7286"/>
                      <a:pt x="55424" y="8049"/>
                    </a:cubicBezTo>
                    <a:cubicBezTo>
                      <a:pt x="52563" y="8812"/>
                      <a:pt x="49226" y="9479"/>
                      <a:pt x="46365" y="10337"/>
                    </a:cubicBezTo>
                    <a:cubicBezTo>
                      <a:pt x="40453" y="12054"/>
                      <a:pt x="35209" y="13484"/>
                      <a:pt x="30346" y="15200"/>
                    </a:cubicBezTo>
                    <a:cubicBezTo>
                      <a:pt x="25483" y="16917"/>
                      <a:pt x="20811" y="18633"/>
                      <a:pt x="17473" y="20254"/>
                    </a:cubicBezTo>
                    <a:cubicBezTo>
                      <a:pt x="14136" y="21875"/>
                      <a:pt x="10418" y="23496"/>
                      <a:pt x="7938" y="24831"/>
                    </a:cubicBezTo>
                    <a:cubicBezTo>
                      <a:pt x="5097" y="26195"/>
                      <a:pt x="2360" y="27749"/>
                      <a:pt x="-262" y="29503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998" name="任意多边形: 形状 997">
                <a:extLst>
                  <a:ext uri="{FF2B5EF4-FFF2-40B4-BE49-F238E27FC236}">
                    <a16:creationId xmlns:a16="http://schemas.microsoft.com/office/drawing/2014/main" id="{0D24826B-C8A3-C48C-EDE5-9B93AB0F59DA}"/>
                  </a:ext>
                </a:extLst>
              </p:cNvPr>
              <p:cNvSpPr/>
              <p:nvPr/>
            </p:nvSpPr>
            <p:spPr>
              <a:xfrm>
                <a:off x="1502481" y="2867749"/>
                <a:ext cx="84564" cy="19857"/>
              </a:xfrm>
              <a:custGeom>
                <a:avLst/>
                <a:gdLst>
                  <a:gd name="connsiteX0" fmla="*/ -262 w 108415"/>
                  <a:gd name="connsiteY0" fmla="*/ 6523 h 25458"/>
                  <a:gd name="connsiteX1" fmla="*/ 4315 w 108415"/>
                  <a:gd name="connsiteY1" fmla="*/ 8812 h 25458"/>
                  <a:gd name="connsiteX2" fmla="*/ 16520 w 108415"/>
                  <a:gd name="connsiteY2" fmla="*/ 14056 h 25458"/>
                  <a:gd name="connsiteX3" fmla="*/ 34065 w 108415"/>
                  <a:gd name="connsiteY3" fmla="*/ 19968 h 25458"/>
                  <a:gd name="connsiteX4" fmla="*/ 43600 w 108415"/>
                  <a:gd name="connsiteY4" fmla="*/ 22447 h 25458"/>
                  <a:gd name="connsiteX5" fmla="*/ 53898 w 108415"/>
                  <a:gd name="connsiteY5" fmla="*/ 24163 h 25458"/>
                  <a:gd name="connsiteX6" fmla="*/ 64196 w 108415"/>
                  <a:gd name="connsiteY6" fmla="*/ 25212 h 25458"/>
                  <a:gd name="connsiteX7" fmla="*/ 73732 w 108415"/>
                  <a:gd name="connsiteY7" fmla="*/ 25212 h 25458"/>
                  <a:gd name="connsiteX8" fmla="*/ 91276 w 108415"/>
                  <a:gd name="connsiteY8" fmla="*/ 22733 h 25458"/>
                  <a:gd name="connsiteX9" fmla="*/ 103482 w 108415"/>
                  <a:gd name="connsiteY9" fmla="*/ 16726 h 25458"/>
                  <a:gd name="connsiteX10" fmla="*/ 108154 w 108415"/>
                  <a:gd name="connsiteY10" fmla="*/ 7191 h 25458"/>
                  <a:gd name="connsiteX11" fmla="*/ 63720 w 108415"/>
                  <a:gd name="connsiteY11" fmla="*/ 611 h 25458"/>
                  <a:gd name="connsiteX12" fmla="*/ 45412 w 108415"/>
                  <a:gd name="connsiteY12" fmla="*/ -247 h 25458"/>
                  <a:gd name="connsiteX13" fmla="*/ 37212 w 108415"/>
                  <a:gd name="connsiteY13" fmla="*/ -247 h 25458"/>
                  <a:gd name="connsiteX14" fmla="*/ 29679 w 108415"/>
                  <a:gd name="connsiteY14" fmla="*/ -247 h 25458"/>
                  <a:gd name="connsiteX15" fmla="*/ 7080 w 108415"/>
                  <a:gd name="connsiteY15" fmla="*/ 2995 h 25458"/>
                  <a:gd name="connsiteX16" fmla="*/ -262 w 108415"/>
                  <a:gd name="connsiteY16" fmla="*/ 6523 h 25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08415" h="25458">
                    <a:moveTo>
                      <a:pt x="-262" y="6523"/>
                    </a:moveTo>
                    <a:lnTo>
                      <a:pt x="4315" y="8812"/>
                    </a:lnTo>
                    <a:cubicBezTo>
                      <a:pt x="7271" y="10051"/>
                      <a:pt x="11371" y="12149"/>
                      <a:pt x="16520" y="14056"/>
                    </a:cubicBezTo>
                    <a:cubicBezTo>
                      <a:pt x="22260" y="16326"/>
                      <a:pt x="28115" y="18299"/>
                      <a:pt x="34065" y="19968"/>
                    </a:cubicBezTo>
                    <a:lnTo>
                      <a:pt x="43600" y="22447"/>
                    </a:lnTo>
                    <a:lnTo>
                      <a:pt x="53898" y="24163"/>
                    </a:lnTo>
                    <a:cubicBezTo>
                      <a:pt x="57312" y="24697"/>
                      <a:pt x="60745" y="25050"/>
                      <a:pt x="64196" y="25212"/>
                    </a:cubicBezTo>
                    <a:cubicBezTo>
                      <a:pt x="67629" y="25212"/>
                      <a:pt x="70966" y="25212"/>
                      <a:pt x="73732" y="25212"/>
                    </a:cubicBezTo>
                    <a:cubicBezTo>
                      <a:pt x="79653" y="25041"/>
                      <a:pt x="85536" y="24211"/>
                      <a:pt x="91276" y="22733"/>
                    </a:cubicBezTo>
                    <a:cubicBezTo>
                      <a:pt x="95701" y="21551"/>
                      <a:pt x="99849" y="19510"/>
                      <a:pt x="103482" y="16726"/>
                    </a:cubicBezTo>
                    <a:cubicBezTo>
                      <a:pt x="106361" y="14380"/>
                      <a:pt x="108068" y="10900"/>
                      <a:pt x="108154" y="7191"/>
                    </a:cubicBezTo>
                    <a:cubicBezTo>
                      <a:pt x="93508" y="4006"/>
                      <a:pt x="78661" y="1803"/>
                      <a:pt x="63720" y="611"/>
                    </a:cubicBezTo>
                    <a:cubicBezTo>
                      <a:pt x="57140" y="39"/>
                      <a:pt x="51038" y="-56"/>
                      <a:pt x="45412" y="-247"/>
                    </a:cubicBezTo>
                    <a:lnTo>
                      <a:pt x="37212" y="-247"/>
                    </a:lnTo>
                    <a:lnTo>
                      <a:pt x="29679" y="-247"/>
                    </a:lnTo>
                    <a:cubicBezTo>
                      <a:pt x="22070" y="240"/>
                      <a:pt x="14518" y="1327"/>
                      <a:pt x="7080" y="2995"/>
                    </a:cubicBezTo>
                    <a:cubicBezTo>
                      <a:pt x="4563" y="4006"/>
                      <a:pt x="2103" y="5188"/>
                      <a:pt x="-262" y="6523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999" name="任意多边形: 形状 998">
                <a:extLst>
                  <a:ext uri="{FF2B5EF4-FFF2-40B4-BE49-F238E27FC236}">
                    <a16:creationId xmlns:a16="http://schemas.microsoft.com/office/drawing/2014/main" id="{D87CD373-F2F6-0901-95BA-747BAAD1B226}"/>
                  </a:ext>
                </a:extLst>
              </p:cNvPr>
              <p:cNvSpPr/>
              <p:nvPr/>
            </p:nvSpPr>
            <p:spPr>
              <a:xfrm>
                <a:off x="1462096" y="2830308"/>
                <a:ext cx="78540" cy="30326"/>
              </a:xfrm>
              <a:custGeom>
                <a:avLst/>
                <a:gdLst>
                  <a:gd name="connsiteX0" fmla="*/ -262 w 100692"/>
                  <a:gd name="connsiteY0" fmla="*/ -17 h 38879"/>
                  <a:gd name="connsiteX1" fmla="*/ 3552 w 100692"/>
                  <a:gd name="connsiteY1" fmla="*/ 3130 h 38879"/>
                  <a:gd name="connsiteX2" fmla="*/ 13755 w 100692"/>
                  <a:gd name="connsiteY2" fmla="*/ 10949 h 38879"/>
                  <a:gd name="connsiteX3" fmla="*/ 46556 w 100692"/>
                  <a:gd name="connsiteY3" fmla="*/ 30019 h 38879"/>
                  <a:gd name="connsiteX4" fmla="*/ 56091 w 100692"/>
                  <a:gd name="connsiteY4" fmla="*/ 33547 h 38879"/>
                  <a:gd name="connsiteX5" fmla="*/ 65150 w 100692"/>
                  <a:gd name="connsiteY5" fmla="*/ 36312 h 38879"/>
                  <a:gd name="connsiteX6" fmla="*/ 81741 w 100692"/>
                  <a:gd name="connsiteY6" fmla="*/ 38601 h 38879"/>
                  <a:gd name="connsiteX7" fmla="*/ 94137 w 100692"/>
                  <a:gd name="connsiteY7" fmla="*/ 36408 h 38879"/>
                  <a:gd name="connsiteX8" fmla="*/ 100430 w 100692"/>
                  <a:gd name="connsiteY8" fmla="*/ 29161 h 38879"/>
                  <a:gd name="connsiteX9" fmla="*/ 60668 w 100692"/>
                  <a:gd name="connsiteY9" fmla="*/ 11330 h 38879"/>
                  <a:gd name="connsiteX10" fmla="*/ 29393 w 100692"/>
                  <a:gd name="connsiteY10" fmla="*/ 2462 h 38879"/>
                  <a:gd name="connsiteX11" fmla="*/ 17188 w 100692"/>
                  <a:gd name="connsiteY11" fmla="*/ 651 h 38879"/>
                  <a:gd name="connsiteX12" fmla="*/ 7653 w 100692"/>
                  <a:gd name="connsiteY12" fmla="*/ -112 h 38879"/>
                  <a:gd name="connsiteX13" fmla="*/ -262 w 100692"/>
                  <a:gd name="connsiteY13" fmla="*/ -17 h 388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0692" h="38879">
                    <a:moveTo>
                      <a:pt x="-262" y="-17"/>
                    </a:moveTo>
                    <a:lnTo>
                      <a:pt x="3552" y="3130"/>
                    </a:lnTo>
                    <a:cubicBezTo>
                      <a:pt x="6804" y="5924"/>
                      <a:pt x="10217" y="8527"/>
                      <a:pt x="13755" y="10949"/>
                    </a:cubicBezTo>
                    <a:cubicBezTo>
                      <a:pt x="24044" y="18348"/>
                      <a:pt x="35028" y="24737"/>
                      <a:pt x="46556" y="30019"/>
                    </a:cubicBezTo>
                    <a:cubicBezTo>
                      <a:pt x="49665" y="31383"/>
                      <a:pt x="52849" y="32565"/>
                      <a:pt x="56091" y="33547"/>
                    </a:cubicBezTo>
                    <a:cubicBezTo>
                      <a:pt x="59057" y="34644"/>
                      <a:pt x="62079" y="35569"/>
                      <a:pt x="65150" y="36312"/>
                    </a:cubicBezTo>
                    <a:cubicBezTo>
                      <a:pt x="70576" y="37704"/>
                      <a:pt x="76144" y="38477"/>
                      <a:pt x="81741" y="38601"/>
                    </a:cubicBezTo>
                    <a:cubicBezTo>
                      <a:pt x="85984" y="38801"/>
                      <a:pt x="90218" y="38048"/>
                      <a:pt x="94137" y="36408"/>
                    </a:cubicBezTo>
                    <a:cubicBezTo>
                      <a:pt x="97226" y="35073"/>
                      <a:pt x="99544" y="32412"/>
                      <a:pt x="100430" y="29161"/>
                    </a:cubicBezTo>
                    <a:cubicBezTo>
                      <a:pt x="87615" y="22286"/>
                      <a:pt x="74323" y="16327"/>
                      <a:pt x="60668" y="11330"/>
                    </a:cubicBezTo>
                    <a:cubicBezTo>
                      <a:pt x="50485" y="7573"/>
                      <a:pt x="40034" y="4608"/>
                      <a:pt x="29393" y="2462"/>
                    </a:cubicBezTo>
                    <a:cubicBezTo>
                      <a:pt x="25359" y="1642"/>
                      <a:pt x="21288" y="1032"/>
                      <a:pt x="17188" y="651"/>
                    </a:cubicBezTo>
                    <a:cubicBezTo>
                      <a:pt x="13564" y="174"/>
                      <a:pt x="10513" y="-17"/>
                      <a:pt x="7653" y="-112"/>
                    </a:cubicBezTo>
                    <a:cubicBezTo>
                      <a:pt x="5021" y="-322"/>
                      <a:pt x="2370" y="-284"/>
                      <a:pt x="-262" y="-1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000" name="任意多边形: 形状 999">
                <a:extLst>
                  <a:ext uri="{FF2B5EF4-FFF2-40B4-BE49-F238E27FC236}">
                    <a16:creationId xmlns:a16="http://schemas.microsoft.com/office/drawing/2014/main" id="{B43F1CA2-BD5C-D19C-EF7D-C0A7E2DE17D8}"/>
                  </a:ext>
                </a:extLst>
              </p:cNvPr>
              <p:cNvSpPr/>
              <p:nvPr/>
            </p:nvSpPr>
            <p:spPr>
              <a:xfrm>
                <a:off x="1431231" y="2778946"/>
                <a:ext cx="67830" cy="44577"/>
              </a:xfrm>
              <a:custGeom>
                <a:avLst/>
                <a:gdLst>
                  <a:gd name="connsiteX0" fmla="*/ -262 w 86961"/>
                  <a:gd name="connsiteY0" fmla="*/ -247 h 57150"/>
                  <a:gd name="connsiteX1" fmla="*/ 2599 w 86961"/>
                  <a:gd name="connsiteY1" fmla="*/ 3663 h 57150"/>
                  <a:gd name="connsiteX2" fmla="*/ 10608 w 86961"/>
                  <a:gd name="connsiteY2" fmla="*/ 13198 h 57150"/>
                  <a:gd name="connsiteX3" fmla="*/ 16043 w 86961"/>
                  <a:gd name="connsiteY3" fmla="*/ 19396 h 57150"/>
                  <a:gd name="connsiteX4" fmla="*/ 22527 w 86961"/>
                  <a:gd name="connsiteY4" fmla="*/ 25785 h 57150"/>
                  <a:gd name="connsiteX5" fmla="*/ 37116 w 86961"/>
                  <a:gd name="connsiteY5" fmla="*/ 38657 h 57150"/>
                  <a:gd name="connsiteX6" fmla="*/ 52754 w 86961"/>
                  <a:gd name="connsiteY6" fmla="*/ 49051 h 57150"/>
                  <a:gd name="connsiteX7" fmla="*/ 67629 w 86961"/>
                  <a:gd name="connsiteY7" fmla="*/ 55535 h 57150"/>
                  <a:gd name="connsiteX8" fmla="*/ 86699 w 86961"/>
                  <a:gd name="connsiteY8" fmla="*/ 51720 h 57150"/>
                  <a:gd name="connsiteX9" fmla="*/ 53612 w 86961"/>
                  <a:gd name="connsiteY9" fmla="*/ 25022 h 57150"/>
                  <a:gd name="connsiteX10" fmla="*/ 39309 w 86961"/>
                  <a:gd name="connsiteY10" fmla="*/ 15486 h 57150"/>
                  <a:gd name="connsiteX11" fmla="*/ 26532 w 86961"/>
                  <a:gd name="connsiteY11" fmla="*/ 8716 h 57150"/>
                  <a:gd name="connsiteX12" fmla="*/ 7462 w 86961"/>
                  <a:gd name="connsiteY12" fmla="*/ 1088 h 57150"/>
                  <a:gd name="connsiteX13" fmla="*/ -262 w 86961"/>
                  <a:gd name="connsiteY13" fmla="*/ -247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6961" h="57150">
                    <a:moveTo>
                      <a:pt x="-262" y="-247"/>
                    </a:moveTo>
                    <a:lnTo>
                      <a:pt x="2599" y="3663"/>
                    </a:lnTo>
                    <a:cubicBezTo>
                      <a:pt x="4410" y="6142"/>
                      <a:pt x="7176" y="9479"/>
                      <a:pt x="10608" y="13198"/>
                    </a:cubicBezTo>
                    <a:lnTo>
                      <a:pt x="16043" y="19396"/>
                    </a:lnTo>
                    <a:lnTo>
                      <a:pt x="22527" y="25785"/>
                    </a:lnTo>
                    <a:cubicBezTo>
                      <a:pt x="27123" y="30371"/>
                      <a:pt x="31996" y="34671"/>
                      <a:pt x="37116" y="38657"/>
                    </a:cubicBezTo>
                    <a:cubicBezTo>
                      <a:pt x="42093" y="42462"/>
                      <a:pt x="47319" y="45932"/>
                      <a:pt x="52754" y="49051"/>
                    </a:cubicBezTo>
                    <a:cubicBezTo>
                      <a:pt x="57455" y="51768"/>
                      <a:pt x="62442" y="53942"/>
                      <a:pt x="67629" y="55535"/>
                    </a:cubicBezTo>
                    <a:cubicBezTo>
                      <a:pt x="77164" y="58013"/>
                      <a:pt x="83648" y="57346"/>
                      <a:pt x="86699" y="51720"/>
                    </a:cubicBezTo>
                    <a:cubicBezTo>
                      <a:pt x="76354" y="42004"/>
                      <a:pt x="65293" y="33079"/>
                      <a:pt x="53612" y="25022"/>
                    </a:cubicBezTo>
                    <a:cubicBezTo>
                      <a:pt x="48749" y="21398"/>
                      <a:pt x="44077" y="18538"/>
                      <a:pt x="39309" y="15486"/>
                    </a:cubicBezTo>
                    <a:cubicBezTo>
                      <a:pt x="34542" y="12435"/>
                      <a:pt x="30537" y="10624"/>
                      <a:pt x="26532" y="8716"/>
                    </a:cubicBezTo>
                    <a:cubicBezTo>
                      <a:pt x="20401" y="5646"/>
                      <a:pt x="14022" y="3091"/>
                      <a:pt x="7462" y="1088"/>
                    </a:cubicBezTo>
                    <a:cubicBezTo>
                      <a:pt x="4925" y="459"/>
                      <a:pt x="2341" y="11"/>
                      <a:pt x="-262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001" name="任意多边形: 形状 1000">
                <a:extLst>
                  <a:ext uri="{FF2B5EF4-FFF2-40B4-BE49-F238E27FC236}">
                    <a16:creationId xmlns:a16="http://schemas.microsoft.com/office/drawing/2014/main" id="{42BCDB2C-E64E-BE03-1784-6577B2D2C697}"/>
                  </a:ext>
                </a:extLst>
              </p:cNvPr>
              <p:cNvSpPr/>
              <p:nvPr/>
            </p:nvSpPr>
            <p:spPr>
              <a:xfrm>
                <a:off x="1411447" y="2720785"/>
                <a:ext cx="53996" cy="56506"/>
              </a:xfrm>
              <a:custGeom>
                <a:avLst/>
                <a:gdLst>
                  <a:gd name="connsiteX0" fmla="*/ -262 w 69225"/>
                  <a:gd name="connsiteY0" fmla="*/ -247 h 72444"/>
                  <a:gd name="connsiteX1" fmla="*/ -262 w 69225"/>
                  <a:gd name="connsiteY1" fmla="*/ 897 h 72444"/>
                  <a:gd name="connsiteX2" fmla="*/ 1168 w 69225"/>
                  <a:gd name="connsiteY2" fmla="*/ 3949 h 72444"/>
                  <a:gd name="connsiteX3" fmla="*/ 6699 w 69225"/>
                  <a:gd name="connsiteY3" fmla="*/ 14819 h 72444"/>
                  <a:gd name="connsiteX4" fmla="*/ 15185 w 69225"/>
                  <a:gd name="connsiteY4" fmla="*/ 29408 h 72444"/>
                  <a:gd name="connsiteX5" fmla="*/ 26151 w 69225"/>
                  <a:gd name="connsiteY5" fmla="*/ 44760 h 72444"/>
                  <a:gd name="connsiteX6" fmla="*/ 38547 w 69225"/>
                  <a:gd name="connsiteY6" fmla="*/ 58395 h 72444"/>
                  <a:gd name="connsiteX7" fmla="*/ 50847 w 69225"/>
                  <a:gd name="connsiteY7" fmla="*/ 67930 h 72444"/>
                  <a:gd name="connsiteX8" fmla="*/ 68964 w 69225"/>
                  <a:gd name="connsiteY8" fmla="*/ 69456 h 72444"/>
                  <a:gd name="connsiteX9" fmla="*/ 43791 w 69225"/>
                  <a:gd name="connsiteY9" fmla="*/ 36369 h 72444"/>
                  <a:gd name="connsiteX10" fmla="*/ 32349 w 69225"/>
                  <a:gd name="connsiteY10" fmla="*/ 24259 h 72444"/>
                  <a:gd name="connsiteX11" fmla="*/ 21955 w 69225"/>
                  <a:gd name="connsiteY11" fmla="*/ 14724 h 72444"/>
                  <a:gd name="connsiteX12" fmla="*/ 5745 w 69225"/>
                  <a:gd name="connsiteY12" fmla="*/ 2995 h 72444"/>
                  <a:gd name="connsiteX13" fmla="*/ 978 w 69225"/>
                  <a:gd name="connsiteY13" fmla="*/ 325 h 7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9225" h="72444">
                    <a:moveTo>
                      <a:pt x="-262" y="-247"/>
                    </a:moveTo>
                    <a:lnTo>
                      <a:pt x="-262" y="897"/>
                    </a:lnTo>
                    <a:cubicBezTo>
                      <a:pt x="-262" y="1565"/>
                      <a:pt x="501" y="2709"/>
                      <a:pt x="1168" y="3949"/>
                    </a:cubicBezTo>
                    <a:cubicBezTo>
                      <a:pt x="1836" y="5188"/>
                      <a:pt x="4315" y="10433"/>
                      <a:pt x="6699" y="14819"/>
                    </a:cubicBezTo>
                    <a:cubicBezTo>
                      <a:pt x="9083" y="19205"/>
                      <a:pt x="12039" y="24354"/>
                      <a:pt x="15185" y="29408"/>
                    </a:cubicBezTo>
                    <a:cubicBezTo>
                      <a:pt x="18332" y="34462"/>
                      <a:pt x="22337" y="39706"/>
                      <a:pt x="26151" y="44760"/>
                    </a:cubicBezTo>
                    <a:cubicBezTo>
                      <a:pt x="30041" y="49518"/>
                      <a:pt x="34179" y="54076"/>
                      <a:pt x="38547" y="58395"/>
                    </a:cubicBezTo>
                    <a:cubicBezTo>
                      <a:pt x="42322" y="61980"/>
                      <a:pt x="46442" y="65165"/>
                      <a:pt x="50847" y="67930"/>
                    </a:cubicBezTo>
                    <a:cubicBezTo>
                      <a:pt x="58761" y="72698"/>
                      <a:pt x="65245" y="73842"/>
                      <a:pt x="68964" y="69456"/>
                    </a:cubicBezTo>
                    <a:cubicBezTo>
                      <a:pt x="61393" y="57823"/>
                      <a:pt x="52983" y="46762"/>
                      <a:pt x="43791" y="36369"/>
                    </a:cubicBezTo>
                    <a:cubicBezTo>
                      <a:pt x="39881" y="31887"/>
                      <a:pt x="36163" y="27882"/>
                      <a:pt x="32349" y="24259"/>
                    </a:cubicBezTo>
                    <a:cubicBezTo>
                      <a:pt x="29088" y="20865"/>
                      <a:pt x="25617" y="17680"/>
                      <a:pt x="21955" y="14724"/>
                    </a:cubicBezTo>
                    <a:cubicBezTo>
                      <a:pt x="16863" y="10395"/>
                      <a:pt x="11447" y="6476"/>
                      <a:pt x="5745" y="2995"/>
                    </a:cubicBezTo>
                    <a:lnTo>
                      <a:pt x="978" y="325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002" name="任意多边形: 形状 1001">
                <a:extLst>
                  <a:ext uri="{FF2B5EF4-FFF2-40B4-BE49-F238E27FC236}">
                    <a16:creationId xmlns:a16="http://schemas.microsoft.com/office/drawing/2014/main" id="{68743CD5-59C3-572B-6017-F4766B409758}"/>
                  </a:ext>
                </a:extLst>
              </p:cNvPr>
              <p:cNvSpPr/>
              <p:nvPr/>
            </p:nvSpPr>
            <p:spPr>
              <a:xfrm>
                <a:off x="1403341" y="2659426"/>
                <a:ext cx="39270" cy="64413"/>
              </a:xfrm>
              <a:custGeom>
                <a:avLst/>
                <a:gdLst>
                  <a:gd name="connsiteX0" fmla="*/ -262 w 50346"/>
                  <a:gd name="connsiteY0" fmla="*/ -247 h 82581"/>
                  <a:gd name="connsiteX1" fmla="*/ 787 w 50346"/>
                  <a:gd name="connsiteY1" fmla="*/ 4140 h 82581"/>
                  <a:gd name="connsiteX2" fmla="*/ 3743 w 50346"/>
                  <a:gd name="connsiteY2" fmla="*/ 15296 h 82581"/>
                  <a:gd name="connsiteX3" fmla="*/ 8796 w 50346"/>
                  <a:gd name="connsiteY3" fmla="*/ 30648 h 82581"/>
                  <a:gd name="connsiteX4" fmla="*/ 15948 w 50346"/>
                  <a:gd name="connsiteY4" fmla="*/ 47430 h 82581"/>
                  <a:gd name="connsiteX5" fmla="*/ 33874 w 50346"/>
                  <a:gd name="connsiteY5" fmla="*/ 75082 h 82581"/>
                  <a:gd name="connsiteX6" fmla="*/ 50084 w 50346"/>
                  <a:gd name="connsiteY6" fmla="*/ 81089 h 82581"/>
                  <a:gd name="connsiteX7" fmla="*/ 45984 w 50346"/>
                  <a:gd name="connsiteY7" fmla="*/ 70696 h 82581"/>
                  <a:gd name="connsiteX8" fmla="*/ 41884 w 50346"/>
                  <a:gd name="connsiteY8" fmla="*/ 61160 h 82581"/>
                  <a:gd name="connsiteX9" fmla="*/ 33684 w 50346"/>
                  <a:gd name="connsiteY9" fmla="*/ 44378 h 82581"/>
                  <a:gd name="connsiteX10" fmla="*/ 17760 w 50346"/>
                  <a:gd name="connsiteY10" fmla="*/ 19491 h 82581"/>
                  <a:gd name="connsiteX11" fmla="*/ 10704 w 50346"/>
                  <a:gd name="connsiteY11" fmla="*/ 10814 h 82581"/>
                  <a:gd name="connsiteX12" fmla="*/ 5078 w 50346"/>
                  <a:gd name="connsiteY12" fmla="*/ 4807 h 82581"/>
                  <a:gd name="connsiteX13" fmla="*/ -262 w 50346"/>
                  <a:gd name="connsiteY13" fmla="*/ -247 h 82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0346" h="82581">
                    <a:moveTo>
                      <a:pt x="-262" y="-247"/>
                    </a:moveTo>
                    <a:lnTo>
                      <a:pt x="787" y="4140"/>
                    </a:lnTo>
                    <a:cubicBezTo>
                      <a:pt x="1454" y="6810"/>
                      <a:pt x="2217" y="10719"/>
                      <a:pt x="3743" y="15296"/>
                    </a:cubicBezTo>
                    <a:cubicBezTo>
                      <a:pt x="5268" y="19873"/>
                      <a:pt x="6794" y="24831"/>
                      <a:pt x="8796" y="30648"/>
                    </a:cubicBezTo>
                    <a:cubicBezTo>
                      <a:pt x="10799" y="36464"/>
                      <a:pt x="13183" y="41899"/>
                      <a:pt x="15948" y="47430"/>
                    </a:cubicBezTo>
                    <a:cubicBezTo>
                      <a:pt x="20534" y="57480"/>
                      <a:pt x="26580" y="66796"/>
                      <a:pt x="33874" y="75082"/>
                    </a:cubicBezTo>
                    <a:cubicBezTo>
                      <a:pt x="40167" y="81375"/>
                      <a:pt x="45889" y="84140"/>
                      <a:pt x="50084" y="81089"/>
                    </a:cubicBezTo>
                    <a:cubicBezTo>
                      <a:pt x="48845" y="77465"/>
                      <a:pt x="47414" y="74033"/>
                      <a:pt x="45984" y="70696"/>
                    </a:cubicBezTo>
                    <a:cubicBezTo>
                      <a:pt x="44554" y="67358"/>
                      <a:pt x="43314" y="64212"/>
                      <a:pt x="41884" y="61160"/>
                    </a:cubicBezTo>
                    <a:cubicBezTo>
                      <a:pt x="39023" y="55058"/>
                      <a:pt x="36449" y="49432"/>
                      <a:pt x="33684" y="44378"/>
                    </a:cubicBezTo>
                    <a:cubicBezTo>
                      <a:pt x="28935" y="35739"/>
                      <a:pt x="23614" y="27425"/>
                      <a:pt x="17760" y="19491"/>
                    </a:cubicBezTo>
                    <a:cubicBezTo>
                      <a:pt x="15281" y="16154"/>
                      <a:pt x="12801" y="13293"/>
                      <a:pt x="10704" y="10814"/>
                    </a:cubicBezTo>
                    <a:cubicBezTo>
                      <a:pt x="8606" y="8335"/>
                      <a:pt x="6699" y="6333"/>
                      <a:pt x="5078" y="4807"/>
                    </a:cubicBezTo>
                    <a:cubicBezTo>
                      <a:pt x="3419" y="2995"/>
                      <a:pt x="1636" y="1307"/>
                      <a:pt x="-262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003" name="任意多边形: 形状 1002">
                <a:extLst>
                  <a:ext uri="{FF2B5EF4-FFF2-40B4-BE49-F238E27FC236}">
                    <a16:creationId xmlns:a16="http://schemas.microsoft.com/office/drawing/2014/main" id="{302521C7-E2D6-76E1-803B-447FA445DE32}"/>
                  </a:ext>
                </a:extLst>
              </p:cNvPr>
              <p:cNvSpPr/>
              <p:nvPr/>
            </p:nvSpPr>
            <p:spPr>
              <a:xfrm>
                <a:off x="1407431" y="2598141"/>
                <a:ext cx="23799" cy="67646"/>
              </a:xfrm>
              <a:custGeom>
                <a:avLst/>
                <a:gdLst>
                  <a:gd name="connsiteX0" fmla="*/ -262 w 30512"/>
                  <a:gd name="connsiteY0" fmla="*/ -247 h 86726"/>
                  <a:gd name="connsiteX1" fmla="*/ -262 w 30512"/>
                  <a:gd name="connsiteY1" fmla="*/ 3949 h 86726"/>
                  <a:gd name="connsiteX2" fmla="*/ 501 w 30512"/>
                  <a:gd name="connsiteY2" fmla="*/ 14819 h 86726"/>
                  <a:gd name="connsiteX3" fmla="*/ 2313 w 30512"/>
                  <a:gd name="connsiteY3" fmla="*/ 29980 h 86726"/>
                  <a:gd name="connsiteX4" fmla="*/ 3743 w 30512"/>
                  <a:gd name="connsiteY4" fmla="*/ 38371 h 86726"/>
                  <a:gd name="connsiteX5" fmla="*/ 5650 w 30512"/>
                  <a:gd name="connsiteY5" fmla="*/ 46953 h 86726"/>
                  <a:gd name="connsiteX6" fmla="*/ 7843 w 30512"/>
                  <a:gd name="connsiteY6" fmla="*/ 55248 h 86726"/>
                  <a:gd name="connsiteX7" fmla="*/ 10608 w 30512"/>
                  <a:gd name="connsiteY7" fmla="*/ 63163 h 86726"/>
                  <a:gd name="connsiteX8" fmla="*/ 16711 w 30512"/>
                  <a:gd name="connsiteY8" fmla="*/ 76512 h 86726"/>
                  <a:gd name="connsiteX9" fmla="*/ 30251 w 30512"/>
                  <a:gd name="connsiteY9" fmla="*/ 86047 h 86726"/>
                  <a:gd name="connsiteX10" fmla="*/ 12515 w 30512"/>
                  <a:gd name="connsiteY10" fmla="*/ 21494 h 86726"/>
                  <a:gd name="connsiteX11" fmla="*/ 3648 w 30512"/>
                  <a:gd name="connsiteY11" fmla="*/ 4998 h 86726"/>
                  <a:gd name="connsiteX12" fmla="*/ 692 w 30512"/>
                  <a:gd name="connsiteY12" fmla="*/ 897 h 867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0512" h="86726">
                    <a:moveTo>
                      <a:pt x="-262" y="-247"/>
                    </a:moveTo>
                    <a:cubicBezTo>
                      <a:pt x="-262" y="-247"/>
                      <a:pt x="-262" y="1279"/>
                      <a:pt x="-262" y="3949"/>
                    </a:cubicBezTo>
                    <a:cubicBezTo>
                      <a:pt x="-262" y="6619"/>
                      <a:pt x="-262" y="10337"/>
                      <a:pt x="501" y="14819"/>
                    </a:cubicBezTo>
                    <a:cubicBezTo>
                      <a:pt x="1264" y="19300"/>
                      <a:pt x="1455" y="24354"/>
                      <a:pt x="2313" y="29980"/>
                    </a:cubicBezTo>
                    <a:cubicBezTo>
                      <a:pt x="2789" y="32745"/>
                      <a:pt x="3171" y="35606"/>
                      <a:pt x="3743" y="38371"/>
                    </a:cubicBezTo>
                    <a:cubicBezTo>
                      <a:pt x="4315" y="41136"/>
                      <a:pt x="4983" y="44092"/>
                      <a:pt x="5650" y="46953"/>
                    </a:cubicBezTo>
                    <a:cubicBezTo>
                      <a:pt x="6317" y="49813"/>
                      <a:pt x="7080" y="52579"/>
                      <a:pt x="7843" y="55248"/>
                    </a:cubicBezTo>
                    <a:cubicBezTo>
                      <a:pt x="8606" y="57918"/>
                      <a:pt x="9655" y="60683"/>
                      <a:pt x="10608" y="63163"/>
                    </a:cubicBezTo>
                    <a:cubicBezTo>
                      <a:pt x="12229" y="67787"/>
                      <a:pt x="14270" y="72259"/>
                      <a:pt x="16711" y="76512"/>
                    </a:cubicBezTo>
                    <a:cubicBezTo>
                      <a:pt x="21192" y="83854"/>
                      <a:pt x="25769" y="87859"/>
                      <a:pt x="30251" y="86047"/>
                    </a:cubicBezTo>
                    <a:cubicBezTo>
                      <a:pt x="27543" y="63773"/>
                      <a:pt x="21574" y="42023"/>
                      <a:pt x="12515" y="21494"/>
                    </a:cubicBezTo>
                    <a:cubicBezTo>
                      <a:pt x="9979" y="15782"/>
                      <a:pt x="7013" y="10271"/>
                      <a:pt x="3648" y="4998"/>
                    </a:cubicBezTo>
                    <a:cubicBezTo>
                      <a:pt x="2732" y="3577"/>
                      <a:pt x="1750" y="2213"/>
                      <a:pt x="692" y="89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004" name="任意多边形: 形状 1003">
                <a:extLst>
                  <a:ext uri="{FF2B5EF4-FFF2-40B4-BE49-F238E27FC236}">
                    <a16:creationId xmlns:a16="http://schemas.microsoft.com/office/drawing/2014/main" id="{ECCF53B6-8503-2869-AF40-A806AC2B9D16}"/>
                  </a:ext>
                </a:extLst>
              </p:cNvPr>
              <p:cNvSpPr/>
              <p:nvPr/>
            </p:nvSpPr>
            <p:spPr>
              <a:xfrm>
                <a:off x="1420686" y="2539757"/>
                <a:ext cx="12195" cy="67383"/>
              </a:xfrm>
              <a:custGeom>
                <a:avLst/>
                <a:gdLst>
                  <a:gd name="connsiteX0" fmla="*/ 3054 w 15634"/>
                  <a:gd name="connsiteY0" fmla="*/ -247 h 86389"/>
                  <a:gd name="connsiteX1" fmla="*/ 1052 w 15634"/>
                  <a:gd name="connsiteY1" fmla="*/ 13580 h 86389"/>
                  <a:gd name="connsiteX2" fmla="*/ -92 w 15634"/>
                  <a:gd name="connsiteY2" fmla="*/ 27691 h 86389"/>
                  <a:gd name="connsiteX3" fmla="*/ -92 w 15634"/>
                  <a:gd name="connsiteY3" fmla="*/ 43902 h 86389"/>
                  <a:gd name="connsiteX4" fmla="*/ 4389 w 15634"/>
                  <a:gd name="connsiteY4" fmla="*/ 73461 h 86389"/>
                  <a:gd name="connsiteX5" fmla="*/ 8775 w 15634"/>
                  <a:gd name="connsiteY5" fmla="*/ 82996 h 86389"/>
                  <a:gd name="connsiteX6" fmla="*/ 14687 w 15634"/>
                  <a:gd name="connsiteY6" fmla="*/ 86143 h 86389"/>
                  <a:gd name="connsiteX7" fmla="*/ 15355 w 15634"/>
                  <a:gd name="connsiteY7" fmla="*/ 67072 h 86389"/>
                  <a:gd name="connsiteX8" fmla="*/ 14783 w 15634"/>
                  <a:gd name="connsiteY8" fmla="*/ 50290 h 86389"/>
                  <a:gd name="connsiteX9" fmla="*/ 13066 w 15634"/>
                  <a:gd name="connsiteY9" fmla="*/ 35701 h 86389"/>
                  <a:gd name="connsiteX10" fmla="*/ 10873 w 15634"/>
                  <a:gd name="connsiteY10" fmla="*/ 23496 h 86389"/>
                  <a:gd name="connsiteX11" fmla="*/ 5819 w 15634"/>
                  <a:gd name="connsiteY11" fmla="*/ 6428 h 86389"/>
                  <a:gd name="connsiteX12" fmla="*/ 3054 w 15634"/>
                  <a:gd name="connsiteY12" fmla="*/ -247 h 863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5634" h="86389">
                    <a:moveTo>
                      <a:pt x="3054" y="-247"/>
                    </a:moveTo>
                    <a:cubicBezTo>
                      <a:pt x="3054" y="-247"/>
                      <a:pt x="2101" y="5284"/>
                      <a:pt x="1052" y="13580"/>
                    </a:cubicBezTo>
                    <a:cubicBezTo>
                      <a:pt x="1052" y="17775"/>
                      <a:pt x="289" y="22543"/>
                      <a:pt x="-92" y="27691"/>
                    </a:cubicBezTo>
                    <a:cubicBezTo>
                      <a:pt x="-474" y="32841"/>
                      <a:pt x="-92" y="38466"/>
                      <a:pt x="-92" y="43902"/>
                    </a:cubicBezTo>
                    <a:cubicBezTo>
                      <a:pt x="89" y="53913"/>
                      <a:pt x="1595" y="63849"/>
                      <a:pt x="4389" y="73461"/>
                    </a:cubicBezTo>
                    <a:cubicBezTo>
                      <a:pt x="5247" y="76884"/>
                      <a:pt x="6735" y="80116"/>
                      <a:pt x="8775" y="82996"/>
                    </a:cubicBezTo>
                    <a:cubicBezTo>
                      <a:pt x="10091" y="84970"/>
                      <a:pt x="12313" y="86152"/>
                      <a:pt x="14687" y="86143"/>
                    </a:cubicBezTo>
                    <a:cubicBezTo>
                      <a:pt x="15164" y="79277"/>
                      <a:pt x="15450" y="72889"/>
                      <a:pt x="15355" y="67072"/>
                    </a:cubicBezTo>
                    <a:cubicBezTo>
                      <a:pt x="15259" y="61256"/>
                      <a:pt x="15355" y="55439"/>
                      <a:pt x="14783" y="50290"/>
                    </a:cubicBezTo>
                    <a:cubicBezTo>
                      <a:pt x="14210" y="45141"/>
                      <a:pt x="13829" y="40183"/>
                      <a:pt x="13066" y="35701"/>
                    </a:cubicBezTo>
                    <a:cubicBezTo>
                      <a:pt x="12303" y="31220"/>
                      <a:pt x="11731" y="27215"/>
                      <a:pt x="10873" y="23496"/>
                    </a:cubicBezTo>
                    <a:cubicBezTo>
                      <a:pt x="9529" y="17708"/>
                      <a:pt x="7841" y="12006"/>
                      <a:pt x="5819" y="6428"/>
                    </a:cubicBezTo>
                    <a:cubicBezTo>
                      <a:pt x="5038" y="4149"/>
                      <a:pt x="4112" y="1918"/>
                      <a:pt x="3054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005" name="任意多边形: 形状 1004">
                <a:extLst>
                  <a:ext uri="{FF2B5EF4-FFF2-40B4-BE49-F238E27FC236}">
                    <a16:creationId xmlns:a16="http://schemas.microsoft.com/office/drawing/2014/main" id="{8D747FE0-89E9-0DF5-622C-A477936B679B}"/>
                  </a:ext>
                </a:extLst>
              </p:cNvPr>
              <p:cNvSpPr/>
              <p:nvPr/>
            </p:nvSpPr>
            <p:spPr>
              <a:xfrm>
                <a:off x="1439778" y="2487471"/>
                <a:ext cx="12277" cy="62623"/>
              </a:xfrm>
              <a:custGeom>
                <a:avLst/>
                <a:gdLst>
                  <a:gd name="connsiteX0" fmla="*/ 12904 w 15740"/>
                  <a:gd name="connsiteY0" fmla="*/ -247 h 80286"/>
                  <a:gd name="connsiteX1" fmla="*/ 11569 w 15740"/>
                  <a:gd name="connsiteY1" fmla="*/ 2995 h 80286"/>
                  <a:gd name="connsiteX2" fmla="*/ 8613 w 15740"/>
                  <a:gd name="connsiteY2" fmla="*/ 11672 h 80286"/>
                  <a:gd name="connsiteX3" fmla="*/ 4989 w 15740"/>
                  <a:gd name="connsiteY3" fmla="*/ 24068 h 80286"/>
                  <a:gd name="connsiteX4" fmla="*/ 1843 w 15740"/>
                  <a:gd name="connsiteY4" fmla="*/ 38562 h 80286"/>
                  <a:gd name="connsiteX5" fmla="*/ 31 w 15740"/>
                  <a:gd name="connsiteY5" fmla="*/ 53151 h 80286"/>
                  <a:gd name="connsiteX6" fmla="*/ 31 w 15740"/>
                  <a:gd name="connsiteY6" fmla="*/ 66214 h 80286"/>
                  <a:gd name="connsiteX7" fmla="*/ 6992 w 15740"/>
                  <a:gd name="connsiteY7" fmla="*/ 80040 h 80286"/>
                  <a:gd name="connsiteX8" fmla="*/ 15478 w 15740"/>
                  <a:gd name="connsiteY8" fmla="*/ 22352 h 80286"/>
                  <a:gd name="connsiteX9" fmla="*/ 13953 w 15740"/>
                  <a:gd name="connsiteY9" fmla="*/ 5761 h 80286"/>
                  <a:gd name="connsiteX10" fmla="*/ 12904 w 15740"/>
                  <a:gd name="connsiteY10" fmla="*/ -247 h 802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5740" h="80286">
                    <a:moveTo>
                      <a:pt x="12904" y="-247"/>
                    </a:moveTo>
                    <a:lnTo>
                      <a:pt x="11569" y="2995"/>
                    </a:lnTo>
                    <a:cubicBezTo>
                      <a:pt x="10806" y="4998"/>
                      <a:pt x="9757" y="7954"/>
                      <a:pt x="8613" y="11672"/>
                    </a:cubicBezTo>
                    <a:cubicBezTo>
                      <a:pt x="7469" y="15391"/>
                      <a:pt x="6134" y="19491"/>
                      <a:pt x="4989" y="24068"/>
                    </a:cubicBezTo>
                    <a:cubicBezTo>
                      <a:pt x="3845" y="28645"/>
                      <a:pt x="2701" y="33603"/>
                      <a:pt x="1843" y="38562"/>
                    </a:cubicBezTo>
                    <a:cubicBezTo>
                      <a:pt x="985" y="43520"/>
                      <a:pt x="413" y="48097"/>
                      <a:pt x="31" y="53151"/>
                    </a:cubicBezTo>
                    <a:cubicBezTo>
                      <a:pt x="-360" y="57499"/>
                      <a:pt x="-360" y="61866"/>
                      <a:pt x="31" y="66214"/>
                    </a:cubicBezTo>
                    <a:cubicBezTo>
                      <a:pt x="699" y="73842"/>
                      <a:pt x="3083" y="79182"/>
                      <a:pt x="6992" y="80040"/>
                    </a:cubicBezTo>
                    <a:cubicBezTo>
                      <a:pt x="12637" y="61332"/>
                      <a:pt x="15497" y="41890"/>
                      <a:pt x="15478" y="22352"/>
                    </a:cubicBezTo>
                    <a:cubicBezTo>
                      <a:pt x="15316" y="16793"/>
                      <a:pt x="14801" y="11253"/>
                      <a:pt x="13953" y="5761"/>
                    </a:cubicBezTo>
                    <a:cubicBezTo>
                      <a:pt x="13752" y="3739"/>
                      <a:pt x="13400" y="1727"/>
                      <a:pt x="12904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006" name="任意多边形: 形状 1005">
                <a:extLst>
                  <a:ext uri="{FF2B5EF4-FFF2-40B4-BE49-F238E27FC236}">
                    <a16:creationId xmlns:a16="http://schemas.microsoft.com/office/drawing/2014/main" id="{97ECBD48-237B-5D80-BD04-D05BB21C8C85}"/>
                  </a:ext>
                </a:extLst>
              </p:cNvPr>
              <p:cNvSpPr/>
              <p:nvPr/>
            </p:nvSpPr>
            <p:spPr>
              <a:xfrm>
                <a:off x="1467359" y="2443739"/>
                <a:ext cx="18598" cy="54963"/>
              </a:xfrm>
              <a:custGeom>
                <a:avLst/>
                <a:gdLst>
                  <a:gd name="connsiteX0" fmla="*/ 23408 w 23844"/>
                  <a:gd name="connsiteY0" fmla="*/ -247 h 70465"/>
                  <a:gd name="connsiteX1" fmla="*/ 21692 w 23844"/>
                  <a:gd name="connsiteY1" fmla="*/ 2328 h 70465"/>
                  <a:gd name="connsiteX2" fmla="*/ 17591 w 23844"/>
                  <a:gd name="connsiteY2" fmla="*/ 9479 h 70465"/>
                  <a:gd name="connsiteX3" fmla="*/ 6626 w 23844"/>
                  <a:gd name="connsiteY3" fmla="*/ 31792 h 70465"/>
                  <a:gd name="connsiteX4" fmla="*/ 2335 w 23844"/>
                  <a:gd name="connsiteY4" fmla="*/ 44474 h 70465"/>
                  <a:gd name="connsiteX5" fmla="*/ 46 w 23844"/>
                  <a:gd name="connsiteY5" fmla="*/ 56011 h 70465"/>
                  <a:gd name="connsiteX6" fmla="*/ 3575 w 23844"/>
                  <a:gd name="connsiteY6" fmla="*/ 70219 h 70465"/>
                  <a:gd name="connsiteX7" fmla="*/ 21882 w 23844"/>
                  <a:gd name="connsiteY7" fmla="*/ 20731 h 70465"/>
                  <a:gd name="connsiteX8" fmla="*/ 23503 w 23844"/>
                  <a:gd name="connsiteY8" fmla="*/ 5474 h 70465"/>
                  <a:gd name="connsiteX9" fmla="*/ 23408 w 23844"/>
                  <a:gd name="connsiteY9" fmla="*/ -247 h 704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3844" h="70465">
                    <a:moveTo>
                      <a:pt x="23408" y="-247"/>
                    </a:moveTo>
                    <a:lnTo>
                      <a:pt x="21692" y="2328"/>
                    </a:lnTo>
                    <a:cubicBezTo>
                      <a:pt x="20738" y="4044"/>
                      <a:pt x="19212" y="6523"/>
                      <a:pt x="17591" y="9479"/>
                    </a:cubicBezTo>
                    <a:cubicBezTo>
                      <a:pt x="13367" y="16621"/>
                      <a:pt x="9706" y="24087"/>
                      <a:pt x="6626" y="31792"/>
                    </a:cubicBezTo>
                    <a:cubicBezTo>
                      <a:pt x="4986" y="35940"/>
                      <a:pt x="3546" y="40173"/>
                      <a:pt x="2335" y="44474"/>
                    </a:cubicBezTo>
                    <a:cubicBezTo>
                      <a:pt x="1219" y="48240"/>
                      <a:pt x="447" y="52102"/>
                      <a:pt x="46" y="56011"/>
                    </a:cubicBezTo>
                    <a:cubicBezTo>
                      <a:pt x="-812" y="63067"/>
                      <a:pt x="46" y="68407"/>
                      <a:pt x="3575" y="70219"/>
                    </a:cubicBezTo>
                    <a:cubicBezTo>
                      <a:pt x="12356" y="54838"/>
                      <a:pt x="18545" y="38123"/>
                      <a:pt x="21882" y="20731"/>
                    </a:cubicBezTo>
                    <a:cubicBezTo>
                      <a:pt x="22817" y="15696"/>
                      <a:pt x="23350" y="10595"/>
                      <a:pt x="23503" y="5474"/>
                    </a:cubicBezTo>
                    <a:cubicBezTo>
                      <a:pt x="23637" y="3567"/>
                      <a:pt x="23598" y="1651"/>
                      <a:pt x="23408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007" name="任意多边形: 形状 1006">
                <a:extLst>
                  <a:ext uri="{FF2B5EF4-FFF2-40B4-BE49-F238E27FC236}">
                    <a16:creationId xmlns:a16="http://schemas.microsoft.com/office/drawing/2014/main" id="{3758B0E6-B675-9DAC-8EDB-23F76CC2D23D}"/>
                  </a:ext>
                </a:extLst>
              </p:cNvPr>
              <p:cNvSpPr/>
              <p:nvPr/>
            </p:nvSpPr>
            <p:spPr>
              <a:xfrm>
                <a:off x="1503708" y="2410716"/>
                <a:ext cx="25399" cy="44848"/>
              </a:xfrm>
              <a:custGeom>
                <a:avLst/>
                <a:gdLst>
                  <a:gd name="connsiteX0" fmla="*/ 32302 w 32563"/>
                  <a:gd name="connsiteY0" fmla="*/ -247 h 57497"/>
                  <a:gd name="connsiteX1" fmla="*/ 25341 w 32563"/>
                  <a:gd name="connsiteY1" fmla="*/ 7000 h 57497"/>
                  <a:gd name="connsiteX2" fmla="*/ 18762 w 32563"/>
                  <a:gd name="connsiteY2" fmla="*/ 14724 h 57497"/>
                  <a:gd name="connsiteX3" fmla="*/ 11706 w 32563"/>
                  <a:gd name="connsiteY3" fmla="*/ 24259 h 57497"/>
                  <a:gd name="connsiteX4" fmla="*/ 5508 w 32563"/>
                  <a:gd name="connsiteY4" fmla="*/ 34366 h 57497"/>
                  <a:gd name="connsiteX5" fmla="*/ 1312 w 32563"/>
                  <a:gd name="connsiteY5" fmla="*/ 43901 h 57497"/>
                  <a:gd name="connsiteX6" fmla="*/ 1312 w 32563"/>
                  <a:gd name="connsiteY6" fmla="*/ 57251 h 57497"/>
                  <a:gd name="connsiteX7" fmla="*/ 26867 w 32563"/>
                  <a:gd name="connsiteY7" fmla="*/ 17870 h 57497"/>
                  <a:gd name="connsiteX8" fmla="*/ 32302 w 32563"/>
                  <a:gd name="connsiteY8" fmla="*/ -247 h 57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2563" h="57497">
                    <a:moveTo>
                      <a:pt x="32302" y="-247"/>
                    </a:moveTo>
                    <a:cubicBezTo>
                      <a:pt x="32302" y="-247"/>
                      <a:pt x="29441" y="2614"/>
                      <a:pt x="25341" y="7000"/>
                    </a:cubicBezTo>
                    <a:cubicBezTo>
                      <a:pt x="23024" y="9460"/>
                      <a:pt x="20821" y="12044"/>
                      <a:pt x="18762" y="14724"/>
                    </a:cubicBezTo>
                    <a:cubicBezTo>
                      <a:pt x="16235" y="17765"/>
                      <a:pt x="13880" y="20950"/>
                      <a:pt x="11706" y="24259"/>
                    </a:cubicBezTo>
                    <a:cubicBezTo>
                      <a:pt x="9465" y="27520"/>
                      <a:pt x="7396" y="30895"/>
                      <a:pt x="5508" y="34366"/>
                    </a:cubicBezTo>
                    <a:cubicBezTo>
                      <a:pt x="3858" y="37427"/>
                      <a:pt x="2447" y="40612"/>
                      <a:pt x="1312" y="43901"/>
                    </a:cubicBezTo>
                    <a:cubicBezTo>
                      <a:pt x="-690" y="49909"/>
                      <a:pt x="-881" y="54867"/>
                      <a:pt x="1312" y="57251"/>
                    </a:cubicBezTo>
                    <a:cubicBezTo>
                      <a:pt x="12163" y="45789"/>
                      <a:pt x="20821" y="32450"/>
                      <a:pt x="26867" y="17870"/>
                    </a:cubicBezTo>
                    <a:cubicBezTo>
                      <a:pt x="29508" y="12111"/>
                      <a:pt x="31339" y="6018"/>
                      <a:pt x="32302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008" name="任意多边形: 形状 1007">
                <a:extLst>
                  <a:ext uri="{FF2B5EF4-FFF2-40B4-BE49-F238E27FC236}">
                    <a16:creationId xmlns:a16="http://schemas.microsoft.com/office/drawing/2014/main" id="{D15E4FAA-2188-5377-7C4B-1347724F7358}"/>
                  </a:ext>
                </a:extLst>
              </p:cNvPr>
              <p:cNvSpPr/>
              <p:nvPr/>
            </p:nvSpPr>
            <p:spPr>
              <a:xfrm>
                <a:off x="1547414" y="2390040"/>
                <a:ext cx="29962" cy="33765"/>
              </a:xfrm>
              <a:custGeom>
                <a:avLst/>
                <a:gdLst>
                  <a:gd name="connsiteX0" fmla="*/ 38151 w 38413"/>
                  <a:gd name="connsiteY0" fmla="*/ -247 h 43289"/>
                  <a:gd name="connsiteX1" fmla="*/ 30714 w 38413"/>
                  <a:gd name="connsiteY1" fmla="*/ 4330 h 43289"/>
                  <a:gd name="connsiteX2" fmla="*/ 15648 w 38413"/>
                  <a:gd name="connsiteY2" fmla="*/ 16154 h 43289"/>
                  <a:gd name="connsiteX3" fmla="*/ 8306 w 38413"/>
                  <a:gd name="connsiteY3" fmla="*/ 23591 h 43289"/>
                  <a:gd name="connsiteX4" fmla="*/ 2775 w 38413"/>
                  <a:gd name="connsiteY4" fmla="*/ 31124 h 43289"/>
                  <a:gd name="connsiteX5" fmla="*/ 678 w 38413"/>
                  <a:gd name="connsiteY5" fmla="*/ 43043 h 43289"/>
                  <a:gd name="connsiteX6" fmla="*/ 10690 w 38413"/>
                  <a:gd name="connsiteY6" fmla="*/ 35701 h 43289"/>
                  <a:gd name="connsiteX7" fmla="*/ 18890 w 38413"/>
                  <a:gd name="connsiteY7" fmla="*/ 28454 h 43289"/>
                  <a:gd name="connsiteX8" fmla="*/ 25469 w 38413"/>
                  <a:gd name="connsiteY8" fmla="*/ 21303 h 43289"/>
                  <a:gd name="connsiteX9" fmla="*/ 30428 w 38413"/>
                  <a:gd name="connsiteY9" fmla="*/ 14628 h 43289"/>
                  <a:gd name="connsiteX10" fmla="*/ 36435 w 38413"/>
                  <a:gd name="connsiteY10" fmla="*/ 4044 h 43289"/>
                  <a:gd name="connsiteX11" fmla="*/ 38151 w 38413"/>
                  <a:gd name="connsiteY11" fmla="*/ -247 h 4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8413" h="43289">
                    <a:moveTo>
                      <a:pt x="38151" y="-247"/>
                    </a:moveTo>
                    <a:lnTo>
                      <a:pt x="30714" y="4330"/>
                    </a:lnTo>
                    <a:cubicBezTo>
                      <a:pt x="25441" y="7944"/>
                      <a:pt x="20406" y="11892"/>
                      <a:pt x="15648" y="16154"/>
                    </a:cubicBezTo>
                    <a:cubicBezTo>
                      <a:pt x="13073" y="18633"/>
                      <a:pt x="10594" y="21112"/>
                      <a:pt x="8306" y="23591"/>
                    </a:cubicBezTo>
                    <a:cubicBezTo>
                      <a:pt x="6275" y="25956"/>
                      <a:pt x="4425" y="28473"/>
                      <a:pt x="2775" y="31124"/>
                    </a:cubicBezTo>
                    <a:cubicBezTo>
                      <a:pt x="-85" y="35987"/>
                      <a:pt x="-1229" y="40183"/>
                      <a:pt x="678" y="43043"/>
                    </a:cubicBezTo>
                    <a:cubicBezTo>
                      <a:pt x="4215" y="40879"/>
                      <a:pt x="7562" y="38419"/>
                      <a:pt x="10690" y="35701"/>
                    </a:cubicBezTo>
                    <a:cubicBezTo>
                      <a:pt x="13588" y="33479"/>
                      <a:pt x="16335" y="31057"/>
                      <a:pt x="18890" y="28454"/>
                    </a:cubicBezTo>
                    <a:cubicBezTo>
                      <a:pt x="21369" y="25975"/>
                      <a:pt x="23467" y="23591"/>
                      <a:pt x="25469" y="21303"/>
                    </a:cubicBezTo>
                    <a:cubicBezTo>
                      <a:pt x="27271" y="19196"/>
                      <a:pt x="28930" y="16964"/>
                      <a:pt x="30428" y="14628"/>
                    </a:cubicBezTo>
                    <a:cubicBezTo>
                      <a:pt x="32659" y="11234"/>
                      <a:pt x="34671" y="7696"/>
                      <a:pt x="36435" y="4044"/>
                    </a:cubicBezTo>
                    <a:cubicBezTo>
                      <a:pt x="37102" y="2652"/>
                      <a:pt x="37674" y="1222"/>
                      <a:pt x="38151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009" name="任意多边形: 形状 1008">
                <a:extLst>
                  <a:ext uri="{FF2B5EF4-FFF2-40B4-BE49-F238E27FC236}">
                    <a16:creationId xmlns:a16="http://schemas.microsoft.com/office/drawing/2014/main" id="{1C04C3F7-BFDE-C26B-4CCD-F00A23AE904A}"/>
                  </a:ext>
                </a:extLst>
              </p:cNvPr>
              <p:cNvSpPr/>
              <p:nvPr/>
            </p:nvSpPr>
            <p:spPr>
              <a:xfrm>
                <a:off x="1578790" y="2819406"/>
                <a:ext cx="59342" cy="54889"/>
              </a:xfrm>
              <a:custGeom>
                <a:avLst/>
                <a:gdLst>
                  <a:gd name="connsiteX0" fmla="*/ -262 w 76079"/>
                  <a:gd name="connsiteY0" fmla="*/ -247 h 70370"/>
                  <a:gd name="connsiteX1" fmla="*/ 2694 w 76079"/>
                  <a:gd name="connsiteY1" fmla="*/ 2328 h 70370"/>
                  <a:gd name="connsiteX2" fmla="*/ 10513 w 76079"/>
                  <a:gd name="connsiteY2" fmla="*/ 8812 h 70370"/>
                  <a:gd name="connsiteX3" fmla="*/ 22146 w 76079"/>
                  <a:gd name="connsiteY3" fmla="*/ 17870 h 70370"/>
                  <a:gd name="connsiteX4" fmla="*/ 36067 w 76079"/>
                  <a:gd name="connsiteY4" fmla="*/ 27978 h 70370"/>
                  <a:gd name="connsiteX5" fmla="*/ 50656 w 76079"/>
                  <a:gd name="connsiteY5" fmla="*/ 38466 h 70370"/>
                  <a:gd name="connsiteX6" fmla="*/ 63815 w 76079"/>
                  <a:gd name="connsiteY6" fmla="*/ 48860 h 70370"/>
                  <a:gd name="connsiteX7" fmla="*/ 75639 w 76079"/>
                  <a:gd name="connsiteY7" fmla="*/ 70123 h 70370"/>
                  <a:gd name="connsiteX8" fmla="*/ 33207 w 76079"/>
                  <a:gd name="connsiteY8" fmla="*/ 54962 h 70370"/>
                  <a:gd name="connsiteX9" fmla="*/ 25769 w 76079"/>
                  <a:gd name="connsiteY9" fmla="*/ 49146 h 70370"/>
                  <a:gd name="connsiteX10" fmla="*/ 19571 w 76079"/>
                  <a:gd name="connsiteY10" fmla="*/ 42852 h 70370"/>
                  <a:gd name="connsiteX11" fmla="*/ 10036 w 76079"/>
                  <a:gd name="connsiteY11" fmla="*/ 30075 h 70370"/>
                  <a:gd name="connsiteX12" fmla="*/ 4220 w 76079"/>
                  <a:gd name="connsiteY12" fmla="*/ 18252 h 70370"/>
                  <a:gd name="connsiteX13" fmla="*/ 1168 w 76079"/>
                  <a:gd name="connsiteY13" fmla="*/ 8716 h 70370"/>
                  <a:gd name="connsiteX14" fmla="*/ -262 w 76079"/>
                  <a:gd name="connsiteY14" fmla="*/ -247 h 703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6079" h="70370">
                    <a:moveTo>
                      <a:pt x="-262" y="-247"/>
                    </a:moveTo>
                    <a:lnTo>
                      <a:pt x="2694" y="2328"/>
                    </a:lnTo>
                    <a:lnTo>
                      <a:pt x="10513" y="8812"/>
                    </a:lnTo>
                    <a:lnTo>
                      <a:pt x="22146" y="17870"/>
                    </a:lnTo>
                    <a:cubicBezTo>
                      <a:pt x="26532" y="20922"/>
                      <a:pt x="31204" y="24640"/>
                      <a:pt x="36067" y="27978"/>
                    </a:cubicBezTo>
                    <a:cubicBezTo>
                      <a:pt x="40930" y="31315"/>
                      <a:pt x="45603" y="34843"/>
                      <a:pt x="50656" y="38466"/>
                    </a:cubicBezTo>
                    <a:cubicBezTo>
                      <a:pt x="55710" y="42090"/>
                      <a:pt x="60191" y="45332"/>
                      <a:pt x="63815" y="48860"/>
                    </a:cubicBezTo>
                    <a:cubicBezTo>
                      <a:pt x="71538" y="55535"/>
                      <a:pt x="76878" y="62781"/>
                      <a:pt x="75639" y="70123"/>
                    </a:cubicBezTo>
                    <a:cubicBezTo>
                      <a:pt x="60401" y="68941"/>
                      <a:pt x="45746" y="63706"/>
                      <a:pt x="33207" y="54962"/>
                    </a:cubicBezTo>
                    <a:cubicBezTo>
                      <a:pt x="30537" y="53055"/>
                      <a:pt x="28058" y="51148"/>
                      <a:pt x="25769" y="49146"/>
                    </a:cubicBezTo>
                    <a:cubicBezTo>
                      <a:pt x="23481" y="47143"/>
                      <a:pt x="21478" y="44950"/>
                      <a:pt x="19571" y="42852"/>
                    </a:cubicBezTo>
                    <a:cubicBezTo>
                      <a:pt x="15929" y="38953"/>
                      <a:pt x="12735" y="34671"/>
                      <a:pt x="10036" y="30075"/>
                    </a:cubicBezTo>
                    <a:cubicBezTo>
                      <a:pt x="7700" y="26347"/>
                      <a:pt x="5745" y="22380"/>
                      <a:pt x="4220" y="18252"/>
                    </a:cubicBezTo>
                    <a:cubicBezTo>
                      <a:pt x="2999" y="15143"/>
                      <a:pt x="1979" y="11958"/>
                      <a:pt x="1168" y="8716"/>
                    </a:cubicBezTo>
                    <a:cubicBezTo>
                      <a:pt x="425" y="5779"/>
                      <a:pt x="-52" y="2776"/>
                      <a:pt x="-262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010" name="任意多边形: 形状 1009">
                <a:extLst>
                  <a:ext uri="{FF2B5EF4-FFF2-40B4-BE49-F238E27FC236}">
                    <a16:creationId xmlns:a16="http://schemas.microsoft.com/office/drawing/2014/main" id="{597F3EC9-49FF-9EE5-81B3-B23EC2BDF9D5}"/>
                  </a:ext>
                </a:extLst>
              </p:cNvPr>
              <p:cNvSpPr/>
              <p:nvPr/>
            </p:nvSpPr>
            <p:spPr>
              <a:xfrm>
                <a:off x="1544704" y="2801258"/>
                <a:ext cx="45427" cy="66193"/>
              </a:xfrm>
              <a:custGeom>
                <a:avLst/>
                <a:gdLst>
                  <a:gd name="connsiteX0" fmla="*/ -138 w 58240"/>
                  <a:gd name="connsiteY0" fmla="*/ -247 h 84863"/>
                  <a:gd name="connsiteX1" fmla="*/ 8348 w 58240"/>
                  <a:gd name="connsiteY1" fmla="*/ 10814 h 84863"/>
                  <a:gd name="connsiteX2" fmla="*/ 17883 w 58240"/>
                  <a:gd name="connsiteY2" fmla="*/ 22161 h 84863"/>
                  <a:gd name="connsiteX3" fmla="*/ 23223 w 58240"/>
                  <a:gd name="connsiteY3" fmla="*/ 28645 h 84863"/>
                  <a:gd name="connsiteX4" fmla="*/ 28849 w 58240"/>
                  <a:gd name="connsiteY4" fmla="*/ 35224 h 84863"/>
                  <a:gd name="connsiteX5" fmla="*/ 34665 w 58240"/>
                  <a:gd name="connsiteY5" fmla="*/ 41994 h 84863"/>
                  <a:gd name="connsiteX6" fmla="*/ 40386 w 58240"/>
                  <a:gd name="connsiteY6" fmla="*/ 48860 h 84863"/>
                  <a:gd name="connsiteX7" fmla="*/ 50494 w 58240"/>
                  <a:gd name="connsiteY7" fmla="*/ 61828 h 84863"/>
                  <a:gd name="connsiteX8" fmla="*/ 56978 w 58240"/>
                  <a:gd name="connsiteY8" fmla="*/ 73937 h 84863"/>
                  <a:gd name="connsiteX9" fmla="*/ 56978 w 58240"/>
                  <a:gd name="connsiteY9" fmla="*/ 84617 h 84863"/>
                  <a:gd name="connsiteX10" fmla="*/ 20839 w 58240"/>
                  <a:gd name="connsiteY10" fmla="*/ 59539 h 84863"/>
                  <a:gd name="connsiteX11" fmla="*/ 10446 w 58240"/>
                  <a:gd name="connsiteY11" fmla="*/ 44664 h 84863"/>
                  <a:gd name="connsiteX12" fmla="*/ 6822 w 58240"/>
                  <a:gd name="connsiteY12" fmla="*/ 37513 h 84863"/>
                  <a:gd name="connsiteX13" fmla="*/ 4248 w 58240"/>
                  <a:gd name="connsiteY13" fmla="*/ 30457 h 84863"/>
                  <a:gd name="connsiteX14" fmla="*/ -43 w 58240"/>
                  <a:gd name="connsiteY14" fmla="*/ 8335 h 84863"/>
                  <a:gd name="connsiteX15" fmla="*/ -138 w 58240"/>
                  <a:gd name="connsiteY15" fmla="*/ -247 h 84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58240" h="84863">
                    <a:moveTo>
                      <a:pt x="-138" y="-247"/>
                    </a:moveTo>
                    <a:lnTo>
                      <a:pt x="8348" y="10814"/>
                    </a:lnTo>
                    <a:cubicBezTo>
                      <a:pt x="11018" y="13961"/>
                      <a:pt x="13974" y="18156"/>
                      <a:pt x="17883" y="22161"/>
                    </a:cubicBezTo>
                    <a:lnTo>
                      <a:pt x="23223" y="28645"/>
                    </a:lnTo>
                    <a:cubicBezTo>
                      <a:pt x="25130" y="30743"/>
                      <a:pt x="26942" y="32936"/>
                      <a:pt x="28849" y="35224"/>
                    </a:cubicBezTo>
                    <a:cubicBezTo>
                      <a:pt x="30756" y="37513"/>
                      <a:pt x="32758" y="39801"/>
                      <a:pt x="34665" y="41994"/>
                    </a:cubicBezTo>
                    <a:cubicBezTo>
                      <a:pt x="36572" y="44188"/>
                      <a:pt x="38480" y="46571"/>
                      <a:pt x="40386" y="48860"/>
                    </a:cubicBezTo>
                    <a:cubicBezTo>
                      <a:pt x="44105" y="53151"/>
                      <a:pt x="47538" y="57727"/>
                      <a:pt x="50494" y="61828"/>
                    </a:cubicBezTo>
                    <a:cubicBezTo>
                      <a:pt x="53231" y="65527"/>
                      <a:pt x="55414" y="69608"/>
                      <a:pt x="56978" y="73937"/>
                    </a:cubicBezTo>
                    <a:cubicBezTo>
                      <a:pt x="58313" y="77370"/>
                      <a:pt x="58313" y="81184"/>
                      <a:pt x="56978" y="84617"/>
                    </a:cubicBezTo>
                    <a:cubicBezTo>
                      <a:pt x="43075" y="79315"/>
                      <a:pt x="30670" y="70705"/>
                      <a:pt x="20839" y="59539"/>
                    </a:cubicBezTo>
                    <a:cubicBezTo>
                      <a:pt x="16854" y="54972"/>
                      <a:pt x="13364" y="49985"/>
                      <a:pt x="10446" y="44664"/>
                    </a:cubicBezTo>
                    <a:cubicBezTo>
                      <a:pt x="9111" y="42185"/>
                      <a:pt x="7871" y="39801"/>
                      <a:pt x="6822" y="37513"/>
                    </a:cubicBezTo>
                    <a:cubicBezTo>
                      <a:pt x="5812" y="35215"/>
                      <a:pt x="4953" y="32860"/>
                      <a:pt x="4248" y="30457"/>
                    </a:cubicBezTo>
                    <a:cubicBezTo>
                      <a:pt x="1759" y="23324"/>
                      <a:pt x="310" y="15877"/>
                      <a:pt x="-43" y="8335"/>
                    </a:cubicBezTo>
                    <a:cubicBezTo>
                      <a:pt x="-300" y="5484"/>
                      <a:pt x="-329" y="2614"/>
                      <a:pt x="-138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011" name="任意多边形: 形状 1010">
                <a:extLst>
                  <a:ext uri="{FF2B5EF4-FFF2-40B4-BE49-F238E27FC236}">
                    <a16:creationId xmlns:a16="http://schemas.microsoft.com/office/drawing/2014/main" id="{5F645D29-E34D-9D1E-11B5-471DF7083602}"/>
                  </a:ext>
                </a:extLst>
              </p:cNvPr>
              <p:cNvSpPr/>
              <p:nvPr/>
            </p:nvSpPr>
            <p:spPr>
              <a:xfrm>
                <a:off x="1513188" y="2773665"/>
                <a:ext cx="31955" cy="73035"/>
              </a:xfrm>
              <a:custGeom>
                <a:avLst/>
                <a:gdLst>
                  <a:gd name="connsiteX0" fmla="*/ 2031 w 40968"/>
                  <a:gd name="connsiteY0" fmla="*/ -247 h 93635"/>
                  <a:gd name="connsiteX1" fmla="*/ 3652 w 40968"/>
                  <a:gd name="connsiteY1" fmla="*/ 3186 h 93635"/>
                  <a:gd name="connsiteX2" fmla="*/ 7943 w 40968"/>
                  <a:gd name="connsiteY2" fmla="*/ 12721 h 93635"/>
                  <a:gd name="connsiteX3" fmla="*/ 14331 w 40968"/>
                  <a:gd name="connsiteY3" fmla="*/ 25594 h 93635"/>
                  <a:gd name="connsiteX4" fmla="*/ 22055 w 40968"/>
                  <a:gd name="connsiteY4" fmla="*/ 40659 h 93635"/>
                  <a:gd name="connsiteX5" fmla="*/ 26155 w 40968"/>
                  <a:gd name="connsiteY5" fmla="*/ 48383 h 93635"/>
                  <a:gd name="connsiteX6" fmla="*/ 30160 w 40968"/>
                  <a:gd name="connsiteY6" fmla="*/ 56202 h 93635"/>
                  <a:gd name="connsiteX7" fmla="*/ 36930 w 40968"/>
                  <a:gd name="connsiteY7" fmla="*/ 70886 h 93635"/>
                  <a:gd name="connsiteX8" fmla="*/ 40553 w 40968"/>
                  <a:gd name="connsiteY8" fmla="*/ 83854 h 93635"/>
                  <a:gd name="connsiteX9" fmla="*/ 38551 w 40968"/>
                  <a:gd name="connsiteY9" fmla="*/ 93389 h 93635"/>
                  <a:gd name="connsiteX10" fmla="*/ 9945 w 40968"/>
                  <a:gd name="connsiteY10" fmla="*/ 60683 h 93635"/>
                  <a:gd name="connsiteX11" fmla="*/ 410 w 40968"/>
                  <a:gd name="connsiteY11" fmla="*/ 29599 h 93635"/>
                  <a:gd name="connsiteX12" fmla="*/ -258 w 40968"/>
                  <a:gd name="connsiteY12" fmla="*/ 17298 h 93635"/>
                  <a:gd name="connsiteX13" fmla="*/ 600 w 40968"/>
                  <a:gd name="connsiteY13" fmla="*/ 7763 h 93635"/>
                  <a:gd name="connsiteX14" fmla="*/ 2031 w 40968"/>
                  <a:gd name="connsiteY14" fmla="*/ -247 h 93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0968" h="93635">
                    <a:moveTo>
                      <a:pt x="2031" y="-247"/>
                    </a:moveTo>
                    <a:lnTo>
                      <a:pt x="3652" y="3186"/>
                    </a:lnTo>
                    <a:cubicBezTo>
                      <a:pt x="4701" y="5379"/>
                      <a:pt x="6036" y="8526"/>
                      <a:pt x="7943" y="12721"/>
                    </a:cubicBezTo>
                    <a:cubicBezTo>
                      <a:pt x="9850" y="16917"/>
                      <a:pt x="11852" y="20922"/>
                      <a:pt x="14331" y="25594"/>
                    </a:cubicBezTo>
                    <a:cubicBezTo>
                      <a:pt x="16810" y="30266"/>
                      <a:pt x="19385" y="35129"/>
                      <a:pt x="22055" y="40659"/>
                    </a:cubicBezTo>
                    <a:cubicBezTo>
                      <a:pt x="23390" y="43329"/>
                      <a:pt x="24820" y="45713"/>
                      <a:pt x="26155" y="48383"/>
                    </a:cubicBezTo>
                    <a:lnTo>
                      <a:pt x="30160" y="56202"/>
                    </a:lnTo>
                    <a:cubicBezTo>
                      <a:pt x="32734" y="61160"/>
                      <a:pt x="35023" y="66405"/>
                      <a:pt x="36930" y="70886"/>
                    </a:cubicBezTo>
                    <a:cubicBezTo>
                      <a:pt x="38741" y="75015"/>
                      <a:pt x="39962" y="79382"/>
                      <a:pt x="40553" y="83854"/>
                    </a:cubicBezTo>
                    <a:cubicBezTo>
                      <a:pt x="41049" y="87172"/>
                      <a:pt x="40334" y="90548"/>
                      <a:pt x="38551" y="93389"/>
                    </a:cubicBezTo>
                    <a:cubicBezTo>
                      <a:pt x="26670" y="84779"/>
                      <a:pt x="16896" y="73604"/>
                      <a:pt x="9945" y="60683"/>
                    </a:cubicBezTo>
                    <a:cubicBezTo>
                      <a:pt x="4939" y="50976"/>
                      <a:pt x="1716" y="40450"/>
                      <a:pt x="410" y="29599"/>
                    </a:cubicBezTo>
                    <a:cubicBezTo>
                      <a:pt x="-76" y="25517"/>
                      <a:pt x="-296" y="21408"/>
                      <a:pt x="-258" y="17298"/>
                    </a:cubicBezTo>
                    <a:cubicBezTo>
                      <a:pt x="-172" y="14104"/>
                      <a:pt x="114" y="10919"/>
                      <a:pt x="600" y="7763"/>
                    </a:cubicBezTo>
                    <a:cubicBezTo>
                      <a:pt x="906" y="5064"/>
                      <a:pt x="1382" y="2385"/>
                      <a:pt x="2031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012" name="任意多边形: 形状 1011">
                <a:extLst>
                  <a:ext uri="{FF2B5EF4-FFF2-40B4-BE49-F238E27FC236}">
                    <a16:creationId xmlns:a16="http://schemas.microsoft.com/office/drawing/2014/main" id="{12158ABD-5C35-8FDE-32B7-5802209B723A}"/>
                  </a:ext>
                </a:extLst>
              </p:cNvPr>
              <p:cNvSpPr/>
              <p:nvPr/>
            </p:nvSpPr>
            <p:spPr>
              <a:xfrm>
                <a:off x="1485626" y="2739081"/>
                <a:ext cx="20889" cy="74747"/>
              </a:xfrm>
              <a:custGeom>
                <a:avLst/>
                <a:gdLst>
                  <a:gd name="connsiteX0" fmla="*/ 6663 w 26781"/>
                  <a:gd name="connsiteY0" fmla="*/ -247 h 95829"/>
                  <a:gd name="connsiteX1" fmla="*/ 7521 w 26781"/>
                  <a:gd name="connsiteY1" fmla="*/ 3376 h 95829"/>
                  <a:gd name="connsiteX2" fmla="*/ 9810 w 26781"/>
                  <a:gd name="connsiteY2" fmla="*/ 12912 h 95829"/>
                  <a:gd name="connsiteX3" fmla="*/ 11431 w 26781"/>
                  <a:gd name="connsiteY3" fmla="*/ 19300 h 95829"/>
                  <a:gd name="connsiteX4" fmla="*/ 13338 w 26781"/>
                  <a:gd name="connsiteY4" fmla="*/ 26452 h 95829"/>
                  <a:gd name="connsiteX5" fmla="*/ 17629 w 26781"/>
                  <a:gd name="connsiteY5" fmla="*/ 42376 h 95829"/>
                  <a:gd name="connsiteX6" fmla="*/ 22110 w 26781"/>
                  <a:gd name="connsiteY6" fmla="*/ 58776 h 95829"/>
                  <a:gd name="connsiteX7" fmla="*/ 25543 w 26781"/>
                  <a:gd name="connsiteY7" fmla="*/ 74128 h 95829"/>
                  <a:gd name="connsiteX8" fmla="*/ 22587 w 26781"/>
                  <a:gd name="connsiteY8" fmla="*/ 95582 h 95829"/>
                  <a:gd name="connsiteX9" fmla="*/ 2754 w 26781"/>
                  <a:gd name="connsiteY9" fmla="*/ 58109 h 95829"/>
                  <a:gd name="connsiteX10" fmla="*/ -12 w 26781"/>
                  <a:gd name="connsiteY10" fmla="*/ 41327 h 95829"/>
                  <a:gd name="connsiteX11" fmla="*/ -12 w 26781"/>
                  <a:gd name="connsiteY11" fmla="*/ 26929 h 95829"/>
                  <a:gd name="connsiteX12" fmla="*/ 4088 w 26781"/>
                  <a:gd name="connsiteY12" fmla="*/ 6905 h 95829"/>
                  <a:gd name="connsiteX13" fmla="*/ 6663 w 26781"/>
                  <a:gd name="connsiteY13" fmla="*/ -247 h 958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6781" h="95829">
                    <a:moveTo>
                      <a:pt x="6663" y="-247"/>
                    </a:moveTo>
                    <a:cubicBezTo>
                      <a:pt x="6663" y="-247"/>
                      <a:pt x="6663" y="1088"/>
                      <a:pt x="7521" y="3376"/>
                    </a:cubicBezTo>
                    <a:cubicBezTo>
                      <a:pt x="8379" y="5665"/>
                      <a:pt x="8856" y="8907"/>
                      <a:pt x="9810" y="12912"/>
                    </a:cubicBezTo>
                    <a:cubicBezTo>
                      <a:pt x="10286" y="14914"/>
                      <a:pt x="10763" y="17107"/>
                      <a:pt x="11431" y="19300"/>
                    </a:cubicBezTo>
                    <a:cubicBezTo>
                      <a:pt x="12098" y="21494"/>
                      <a:pt x="12670" y="23973"/>
                      <a:pt x="13338" y="26452"/>
                    </a:cubicBezTo>
                    <a:cubicBezTo>
                      <a:pt x="14577" y="31601"/>
                      <a:pt x="16294" y="36750"/>
                      <a:pt x="17629" y="42376"/>
                    </a:cubicBezTo>
                    <a:cubicBezTo>
                      <a:pt x="18963" y="48002"/>
                      <a:pt x="20775" y="53341"/>
                      <a:pt x="22110" y="58776"/>
                    </a:cubicBezTo>
                    <a:cubicBezTo>
                      <a:pt x="23512" y="63830"/>
                      <a:pt x="24656" y="68960"/>
                      <a:pt x="25543" y="74128"/>
                    </a:cubicBezTo>
                    <a:cubicBezTo>
                      <a:pt x="27259" y="83663"/>
                      <a:pt x="26973" y="91673"/>
                      <a:pt x="22587" y="95582"/>
                    </a:cubicBezTo>
                    <a:cubicBezTo>
                      <a:pt x="13529" y="84550"/>
                      <a:pt x="6778" y="71802"/>
                      <a:pt x="2754" y="58109"/>
                    </a:cubicBezTo>
                    <a:cubicBezTo>
                      <a:pt x="1409" y="52598"/>
                      <a:pt x="484" y="46981"/>
                      <a:pt x="-12" y="41327"/>
                    </a:cubicBezTo>
                    <a:cubicBezTo>
                      <a:pt x="-345" y="36531"/>
                      <a:pt x="-345" y="31725"/>
                      <a:pt x="-12" y="26929"/>
                    </a:cubicBezTo>
                    <a:cubicBezTo>
                      <a:pt x="475" y="20101"/>
                      <a:pt x="1848" y="13369"/>
                      <a:pt x="4088" y="6905"/>
                    </a:cubicBezTo>
                    <a:cubicBezTo>
                      <a:pt x="4728" y="4444"/>
                      <a:pt x="5595" y="2051"/>
                      <a:pt x="6663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013" name="任意多边形: 形状 1012">
                <a:extLst>
                  <a:ext uri="{FF2B5EF4-FFF2-40B4-BE49-F238E27FC236}">
                    <a16:creationId xmlns:a16="http://schemas.microsoft.com/office/drawing/2014/main" id="{6B0FDAAD-9411-317A-6F70-AF3A9A3177BC}"/>
                  </a:ext>
                </a:extLst>
              </p:cNvPr>
              <p:cNvSpPr/>
              <p:nvPr/>
            </p:nvSpPr>
            <p:spPr>
              <a:xfrm>
                <a:off x="1462164" y="2698844"/>
                <a:ext cx="14304" cy="72218"/>
              </a:xfrm>
              <a:custGeom>
                <a:avLst/>
                <a:gdLst>
                  <a:gd name="connsiteX0" fmla="*/ 15192 w 18338"/>
                  <a:gd name="connsiteY0" fmla="*/ -247 h 92587"/>
                  <a:gd name="connsiteX1" fmla="*/ 15192 w 18338"/>
                  <a:gd name="connsiteY1" fmla="*/ 707 h 92587"/>
                  <a:gd name="connsiteX2" fmla="*/ 15192 w 18338"/>
                  <a:gd name="connsiteY2" fmla="*/ 3281 h 92587"/>
                  <a:gd name="connsiteX3" fmla="*/ 15192 w 18338"/>
                  <a:gd name="connsiteY3" fmla="*/ 12817 h 92587"/>
                  <a:gd name="connsiteX4" fmla="*/ 15860 w 18338"/>
                  <a:gd name="connsiteY4" fmla="*/ 26261 h 92587"/>
                  <a:gd name="connsiteX5" fmla="*/ 16909 w 18338"/>
                  <a:gd name="connsiteY5" fmla="*/ 41994 h 92587"/>
                  <a:gd name="connsiteX6" fmla="*/ 17862 w 18338"/>
                  <a:gd name="connsiteY6" fmla="*/ 58204 h 92587"/>
                  <a:gd name="connsiteX7" fmla="*/ 17862 w 18338"/>
                  <a:gd name="connsiteY7" fmla="*/ 73270 h 92587"/>
                  <a:gd name="connsiteX8" fmla="*/ 10901 w 18338"/>
                  <a:gd name="connsiteY8" fmla="*/ 92340 h 92587"/>
                  <a:gd name="connsiteX9" fmla="*/ 31 w 18338"/>
                  <a:gd name="connsiteY9" fmla="*/ 52864 h 92587"/>
                  <a:gd name="connsiteX10" fmla="*/ 31 w 18338"/>
                  <a:gd name="connsiteY10" fmla="*/ 36559 h 92587"/>
                  <a:gd name="connsiteX11" fmla="*/ 2606 w 18338"/>
                  <a:gd name="connsiteY11" fmla="*/ 23305 h 92587"/>
                  <a:gd name="connsiteX12" fmla="*/ 10139 w 18338"/>
                  <a:gd name="connsiteY12" fmla="*/ 5856 h 92587"/>
                  <a:gd name="connsiteX13" fmla="*/ 12999 w 18338"/>
                  <a:gd name="connsiteY13" fmla="*/ 1660 h 92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338" h="92587">
                    <a:moveTo>
                      <a:pt x="15192" y="-247"/>
                    </a:moveTo>
                    <a:cubicBezTo>
                      <a:pt x="15240" y="68"/>
                      <a:pt x="15240" y="392"/>
                      <a:pt x="15192" y="707"/>
                    </a:cubicBezTo>
                    <a:cubicBezTo>
                      <a:pt x="15192" y="1279"/>
                      <a:pt x="15192" y="2137"/>
                      <a:pt x="15192" y="3281"/>
                    </a:cubicBezTo>
                    <a:cubicBezTo>
                      <a:pt x="15192" y="4425"/>
                      <a:pt x="15192" y="8716"/>
                      <a:pt x="15192" y="12817"/>
                    </a:cubicBezTo>
                    <a:cubicBezTo>
                      <a:pt x="15192" y="16917"/>
                      <a:pt x="15764" y="21208"/>
                      <a:pt x="15860" y="26261"/>
                    </a:cubicBezTo>
                    <a:cubicBezTo>
                      <a:pt x="15955" y="31315"/>
                      <a:pt x="16718" y="36464"/>
                      <a:pt x="16909" y="41994"/>
                    </a:cubicBezTo>
                    <a:cubicBezTo>
                      <a:pt x="17100" y="47525"/>
                      <a:pt x="17576" y="52864"/>
                      <a:pt x="17862" y="58204"/>
                    </a:cubicBezTo>
                    <a:cubicBezTo>
                      <a:pt x="18148" y="63220"/>
                      <a:pt x="18148" y="68254"/>
                      <a:pt x="17862" y="73270"/>
                    </a:cubicBezTo>
                    <a:cubicBezTo>
                      <a:pt x="17862" y="82805"/>
                      <a:pt x="15764" y="89671"/>
                      <a:pt x="10901" y="92340"/>
                    </a:cubicBezTo>
                    <a:cubicBezTo>
                      <a:pt x="4828" y="79983"/>
                      <a:pt x="1137" y="66595"/>
                      <a:pt x="31" y="52864"/>
                    </a:cubicBezTo>
                    <a:cubicBezTo>
                      <a:pt x="-360" y="47439"/>
                      <a:pt x="-360" y="41985"/>
                      <a:pt x="31" y="36559"/>
                    </a:cubicBezTo>
                    <a:cubicBezTo>
                      <a:pt x="651" y="32097"/>
                      <a:pt x="1509" y="27672"/>
                      <a:pt x="2606" y="23305"/>
                    </a:cubicBezTo>
                    <a:cubicBezTo>
                      <a:pt x="4360" y="17193"/>
                      <a:pt x="6897" y="11329"/>
                      <a:pt x="10139" y="5856"/>
                    </a:cubicBezTo>
                    <a:cubicBezTo>
                      <a:pt x="11016" y="4406"/>
                      <a:pt x="11979" y="3014"/>
                      <a:pt x="12999" y="166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014" name="任意多边形: 形状 1013">
                <a:extLst>
                  <a:ext uri="{FF2B5EF4-FFF2-40B4-BE49-F238E27FC236}">
                    <a16:creationId xmlns:a16="http://schemas.microsoft.com/office/drawing/2014/main" id="{BAFD0497-121E-81A5-F094-FC341220C815}"/>
                  </a:ext>
                </a:extLst>
              </p:cNvPr>
              <p:cNvSpPr/>
              <p:nvPr/>
            </p:nvSpPr>
            <p:spPr>
              <a:xfrm>
                <a:off x="1447106" y="2654741"/>
                <a:ext cx="18708" cy="65004"/>
              </a:xfrm>
              <a:custGeom>
                <a:avLst/>
                <a:gdLst>
                  <a:gd name="connsiteX0" fmla="*/ 23724 w 23985"/>
                  <a:gd name="connsiteY0" fmla="*/ -247 h 83338"/>
                  <a:gd name="connsiteX1" fmla="*/ 21816 w 23985"/>
                  <a:gd name="connsiteY1" fmla="*/ 11863 h 83338"/>
                  <a:gd name="connsiteX2" fmla="*/ 19910 w 23985"/>
                  <a:gd name="connsiteY2" fmla="*/ 24450 h 83338"/>
                  <a:gd name="connsiteX3" fmla="*/ 17907 w 23985"/>
                  <a:gd name="connsiteY3" fmla="*/ 39134 h 83338"/>
                  <a:gd name="connsiteX4" fmla="*/ 12854 w 23985"/>
                  <a:gd name="connsiteY4" fmla="*/ 67740 h 83338"/>
                  <a:gd name="connsiteX5" fmla="*/ 2841 w 23985"/>
                  <a:gd name="connsiteY5" fmla="*/ 83092 h 83338"/>
                  <a:gd name="connsiteX6" fmla="*/ 839 w 23985"/>
                  <a:gd name="connsiteY6" fmla="*/ 72317 h 83338"/>
                  <a:gd name="connsiteX7" fmla="*/ -115 w 23985"/>
                  <a:gd name="connsiteY7" fmla="*/ 62209 h 83338"/>
                  <a:gd name="connsiteX8" fmla="*/ 648 w 23985"/>
                  <a:gd name="connsiteY8" fmla="*/ 44188 h 83338"/>
                  <a:gd name="connsiteX9" fmla="*/ 8849 w 23985"/>
                  <a:gd name="connsiteY9" fmla="*/ 17870 h 83338"/>
                  <a:gd name="connsiteX10" fmla="*/ 14093 w 23985"/>
                  <a:gd name="connsiteY10" fmla="*/ 9384 h 83338"/>
                  <a:gd name="connsiteX11" fmla="*/ 18956 w 23985"/>
                  <a:gd name="connsiteY11" fmla="*/ 3663 h 83338"/>
                  <a:gd name="connsiteX12" fmla="*/ 23724 w 23985"/>
                  <a:gd name="connsiteY12" fmla="*/ -247 h 83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3985" h="83338">
                    <a:moveTo>
                      <a:pt x="23724" y="-247"/>
                    </a:moveTo>
                    <a:lnTo>
                      <a:pt x="21816" y="11863"/>
                    </a:lnTo>
                    <a:cubicBezTo>
                      <a:pt x="21244" y="15487"/>
                      <a:pt x="20577" y="19682"/>
                      <a:pt x="19910" y="24450"/>
                    </a:cubicBezTo>
                    <a:cubicBezTo>
                      <a:pt x="19242" y="29217"/>
                      <a:pt x="18479" y="33985"/>
                      <a:pt x="17907" y="39134"/>
                    </a:cubicBezTo>
                    <a:cubicBezTo>
                      <a:pt x="16744" y="48755"/>
                      <a:pt x="15056" y="58300"/>
                      <a:pt x="12854" y="67740"/>
                    </a:cubicBezTo>
                    <a:cubicBezTo>
                      <a:pt x="10756" y="76035"/>
                      <a:pt x="7704" y="82233"/>
                      <a:pt x="2841" y="83092"/>
                    </a:cubicBezTo>
                    <a:cubicBezTo>
                      <a:pt x="2079" y="79373"/>
                      <a:pt x="1316" y="75845"/>
                      <a:pt x="839" y="72317"/>
                    </a:cubicBezTo>
                    <a:cubicBezTo>
                      <a:pt x="343" y="68970"/>
                      <a:pt x="19" y="65594"/>
                      <a:pt x="-115" y="62209"/>
                    </a:cubicBezTo>
                    <a:cubicBezTo>
                      <a:pt x="-458" y="56192"/>
                      <a:pt x="-200" y="50157"/>
                      <a:pt x="648" y="44188"/>
                    </a:cubicBezTo>
                    <a:cubicBezTo>
                      <a:pt x="1812" y="34996"/>
                      <a:pt x="4586" y="26090"/>
                      <a:pt x="8849" y="17870"/>
                    </a:cubicBezTo>
                    <a:cubicBezTo>
                      <a:pt x="10393" y="14924"/>
                      <a:pt x="12148" y="12082"/>
                      <a:pt x="14093" y="9384"/>
                    </a:cubicBezTo>
                    <a:cubicBezTo>
                      <a:pt x="15590" y="7372"/>
                      <a:pt x="17211" y="5465"/>
                      <a:pt x="18956" y="3663"/>
                    </a:cubicBezTo>
                    <a:cubicBezTo>
                      <a:pt x="20434" y="2233"/>
                      <a:pt x="22026" y="926"/>
                      <a:pt x="23724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015" name="任意多边形: 形状 1014">
                <a:extLst>
                  <a:ext uri="{FF2B5EF4-FFF2-40B4-BE49-F238E27FC236}">
                    <a16:creationId xmlns:a16="http://schemas.microsoft.com/office/drawing/2014/main" id="{D4723B81-6151-B8B9-4C0E-BFA27D7C3AA4}"/>
                  </a:ext>
                </a:extLst>
              </p:cNvPr>
              <p:cNvSpPr/>
              <p:nvPr/>
            </p:nvSpPr>
            <p:spPr>
              <a:xfrm>
                <a:off x="1438883" y="2609148"/>
                <a:ext cx="27228" cy="55658"/>
              </a:xfrm>
              <a:custGeom>
                <a:avLst/>
                <a:gdLst>
                  <a:gd name="connsiteX0" fmla="*/ 34647 w 34908"/>
                  <a:gd name="connsiteY0" fmla="*/ -247 h 71356"/>
                  <a:gd name="connsiteX1" fmla="*/ 33503 w 34908"/>
                  <a:gd name="connsiteY1" fmla="*/ 2614 h 71356"/>
                  <a:gd name="connsiteX2" fmla="*/ 30737 w 34908"/>
                  <a:gd name="connsiteY2" fmla="*/ 10337 h 71356"/>
                  <a:gd name="connsiteX3" fmla="*/ 26637 w 34908"/>
                  <a:gd name="connsiteY3" fmla="*/ 21398 h 71356"/>
                  <a:gd name="connsiteX4" fmla="*/ 24349 w 34908"/>
                  <a:gd name="connsiteY4" fmla="*/ 27787 h 71356"/>
                  <a:gd name="connsiteX5" fmla="*/ 22060 w 34908"/>
                  <a:gd name="connsiteY5" fmla="*/ 34461 h 71356"/>
                  <a:gd name="connsiteX6" fmla="*/ 17102 w 34908"/>
                  <a:gd name="connsiteY6" fmla="*/ 47811 h 71356"/>
                  <a:gd name="connsiteX7" fmla="*/ 11858 w 34908"/>
                  <a:gd name="connsiteY7" fmla="*/ 59730 h 71356"/>
                  <a:gd name="connsiteX8" fmla="*/ -252 w 34908"/>
                  <a:gd name="connsiteY8" fmla="*/ 71077 h 71356"/>
                  <a:gd name="connsiteX9" fmla="*/ 1178 w 34908"/>
                  <a:gd name="connsiteY9" fmla="*/ 51339 h 71356"/>
                  <a:gd name="connsiteX10" fmla="*/ 2894 w 34908"/>
                  <a:gd name="connsiteY10" fmla="*/ 42757 h 71356"/>
                  <a:gd name="connsiteX11" fmla="*/ 5278 w 34908"/>
                  <a:gd name="connsiteY11" fmla="*/ 35034 h 71356"/>
                  <a:gd name="connsiteX12" fmla="*/ 17674 w 34908"/>
                  <a:gd name="connsiteY12" fmla="*/ 13007 h 71356"/>
                  <a:gd name="connsiteX13" fmla="*/ 29498 w 34908"/>
                  <a:gd name="connsiteY13" fmla="*/ 2518 h 71356"/>
                  <a:gd name="connsiteX14" fmla="*/ 33217 w 34908"/>
                  <a:gd name="connsiteY14" fmla="*/ 325 h 713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4908" h="71356">
                    <a:moveTo>
                      <a:pt x="34647" y="-247"/>
                    </a:moveTo>
                    <a:cubicBezTo>
                      <a:pt x="34647" y="-247"/>
                      <a:pt x="34170" y="802"/>
                      <a:pt x="33503" y="2614"/>
                    </a:cubicBezTo>
                    <a:lnTo>
                      <a:pt x="30737" y="10337"/>
                    </a:lnTo>
                    <a:cubicBezTo>
                      <a:pt x="29402" y="13579"/>
                      <a:pt x="28163" y="17298"/>
                      <a:pt x="26637" y="21398"/>
                    </a:cubicBezTo>
                    <a:cubicBezTo>
                      <a:pt x="25970" y="23496"/>
                      <a:pt x="25112" y="25594"/>
                      <a:pt x="24349" y="27787"/>
                    </a:cubicBezTo>
                    <a:lnTo>
                      <a:pt x="22060" y="34461"/>
                    </a:lnTo>
                    <a:cubicBezTo>
                      <a:pt x="20439" y="38848"/>
                      <a:pt x="18818" y="43329"/>
                      <a:pt x="17102" y="47811"/>
                    </a:cubicBezTo>
                    <a:cubicBezTo>
                      <a:pt x="15386" y="52292"/>
                      <a:pt x="13574" y="56202"/>
                      <a:pt x="11858" y="59730"/>
                    </a:cubicBezTo>
                    <a:cubicBezTo>
                      <a:pt x="8425" y="66786"/>
                      <a:pt x="4325" y="71554"/>
                      <a:pt x="-252" y="71077"/>
                    </a:cubicBezTo>
                    <a:cubicBezTo>
                      <a:pt x="-338" y="64469"/>
                      <a:pt x="139" y="57861"/>
                      <a:pt x="1178" y="51339"/>
                    </a:cubicBezTo>
                    <a:cubicBezTo>
                      <a:pt x="1626" y="48288"/>
                      <a:pt x="2198" y="45427"/>
                      <a:pt x="2894" y="42757"/>
                    </a:cubicBezTo>
                    <a:cubicBezTo>
                      <a:pt x="3543" y="40145"/>
                      <a:pt x="4344" y="37560"/>
                      <a:pt x="5278" y="35034"/>
                    </a:cubicBezTo>
                    <a:cubicBezTo>
                      <a:pt x="8063" y="27014"/>
                      <a:pt x="12258" y="19548"/>
                      <a:pt x="17674" y="13007"/>
                    </a:cubicBezTo>
                    <a:cubicBezTo>
                      <a:pt x="21069" y="8945"/>
                      <a:pt x="25054" y="5408"/>
                      <a:pt x="29498" y="2518"/>
                    </a:cubicBezTo>
                    <a:cubicBezTo>
                      <a:pt x="30680" y="1698"/>
                      <a:pt x="31929" y="964"/>
                      <a:pt x="33217" y="325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016" name="任意多边形: 形状 1015">
                <a:extLst>
                  <a:ext uri="{FF2B5EF4-FFF2-40B4-BE49-F238E27FC236}">
                    <a16:creationId xmlns:a16="http://schemas.microsoft.com/office/drawing/2014/main" id="{1CF8004F-E46E-8BD3-2091-CB62BA083E04}"/>
                  </a:ext>
                </a:extLst>
              </p:cNvPr>
              <p:cNvSpPr/>
              <p:nvPr/>
            </p:nvSpPr>
            <p:spPr>
              <a:xfrm>
                <a:off x="1440155" y="2564449"/>
                <a:ext cx="35179" cy="44338"/>
              </a:xfrm>
              <a:custGeom>
                <a:avLst/>
                <a:gdLst>
                  <a:gd name="connsiteX0" fmla="*/ 44840 w 45101"/>
                  <a:gd name="connsiteY0" fmla="*/ -247 h 56844"/>
                  <a:gd name="connsiteX1" fmla="*/ 39214 w 45101"/>
                  <a:gd name="connsiteY1" fmla="*/ 8430 h 56844"/>
                  <a:gd name="connsiteX2" fmla="*/ 33493 w 45101"/>
                  <a:gd name="connsiteY2" fmla="*/ 17966 h 56844"/>
                  <a:gd name="connsiteX3" fmla="*/ 26914 w 45101"/>
                  <a:gd name="connsiteY3" fmla="*/ 28741 h 56844"/>
                  <a:gd name="connsiteX4" fmla="*/ 12897 w 45101"/>
                  <a:gd name="connsiteY4" fmla="*/ 49050 h 56844"/>
                  <a:gd name="connsiteX5" fmla="*/ 6127 w 45101"/>
                  <a:gd name="connsiteY5" fmla="*/ 55248 h 56844"/>
                  <a:gd name="connsiteX6" fmla="*/ -262 w 45101"/>
                  <a:gd name="connsiteY6" fmla="*/ 56202 h 56844"/>
                  <a:gd name="connsiteX7" fmla="*/ 4697 w 45101"/>
                  <a:gd name="connsiteY7" fmla="*/ 38657 h 56844"/>
                  <a:gd name="connsiteX8" fmla="*/ 11562 w 45101"/>
                  <a:gd name="connsiteY8" fmla="*/ 25022 h 56844"/>
                  <a:gd name="connsiteX9" fmla="*/ 19286 w 45101"/>
                  <a:gd name="connsiteY9" fmla="*/ 15486 h 56844"/>
                  <a:gd name="connsiteX10" fmla="*/ 27009 w 45101"/>
                  <a:gd name="connsiteY10" fmla="*/ 8621 h 56844"/>
                  <a:gd name="connsiteX11" fmla="*/ 39691 w 45101"/>
                  <a:gd name="connsiteY11" fmla="*/ 1851 h 56844"/>
                  <a:gd name="connsiteX12" fmla="*/ 44840 w 45101"/>
                  <a:gd name="connsiteY12" fmla="*/ -247 h 568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5101" h="56844">
                    <a:moveTo>
                      <a:pt x="44840" y="-247"/>
                    </a:moveTo>
                    <a:lnTo>
                      <a:pt x="39214" y="8430"/>
                    </a:lnTo>
                    <a:cubicBezTo>
                      <a:pt x="37593" y="11100"/>
                      <a:pt x="35686" y="14247"/>
                      <a:pt x="33493" y="17966"/>
                    </a:cubicBezTo>
                    <a:cubicBezTo>
                      <a:pt x="31300" y="21684"/>
                      <a:pt x="29297" y="25022"/>
                      <a:pt x="26914" y="28741"/>
                    </a:cubicBezTo>
                    <a:cubicBezTo>
                      <a:pt x="22661" y="35787"/>
                      <a:pt x="17979" y="42576"/>
                      <a:pt x="12897" y="49050"/>
                    </a:cubicBezTo>
                    <a:cubicBezTo>
                      <a:pt x="11018" y="51491"/>
                      <a:pt x="8730" y="53589"/>
                      <a:pt x="6127" y="55248"/>
                    </a:cubicBezTo>
                    <a:cubicBezTo>
                      <a:pt x="4287" y="56612"/>
                      <a:pt x="1893" y="56965"/>
                      <a:pt x="-262" y="56202"/>
                    </a:cubicBezTo>
                    <a:cubicBezTo>
                      <a:pt x="921" y="50233"/>
                      <a:pt x="2570" y="44359"/>
                      <a:pt x="4697" y="38657"/>
                    </a:cubicBezTo>
                    <a:cubicBezTo>
                      <a:pt x="6613" y="33937"/>
                      <a:pt x="8911" y="29379"/>
                      <a:pt x="11562" y="25022"/>
                    </a:cubicBezTo>
                    <a:cubicBezTo>
                      <a:pt x="13879" y="21637"/>
                      <a:pt x="16463" y="18452"/>
                      <a:pt x="19286" y="15486"/>
                    </a:cubicBezTo>
                    <a:cubicBezTo>
                      <a:pt x="21660" y="12979"/>
                      <a:pt x="24244" y="10690"/>
                      <a:pt x="27009" y="8621"/>
                    </a:cubicBezTo>
                    <a:cubicBezTo>
                      <a:pt x="30861" y="5722"/>
                      <a:pt x="35133" y="3434"/>
                      <a:pt x="39691" y="1851"/>
                    </a:cubicBezTo>
                    <a:cubicBezTo>
                      <a:pt x="41331" y="983"/>
                      <a:pt x="43057" y="278"/>
                      <a:pt x="44840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017" name="任意多边形: 形状 1016">
                <a:extLst>
                  <a:ext uri="{FF2B5EF4-FFF2-40B4-BE49-F238E27FC236}">
                    <a16:creationId xmlns:a16="http://schemas.microsoft.com/office/drawing/2014/main" id="{CA3F6E0F-2C9A-285E-FCFA-2B991B2F5235}"/>
                  </a:ext>
                </a:extLst>
              </p:cNvPr>
              <p:cNvSpPr/>
              <p:nvPr/>
            </p:nvSpPr>
            <p:spPr>
              <a:xfrm>
                <a:off x="1453171" y="2522811"/>
                <a:ext cx="40088" cy="31816"/>
              </a:xfrm>
              <a:custGeom>
                <a:avLst/>
                <a:gdLst>
                  <a:gd name="connsiteX0" fmla="*/ 51133 w 51395"/>
                  <a:gd name="connsiteY0" fmla="*/ -72 h 40790"/>
                  <a:gd name="connsiteX1" fmla="*/ 29488 w 51395"/>
                  <a:gd name="connsiteY1" fmla="*/ 21477 h 40790"/>
                  <a:gd name="connsiteX2" fmla="*/ 21097 w 51395"/>
                  <a:gd name="connsiteY2" fmla="*/ 29582 h 40790"/>
                  <a:gd name="connsiteX3" fmla="*/ 12992 w 51395"/>
                  <a:gd name="connsiteY3" fmla="*/ 36352 h 40790"/>
                  <a:gd name="connsiteX4" fmla="*/ -262 w 51395"/>
                  <a:gd name="connsiteY4" fmla="*/ 39404 h 40790"/>
                  <a:gd name="connsiteX5" fmla="*/ 7653 w 51395"/>
                  <a:gd name="connsiteY5" fmla="*/ 24815 h 40790"/>
                  <a:gd name="connsiteX6" fmla="*/ 16425 w 51395"/>
                  <a:gd name="connsiteY6" fmla="*/ 14326 h 40790"/>
                  <a:gd name="connsiteX7" fmla="*/ 33588 w 51395"/>
                  <a:gd name="connsiteY7" fmla="*/ 2884 h 40790"/>
                  <a:gd name="connsiteX8" fmla="*/ 46270 w 51395"/>
                  <a:gd name="connsiteY8" fmla="*/ -168 h 40790"/>
                  <a:gd name="connsiteX9" fmla="*/ 51133 w 51395"/>
                  <a:gd name="connsiteY9" fmla="*/ -72 h 407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1395" h="40790">
                    <a:moveTo>
                      <a:pt x="51133" y="-72"/>
                    </a:moveTo>
                    <a:lnTo>
                      <a:pt x="29488" y="21477"/>
                    </a:lnTo>
                    <a:cubicBezTo>
                      <a:pt x="26723" y="24338"/>
                      <a:pt x="23958" y="27103"/>
                      <a:pt x="21097" y="29582"/>
                    </a:cubicBezTo>
                    <a:cubicBezTo>
                      <a:pt x="18551" y="32014"/>
                      <a:pt x="15843" y="34274"/>
                      <a:pt x="12992" y="36352"/>
                    </a:cubicBezTo>
                    <a:cubicBezTo>
                      <a:pt x="7748" y="40071"/>
                      <a:pt x="3457" y="41883"/>
                      <a:pt x="-262" y="39404"/>
                    </a:cubicBezTo>
                    <a:cubicBezTo>
                      <a:pt x="1979" y="34340"/>
                      <a:pt x="4630" y="29458"/>
                      <a:pt x="7653" y="24815"/>
                    </a:cubicBezTo>
                    <a:cubicBezTo>
                      <a:pt x="10294" y="21086"/>
                      <a:pt x="13221" y="17577"/>
                      <a:pt x="16425" y="14326"/>
                    </a:cubicBezTo>
                    <a:cubicBezTo>
                      <a:pt x="21316" y="9396"/>
                      <a:pt x="27152" y="5506"/>
                      <a:pt x="33588" y="2884"/>
                    </a:cubicBezTo>
                    <a:cubicBezTo>
                      <a:pt x="37622" y="1177"/>
                      <a:pt x="41903" y="147"/>
                      <a:pt x="46270" y="-168"/>
                    </a:cubicBezTo>
                    <a:cubicBezTo>
                      <a:pt x="47891" y="-301"/>
                      <a:pt x="49522" y="-263"/>
                      <a:pt x="51133" y="-72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018" name="任意多边形: 形状 1017">
                <a:extLst>
                  <a:ext uri="{FF2B5EF4-FFF2-40B4-BE49-F238E27FC236}">
                    <a16:creationId xmlns:a16="http://schemas.microsoft.com/office/drawing/2014/main" id="{C233A245-297D-750C-CE2F-EC4130EAA34A}"/>
                  </a:ext>
                </a:extLst>
              </p:cNvPr>
              <p:cNvSpPr/>
              <p:nvPr/>
            </p:nvSpPr>
            <p:spPr>
              <a:xfrm>
                <a:off x="1477342" y="2485059"/>
                <a:ext cx="41724" cy="21091"/>
              </a:xfrm>
              <a:custGeom>
                <a:avLst/>
                <a:gdLst>
                  <a:gd name="connsiteX0" fmla="*/ 53231 w 53492"/>
                  <a:gd name="connsiteY0" fmla="*/ 2082 h 27040"/>
                  <a:gd name="connsiteX1" fmla="*/ 51229 w 53492"/>
                  <a:gd name="connsiteY1" fmla="*/ 3227 h 27040"/>
                  <a:gd name="connsiteX2" fmla="*/ 46079 w 53492"/>
                  <a:gd name="connsiteY2" fmla="*/ 6468 h 27040"/>
                  <a:gd name="connsiteX3" fmla="*/ 29774 w 53492"/>
                  <a:gd name="connsiteY3" fmla="*/ 16004 h 27040"/>
                  <a:gd name="connsiteX4" fmla="*/ 20716 w 53492"/>
                  <a:gd name="connsiteY4" fmla="*/ 21153 h 27040"/>
                  <a:gd name="connsiteX5" fmla="*/ 12134 w 53492"/>
                  <a:gd name="connsiteY5" fmla="*/ 25253 h 27040"/>
                  <a:gd name="connsiteX6" fmla="*/ 4792 w 53492"/>
                  <a:gd name="connsiteY6" fmla="*/ 26779 h 27040"/>
                  <a:gd name="connsiteX7" fmla="*/ -262 w 53492"/>
                  <a:gd name="connsiteY7" fmla="*/ 24490 h 27040"/>
                  <a:gd name="connsiteX8" fmla="*/ 36830 w 53492"/>
                  <a:gd name="connsiteY8" fmla="*/ 175 h 27040"/>
                  <a:gd name="connsiteX9" fmla="*/ 48845 w 53492"/>
                  <a:gd name="connsiteY9" fmla="*/ 175 h 27040"/>
                  <a:gd name="connsiteX10" fmla="*/ 53231 w 53492"/>
                  <a:gd name="connsiteY10" fmla="*/ 2082 h 270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3492" h="27040">
                    <a:moveTo>
                      <a:pt x="53231" y="2082"/>
                    </a:moveTo>
                    <a:lnTo>
                      <a:pt x="51229" y="3227"/>
                    </a:lnTo>
                    <a:lnTo>
                      <a:pt x="46079" y="6468"/>
                    </a:lnTo>
                    <a:cubicBezTo>
                      <a:pt x="41598" y="9043"/>
                      <a:pt x="35877" y="12762"/>
                      <a:pt x="29774" y="16004"/>
                    </a:cubicBezTo>
                    <a:cubicBezTo>
                      <a:pt x="26818" y="17815"/>
                      <a:pt x="23672" y="19627"/>
                      <a:pt x="20716" y="21153"/>
                    </a:cubicBezTo>
                    <a:cubicBezTo>
                      <a:pt x="17950" y="22717"/>
                      <a:pt x="15090" y="24090"/>
                      <a:pt x="12134" y="25253"/>
                    </a:cubicBezTo>
                    <a:cubicBezTo>
                      <a:pt x="9788" y="26149"/>
                      <a:pt x="7309" y="26664"/>
                      <a:pt x="4792" y="26779"/>
                    </a:cubicBezTo>
                    <a:cubicBezTo>
                      <a:pt x="2828" y="26921"/>
                      <a:pt x="930" y="26063"/>
                      <a:pt x="-262" y="24490"/>
                    </a:cubicBezTo>
                    <a:cubicBezTo>
                      <a:pt x="8186" y="11579"/>
                      <a:pt x="21622" y="2769"/>
                      <a:pt x="36830" y="175"/>
                    </a:cubicBezTo>
                    <a:cubicBezTo>
                      <a:pt x="40816" y="-387"/>
                      <a:pt x="44859" y="-387"/>
                      <a:pt x="48845" y="175"/>
                    </a:cubicBezTo>
                    <a:cubicBezTo>
                      <a:pt x="50361" y="681"/>
                      <a:pt x="51829" y="1319"/>
                      <a:pt x="53231" y="2082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019" name="任意多边形: 形状 1018">
                <a:extLst>
                  <a:ext uri="{FF2B5EF4-FFF2-40B4-BE49-F238E27FC236}">
                    <a16:creationId xmlns:a16="http://schemas.microsoft.com/office/drawing/2014/main" id="{716A35C8-A876-7EE4-16CA-ECDFED2B8A38}"/>
                  </a:ext>
                </a:extLst>
              </p:cNvPr>
              <p:cNvSpPr/>
              <p:nvPr/>
            </p:nvSpPr>
            <p:spPr>
              <a:xfrm>
                <a:off x="1510588" y="2453754"/>
                <a:ext cx="40906" cy="13011"/>
              </a:xfrm>
              <a:custGeom>
                <a:avLst/>
                <a:gdLst>
                  <a:gd name="connsiteX0" fmla="*/ 52182 w 52443"/>
                  <a:gd name="connsiteY0" fmla="*/ 5316 h 16681"/>
                  <a:gd name="connsiteX1" fmla="*/ 44935 w 52443"/>
                  <a:gd name="connsiteY1" fmla="*/ 7605 h 16681"/>
                  <a:gd name="connsiteX2" fmla="*/ 37402 w 52443"/>
                  <a:gd name="connsiteY2" fmla="*/ 9893 h 16681"/>
                  <a:gd name="connsiteX3" fmla="*/ 28535 w 52443"/>
                  <a:gd name="connsiteY3" fmla="*/ 12468 h 16681"/>
                  <a:gd name="connsiteX4" fmla="*/ 18999 w 52443"/>
                  <a:gd name="connsiteY4" fmla="*/ 14852 h 16681"/>
                  <a:gd name="connsiteX5" fmla="*/ 10608 w 52443"/>
                  <a:gd name="connsiteY5" fmla="*/ 16282 h 16681"/>
                  <a:gd name="connsiteX6" fmla="*/ -262 w 52443"/>
                  <a:gd name="connsiteY6" fmla="*/ 12468 h 16681"/>
                  <a:gd name="connsiteX7" fmla="*/ 37307 w 52443"/>
                  <a:gd name="connsiteY7" fmla="*/ -23 h 16681"/>
                  <a:gd name="connsiteX8" fmla="*/ 52182 w 52443"/>
                  <a:gd name="connsiteY8" fmla="*/ 5316 h 16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2443" h="16681">
                    <a:moveTo>
                      <a:pt x="52182" y="5316"/>
                    </a:moveTo>
                    <a:cubicBezTo>
                      <a:pt x="52182" y="5316"/>
                      <a:pt x="49321" y="6365"/>
                      <a:pt x="44935" y="7605"/>
                    </a:cubicBezTo>
                    <a:lnTo>
                      <a:pt x="37402" y="9893"/>
                    </a:lnTo>
                    <a:lnTo>
                      <a:pt x="28535" y="12468"/>
                    </a:lnTo>
                    <a:cubicBezTo>
                      <a:pt x="25579" y="13326"/>
                      <a:pt x="22527" y="14184"/>
                      <a:pt x="18999" y="14852"/>
                    </a:cubicBezTo>
                    <a:cubicBezTo>
                      <a:pt x="16234" y="15491"/>
                      <a:pt x="13431" y="15967"/>
                      <a:pt x="10608" y="16282"/>
                    </a:cubicBezTo>
                    <a:cubicBezTo>
                      <a:pt x="5459" y="16759"/>
                      <a:pt x="1073" y="16282"/>
                      <a:pt x="-262" y="12468"/>
                    </a:cubicBezTo>
                    <a:cubicBezTo>
                      <a:pt x="9941" y="3200"/>
                      <a:pt x="23586" y="-1339"/>
                      <a:pt x="37307" y="-23"/>
                    </a:cubicBezTo>
                    <a:cubicBezTo>
                      <a:pt x="42609" y="597"/>
                      <a:pt x="47700" y="2418"/>
                      <a:pt x="52182" y="5316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020" name="任意多边形: 形状 1019">
                <a:extLst>
                  <a:ext uri="{FF2B5EF4-FFF2-40B4-BE49-F238E27FC236}">
                    <a16:creationId xmlns:a16="http://schemas.microsoft.com/office/drawing/2014/main" id="{2E5FA451-004A-DB3A-BCF3-DC4FDB8DC87F}"/>
                  </a:ext>
                </a:extLst>
              </p:cNvPr>
              <p:cNvSpPr/>
              <p:nvPr/>
            </p:nvSpPr>
            <p:spPr>
              <a:xfrm>
                <a:off x="1552089" y="2429526"/>
                <a:ext cx="36964" cy="9007"/>
              </a:xfrm>
              <a:custGeom>
                <a:avLst/>
                <a:gdLst>
                  <a:gd name="connsiteX0" fmla="*/ 47128 w 47390"/>
                  <a:gd name="connsiteY0" fmla="*/ 11300 h 11547"/>
                  <a:gd name="connsiteX1" fmla="*/ 40167 w 47390"/>
                  <a:gd name="connsiteY1" fmla="*/ 11300 h 11547"/>
                  <a:gd name="connsiteX2" fmla="*/ 33111 w 47390"/>
                  <a:gd name="connsiteY2" fmla="*/ 11300 h 11547"/>
                  <a:gd name="connsiteX3" fmla="*/ 24816 w 47390"/>
                  <a:gd name="connsiteY3" fmla="*/ 11300 h 11547"/>
                  <a:gd name="connsiteX4" fmla="*/ 16329 w 47390"/>
                  <a:gd name="connsiteY4" fmla="*/ 11300 h 11547"/>
                  <a:gd name="connsiteX5" fmla="*/ 8606 w 47390"/>
                  <a:gd name="connsiteY5" fmla="*/ 10537 h 11547"/>
                  <a:gd name="connsiteX6" fmla="*/ -262 w 47390"/>
                  <a:gd name="connsiteY6" fmla="*/ 4340 h 11547"/>
                  <a:gd name="connsiteX7" fmla="*/ 10608 w 47390"/>
                  <a:gd name="connsiteY7" fmla="*/ 716 h 11547"/>
                  <a:gd name="connsiteX8" fmla="*/ 20143 w 47390"/>
                  <a:gd name="connsiteY8" fmla="*/ -237 h 11547"/>
                  <a:gd name="connsiteX9" fmla="*/ 28344 w 47390"/>
                  <a:gd name="connsiteY9" fmla="*/ 621 h 11547"/>
                  <a:gd name="connsiteX10" fmla="*/ 35114 w 47390"/>
                  <a:gd name="connsiteY10" fmla="*/ 2719 h 11547"/>
                  <a:gd name="connsiteX11" fmla="*/ 43981 w 47390"/>
                  <a:gd name="connsiteY11" fmla="*/ 8154 h 11547"/>
                  <a:gd name="connsiteX12" fmla="*/ 47128 w 47390"/>
                  <a:gd name="connsiteY12" fmla="*/ 11300 h 11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7390" h="11547">
                    <a:moveTo>
                      <a:pt x="47128" y="11300"/>
                    </a:moveTo>
                    <a:lnTo>
                      <a:pt x="40167" y="11300"/>
                    </a:lnTo>
                    <a:cubicBezTo>
                      <a:pt x="38165" y="11300"/>
                      <a:pt x="35781" y="11300"/>
                      <a:pt x="33111" y="11300"/>
                    </a:cubicBezTo>
                    <a:cubicBezTo>
                      <a:pt x="30442" y="11300"/>
                      <a:pt x="27581" y="11300"/>
                      <a:pt x="24816" y="11300"/>
                    </a:cubicBezTo>
                    <a:cubicBezTo>
                      <a:pt x="22051" y="11300"/>
                      <a:pt x="19095" y="11300"/>
                      <a:pt x="16329" y="11300"/>
                    </a:cubicBezTo>
                    <a:cubicBezTo>
                      <a:pt x="13745" y="11205"/>
                      <a:pt x="11161" y="10948"/>
                      <a:pt x="8606" y="10537"/>
                    </a:cubicBezTo>
                    <a:cubicBezTo>
                      <a:pt x="4029" y="9584"/>
                      <a:pt x="501" y="7772"/>
                      <a:pt x="-262" y="4340"/>
                    </a:cubicBezTo>
                    <a:cubicBezTo>
                      <a:pt x="3256" y="2843"/>
                      <a:pt x="6899" y="1632"/>
                      <a:pt x="10608" y="716"/>
                    </a:cubicBezTo>
                    <a:cubicBezTo>
                      <a:pt x="13745" y="49"/>
                      <a:pt x="16940" y="-266"/>
                      <a:pt x="20143" y="-237"/>
                    </a:cubicBezTo>
                    <a:cubicBezTo>
                      <a:pt x="22899" y="-304"/>
                      <a:pt x="25655" y="-18"/>
                      <a:pt x="28344" y="621"/>
                    </a:cubicBezTo>
                    <a:cubicBezTo>
                      <a:pt x="30651" y="1155"/>
                      <a:pt x="32911" y="1851"/>
                      <a:pt x="35114" y="2719"/>
                    </a:cubicBezTo>
                    <a:cubicBezTo>
                      <a:pt x="38327" y="4063"/>
                      <a:pt x="41321" y="5903"/>
                      <a:pt x="43981" y="8154"/>
                    </a:cubicBezTo>
                    <a:cubicBezTo>
                      <a:pt x="45126" y="9098"/>
                      <a:pt x="46184" y="10156"/>
                      <a:pt x="47128" y="1130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021" name="任意多边形: 形状 1020">
                <a:extLst>
                  <a:ext uri="{FF2B5EF4-FFF2-40B4-BE49-F238E27FC236}">
                    <a16:creationId xmlns:a16="http://schemas.microsoft.com/office/drawing/2014/main" id="{7015ACA2-3A7A-88B9-4C79-6E7AC1D5C05F}"/>
                  </a:ext>
                </a:extLst>
              </p:cNvPr>
              <p:cNvSpPr/>
              <p:nvPr/>
            </p:nvSpPr>
            <p:spPr>
              <a:xfrm>
                <a:off x="1574848" y="2404320"/>
                <a:ext cx="63292" cy="13731"/>
              </a:xfrm>
              <a:custGeom>
                <a:avLst/>
                <a:gdLst>
                  <a:gd name="connsiteX0" fmla="*/ 80883 w 81144"/>
                  <a:gd name="connsiteY0" fmla="*/ 1660 h 17604"/>
                  <a:gd name="connsiteX1" fmla="*/ 70680 w 81144"/>
                  <a:gd name="connsiteY1" fmla="*/ 421 h 17604"/>
                  <a:gd name="connsiteX2" fmla="*/ 59810 w 81144"/>
                  <a:gd name="connsiteY2" fmla="*/ -247 h 17604"/>
                  <a:gd name="connsiteX3" fmla="*/ 53422 w 81144"/>
                  <a:gd name="connsiteY3" fmla="*/ -247 h 17604"/>
                  <a:gd name="connsiteX4" fmla="*/ 46652 w 81144"/>
                  <a:gd name="connsiteY4" fmla="*/ -247 h 17604"/>
                  <a:gd name="connsiteX5" fmla="*/ 39691 w 81144"/>
                  <a:gd name="connsiteY5" fmla="*/ 421 h 17604"/>
                  <a:gd name="connsiteX6" fmla="*/ 32635 w 81144"/>
                  <a:gd name="connsiteY6" fmla="*/ 1565 h 17604"/>
                  <a:gd name="connsiteX7" fmla="*/ 19190 w 81144"/>
                  <a:gd name="connsiteY7" fmla="*/ 5188 h 17604"/>
                  <a:gd name="connsiteX8" fmla="*/ 7748 w 81144"/>
                  <a:gd name="connsiteY8" fmla="*/ 10528 h 17604"/>
                  <a:gd name="connsiteX9" fmla="*/ 3266 w 81144"/>
                  <a:gd name="connsiteY9" fmla="*/ 13579 h 17604"/>
                  <a:gd name="connsiteX10" fmla="*/ -262 w 81144"/>
                  <a:gd name="connsiteY10" fmla="*/ 17107 h 17604"/>
                  <a:gd name="connsiteX11" fmla="*/ 9845 w 81144"/>
                  <a:gd name="connsiteY11" fmla="*/ 17107 h 17604"/>
                  <a:gd name="connsiteX12" fmla="*/ 21860 w 81144"/>
                  <a:gd name="connsiteY12" fmla="*/ 15010 h 17604"/>
                  <a:gd name="connsiteX13" fmla="*/ 28344 w 81144"/>
                  <a:gd name="connsiteY13" fmla="*/ 13579 h 17604"/>
                  <a:gd name="connsiteX14" fmla="*/ 35019 w 81144"/>
                  <a:gd name="connsiteY14" fmla="*/ 11958 h 17604"/>
                  <a:gd name="connsiteX15" fmla="*/ 41598 w 81144"/>
                  <a:gd name="connsiteY15" fmla="*/ 10242 h 17604"/>
                  <a:gd name="connsiteX16" fmla="*/ 48272 w 81144"/>
                  <a:gd name="connsiteY16" fmla="*/ 8716 h 17604"/>
                  <a:gd name="connsiteX17" fmla="*/ 54566 w 81144"/>
                  <a:gd name="connsiteY17" fmla="*/ 7095 h 17604"/>
                  <a:gd name="connsiteX18" fmla="*/ 60668 w 81144"/>
                  <a:gd name="connsiteY18" fmla="*/ 5760 h 17604"/>
                  <a:gd name="connsiteX19" fmla="*/ 71062 w 81144"/>
                  <a:gd name="connsiteY19" fmla="*/ 3472 h 17604"/>
                  <a:gd name="connsiteX20" fmla="*/ 80883 w 81144"/>
                  <a:gd name="connsiteY20" fmla="*/ 1660 h 17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81144" h="17604">
                    <a:moveTo>
                      <a:pt x="80883" y="1660"/>
                    </a:moveTo>
                    <a:cubicBezTo>
                      <a:pt x="80883" y="1660"/>
                      <a:pt x="76974" y="1088"/>
                      <a:pt x="70680" y="421"/>
                    </a:cubicBezTo>
                    <a:cubicBezTo>
                      <a:pt x="67076" y="-27"/>
                      <a:pt x="63443" y="-247"/>
                      <a:pt x="59810" y="-247"/>
                    </a:cubicBezTo>
                    <a:lnTo>
                      <a:pt x="53422" y="-247"/>
                    </a:lnTo>
                    <a:lnTo>
                      <a:pt x="46652" y="-247"/>
                    </a:lnTo>
                    <a:cubicBezTo>
                      <a:pt x="44363" y="-247"/>
                      <a:pt x="41979" y="-247"/>
                      <a:pt x="39691" y="421"/>
                    </a:cubicBezTo>
                    <a:cubicBezTo>
                      <a:pt x="37402" y="1088"/>
                      <a:pt x="35019" y="1184"/>
                      <a:pt x="32635" y="1565"/>
                    </a:cubicBezTo>
                    <a:cubicBezTo>
                      <a:pt x="28077" y="2461"/>
                      <a:pt x="23586" y="3663"/>
                      <a:pt x="19190" y="5188"/>
                    </a:cubicBezTo>
                    <a:cubicBezTo>
                      <a:pt x="15204" y="6561"/>
                      <a:pt x="11361" y="8354"/>
                      <a:pt x="7748" y="10528"/>
                    </a:cubicBezTo>
                    <a:cubicBezTo>
                      <a:pt x="6184" y="11443"/>
                      <a:pt x="4687" y="12464"/>
                      <a:pt x="3266" y="13579"/>
                    </a:cubicBezTo>
                    <a:cubicBezTo>
                      <a:pt x="1998" y="14657"/>
                      <a:pt x="816" y="15839"/>
                      <a:pt x="-262" y="17107"/>
                    </a:cubicBezTo>
                    <a:cubicBezTo>
                      <a:pt x="3094" y="17441"/>
                      <a:pt x="6489" y="17441"/>
                      <a:pt x="9845" y="17107"/>
                    </a:cubicBezTo>
                    <a:cubicBezTo>
                      <a:pt x="13564" y="17107"/>
                      <a:pt x="17664" y="15868"/>
                      <a:pt x="21860" y="15010"/>
                    </a:cubicBezTo>
                    <a:lnTo>
                      <a:pt x="28344" y="13579"/>
                    </a:lnTo>
                    <a:lnTo>
                      <a:pt x="35019" y="11958"/>
                    </a:lnTo>
                    <a:cubicBezTo>
                      <a:pt x="37183" y="11453"/>
                      <a:pt x="39376" y="10881"/>
                      <a:pt x="41598" y="10242"/>
                    </a:cubicBezTo>
                    <a:lnTo>
                      <a:pt x="48272" y="8716"/>
                    </a:lnTo>
                    <a:lnTo>
                      <a:pt x="54566" y="7095"/>
                    </a:lnTo>
                    <a:lnTo>
                      <a:pt x="60668" y="5760"/>
                    </a:lnTo>
                    <a:cubicBezTo>
                      <a:pt x="64482" y="4902"/>
                      <a:pt x="68010" y="3949"/>
                      <a:pt x="71062" y="3472"/>
                    </a:cubicBezTo>
                    <a:cubicBezTo>
                      <a:pt x="77069" y="2614"/>
                      <a:pt x="80883" y="1660"/>
                      <a:pt x="80883" y="166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968" name="组合 967">
              <a:extLst>
                <a:ext uri="{FF2B5EF4-FFF2-40B4-BE49-F238E27FC236}">
                  <a16:creationId xmlns:a16="http://schemas.microsoft.com/office/drawing/2014/main" id="{051DBDFA-465A-2DD7-F47C-8536603465AC}"/>
                </a:ext>
              </a:extLst>
            </p:cNvPr>
            <p:cNvGrpSpPr/>
            <p:nvPr/>
          </p:nvGrpSpPr>
          <p:grpSpPr>
            <a:xfrm>
              <a:off x="3241511" y="2396425"/>
              <a:ext cx="252949" cy="517503"/>
              <a:chOff x="1320293" y="2390040"/>
              <a:chExt cx="252949" cy="517503"/>
            </a:xfrm>
            <a:grpFill/>
          </p:grpSpPr>
          <p:sp>
            <p:nvSpPr>
              <p:cNvPr id="969" name="任意多边形: 形状 968">
                <a:extLst>
                  <a:ext uri="{FF2B5EF4-FFF2-40B4-BE49-F238E27FC236}">
                    <a16:creationId xmlns:a16="http://schemas.microsoft.com/office/drawing/2014/main" id="{DDECFCC7-D319-1741-F0CD-8848B98BF289}"/>
                  </a:ext>
                </a:extLst>
              </p:cNvPr>
              <p:cNvSpPr/>
              <p:nvPr/>
            </p:nvSpPr>
            <p:spPr>
              <a:xfrm>
                <a:off x="1320293" y="2408965"/>
                <a:ext cx="225110" cy="473230"/>
              </a:xfrm>
              <a:custGeom>
                <a:avLst/>
                <a:gdLst>
                  <a:gd name="connsiteX0" fmla="*/ -262 w 288603"/>
                  <a:gd name="connsiteY0" fmla="*/ 597189 h 606705"/>
                  <a:gd name="connsiteX1" fmla="*/ 274734 w 288603"/>
                  <a:gd name="connsiteY1" fmla="*/ 363194 h 606705"/>
                  <a:gd name="connsiteX2" fmla="*/ 248703 w 288603"/>
                  <a:gd name="connsiteY2" fmla="*/ 149890 h 606705"/>
                  <a:gd name="connsiteX3" fmla="*/ 108249 w 288603"/>
                  <a:gd name="connsiteY3" fmla="*/ 15443 h 606705"/>
                  <a:gd name="connsiteX4" fmla="*/ 76497 w 288603"/>
                  <a:gd name="connsiteY4" fmla="*/ 3048 h 606705"/>
                  <a:gd name="connsiteX5" fmla="*/ 74018 w 288603"/>
                  <a:gd name="connsiteY5" fmla="*/ 92 h 606705"/>
                  <a:gd name="connsiteX6" fmla="*/ 225437 w 288603"/>
                  <a:gd name="connsiteY6" fmla="*/ 99640 h 606705"/>
                  <a:gd name="connsiteX7" fmla="*/ 287988 w 288603"/>
                  <a:gd name="connsiteY7" fmla="*/ 280809 h 606705"/>
                  <a:gd name="connsiteX8" fmla="*/ 111777 w 288603"/>
                  <a:gd name="connsiteY8" fmla="*/ 587844 h 606705"/>
                  <a:gd name="connsiteX9" fmla="*/ -262 w 288603"/>
                  <a:gd name="connsiteY9" fmla="*/ 605675 h 606705"/>
                  <a:gd name="connsiteX10" fmla="*/ -262 w 288603"/>
                  <a:gd name="connsiteY10" fmla="*/ 597856 h 6067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88603" h="606705">
                    <a:moveTo>
                      <a:pt x="-262" y="597189"/>
                    </a:moveTo>
                    <a:cubicBezTo>
                      <a:pt x="128464" y="606247"/>
                      <a:pt x="244698" y="508892"/>
                      <a:pt x="274734" y="363194"/>
                    </a:cubicBezTo>
                    <a:cubicBezTo>
                      <a:pt x="289619" y="291155"/>
                      <a:pt x="280474" y="216227"/>
                      <a:pt x="248703" y="149890"/>
                    </a:cubicBezTo>
                    <a:cubicBezTo>
                      <a:pt x="218972" y="90085"/>
                      <a:pt x="169294" y="42533"/>
                      <a:pt x="108249" y="15443"/>
                    </a:cubicBezTo>
                    <a:cubicBezTo>
                      <a:pt x="97903" y="10733"/>
                      <a:pt x="87300" y="6595"/>
                      <a:pt x="76497" y="3048"/>
                    </a:cubicBezTo>
                    <a:cubicBezTo>
                      <a:pt x="72206" y="1713"/>
                      <a:pt x="69822" y="-1243"/>
                      <a:pt x="74018" y="92"/>
                    </a:cubicBezTo>
                    <a:cubicBezTo>
                      <a:pt x="133441" y="17093"/>
                      <a:pt x="186267" y="51830"/>
                      <a:pt x="225437" y="99640"/>
                    </a:cubicBezTo>
                    <a:cubicBezTo>
                      <a:pt x="264417" y="152160"/>
                      <a:pt x="286263" y="215426"/>
                      <a:pt x="287988" y="280809"/>
                    </a:cubicBezTo>
                    <a:cubicBezTo>
                      <a:pt x="294091" y="415638"/>
                      <a:pt x="220479" y="541121"/>
                      <a:pt x="111777" y="587844"/>
                    </a:cubicBezTo>
                    <a:cubicBezTo>
                      <a:pt x="76392" y="602662"/>
                      <a:pt x="37974" y="608774"/>
                      <a:pt x="-262" y="605675"/>
                    </a:cubicBezTo>
                    <a:lnTo>
                      <a:pt x="-262" y="597856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970" name="任意多边形: 形状 969">
                <a:extLst>
                  <a:ext uri="{FF2B5EF4-FFF2-40B4-BE49-F238E27FC236}">
                    <a16:creationId xmlns:a16="http://schemas.microsoft.com/office/drawing/2014/main" id="{C86E4E96-8C75-538D-220A-BBA101564E7F}"/>
                  </a:ext>
                </a:extLst>
              </p:cNvPr>
              <p:cNvSpPr/>
              <p:nvPr/>
            </p:nvSpPr>
            <p:spPr>
              <a:xfrm>
                <a:off x="1338589" y="2880989"/>
                <a:ext cx="87465" cy="26554"/>
              </a:xfrm>
              <a:custGeom>
                <a:avLst/>
                <a:gdLst>
                  <a:gd name="connsiteX0" fmla="*/ 111874 w 112135"/>
                  <a:gd name="connsiteY0" fmla="*/ 29503 h 34043"/>
                  <a:gd name="connsiteX1" fmla="*/ 106725 w 112135"/>
                  <a:gd name="connsiteY1" fmla="*/ 30647 h 34043"/>
                  <a:gd name="connsiteX2" fmla="*/ 93090 w 112135"/>
                  <a:gd name="connsiteY2" fmla="*/ 32650 h 34043"/>
                  <a:gd name="connsiteX3" fmla="*/ 74019 w 112135"/>
                  <a:gd name="connsiteY3" fmla="*/ 33794 h 34043"/>
                  <a:gd name="connsiteX4" fmla="*/ 52279 w 112135"/>
                  <a:gd name="connsiteY4" fmla="*/ 32364 h 34043"/>
                  <a:gd name="connsiteX5" fmla="*/ 31301 w 112135"/>
                  <a:gd name="connsiteY5" fmla="*/ 27787 h 34043"/>
                  <a:gd name="connsiteX6" fmla="*/ 13852 w 112135"/>
                  <a:gd name="connsiteY6" fmla="*/ 20254 h 34043"/>
                  <a:gd name="connsiteX7" fmla="*/ -70 w 112135"/>
                  <a:gd name="connsiteY7" fmla="*/ -247 h 34043"/>
                  <a:gd name="connsiteX8" fmla="*/ 46748 w 112135"/>
                  <a:gd name="connsiteY8" fmla="*/ 5856 h 34043"/>
                  <a:gd name="connsiteX9" fmla="*/ 56283 w 112135"/>
                  <a:gd name="connsiteY9" fmla="*/ 8049 h 34043"/>
                  <a:gd name="connsiteX10" fmla="*/ 65819 w 112135"/>
                  <a:gd name="connsiteY10" fmla="*/ 10337 h 34043"/>
                  <a:gd name="connsiteX11" fmla="*/ 81838 w 112135"/>
                  <a:gd name="connsiteY11" fmla="*/ 15200 h 34043"/>
                  <a:gd name="connsiteX12" fmla="*/ 94710 w 112135"/>
                  <a:gd name="connsiteY12" fmla="*/ 20254 h 34043"/>
                  <a:gd name="connsiteX13" fmla="*/ 104246 w 112135"/>
                  <a:gd name="connsiteY13" fmla="*/ 24831 h 34043"/>
                  <a:gd name="connsiteX14" fmla="*/ 111874 w 112135"/>
                  <a:gd name="connsiteY14" fmla="*/ 29503 h 340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12135" h="34043">
                    <a:moveTo>
                      <a:pt x="111874" y="29503"/>
                    </a:moveTo>
                    <a:lnTo>
                      <a:pt x="106725" y="30647"/>
                    </a:lnTo>
                    <a:cubicBezTo>
                      <a:pt x="103483" y="31219"/>
                      <a:pt x="98715" y="31887"/>
                      <a:pt x="93090" y="32650"/>
                    </a:cubicBezTo>
                    <a:cubicBezTo>
                      <a:pt x="86758" y="33346"/>
                      <a:pt x="80389" y="33727"/>
                      <a:pt x="74019" y="33794"/>
                    </a:cubicBezTo>
                    <a:cubicBezTo>
                      <a:pt x="66744" y="33832"/>
                      <a:pt x="59478" y="33355"/>
                      <a:pt x="52279" y="32364"/>
                    </a:cubicBezTo>
                    <a:cubicBezTo>
                      <a:pt x="45175" y="31420"/>
                      <a:pt x="38157" y="29894"/>
                      <a:pt x="31301" y="27787"/>
                    </a:cubicBezTo>
                    <a:cubicBezTo>
                      <a:pt x="25246" y="25880"/>
                      <a:pt x="19392" y="23353"/>
                      <a:pt x="13852" y="20254"/>
                    </a:cubicBezTo>
                    <a:cubicBezTo>
                      <a:pt x="4317" y="14152"/>
                      <a:pt x="-1405" y="7191"/>
                      <a:pt x="-70" y="-247"/>
                    </a:cubicBezTo>
                    <a:cubicBezTo>
                      <a:pt x="15644" y="888"/>
                      <a:pt x="31273" y="2929"/>
                      <a:pt x="46748" y="5856"/>
                    </a:cubicBezTo>
                    <a:lnTo>
                      <a:pt x="56283" y="8049"/>
                    </a:lnTo>
                    <a:cubicBezTo>
                      <a:pt x="59430" y="8716"/>
                      <a:pt x="62386" y="9479"/>
                      <a:pt x="65819" y="10337"/>
                    </a:cubicBezTo>
                    <a:cubicBezTo>
                      <a:pt x="71635" y="12054"/>
                      <a:pt x="76975" y="13484"/>
                      <a:pt x="81838" y="15200"/>
                    </a:cubicBezTo>
                    <a:cubicBezTo>
                      <a:pt x="86701" y="16917"/>
                      <a:pt x="91373" y="18633"/>
                      <a:pt x="94710" y="20254"/>
                    </a:cubicBezTo>
                    <a:cubicBezTo>
                      <a:pt x="98048" y="21875"/>
                      <a:pt x="101767" y="23496"/>
                      <a:pt x="104246" y="24831"/>
                    </a:cubicBezTo>
                    <a:cubicBezTo>
                      <a:pt x="106906" y="26195"/>
                      <a:pt x="109452" y="27758"/>
                      <a:pt x="111874" y="29503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971" name="任意多边形: 形状 970">
                <a:extLst>
                  <a:ext uri="{FF2B5EF4-FFF2-40B4-BE49-F238E27FC236}">
                    <a16:creationId xmlns:a16="http://schemas.microsoft.com/office/drawing/2014/main" id="{34FBF148-AC1E-1605-FF9D-6D0A94817657}"/>
                  </a:ext>
                </a:extLst>
              </p:cNvPr>
              <p:cNvSpPr/>
              <p:nvPr/>
            </p:nvSpPr>
            <p:spPr>
              <a:xfrm>
                <a:off x="1338448" y="2819406"/>
                <a:ext cx="59343" cy="54889"/>
              </a:xfrm>
              <a:custGeom>
                <a:avLst/>
                <a:gdLst>
                  <a:gd name="connsiteX0" fmla="*/ 75820 w 76081"/>
                  <a:gd name="connsiteY0" fmla="*/ -247 h 70370"/>
                  <a:gd name="connsiteX1" fmla="*/ 72864 w 76081"/>
                  <a:gd name="connsiteY1" fmla="*/ 2328 h 70370"/>
                  <a:gd name="connsiteX2" fmla="*/ 64950 w 76081"/>
                  <a:gd name="connsiteY2" fmla="*/ 8812 h 70370"/>
                  <a:gd name="connsiteX3" fmla="*/ 53412 w 76081"/>
                  <a:gd name="connsiteY3" fmla="*/ 17870 h 70370"/>
                  <a:gd name="connsiteX4" fmla="*/ 39491 w 76081"/>
                  <a:gd name="connsiteY4" fmla="*/ 27978 h 70370"/>
                  <a:gd name="connsiteX5" fmla="*/ 24902 w 76081"/>
                  <a:gd name="connsiteY5" fmla="*/ 38466 h 70370"/>
                  <a:gd name="connsiteX6" fmla="*/ 11743 w 76081"/>
                  <a:gd name="connsiteY6" fmla="*/ 48860 h 70370"/>
                  <a:gd name="connsiteX7" fmla="*/ -81 w 76081"/>
                  <a:gd name="connsiteY7" fmla="*/ 70123 h 70370"/>
                  <a:gd name="connsiteX8" fmla="*/ 42256 w 76081"/>
                  <a:gd name="connsiteY8" fmla="*/ 54962 h 70370"/>
                  <a:gd name="connsiteX9" fmla="*/ 49789 w 76081"/>
                  <a:gd name="connsiteY9" fmla="*/ 49146 h 70370"/>
                  <a:gd name="connsiteX10" fmla="*/ 55987 w 76081"/>
                  <a:gd name="connsiteY10" fmla="*/ 42852 h 70370"/>
                  <a:gd name="connsiteX11" fmla="*/ 65522 w 76081"/>
                  <a:gd name="connsiteY11" fmla="*/ 30075 h 70370"/>
                  <a:gd name="connsiteX12" fmla="*/ 71339 w 76081"/>
                  <a:gd name="connsiteY12" fmla="*/ 18252 h 70370"/>
                  <a:gd name="connsiteX13" fmla="*/ 74390 w 76081"/>
                  <a:gd name="connsiteY13" fmla="*/ 8716 h 70370"/>
                  <a:gd name="connsiteX14" fmla="*/ 75820 w 76081"/>
                  <a:gd name="connsiteY14" fmla="*/ -247 h 703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6081" h="70370">
                    <a:moveTo>
                      <a:pt x="75820" y="-247"/>
                    </a:moveTo>
                    <a:lnTo>
                      <a:pt x="72864" y="2328"/>
                    </a:lnTo>
                    <a:lnTo>
                      <a:pt x="64950" y="8812"/>
                    </a:lnTo>
                    <a:lnTo>
                      <a:pt x="53412" y="17870"/>
                    </a:lnTo>
                    <a:cubicBezTo>
                      <a:pt x="49026" y="20922"/>
                      <a:pt x="44354" y="24640"/>
                      <a:pt x="39491" y="27978"/>
                    </a:cubicBezTo>
                    <a:cubicBezTo>
                      <a:pt x="34628" y="31315"/>
                      <a:pt x="29955" y="34843"/>
                      <a:pt x="24902" y="38466"/>
                    </a:cubicBezTo>
                    <a:cubicBezTo>
                      <a:pt x="19848" y="42090"/>
                      <a:pt x="15366" y="45332"/>
                      <a:pt x="11743" y="48860"/>
                    </a:cubicBezTo>
                    <a:cubicBezTo>
                      <a:pt x="3924" y="55535"/>
                      <a:pt x="-1320" y="62781"/>
                      <a:pt x="-81" y="70123"/>
                    </a:cubicBezTo>
                    <a:cubicBezTo>
                      <a:pt x="15138" y="68960"/>
                      <a:pt x="29755" y="63725"/>
                      <a:pt x="42256" y="54962"/>
                    </a:cubicBezTo>
                    <a:cubicBezTo>
                      <a:pt x="44878" y="53170"/>
                      <a:pt x="47395" y="51225"/>
                      <a:pt x="49789" y="49146"/>
                    </a:cubicBezTo>
                    <a:cubicBezTo>
                      <a:pt x="52077" y="47048"/>
                      <a:pt x="54079" y="44950"/>
                      <a:pt x="55987" y="42852"/>
                    </a:cubicBezTo>
                    <a:cubicBezTo>
                      <a:pt x="59629" y="38953"/>
                      <a:pt x="62824" y="34671"/>
                      <a:pt x="65522" y="30075"/>
                    </a:cubicBezTo>
                    <a:cubicBezTo>
                      <a:pt x="67820" y="26319"/>
                      <a:pt x="69775" y="22361"/>
                      <a:pt x="71339" y="18252"/>
                    </a:cubicBezTo>
                    <a:cubicBezTo>
                      <a:pt x="72559" y="15143"/>
                      <a:pt x="73579" y="11958"/>
                      <a:pt x="74390" y="8716"/>
                    </a:cubicBezTo>
                    <a:cubicBezTo>
                      <a:pt x="75076" y="5761"/>
                      <a:pt x="75553" y="2767"/>
                      <a:pt x="75820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grpSp>
            <p:nvGrpSpPr>
              <p:cNvPr id="972" name="组合 971">
                <a:extLst>
                  <a:ext uri="{FF2B5EF4-FFF2-40B4-BE49-F238E27FC236}">
                    <a16:creationId xmlns:a16="http://schemas.microsoft.com/office/drawing/2014/main" id="{DBBA6F59-4339-0820-33CB-81234870AEF7}"/>
                  </a:ext>
                </a:extLst>
              </p:cNvPr>
              <p:cNvGrpSpPr/>
              <p:nvPr/>
            </p:nvGrpSpPr>
            <p:grpSpPr>
              <a:xfrm>
                <a:off x="1386449" y="2390040"/>
                <a:ext cx="186793" cy="497566"/>
                <a:chOff x="1386449" y="2390040"/>
                <a:chExt cx="186793" cy="497566"/>
              </a:xfrm>
              <a:grpFill/>
            </p:grpSpPr>
            <p:sp>
              <p:nvSpPr>
                <p:cNvPr id="974" name="任意多边形: 形状 973">
                  <a:extLst>
                    <a:ext uri="{FF2B5EF4-FFF2-40B4-BE49-F238E27FC236}">
                      <a16:creationId xmlns:a16="http://schemas.microsoft.com/office/drawing/2014/main" id="{E6261AEB-4BEE-78FB-DBDE-AC6CA4E48AE9}"/>
                    </a:ext>
                  </a:extLst>
                </p:cNvPr>
                <p:cNvSpPr/>
                <p:nvPr/>
              </p:nvSpPr>
              <p:spPr>
                <a:xfrm>
                  <a:off x="1389089" y="2867749"/>
                  <a:ext cx="85010" cy="19857"/>
                </a:xfrm>
                <a:custGeom>
                  <a:avLst/>
                  <a:gdLst>
                    <a:gd name="connsiteX0" fmla="*/ 108726 w 108987"/>
                    <a:gd name="connsiteY0" fmla="*/ 6523 h 25458"/>
                    <a:gd name="connsiteX1" fmla="*/ 104149 w 108987"/>
                    <a:gd name="connsiteY1" fmla="*/ 8812 h 25458"/>
                    <a:gd name="connsiteX2" fmla="*/ 91944 w 108987"/>
                    <a:gd name="connsiteY2" fmla="*/ 14056 h 25458"/>
                    <a:gd name="connsiteX3" fmla="*/ 74399 w 108987"/>
                    <a:gd name="connsiteY3" fmla="*/ 19968 h 25458"/>
                    <a:gd name="connsiteX4" fmla="*/ 64864 w 108987"/>
                    <a:gd name="connsiteY4" fmla="*/ 22447 h 25458"/>
                    <a:gd name="connsiteX5" fmla="*/ 54566 w 108987"/>
                    <a:gd name="connsiteY5" fmla="*/ 24163 h 25458"/>
                    <a:gd name="connsiteX6" fmla="*/ 44267 w 108987"/>
                    <a:gd name="connsiteY6" fmla="*/ 25212 h 25458"/>
                    <a:gd name="connsiteX7" fmla="*/ 34256 w 108987"/>
                    <a:gd name="connsiteY7" fmla="*/ 25212 h 25458"/>
                    <a:gd name="connsiteX8" fmla="*/ 16711 w 108987"/>
                    <a:gd name="connsiteY8" fmla="*/ 22733 h 25458"/>
                    <a:gd name="connsiteX9" fmla="*/ 4506 w 108987"/>
                    <a:gd name="connsiteY9" fmla="*/ 16726 h 25458"/>
                    <a:gd name="connsiteX10" fmla="*/ -262 w 108987"/>
                    <a:gd name="connsiteY10" fmla="*/ 7191 h 25458"/>
                    <a:gd name="connsiteX11" fmla="*/ 44267 w 108987"/>
                    <a:gd name="connsiteY11" fmla="*/ 611 h 25458"/>
                    <a:gd name="connsiteX12" fmla="*/ 62575 w 108987"/>
                    <a:gd name="connsiteY12" fmla="*/ -247 h 25458"/>
                    <a:gd name="connsiteX13" fmla="*/ 70776 w 108987"/>
                    <a:gd name="connsiteY13" fmla="*/ -247 h 25458"/>
                    <a:gd name="connsiteX14" fmla="*/ 78308 w 108987"/>
                    <a:gd name="connsiteY14" fmla="*/ -247 h 25458"/>
                    <a:gd name="connsiteX15" fmla="*/ 100907 w 108987"/>
                    <a:gd name="connsiteY15" fmla="*/ 2995 h 25458"/>
                    <a:gd name="connsiteX16" fmla="*/ 108726 w 108987"/>
                    <a:gd name="connsiteY16" fmla="*/ 6523 h 254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08987" h="25458">
                      <a:moveTo>
                        <a:pt x="108726" y="6523"/>
                      </a:moveTo>
                      <a:lnTo>
                        <a:pt x="104149" y="8812"/>
                      </a:lnTo>
                      <a:cubicBezTo>
                        <a:pt x="101193" y="10051"/>
                        <a:pt x="97093" y="12149"/>
                        <a:pt x="91944" y="14056"/>
                      </a:cubicBezTo>
                      <a:cubicBezTo>
                        <a:pt x="86204" y="16326"/>
                        <a:pt x="80349" y="18299"/>
                        <a:pt x="74399" y="19968"/>
                      </a:cubicBezTo>
                      <a:lnTo>
                        <a:pt x="64864" y="22447"/>
                      </a:lnTo>
                      <a:lnTo>
                        <a:pt x="54566" y="24163"/>
                      </a:lnTo>
                      <a:cubicBezTo>
                        <a:pt x="51152" y="24697"/>
                        <a:pt x="47719" y="25050"/>
                        <a:pt x="44267" y="25212"/>
                      </a:cubicBezTo>
                      <a:cubicBezTo>
                        <a:pt x="40835" y="25212"/>
                        <a:pt x="37498" y="25212"/>
                        <a:pt x="34256" y="25212"/>
                      </a:cubicBezTo>
                      <a:cubicBezTo>
                        <a:pt x="28334" y="25041"/>
                        <a:pt x="22451" y="24211"/>
                        <a:pt x="16711" y="22733"/>
                      </a:cubicBezTo>
                      <a:cubicBezTo>
                        <a:pt x="12277" y="21570"/>
                        <a:pt x="8129" y="19529"/>
                        <a:pt x="4506" y="16726"/>
                      </a:cubicBezTo>
                      <a:cubicBezTo>
                        <a:pt x="1645" y="14361"/>
                        <a:pt x="-90" y="10900"/>
                        <a:pt x="-262" y="7191"/>
                      </a:cubicBezTo>
                      <a:cubicBezTo>
                        <a:pt x="14422" y="4015"/>
                        <a:pt x="29297" y="1813"/>
                        <a:pt x="44267" y="611"/>
                      </a:cubicBezTo>
                      <a:cubicBezTo>
                        <a:pt x="50752" y="39"/>
                        <a:pt x="56950" y="-56"/>
                        <a:pt x="62575" y="-247"/>
                      </a:cubicBezTo>
                      <a:lnTo>
                        <a:pt x="70776" y="-247"/>
                      </a:lnTo>
                      <a:lnTo>
                        <a:pt x="78308" y="-247"/>
                      </a:lnTo>
                      <a:cubicBezTo>
                        <a:pt x="85918" y="240"/>
                        <a:pt x="93469" y="1327"/>
                        <a:pt x="100907" y="2995"/>
                      </a:cubicBezTo>
                      <a:cubicBezTo>
                        <a:pt x="103586" y="3987"/>
                        <a:pt x="106199" y="5169"/>
                        <a:pt x="108726" y="6523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975" name="任意多边形: 形状 974">
                  <a:extLst>
                    <a:ext uri="{FF2B5EF4-FFF2-40B4-BE49-F238E27FC236}">
                      <a16:creationId xmlns:a16="http://schemas.microsoft.com/office/drawing/2014/main" id="{0EE8A7E2-1AE5-7659-7F36-A90CC3DF6818}"/>
                    </a:ext>
                  </a:extLst>
                </p:cNvPr>
                <p:cNvSpPr/>
                <p:nvPr/>
              </p:nvSpPr>
              <p:spPr>
                <a:xfrm>
                  <a:off x="1435574" y="2830295"/>
                  <a:ext cx="78911" cy="30333"/>
                </a:xfrm>
                <a:custGeom>
                  <a:avLst/>
                  <a:gdLst>
                    <a:gd name="connsiteX0" fmla="*/ 100907 w 101168"/>
                    <a:gd name="connsiteY0" fmla="*/ 0 h 38888"/>
                    <a:gd name="connsiteX1" fmla="*/ 97093 w 101168"/>
                    <a:gd name="connsiteY1" fmla="*/ 3147 h 38888"/>
                    <a:gd name="connsiteX2" fmla="*/ 86890 w 101168"/>
                    <a:gd name="connsiteY2" fmla="*/ 10966 h 38888"/>
                    <a:gd name="connsiteX3" fmla="*/ 71824 w 101168"/>
                    <a:gd name="connsiteY3" fmla="*/ 20501 h 38888"/>
                    <a:gd name="connsiteX4" fmla="*/ 54089 w 101168"/>
                    <a:gd name="connsiteY4" fmla="*/ 30036 h 38888"/>
                    <a:gd name="connsiteX5" fmla="*/ 44554 w 101168"/>
                    <a:gd name="connsiteY5" fmla="*/ 33565 h 38888"/>
                    <a:gd name="connsiteX6" fmla="*/ 35019 w 101168"/>
                    <a:gd name="connsiteY6" fmla="*/ 36330 h 38888"/>
                    <a:gd name="connsiteX7" fmla="*/ 18332 w 101168"/>
                    <a:gd name="connsiteY7" fmla="*/ 38618 h 38888"/>
                    <a:gd name="connsiteX8" fmla="*/ 5936 w 101168"/>
                    <a:gd name="connsiteY8" fmla="*/ 36425 h 38888"/>
                    <a:gd name="connsiteX9" fmla="*/ -262 w 101168"/>
                    <a:gd name="connsiteY9" fmla="*/ 29178 h 38888"/>
                    <a:gd name="connsiteX10" fmla="*/ 39500 w 101168"/>
                    <a:gd name="connsiteY10" fmla="*/ 11347 h 38888"/>
                    <a:gd name="connsiteX11" fmla="*/ 70776 w 101168"/>
                    <a:gd name="connsiteY11" fmla="*/ 2480 h 38888"/>
                    <a:gd name="connsiteX12" fmla="*/ 82981 w 101168"/>
                    <a:gd name="connsiteY12" fmla="*/ 668 h 38888"/>
                    <a:gd name="connsiteX13" fmla="*/ 92516 w 101168"/>
                    <a:gd name="connsiteY13" fmla="*/ -95 h 38888"/>
                    <a:gd name="connsiteX14" fmla="*/ 100907 w 101168"/>
                    <a:gd name="connsiteY14" fmla="*/ 0 h 388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01168" h="38888">
                      <a:moveTo>
                        <a:pt x="100907" y="0"/>
                      </a:moveTo>
                      <a:lnTo>
                        <a:pt x="97093" y="3147"/>
                      </a:lnTo>
                      <a:cubicBezTo>
                        <a:pt x="93841" y="5941"/>
                        <a:pt x="90428" y="8544"/>
                        <a:pt x="86890" y="10966"/>
                      </a:cubicBezTo>
                      <a:cubicBezTo>
                        <a:pt x="82065" y="14446"/>
                        <a:pt x="77031" y="17631"/>
                        <a:pt x="71824" y="20501"/>
                      </a:cubicBezTo>
                      <a:cubicBezTo>
                        <a:pt x="66122" y="24058"/>
                        <a:pt x="60201" y="27242"/>
                        <a:pt x="54089" y="30036"/>
                      </a:cubicBezTo>
                      <a:cubicBezTo>
                        <a:pt x="50980" y="31381"/>
                        <a:pt x="47796" y="32563"/>
                        <a:pt x="44554" y="33565"/>
                      </a:cubicBezTo>
                      <a:cubicBezTo>
                        <a:pt x="41426" y="34661"/>
                        <a:pt x="38241" y="35586"/>
                        <a:pt x="35019" y="36330"/>
                      </a:cubicBezTo>
                      <a:cubicBezTo>
                        <a:pt x="29564" y="37722"/>
                        <a:pt x="23967" y="38494"/>
                        <a:pt x="18332" y="38618"/>
                      </a:cubicBezTo>
                      <a:cubicBezTo>
                        <a:pt x="14089" y="38790"/>
                        <a:pt x="9865" y="38037"/>
                        <a:pt x="5936" y="36425"/>
                      </a:cubicBezTo>
                      <a:cubicBezTo>
                        <a:pt x="2894" y="35061"/>
                        <a:pt x="615" y="32401"/>
                        <a:pt x="-262" y="29178"/>
                      </a:cubicBezTo>
                      <a:cubicBezTo>
                        <a:pt x="12553" y="22303"/>
                        <a:pt x="25846" y="16344"/>
                        <a:pt x="39500" y="11347"/>
                      </a:cubicBezTo>
                      <a:cubicBezTo>
                        <a:pt x="49674" y="7571"/>
                        <a:pt x="60134" y="4606"/>
                        <a:pt x="70776" y="2480"/>
                      </a:cubicBezTo>
                      <a:cubicBezTo>
                        <a:pt x="74809" y="1660"/>
                        <a:pt x="78880" y="1049"/>
                        <a:pt x="82981" y="668"/>
                      </a:cubicBezTo>
                      <a:cubicBezTo>
                        <a:pt x="86604" y="191"/>
                        <a:pt x="89655" y="0"/>
                        <a:pt x="92516" y="-95"/>
                      </a:cubicBezTo>
                      <a:cubicBezTo>
                        <a:pt x="95310" y="-324"/>
                        <a:pt x="98123" y="-295"/>
                        <a:pt x="100907" y="0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976" name="任意多边形: 形状 975">
                  <a:extLst>
                    <a:ext uri="{FF2B5EF4-FFF2-40B4-BE49-F238E27FC236}">
                      <a16:creationId xmlns:a16="http://schemas.microsoft.com/office/drawing/2014/main" id="{E8DF72CE-D396-A876-6AA7-D80523B92F3F}"/>
                    </a:ext>
                  </a:extLst>
                </p:cNvPr>
                <p:cNvSpPr/>
                <p:nvPr/>
              </p:nvSpPr>
              <p:spPr>
                <a:xfrm>
                  <a:off x="1477521" y="2778946"/>
                  <a:ext cx="67830" cy="44577"/>
                </a:xfrm>
                <a:custGeom>
                  <a:avLst/>
                  <a:gdLst>
                    <a:gd name="connsiteX0" fmla="*/ 86700 w 86961"/>
                    <a:gd name="connsiteY0" fmla="*/ -247 h 57150"/>
                    <a:gd name="connsiteX1" fmla="*/ 83839 w 86961"/>
                    <a:gd name="connsiteY1" fmla="*/ 3663 h 57150"/>
                    <a:gd name="connsiteX2" fmla="*/ 75829 w 86961"/>
                    <a:gd name="connsiteY2" fmla="*/ 13198 h 57150"/>
                    <a:gd name="connsiteX3" fmla="*/ 70394 w 86961"/>
                    <a:gd name="connsiteY3" fmla="*/ 19396 h 57150"/>
                    <a:gd name="connsiteX4" fmla="*/ 63910 w 86961"/>
                    <a:gd name="connsiteY4" fmla="*/ 25785 h 57150"/>
                    <a:gd name="connsiteX5" fmla="*/ 49321 w 86961"/>
                    <a:gd name="connsiteY5" fmla="*/ 38657 h 57150"/>
                    <a:gd name="connsiteX6" fmla="*/ 33588 w 86961"/>
                    <a:gd name="connsiteY6" fmla="*/ 49051 h 57150"/>
                    <a:gd name="connsiteX7" fmla="*/ 18809 w 86961"/>
                    <a:gd name="connsiteY7" fmla="*/ 55535 h 57150"/>
                    <a:gd name="connsiteX8" fmla="*/ -262 w 86961"/>
                    <a:gd name="connsiteY8" fmla="*/ 51720 h 57150"/>
                    <a:gd name="connsiteX9" fmla="*/ 32825 w 86961"/>
                    <a:gd name="connsiteY9" fmla="*/ 25022 h 57150"/>
                    <a:gd name="connsiteX10" fmla="*/ 47224 w 86961"/>
                    <a:gd name="connsiteY10" fmla="*/ 15486 h 57150"/>
                    <a:gd name="connsiteX11" fmla="*/ 60001 w 86961"/>
                    <a:gd name="connsiteY11" fmla="*/ 8716 h 57150"/>
                    <a:gd name="connsiteX12" fmla="*/ 79071 w 86961"/>
                    <a:gd name="connsiteY12" fmla="*/ 1088 h 57150"/>
                    <a:gd name="connsiteX13" fmla="*/ 86700 w 86961"/>
                    <a:gd name="connsiteY13" fmla="*/ -247 h 57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86961" h="57150">
                      <a:moveTo>
                        <a:pt x="86700" y="-247"/>
                      </a:moveTo>
                      <a:lnTo>
                        <a:pt x="83839" y="3663"/>
                      </a:lnTo>
                      <a:cubicBezTo>
                        <a:pt x="82027" y="6142"/>
                        <a:pt x="79262" y="9479"/>
                        <a:pt x="75829" y="13198"/>
                      </a:cubicBezTo>
                      <a:lnTo>
                        <a:pt x="70394" y="19396"/>
                      </a:lnTo>
                      <a:lnTo>
                        <a:pt x="63910" y="25785"/>
                      </a:lnTo>
                      <a:cubicBezTo>
                        <a:pt x="59314" y="30371"/>
                        <a:pt x="54442" y="34671"/>
                        <a:pt x="49321" y="38657"/>
                      </a:cubicBezTo>
                      <a:cubicBezTo>
                        <a:pt x="44306" y="42462"/>
                        <a:pt x="39052" y="45932"/>
                        <a:pt x="33588" y="49051"/>
                      </a:cubicBezTo>
                      <a:cubicBezTo>
                        <a:pt x="28935" y="51778"/>
                        <a:pt x="23967" y="53961"/>
                        <a:pt x="18809" y="55535"/>
                      </a:cubicBezTo>
                      <a:cubicBezTo>
                        <a:pt x="9273" y="58013"/>
                        <a:pt x="2694" y="57346"/>
                        <a:pt x="-262" y="51720"/>
                      </a:cubicBezTo>
                      <a:cubicBezTo>
                        <a:pt x="10122" y="42042"/>
                        <a:pt x="21173" y="33127"/>
                        <a:pt x="32825" y="25022"/>
                      </a:cubicBezTo>
                      <a:cubicBezTo>
                        <a:pt x="37784" y="21398"/>
                        <a:pt x="42361" y="18538"/>
                        <a:pt x="47224" y="15486"/>
                      </a:cubicBezTo>
                      <a:cubicBezTo>
                        <a:pt x="52087" y="12435"/>
                        <a:pt x="55996" y="10624"/>
                        <a:pt x="60001" y="8716"/>
                      </a:cubicBezTo>
                      <a:cubicBezTo>
                        <a:pt x="66132" y="5646"/>
                        <a:pt x="72511" y="3091"/>
                        <a:pt x="79071" y="1088"/>
                      </a:cubicBezTo>
                      <a:cubicBezTo>
                        <a:pt x="81579" y="449"/>
                        <a:pt x="84125" y="1"/>
                        <a:pt x="86700" y="-24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977" name="任意多边形: 形状 976">
                  <a:extLst>
                    <a:ext uri="{FF2B5EF4-FFF2-40B4-BE49-F238E27FC236}">
                      <a16:creationId xmlns:a16="http://schemas.microsoft.com/office/drawing/2014/main" id="{6369C575-A754-FCDA-3079-24818EC3F374}"/>
                    </a:ext>
                  </a:extLst>
                </p:cNvPr>
                <p:cNvSpPr/>
                <p:nvPr/>
              </p:nvSpPr>
              <p:spPr>
                <a:xfrm>
                  <a:off x="1510915" y="2720785"/>
                  <a:ext cx="54368" cy="56506"/>
                </a:xfrm>
                <a:custGeom>
                  <a:avLst/>
                  <a:gdLst>
                    <a:gd name="connsiteX0" fmla="*/ 69441 w 69702"/>
                    <a:gd name="connsiteY0" fmla="*/ -247 h 72444"/>
                    <a:gd name="connsiteX1" fmla="*/ 68964 w 69702"/>
                    <a:gd name="connsiteY1" fmla="*/ 897 h 72444"/>
                    <a:gd name="connsiteX2" fmla="*/ 67533 w 69702"/>
                    <a:gd name="connsiteY2" fmla="*/ 3949 h 72444"/>
                    <a:gd name="connsiteX3" fmla="*/ 62003 w 69702"/>
                    <a:gd name="connsiteY3" fmla="*/ 14819 h 72444"/>
                    <a:gd name="connsiteX4" fmla="*/ 53422 w 69702"/>
                    <a:gd name="connsiteY4" fmla="*/ 29408 h 72444"/>
                    <a:gd name="connsiteX5" fmla="*/ 42551 w 69702"/>
                    <a:gd name="connsiteY5" fmla="*/ 44760 h 72444"/>
                    <a:gd name="connsiteX6" fmla="*/ 30156 w 69702"/>
                    <a:gd name="connsiteY6" fmla="*/ 58395 h 72444"/>
                    <a:gd name="connsiteX7" fmla="*/ 17855 w 69702"/>
                    <a:gd name="connsiteY7" fmla="*/ 67930 h 72444"/>
                    <a:gd name="connsiteX8" fmla="*/ -262 w 69702"/>
                    <a:gd name="connsiteY8" fmla="*/ 69456 h 72444"/>
                    <a:gd name="connsiteX9" fmla="*/ 24911 w 69702"/>
                    <a:gd name="connsiteY9" fmla="*/ 36369 h 72444"/>
                    <a:gd name="connsiteX10" fmla="*/ 36353 w 69702"/>
                    <a:gd name="connsiteY10" fmla="*/ 24259 h 72444"/>
                    <a:gd name="connsiteX11" fmla="*/ 46747 w 69702"/>
                    <a:gd name="connsiteY11" fmla="*/ 14724 h 72444"/>
                    <a:gd name="connsiteX12" fmla="*/ 62957 w 69702"/>
                    <a:gd name="connsiteY12" fmla="*/ 2995 h 72444"/>
                    <a:gd name="connsiteX13" fmla="*/ 67724 w 69702"/>
                    <a:gd name="connsiteY13" fmla="*/ 325 h 7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69702" h="72444">
                      <a:moveTo>
                        <a:pt x="69441" y="-247"/>
                      </a:moveTo>
                      <a:lnTo>
                        <a:pt x="68964" y="897"/>
                      </a:lnTo>
                      <a:cubicBezTo>
                        <a:pt x="68964" y="1565"/>
                        <a:pt x="68201" y="2709"/>
                        <a:pt x="67533" y="3949"/>
                      </a:cubicBezTo>
                      <a:cubicBezTo>
                        <a:pt x="66866" y="5188"/>
                        <a:pt x="64387" y="10433"/>
                        <a:pt x="62003" y="14819"/>
                      </a:cubicBezTo>
                      <a:cubicBezTo>
                        <a:pt x="59619" y="19205"/>
                        <a:pt x="56663" y="24354"/>
                        <a:pt x="53422" y="29408"/>
                      </a:cubicBezTo>
                      <a:cubicBezTo>
                        <a:pt x="50179" y="34462"/>
                        <a:pt x="46270" y="39706"/>
                        <a:pt x="42551" y="44760"/>
                      </a:cubicBezTo>
                      <a:cubicBezTo>
                        <a:pt x="38661" y="49518"/>
                        <a:pt x="34522" y="54076"/>
                        <a:pt x="30156" y="58395"/>
                      </a:cubicBezTo>
                      <a:cubicBezTo>
                        <a:pt x="26380" y="61980"/>
                        <a:pt x="22260" y="65165"/>
                        <a:pt x="17855" y="67930"/>
                      </a:cubicBezTo>
                      <a:cubicBezTo>
                        <a:pt x="9941" y="72698"/>
                        <a:pt x="3457" y="73842"/>
                        <a:pt x="-262" y="69456"/>
                      </a:cubicBezTo>
                      <a:cubicBezTo>
                        <a:pt x="7271" y="57804"/>
                        <a:pt x="15691" y="46743"/>
                        <a:pt x="24911" y="36369"/>
                      </a:cubicBezTo>
                      <a:cubicBezTo>
                        <a:pt x="28820" y="31887"/>
                        <a:pt x="32539" y="27882"/>
                        <a:pt x="36353" y="24259"/>
                      </a:cubicBezTo>
                      <a:cubicBezTo>
                        <a:pt x="39615" y="20865"/>
                        <a:pt x="43085" y="17680"/>
                        <a:pt x="46747" y="14724"/>
                      </a:cubicBezTo>
                      <a:cubicBezTo>
                        <a:pt x="51839" y="10395"/>
                        <a:pt x="57254" y="6476"/>
                        <a:pt x="62957" y="2995"/>
                      </a:cubicBezTo>
                      <a:lnTo>
                        <a:pt x="67724" y="325"/>
                      </a:ln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978" name="任意多边形: 形状 977">
                  <a:extLst>
                    <a:ext uri="{FF2B5EF4-FFF2-40B4-BE49-F238E27FC236}">
                      <a16:creationId xmlns:a16="http://schemas.microsoft.com/office/drawing/2014/main" id="{FE673866-A5FB-CE82-3D0C-3F4295175407}"/>
                    </a:ext>
                  </a:extLst>
                </p:cNvPr>
                <p:cNvSpPr/>
                <p:nvPr/>
              </p:nvSpPr>
              <p:spPr>
                <a:xfrm>
                  <a:off x="1533972" y="2659426"/>
                  <a:ext cx="39270" cy="64413"/>
                </a:xfrm>
                <a:custGeom>
                  <a:avLst/>
                  <a:gdLst>
                    <a:gd name="connsiteX0" fmla="*/ 50084 w 50346"/>
                    <a:gd name="connsiteY0" fmla="*/ -247 h 82581"/>
                    <a:gd name="connsiteX1" fmla="*/ 49035 w 50346"/>
                    <a:gd name="connsiteY1" fmla="*/ 4140 h 82581"/>
                    <a:gd name="connsiteX2" fmla="*/ 46079 w 50346"/>
                    <a:gd name="connsiteY2" fmla="*/ 15296 h 82581"/>
                    <a:gd name="connsiteX3" fmla="*/ 41026 w 50346"/>
                    <a:gd name="connsiteY3" fmla="*/ 30648 h 82581"/>
                    <a:gd name="connsiteX4" fmla="*/ 33874 w 50346"/>
                    <a:gd name="connsiteY4" fmla="*/ 47430 h 82581"/>
                    <a:gd name="connsiteX5" fmla="*/ 15948 w 50346"/>
                    <a:gd name="connsiteY5" fmla="*/ 75082 h 82581"/>
                    <a:gd name="connsiteX6" fmla="*/ -262 w 50346"/>
                    <a:gd name="connsiteY6" fmla="*/ 81089 h 82581"/>
                    <a:gd name="connsiteX7" fmla="*/ 3838 w 50346"/>
                    <a:gd name="connsiteY7" fmla="*/ 70696 h 82581"/>
                    <a:gd name="connsiteX8" fmla="*/ 7938 w 50346"/>
                    <a:gd name="connsiteY8" fmla="*/ 61160 h 82581"/>
                    <a:gd name="connsiteX9" fmla="*/ 16234 w 50346"/>
                    <a:gd name="connsiteY9" fmla="*/ 44378 h 82581"/>
                    <a:gd name="connsiteX10" fmla="*/ 32062 w 50346"/>
                    <a:gd name="connsiteY10" fmla="*/ 19205 h 82581"/>
                    <a:gd name="connsiteX11" fmla="*/ 39118 w 50346"/>
                    <a:gd name="connsiteY11" fmla="*/ 10528 h 82581"/>
                    <a:gd name="connsiteX12" fmla="*/ 44744 w 50346"/>
                    <a:gd name="connsiteY12" fmla="*/ 4521 h 82581"/>
                    <a:gd name="connsiteX13" fmla="*/ 50084 w 50346"/>
                    <a:gd name="connsiteY13" fmla="*/ -247 h 825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50346" h="82581">
                      <a:moveTo>
                        <a:pt x="50084" y="-247"/>
                      </a:moveTo>
                      <a:lnTo>
                        <a:pt x="49035" y="4140"/>
                      </a:lnTo>
                      <a:cubicBezTo>
                        <a:pt x="48368" y="6810"/>
                        <a:pt x="47509" y="10719"/>
                        <a:pt x="46079" y="15296"/>
                      </a:cubicBezTo>
                      <a:cubicBezTo>
                        <a:pt x="44649" y="19873"/>
                        <a:pt x="43028" y="24831"/>
                        <a:pt x="41026" y="30648"/>
                      </a:cubicBezTo>
                      <a:cubicBezTo>
                        <a:pt x="39023" y="36464"/>
                        <a:pt x="36639" y="41899"/>
                        <a:pt x="33874" y="47430"/>
                      </a:cubicBezTo>
                      <a:cubicBezTo>
                        <a:pt x="29288" y="57480"/>
                        <a:pt x="23242" y="66796"/>
                        <a:pt x="15948" y="75082"/>
                      </a:cubicBezTo>
                      <a:cubicBezTo>
                        <a:pt x="9655" y="81375"/>
                        <a:pt x="3933" y="84140"/>
                        <a:pt x="-262" y="81089"/>
                      </a:cubicBezTo>
                      <a:cubicBezTo>
                        <a:pt x="977" y="77465"/>
                        <a:pt x="2408" y="74033"/>
                        <a:pt x="3838" y="70696"/>
                      </a:cubicBezTo>
                      <a:cubicBezTo>
                        <a:pt x="5268" y="67358"/>
                        <a:pt x="6508" y="64212"/>
                        <a:pt x="7938" y="61160"/>
                      </a:cubicBezTo>
                      <a:cubicBezTo>
                        <a:pt x="10799" y="55058"/>
                        <a:pt x="13373" y="49432"/>
                        <a:pt x="16234" y="44378"/>
                      </a:cubicBezTo>
                      <a:cubicBezTo>
                        <a:pt x="20878" y="35606"/>
                        <a:pt x="26170" y="27186"/>
                        <a:pt x="32062" y="19205"/>
                      </a:cubicBezTo>
                      <a:cubicBezTo>
                        <a:pt x="34542" y="15868"/>
                        <a:pt x="36925" y="13007"/>
                        <a:pt x="39118" y="10528"/>
                      </a:cubicBezTo>
                      <a:cubicBezTo>
                        <a:pt x="41312" y="8049"/>
                        <a:pt x="43123" y="6047"/>
                        <a:pt x="44744" y="4521"/>
                      </a:cubicBezTo>
                      <a:cubicBezTo>
                        <a:pt x="46413" y="2805"/>
                        <a:pt x="48196" y="1212"/>
                        <a:pt x="50084" y="-24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979" name="任意多边形: 形状 978">
                  <a:extLst>
                    <a:ext uri="{FF2B5EF4-FFF2-40B4-BE49-F238E27FC236}">
                      <a16:creationId xmlns:a16="http://schemas.microsoft.com/office/drawing/2014/main" id="{F58B406F-0D45-17D4-D1C8-3435A3C95E75}"/>
                    </a:ext>
                  </a:extLst>
                </p:cNvPr>
                <p:cNvSpPr/>
                <p:nvPr/>
              </p:nvSpPr>
              <p:spPr>
                <a:xfrm>
                  <a:off x="1545352" y="2598141"/>
                  <a:ext cx="23799" cy="67646"/>
                </a:xfrm>
                <a:custGeom>
                  <a:avLst/>
                  <a:gdLst>
                    <a:gd name="connsiteX0" fmla="*/ 30251 w 30512"/>
                    <a:gd name="connsiteY0" fmla="*/ -247 h 86726"/>
                    <a:gd name="connsiteX1" fmla="*/ 30251 w 30512"/>
                    <a:gd name="connsiteY1" fmla="*/ 3949 h 86726"/>
                    <a:gd name="connsiteX2" fmla="*/ 29488 w 30512"/>
                    <a:gd name="connsiteY2" fmla="*/ 14819 h 86726"/>
                    <a:gd name="connsiteX3" fmla="*/ 27676 w 30512"/>
                    <a:gd name="connsiteY3" fmla="*/ 29980 h 86726"/>
                    <a:gd name="connsiteX4" fmla="*/ 26246 w 30512"/>
                    <a:gd name="connsiteY4" fmla="*/ 38371 h 86726"/>
                    <a:gd name="connsiteX5" fmla="*/ 24243 w 30512"/>
                    <a:gd name="connsiteY5" fmla="*/ 46953 h 86726"/>
                    <a:gd name="connsiteX6" fmla="*/ 22146 w 30512"/>
                    <a:gd name="connsiteY6" fmla="*/ 55248 h 86726"/>
                    <a:gd name="connsiteX7" fmla="*/ 19381 w 30512"/>
                    <a:gd name="connsiteY7" fmla="*/ 63163 h 86726"/>
                    <a:gd name="connsiteX8" fmla="*/ 13278 w 30512"/>
                    <a:gd name="connsiteY8" fmla="*/ 76512 h 86726"/>
                    <a:gd name="connsiteX9" fmla="*/ -262 w 30512"/>
                    <a:gd name="connsiteY9" fmla="*/ 86047 h 86726"/>
                    <a:gd name="connsiteX10" fmla="*/ 17378 w 30512"/>
                    <a:gd name="connsiteY10" fmla="*/ 21780 h 86726"/>
                    <a:gd name="connsiteX11" fmla="*/ 26246 w 30512"/>
                    <a:gd name="connsiteY11" fmla="*/ 5284 h 86726"/>
                    <a:gd name="connsiteX12" fmla="*/ 29106 w 30512"/>
                    <a:gd name="connsiteY12" fmla="*/ 1184 h 867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0512" h="86726">
                      <a:moveTo>
                        <a:pt x="30251" y="-247"/>
                      </a:moveTo>
                      <a:cubicBezTo>
                        <a:pt x="30251" y="-247"/>
                        <a:pt x="30251" y="1279"/>
                        <a:pt x="30251" y="3949"/>
                      </a:cubicBezTo>
                      <a:cubicBezTo>
                        <a:pt x="30251" y="6619"/>
                        <a:pt x="30251" y="10337"/>
                        <a:pt x="29488" y="14819"/>
                      </a:cubicBezTo>
                      <a:cubicBezTo>
                        <a:pt x="28725" y="19300"/>
                        <a:pt x="28534" y="24354"/>
                        <a:pt x="27676" y="29980"/>
                      </a:cubicBezTo>
                      <a:lnTo>
                        <a:pt x="26246" y="38371"/>
                      </a:lnTo>
                      <a:cubicBezTo>
                        <a:pt x="25674" y="41232"/>
                        <a:pt x="25006" y="44092"/>
                        <a:pt x="24243" y="46953"/>
                      </a:cubicBezTo>
                      <a:cubicBezTo>
                        <a:pt x="23576" y="49813"/>
                        <a:pt x="22909" y="52579"/>
                        <a:pt x="22146" y="55248"/>
                      </a:cubicBezTo>
                      <a:cubicBezTo>
                        <a:pt x="21383" y="57918"/>
                        <a:pt x="20334" y="60683"/>
                        <a:pt x="19381" y="63163"/>
                      </a:cubicBezTo>
                      <a:cubicBezTo>
                        <a:pt x="17760" y="67787"/>
                        <a:pt x="15719" y="72259"/>
                        <a:pt x="13278" y="76512"/>
                      </a:cubicBezTo>
                      <a:cubicBezTo>
                        <a:pt x="8796" y="83854"/>
                        <a:pt x="4220" y="87859"/>
                        <a:pt x="-262" y="86047"/>
                      </a:cubicBezTo>
                      <a:cubicBezTo>
                        <a:pt x="2436" y="63878"/>
                        <a:pt x="8386" y="42223"/>
                        <a:pt x="17378" y="21780"/>
                      </a:cubicBezTo>
                      <a:cubicBezTo>
                        <a:pt x="19915" y="16068"/>
                        <a:pt x="22880" y="10557"/>
                        <a:pt x="26246" y="5284"/>
                      </a:cubicBezTo>
                      <a:cubicBezTo>
                        <a:pt x="27485" y="3472"/>
                        <a:pt x="28439" y="2042"/>
                        <a:pt x="29106" y="1184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980" name="任意多边形: 形状 979">
                  <a:extLst>
                    <a:ext uri="{FF2B5EF4-FFF2-40B4-BE49-F238E27FC236}">
                      <a16:creationId xmlns:a16="http://schemas.microsoft.com/office/drawing/2014/main" id="{5581F185-4A96-DFD0-E1C7-D802E7D517AF}"/>
                    </a:ext>
                  </a:extLst>
                </p:cNvPr>
                <p:cNvSpPr/>
                <p:nvPr/>
              </p:nvSpPr>
              <p:spPr>
                <a:xfrm>
                  <a:off x="1543626" y="2539757"/>
                  <a:ext cx="12162" cy="67384"/>
                </a:xfrm>
                <a:custGeom>
                  <a:avLst/>
                  <a:gdLst>
                    <a:gd name="connsiteX0" fmla="*/ 12057 w 15592"/>
                    <a:gd name="connsiteY0" fmla="*/ -247 h 86390"/>
                    <a:gd name="connsiteX1" fmla="*/ 14155 w 15592"/>
                    <a:gd name="connsiteY1" fmla="*/ 13580 h 86390"/>
                    <a:gd name="connsiteX2" fmla="*/ 15203 w 15592"/>
                    <a:gd name="connsiteY2" fmla="*/ 27691 h 86390"/>
                    <a:gd name="connsiteX3" fmla="*/ 15203 w 15592"/>
                    <a:gd name="connsiteY3" fmla="*/ 43902 h 86390"/>
                    <a:gd name="connsiteX4" fmla="*/ 10722 w 15592"/>
                    <a:gd name="connsiteY4" fmla="*/ 73461 h 86390"/>
                    <a:gd name="connsiteX5" fmla="*/ 6240 w 15592"/>
                    <a:gd name="connsiteY5" fmla="*/ 82996 h 86390"/>
                    <a:gd name="connsiteX6" fmla="*/ 424 w 15592"/>
                    <a:gd name="connsiteY6" fmla="*/ 86143 h 86390"/>
                    <a:gd name="connsiteX7" fmla="*/ -244 w 15592"/>
                    <a:gd name="connsiteY7" fmla="*/ 67072 h 86390"/>
                    <a:gd name="connsiteX8" fmla="*/ 328 w 15592"/>
                    <a:gd name="connsiteY8" fmla="*/ 50290 h 86390"/>
                    <a:gd name="connsiteX9" fmla="*/ 2045 w 15592"/>
                    <a:gd name="connsiteY9" fmla="*/ 35701 h 86390"/>
                    <a:gd name="connsiteX10" fmla="*/ 4238 w 15592"/>
                    <a:gd name="connsiteY10" fmla="*/ 23496 h 86390"/>
                    <a:gd name="connsiteX11" fmla="*/ 9292 w 15592"/>
                    <a:gd name="connsiteY11" fmla="*/ 6428 h 86390"/>
                    <a:gd name="connsiteX12" fmla="*/ 12057 w 15592"/>
                    <a:gd name="connsiteY12" fmla="*/ -247 h 86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5592" h="86390">
                      <a:moveTo>
                        <a:pt x="12057" y="-247"/>
                      </a:moveTo>
                      <a:cubicBezTo>
                        <a:pt x="12057" y="-247"/>
                        <a:pt x="13106" y="5284"/>
                        <a:pt x="14155" y="13580"/>
                      </a:cubicBezTo>
                      <a:cubicBezTo>
                        <a:pt x="14155" y="17775"/>
                        <a:pt x="14917" y="22543"/>
                        <a:pt x="15203" y="27691"/>
                      </a:cubicBezTo>
                      <a:cubicBezTo>
                        <a:pt x="15489" y="32841"/>
                        <a:pt x="15203" y="38466"/>
                        <a:pt x="15203" y="43902"/>
                      </a:cubicBezTo>
                      <a:cubicBezTo>
                        <a:pt x="15022" y="53913"/>
                        <a:pt x="13516" y="63849"/>
                        <a:pt x="10722" y="73461"/>
                      </a:cubicBezTo>
                      <a:cubicBezTo>
                        <a:pt x="9883" y="76913"/>
                        <a:pt x="8357" y="80155"/>
                        <a:pt x="6240" y="82996"/>
                      </a:cubicBezTo>
                      <a:cubicBezTo>
                        <a:pt x="4982" y="84989"/>
                        <a:pt x="2779" y="86181"/>
                        <a:pt x="424" y="86143"/>
                      </a:cubicBezTo>
                      <a:cubicBezTo>
                        <a:pt x="-53" y="79277"/>
                        <a:pt x="-339" y="72889"/>
                        <a:pt x="-244" y="67072"/>
                      </a:cubicBezTo>
                      <a:cubicBezTo>
                        <a:pt x="-148" y="61256"/>
                        <a:pt x="-244" y="55439"/>
                        <a:pt x="328" y="50290"/>
                      </a:cubicBezTo>
                      <a:cubicBezTo>
                        <a:pt x="901" y="45141"/>
                        <a:pt x="1282" y="40183"/>
                        <a:pt x="2045" y="35701"/>
                      </a:cubicBezTo>
                      <a:cubicBezTo>
                        <a:pt x="2808" y="31220"/>
                        <a:pt x="3380" y="27215"/>
                        <a:pt x="4238" y="23496"/>
                      </a:cubicBezTo>
                      <a:cubicBezTo>
                        <a:pt x="5582" y="17708"/>
                        <a:pt x="7270" y="12006"/>
                        <a:pt x="9292" y="6428"/>
                      </a:cubicBezTo>
                      <a:cubicBezTo>
                        <a:pt x="10045" y="4139"/>
                        <a:pt x="10970" y="1908"/>
                        <a:pt x="12057" y="-24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981" name="任意多边形: 形状 980">
                  <a:extLst>
                    <a:ext uri="{FF2B5EF4-FFF2-40B4-BE49-F238E27FC236}">
                      <a16:creationId xmlns:a16="http://schemas.microsoft.com/office/drawing/2014/main" id="{327F509F-5F05-E106-F7F5-71B6BCF04133}"/>
                    </a:ext>
                  </a:extLst>
                </p:cNvPr>
                <p:cNvSpPr/>
                <p:nvPr/>
              </p:nvSpPr>
              <p:spPr>
                <a:xfrm>
                  <a:off x="1524452" y="2487471"/>
                  <a:ext cx="12273" cy="62623"/>
                </a:xfrm>
                <a:custGeom>
                  <a:avLst/>
                  <a:gdLst>
                    <a:gd name="connsiteX0" fmla="*/ 2409 w 15734"/>
                    <a:gd name="connsiteY0" fmla="*/ -247 h 80286"/>
                    <a:gd name="connsiteX1" fmla="*/ 3744 w 15734"/>
                    <a:gd name="connsiteY1" fmla="*/ 2995 h 80286"/>
                    <a:gd name="connsiteX2" fmla="*/ 6700 w 15734"/>
                    <a:gd name="connsiteY2" fmla="*/ 11672 h 80286"/>
                    <a:gd name="connsiteX3" fmla="*/ 10323 w 15734"/>
                    <a:gd name="connsiteY3" fmla="*/ 24068 h 80286"/>
                    <a:gd name="connsiteX4" fmla="*/ 13470 w 15734"/>
                    <a:gd name="connsiteY4" fmla="*/ 38562 h 80286"/>
                    <a:gd name="connsiteX5" fmla="*/ 15186 w 15734"/>
                    <a:gd name="connsiteY5" fmla="*/ 53151 h 80286"/>
                    <a:gd name="connsiteX6" fmla="*/ 15186 w 15734"/>
                    <a:gd name="connsiteY6" fmla="*/ 66214 h 80286"/>
                    <a:gd name="connsiteX7" fmla="*/ 8225 w 15734"/>
                    <a:gd name="connsiteY7" fmla="*/ 80040 h 80286"/>
                    <a:gd name="connsiteX8" fmla="*/ -261 w 15734"/>
                    <a:gd name="connsiteY8" fmla="*/ 22352 h 80286"/>
                    <a:gd name="connsiteX9" fmla="*/ 1265 w 15734"/>
                    <a:gd name="connsiteY9" fmla="*/ 5761 h 80286"/>
                    <a:gd name="connsiteX10" fmla="*/ 2409 w 15734"/>
                    <a:gd name="connsiteY10" fmla="*/ -247 h 802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5734" h="80286">
                      <a:moveTo>
                        <a:pt x="2409" y="-247"/>
                      </a:moveTo>
                      <a:lnTo>
                        <a:pt x="3744" y="2995"/>
                      </a:lnTo>
                      <a:cubicBezTo>
                        <a:pt x="4507" y="4998"/>
                        <a:pt x="5556" y="7954"/>
                        <a:pt x="6700" y="11672"/>
                      </a:cubicBezTo>
                      <a:cubicBezTo>
                        <a:pt x="7844" y="15391"/>
                        <a:pt x="9179" y="19491"/>
                        <a:pt x="10323" y="24068"/>
                      </a:cubicBezTo>
                      <a:cubicBezTo>
                        <a:pt x="11467" y="28645"/>
                        <a:pt x="12516" y="33603"/>
                        <a:pt x="13470" y="38562"/>
                      </a:cubicBezTo>
                      <a:cubicBezTo>
                        <a:pt x="14423" y="43520"/>
                        <a:pt x="14900" y="48097"/>
                        <a:pt x="15186" y="53151"/>
                      </a:cubicBezTo>
                      <a:cubicBezTo>
                        <a:pt x="15567" y="57499"/>
                        <a:pt x="15567" y="61866"/>
                        <a:pt x="15186" y="66214"/>
                      </a:cubicBezTo>
                      <a:cubicBezTo>
                        <a:pt x="14519" y="73842"/>
                        <a:pt x="12135" y="79182"/>
                        <a:pt x="8225" y="80040"/>
                      </a:cubicBezTo>
                      <a:cubicBezTo>
                        <a:pt x="2533" y="61342"/>
                        <a:pt x="-328" y="41899"/>
                        <a:pt x="-261" y="22352"/>
                      </a:cubicBezTo>
                      <a:cubicBezTo>
                        <a:pt x="-99" y="16793"/>
                        <a:pt x="416" y="11253"/>
                        <a:pt x="1265" y="5761"/>
                      </a:cubicBezTo>
                      <a:cubicBezTo>
                        <a:pt x="1503" y="3729"/>
                        <a:pt x="1884" y="1727"/>
                        <a:pt x="2409" y="-24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982" name="任意多边形: 形状 981">
                  <a:extLst>
                    <a:ext uri="{FF2B5EF4-FFF2-40B4-BE49-F238E27FC236}">
                      <a16:creationId xmlns:a16="http://schemas.microsoft.com/office/drawing/2014/main" id="{54A845D2-52A9-3409-7CD2-997B3DA0E43D}"/>
                    </a:ext>
                  </a:extLst>
                </p:cNvPr>
                <p:cNvSpPr/>
                <p:nvPr/>
              </p:nvSpPr>
              <p:spPr>
                <a:xfrm>
                  <a:off x="1490539" y="2443739"/>
                  <a:ext cx="18608" cy="54963"/>
                </a:xfrm>
                <a:custGeom>
                  <a:avLst/>
                  <a:gdLst>
                    <a:gd name="connsiteX0" fmla="*/ -169 w 23857"/>
                    <a:gd name="connsiteY0" fmla="*/ -247 h 70465"/>
                    <a:gd name="connsiteX1" fmla="*/ 1547 w 23857"/>
                    <a:gd name="connsiteY1" fmla="*/ 2328 h 70465"/>
                    <a:gd name="connsiteX2" fmla="*/ 5743 w 23857"/>
                    <a:gd name="connsiteY2" fmla="*/ 9479 h 70465"/>
                    <a:gd name="connsiteX3" fmla="*/ 16708 w 23857"/>
                    <a:gd name="connsiteY3" fmla="*/ 31792 h 70465"/>
                    <a:gd name="connsiteX4" fmla="*/ 20999 w 23857"/>
                    <a:gd name="connsiteY4" fmla="*/ 44474 h 70465"/>
                    <a:gd name="connsiteX5" fmla="*/ 23288 w 23857"/>
                    <a:gd name="connsiteY5" fmla="*/ 56011 h 70465"/>
                    <a:gd name="connsiteX6" fmla="*/ 19760 w 23857"/>
                    <a:gd name="connsiteY6" fmla="*/ 70219 h 70465"/>
                    <a:gd name="connsiteX7" fmla="*/ 1452 w 23857"/>
                    <a:gd name="connsiteY7" fmla="*/ 20731 h 70465"/>
                    <a:gd name="connsiteX8" fmla="*/ -169 w 23857"/>
                    <a:gd name="connsiteY8" fmla="*/ 5474 h 70465"/>
                    <a:gd name="connsiteX9" fmla="*/ -169 w 23857"/>
                    <a:gd name="connsiteY9" fmla="*/ -247 h 70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3857" h="70465">
                      <a:moveTo>
                        <a:pt x="-169" y="-247"/>
                      </a:moveTo>
                      <a:lnTo>
                        <a:pt x="1547" y="2328"/>
                      </a:lnTo>
                      <a:cubicBezTo>
                        <a:pt x="2596" y="4044"/>
                        <a:pt x="4122" y="6523"/>
                        <a:pt x="5743" y="9479"/>
                      </a:cubicBezTo>
                      <a:cubicBezTo>
                        <a:pt x="9967" y="16621"/>
                        <a:pt x="13628" y="24087"/>
                        <a:pt x="16708" y="31792"/>
                      </a:cubicBezTo>
                      <a:cubicBezTo>
                        <a:pt x="18329" y="35987"/>
                        <a:pt x="19760" y="40278"/>
                        <a:pt x="20999" y="44474"/>
                      </a:cubicBezTo>
                      <a:cubicBezTo>
                        <a:pt x="22115" y="48240"/>
                        <a:pt x="22887" y="52102"/>
                        <a:pt x="23288" y="56011"/>
                      </a:cubicBezTo>
                      <a:cubicBezTo>
                        <a:pt x="24146" y="63067"/>
                        <a:pt x="23288" y="68407"/>
                        <a:pt x="19760" y="70219"/>
                      </a:cubicBezTo>
                      <a:cubicBezTo>
                        <a:pt x="10978" y="54838"/>
                        <a:pt x="4789" y="38123"/>
                        <a:pt x="1452" y="20731"/>
                      </a:cubicBezTo>
                      <a:cubicBezTo>
                        <a:pt x="422" y="15706"/>
                        <a:pt x="-112" y="10604"/>
                        <a:pt x="-169" y="5474"/>
                      </a:cubicBezTo>
                      <a:cubicBezTo>
                        <a:pt x="-293" y="3567"/>
                        <a:pt x="-293" y="1660"/>
                        <a:pt x="-169" y="-24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983" name="任意多边形: 形状 982">
                  <a:extLst>
                    <a:ext uri="{FF2B5EF4-FFF2-40B4-BE49-F238E27FC236}">
                      <a16:creationId xmlns:a16="http://schemas.microsoft.com/office/drawing/2014/main" id="{727FC6A9-BB51-A1D8-AF46-D6CACF344919}"/>
                    </a:ext>
                  </a:extLst>
                </p:cNvPr>
                <p:cNvSpPr/>
                <p:nvPr/>
              </p:nvSpPr>
              <p:spPr>
                <a:xfrm>
                  <a:off x="1447474" y="2410716"/>
                  <a:ext cx="25353" cy="44848"/>
                </a:xfrm>
                <a:custGeom>
                  <a:avLst/>
                  <a:gdLst>
                    <a:gd name="connsiteX0" fmla="*/ -262 w 32504"/>
                    <a:gd name="connsiteY0" fmla="*/ -247 h 57497"/>
                    <a:gd name="connsiteX1" fmla="*/ 6699 w 32504"/>
                    <a:gd name="connsiteY1" fmla="*/ 7000 h 57497"/>
                    <a:gd name="connsiteX2" fmla="*/ 13278 w 32504"/>
                    <a:gd name="connsiteY2" fmla="*/ 14724 h 57497"/>
                    <a:gd name="connsiteX3" fmla="*/ 20334 w 32504"/>
                    <a:gd name="connsiteY3" fmla="*/ 24259 h 57497"/>
                    <a:gd name="connsiteX4" fmla="*/ 26532 w 32504"/>
                    <a:gd name="connsiteY4" fmla="*/ 34366 h 57497"/>
                    <a:gd name="connsiteX5" fmla="*/ 30728 w 32504"/>
                    <a:gd name="connsiteY5" fmla="*/ 43901 h 57497"/>
                    <a:gd name="connsiteX6" fmla="*/ 30251 w 32504"/>
                    <a:gd name="connsiteY6" fmla="*/ 57251 h 57497"/>
                    <a:gd name="connsiteX7" fmla="*/ 4792 w 32504"/>
                    <a:gd name="connsiteY7" fmla="*/ 17870 h 57497"/>
                    <a:gd name="connsiteX8" fmla="*/ -262 w 32504"/>
                    <a:gd name="connsiteY8" fmla="*/ -247 h 574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2504" h="57497">
                      <a:moveTo>
                        <a:pt x="-262" y="-247"/>
                      </a:moveTo>
                      <a:cubicBezTo>
                        <a:pt x="-262" y="-247"/>
                        <a:pt x="2599" y="2614"/>
                        <a:pt x="6699" y="7000"/>
                      </a:cubicBezTo>
                      <a:cubicBezTo>
                        <a:pt x="9016" y="9460"/>
                        <a:pt x="11218" y="12044"/>
                        <a:pt x="13278" y="14724"/>
                      </a:cubicBezTo>
                      <a:cubicBezTo>
                        <a:pt x="15805" y="17765"/>
                        <a:pt x="18160" y="20950"/>
                        <a:pt x="20334" y="24259"/>
                      </a:cubicBezTo>
                      <a:cubicBezTo>
                        <a:pt x="22575" y="27520"/>
                        <a:pt x="24644" y="30895"/>
                        <a:pt x="26532" y="34366"/>
                      </a:cubicBezTo>
                      <a:cubicBezTo>
                        <a:pt x="28182" y="37427"/>
                        <a:pt x="29593" y="40612"/>
                        <a:pt x="30728" y="43901"/>
                      </a:cubicBezTo>
                      <a:cubicBezTo>
                        <a:pt x="32730" y="49909"/>
                        <a:pt x="32921" y="54867"/>
                        <a:pt x="30251" y="57251"/>
                      </a:cubicBezTo>
                      <a:cubicBezTo>
                        <a:pt x="19390" y="45818"/>
                        <a:pt x="10761" y="32469"/>
                        <a:pt x="4792" y="17870"/>
                      </a:cubicBezTo>
                      <a:cubicBezTo>
                        <a:pt x="2284" y="12092"/>
                        <a:pt x="577" y="5999"/>
                        <a:pt x="-262" y="-24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984" name="任意多边形: 形状 983">
                  <a:extLst>
                    <a:ext uri="{FF2B5EF4-FFF2-40B4-BE49-F238E27FC236}">
                      <a16:creationId xmlns:a16="http://schemas.microsoft.com/office/drawing/2014/main" id="{78264666-60EA-FE60-3BD7-7BC60355B009}"/>
                    </a:ext>
                  </a:extLst>
                </p:cNvPr>
                <p:cNvSpPr/>
                <p:nvPr/>
              </p:nvSpPr>
              <p:spPr>
                <a:xfrm>
                  <a:off x="1399204" y="2390040"/>
                  <a:ext cx="29962" cy="33765"/>
                </a:xfrm>
                <a:custGeom>
                  <a:avLst/>
                  <a:gdLst>
                    <a:gd name="connsiteX0" fmla="*/ -262 w 38413"/>
                    <a:gd name="connsiteY0" fmla="*/ -247 h 43289"/>
                    <a:gd name="connsiteX1" fmla="*/ 7176 w 38413"/>
                    <a:gd name="connsiteY1" fmla="*/ 4330 h 43289"/>
                    <a:gd name="connsiteX2" fmla="*/ 22241 w 38413"/>
                    <a:gd name="connsiteY2" fmla="*/ 16154 h 43289"/>
                    <a:gd name="connsiteX3" fmla="*/ 29583 w 38413"/>
                    <a:gd name="connsiteY3" fmla="*/ 23591 h 43289"/>
                    <a:gd name="connsiteX4" fmla="*/ 35114 w 38413"/>
                    <a:gd name="connsiteY4" fmla="*/ 31124 h 43289"/>
                    <a:gd name="connsiteX5" fmla="*/ 37212 w 38413"/>
                    <a:gd name="connsiteY5" fmla="*/ 43043 h 43289"/>
                    <a:gd name="connsiteX6" fmla="*/ 27200 w 38413"/>
                    <a:gd name="connsiteY6" fmla="*/ 35701 h 43289"/>
                    <a:gd name="connsiteX7" fmla="*/ 18904 w 38413"/>
                    <a:gd name="connsiteY7" fmla="*/ 28454 h 43289"/>
                    <a:gd name="connsiteX8" fmla="*/ 12420 w 38413"/>
                    <a:gd name="connsiteY8" fmla="*/ 21303 h 43289"/>
                    <a:gd name="connsiteX9" fmla="*/ 7462 w 38413"/>
                    <a:gd name="connsiteY9" fmla="*/ 14628 h 43289"/>
                    <a:gd name="connsiteX10" fmla="*/ 1455 w 38413"/>
                    <a:gd name="connsiteY10" fmla="*/ 4044 h 43289"/>
                    <a:gd name="connsiteX11" fmla="*/ -262 w 38413"/>
                    <a:gd name="connsiteY11" fmla="*/ -247 h 4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8413" h="43289">
                      <a:moveTo>
                        <a:pt x="-262" y="-247"/>
                      </a:moveTo>
                      <a:lnTo>
                        <a:pt x="7176" y="4330"/>
                      </a:lnTo>
                      <a:cubicBezTo>
                        <a:pt x="12449" y="7944"/>
                        <a:pt x="17483" y="11892"/>
                        <a:pt x="22241" y="16154"/>
                      </a:cubicBezTo>
                      <a:cubicBezTo>
                        <a:pt x="24816" y="18633"/>
                        <a:pt x="27295" y="21112"/>
                        <a:pt x="29583" y="23591"/>
                      </a:cubicBezTo>
                      <a:cubicBezTo>
                        <a:pt x="31615" y="25956"/>
                        <a:pt x="33464" y="28473"/>
                        <a:pt x="35114" y="31124"/>
                      </a:cubicBezTo>
                      <a:cubicBezTo>
                        <a:pt x="37974" y="35987"/>
                        <a:pt x="39119" y="40183"/>
                        <a:pt x="37212" y="43043"/>
                      </a:cubicBezTo>
                      <a:cubicBezTo>
                        <a:pt x="33674" y="40879"/>
                        <a:pt x="30327" y="38419"/>
                        <a:pt x="27200" y="35701"/>
                      </a:cubicBezTo>
                      <a:cubicBezTo>
                        <a:pt x="24291" y="33460"/>
                        <a:pt x="21517" y="31038"/>
                        <a:pt x="18904" y="28454"/>
                      </a:cubicBezTo>
                      <a:cubicBezTo>
                        <a:pt x="16520" y="25975"/>
                        <a:pt x="14327" y="23591"/>
                        <a:pt x="12420" y="21303"/>
                      </a:cubicBezTo>
                      <a:cubicBezTo>
                        <a:pt x="10618" y="19196"/>
                        <a:pt x="8959" y="16964"/>
                        <a:pt x="7462" y="14628"/>
                      </a:cubicBezTo>
                      <a:cubicBezTo>
                        <a:pt x="5231" y="11234"/>
                        <a:pt x="3219" y="7696"/>
                        <a:pt x="1455" y="4044"/>
                      </a:cubicBezTo>
                      <a:cubicBezTo>
                        <a:pt x="787" y="2652"/>
                        <a:pt x="215" y="1222"/>
                        <a:pt x="-262" y="-24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985" name="任意多边形: 形状 984">
                  <a:extLst>
                    <a:ext uri="{FF2B5EF4-FFF2-40B4-BE49-F238E27FC236}">
                      <a16:creationId xmlns:a16="http://schemas.microsoft.com/office/drawing/2014/main" id="{F0A4FAF6-BFCB-DB73-4FA4-008F4199830D}"/>
                    </a:ext>
                  </a:extLst>
                </p:cNvPr>
                <p:cNvSpPr/>
                <p:nvPr/>
              </p:nvSpPr>
              <p:spPr>
                <a:xfrm>
                  <a:off x="1386449" y="2801258"/>
                  <a:ext cx="45427" cy="66193"/>
                </a:xfrm>
                <a:custGeom>
                  <a:avLst/>
                  <a:gdLst>
                    <a:gd name="connsiteX0" fmla="*/ 57855 w 58240"/>
                    <a:gd name="connsiteY0" fmla="*/ -247 h 84863"/>
                    <a:gd name="connsiteX1" fmla="*/ 49369 w 58240"/>
                    <a:gd name="connsiteY1" fmla="*/ 10814 h 84863"/>
                    <a:gd name="connsiteX2" fmla="*/ 39834 w 58240"/>
                    <a:gd name="connsiteY2" fmla="*/ 22161 h 84863"/>
                    <a:gd name="connsiteX3" fmla="*/ 34494 w 58240"/>
                    <a:gd name="connsiteY3" fmla="*/ 28645 h 84863"/>
                    <a:gd name="connsiteX4" fmla="*/ 28773 w 58240"/>
                    <a:gd name="connsiteY4" fmla="*/ 35224 h 84863"/>
                    <a:gd name="connsiteX5" fmla="*/ 23052 w 58240"/>
                    <a:gd name="connsiteY5" fmla="*/ 41994 h 84863"/>
                    <a:gd name="connsiteX6" fmla="*/ 17331 w 58240"/>
                    <a:gd name="connsiteY6" fmla="*/ 48860 h 84863"/>
                    <a:gd name="connsiteX7" fmla="*/ 7223 w 58240"/>
                    <a:gd name="connsiteY7" fmla="*/ 61828 h 84863"/>
                    <a:gd name="connsiteX8" fmla="*/ 739 w 58240"/>
                    <a:gd name="connsiteY8" fmla="*/ 73937 h 84863"/>
                    <a:gd name="connsiteX9" fmla="*/ 739 w 58240"/>
                    <a:gd name="connsiteY9" fmla="*/ 84617 h 84863"/>
                    <a:gd name="connsiteX10" fmla="*/ 36878 w 58240"/>
                    <a:gd name="connsiteY10" fmla="*/ 59539 h 84863"/>
                    <a:gd name="connsiteX11" fmla="*/ 47271 w 58240"/>
                    <a:gd name="connsiteY11" fmla="*/ 44664 h 84863"/>
                    <a:gd name="connsiteX12" fmla="*/ 50895 w 58240"/>
                    <a:gd name="connsiteY12" fmla="*/ 37513 h 84863"/>
                    <a:gd name="connsiteX13" fmla="*/ 53469 w 58240"/>
                    <a:gd name="connsiteY13" fmla="*/ 30457 h 84863"/>
                    <a:gd name="connsiteX14" fmla="*/ 57760 w 58240"/>
                    <a:gd name="connsiteY14" fmla="*/ 8335 h 84863"/>
                    <a:gd name="connsiteX15" fmla="*/ 57855 w 58240"/>
                    <a:gd name="connsiteY15" fmla="*/ -247 h 848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58240" h="84863">
                      <a:moveTo>
                        <a:pt x="57855" y="-247"/>
                      </a:moveTo>
                      <a:lnTo>
                        <a:pt x="49369" y="10814"/>
                      </a:lnTo>
                      <a:cubicBezTo>
                        <a:pt x="46699" y="13961"/>
                        <a:pt x="43743" y="18156"/>
                        <a:pt x="39834" y="22161"/>
                      </a:cubicBezTo>
                      <a:lnTo>
                        <a:pt x="34494" y="28645"/>
                      </a:lnTo>
                      <a:cubicBezTo>
                        <a:pt x="32587" y="30743"/>
                        <a:pt x="30680" y="32936"/>
                        <a:pt x="28773" y="35224"/>
                      </a:cubicBezTo>
                      <a:cubicBezTo>
                        <a:pt x="26961" y="37608"/>
                        <a:pt x="24959" y="39801"/>
                        <a:pt x="23052" y="41994"/>
                      </a:cubicBezTo>
                      <a:cubicBezTo>
                        <a:pt x="21145" y="44188"/>
                        <a:pt x="19238" y="46571"/>
                        <a:pt x="17331" y="48860"/>
                      </a:cubicBezTo>
                      <a:cubicBezTo>
                        <a:pt x="13745" y="53008"/>
                        <a:pt x="10370" y="57337"/>
                        <a:pt x="7223" y="61828"/>
                      </a:cubicBezTo>
                      <a:cubicBezTo>
                        <a:pt x="4487" y="65527"/>
                        <a:pt x="2303" y="69608"/>
                        <a:pt x="739" y="73937"/>
                      </a:cubicBezTo>
                      <a:cubicBezTo>
                        <a:pt x="-596" y="77370"/>
                        <a:pt x="-596" y="81184"/>
                        <a:pt x="739" y="84617"/>
                      </a:cubicBezTo>
                      <a:cubicBezTo>
                        <a:pt x="14642" y="79315"/>
                        <a:pt x="27047" y="70705"/>
                        <a:pt x="36878" y="59539"/>
                      </a:cubicBezTo>
                      <a:cubicBezTo>
                        <a:pt x="40864" y="54972"/>
                        <a:pt x="44354" y="49985"/>
                        <a:pt x="47271" y="44664"/>
                      </a:cubicBezTo>
                      <a:cubicBezTo>
                        <a:pt x="48606" y="42185"/>
                        <a:pt x="49846" y="39801"/>
                        <a:pt x="50895" y="37513"/>
                      </a:cubicBezTo>
                      <a:cubicBezTo>
                        <a:pt x="51944" y="35224"/>
                        <a:pt x="52707" y="32745"/>
                        <a:pt x="53469" y="30457"/>
                      </a:cubicBezTo>
                      <a:cubicBezTo>
                        <a:pt x="55910" y="23315"/>
                        <a:pt x="57360" y="15868"/>
                        <a:pt x="57760" y="8335"/>
                      </a:cubicBezTo>
                      <a:cubicBezTo>
                        <a:pt x="58017" y="5484"/>
                        <a:pt x="58046" y="2614"/>
                        <a:pt x="57855" y="-24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986" name="任意多边形: 形状 985">
                  <a:extLst>
                    <a:ext uri="{FF2B5EF4-FFF2-40B4-BE49-F238E27FC236}">
                      <a16:creationId xmlns:a16="http://schemas.microsoft.com/office/drawing/2014/main" id="{000F7309-BEB0-5B8D-9EB3-035750F7676E}"/>
                    </a:ext>
                  </a:extLst>
                </p:cNvPr>
                <p:cNvSpPr/>
                <p:nvPr/>
              </p:nvSpPr>
              <p:spPr>
                <a:xfrm>
                  <a:off x="1431438" y="2773665"/>
                  <a:ext cx="31952" cy="73035"/>
                </a:xfrm>
                <a:custGeom>
                  <a:avLst/>
                  <a:gdLst>
                    <a:gd name="connsiteX0" fmla="*/ 38414 w 40964"/>
                    <a:gd name="connsiteY0" fmla="*/ -247 h 93635"/>
                    <a:gd name="connsiteX1" fmla="*/ 36793 w 40964"/>
                    <a:gd name="connsiteY1" fmla="*/ 3186 h 93635"/>
                    <a:gd name="connsiteX2" fmla="*/ 32502 w 40964"/>
                    <a:gd name="connsiteY2" fmla="*/ 12721 h 93635"/>
                    <a:gd name="connsiteX3" fmla="*/ 26114 w 40964"/>
                    <a:gd name="connsiteY3" fmla="*/ 25594 h 93635"/>
                    <a:gd name="connsiteX4" fmla="*/ 18390 w 40964"/>
                    <a:gd name="connsiteY4" fmla="*/ 40659 h 93635"/>
                    <a:gd name="connsiteX5" fmla="*/ 14290 w 40964"/>
                    <a:gd name="connsiteY5" fmla="*/ 48383 h 93635"/>
                    <a:gd name="connsiteX6" fmla="*/ 10285 w 40964"/>
                    <a:gd name="connsiteY6" fmla="*/ 56202 h 93635"/>
                    <a:gd name="connsiteX7" fmla="*/ 3515 w 40964"/>
                    <a:gd name="connsiteY7" fmla="*/ 70886 h 93635"/>
                    <a:gd name="connsiteX8" fmla="*/ -108 w 40964"/>
                    <a:gd name="connsiteY8" fmla="*/ 83854 h 93635"/>
                    <a:gd name="connsiteX9" fmla="*/ 1894 w 40964"/>
                    <a:gd name="connsiteY9" fmla="*/ 93389 h 93635"/>
                    <a:gd name="connsiteX10" fmla="*/ 30500 w 40964"/>
                    <a:gd name="connsiteY10" fmla="*/ 60683 h 93635"/>
                    <a:gd name="connsiteX11" fmla="*/ 40035 w 40964"/>
                    <a:gd name="connsiteY11" fmla="*/ 29599 h 93635"/>
                    <a:gd name="connsiteX12" fmla="*/ 40702 w 40964"/>
                    <a:gd name="connsiteY12" fmla="*/ 17298 h 93635"/>
                    <a:gd name="connsiteX13" fmla="*/ 39844 w 40964"/>
                    <a:gd name="connsiteY13" fmla="*/ 7763 h 93635"/>
                    <a:gd name="connsiteX14" fmla="*/ 38414 w 40964"/>
                    <a:gd name="connsiteY14" fmla="*/ -247 h 936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40964" h="93635">
                      <a:moveTo>
                        <a:pt x="38414" y="-247"/>
                      </a:moveTo>
                      <a:lnTo>
                        <a:pt x="36793" y="3186"/>
                      </a:lnTo>
                      <a:cubicBezTo>
                        <a:pt x="35744" y="5379"/>
                        <a:pt x="34409" y="8526"/>
                        <a:pt x="32502" y="12721"/>
                      </a:cubicBezTo>
                      <a:cubicBezTo>
                        <a:pt x="30595" y="16917"/>
                        <a:pt x="28593" y="20922"/>
                        <a:pt x="26114" y="25594"/>
                      </a:cubicBezTo>
                      <a:cubicBezTo>
                        <a:pt x="23635" y="30266"/>
                        <a:pt x="21060" y="35129"/>
                        <a:pt x="18390" y="40659"/>
                      </a:cubicBezTo>
                      <a:cubicBezTo>
                        <a:pt x="17055" y="43329"/>
                        <a:pt x="15625" y="45713"/>
                        <a:pt x="14290" y="48383"/>
                      </a:cubicBezTo>
                      <a:lnTo>
                        <a:pt x="10285" y="56202"/>
                      </a:lnTo>
                      <a:cubicBezTo>
                        <a:pt x="7711" y="61160"/>
                        <a:pt x="5422" y="66405"/>
                        <a:pt x="3515" y="70886"/>
                      </a:cubicBezTo>
                      <a:cubicBezTo>
                        <a:pt x="1703" y="75015"/>
                        <a:pt x="483" y="79382"/>
                        <a:pt x="-108" y="83854"/>
                      </a:cubicBezTo>
                      <a:cubicBezTo>
                        <a:pt x="-604" y="87172"/>
                        <a:pt x="111" y="90548"/>
                        <a:pt x="1894" y="93389"/>
                      </a:cubicBezTo>
                      <a:cubicBezTo>
                        <a:pt x="13746" y="84750"/>
                        <a:pt x="23520" y="73584"/>
                        <a:pt x="30500" y="60683"/>
                      </a:cubicBezTo>
                      <a:cubicBezTo>
                        <a:pt x="35506" y="50976"/>
                        <a:pt x="38729" y="40450"/>
                        <a:pt x="40035" y="29599"/>
                      </a:cubicBezTo>
                      <a:cubicBezTo>
                        <a:pt x="40474" y="25508"/>
                        <a:pt x="40693" y="21408"/>
                        <a:pt x="40702" y="17298"/>
                      </a:cubicBezTo>
                      <a:cubicBezTo>
                        <a:pt x="40617" y="14104"/>
                        <a:pt x="40331" y="10919"/>
                        <a:pt x="39844" y="7763"/>
                      </a:cubicBezTo>
                      <a:cubicBezTo>
                        <a:pt x="39539" y="5064"/>
                        <a:pt x="39062" y="2385"/>
                        <a:pt x="38414" y="-24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987" name="任意多边形: 形状 986">
                  <a:extLst>
                    <a:ext uri="{FF2B5EF4-FFF2-40B4-BE49-F238E27FC236}">
                      <a16:creationId xmlns:a16="http://schemas.microsoft.com/office/drawing/2014/main" id="{12C92331-076A-05CD-BA94-1A06D2BB7A78}"/>
                    </a:ext>
                  </a:extLst>
                </p:cNvPr>
                <p:cNvSpPr/>
                <p:nvPr/>
              </p:nvSpPr>
              <p:spPr>
                <a:xfrm>
                  <a:off x="1470027" y="2739081"/>
                  <a:ext cx="21225" cy="74747"/>
                </a:xfrm>
                <a:custGeom>
                  <a:avLst/>
                  <a:gdLst>
                    <a:gd name="connsiteX0" fmla="*/ 19644 w 27212"/>
                    <a:gd name="connsiteY0" fmla="*/ -247 h 95829"/>
                    <a:gd name="connsiteX1" fmla="*/ 18786 w 27212"/>
                    <a:gd name="connsiteY1" fmla="*/ 3376 h 95829"/>
                    <a:gd name="connsiteX2" fmla="*/ 16497 w 27212"/>
                    <a:gd name="connsiteY2" fmla="*/ 12912 h 95829"/>
                    <a:gd name="connsiteX3" fmla="*/ 14876 w 27212"/>
                    <a:gd name="connsiteY3" fmla="*/ 19300 h 95829"/>
                    <a:gd name="connsiteX4" fmla="*/ 12969 w 27212"/>
                    <a:gd name="connsiteY4" fmla="*/ 26452 h 95829"/>
                    <a:gd name="connsiteX5" fmla="*/ 8678 w 27212"/>
                    <a:gd name="connsiteY5" fmla="*/ 42376 h 95829"/>
                    <a:gd name="connsiteX6" fmla="*/ 4197 w 27212"/>
                    <a:gd name="connsiteY6" fmla="*/ 58776 h 95829"/>
                    <a:gd name="connsiteX7" fmla="*/ 669 w 27212"/>
                    <a:gd name="connsiteY7" fmla="*/ 74128 h 95829"/>
                    <a:gd name="connsiteX8" fmla="*/ 3720 w 27212"/>
                    <a:gd name="connsiteY8" fmla="*/ 95582 h 95829"/>
                    <a:gd name="connsiteX9" fmla="*/ 23553 w 27212"/>
                    <a:gd name="connsiteY9" fmla="*/ 58109 h 95829"/>
                    <a:gd name="connsiteX10" fmla="*/ 26700 w 27212"/>
                    <a:gd name="connsiteY10" fmla="*/ 41231 h 95829"/>
                    <a:gd name="connsiteX11" fmla="*/ 26700 w 27212"/>
                    <a:gd name="connsiteY11" fmla="*/ 26833 h 95829"/>
                    <a:gd name="connsiteX12" fmla="*/ 22600 w 27212"/>
                    <a:gd name="connsiteY12" fmla="*/ 6809 h 95829"/>
                    <a:gd name="connsiteX13" fmla="*/ 19644 w 27212"/>
                    <a:gd name="connsiteY13" fmla="*/ -247 h 958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7212" h="95829">
                      <a:moveTo>
                        <a:pt x="19644" y="-247"/>
                      </a:moveTo>
                      <a:cubicBezTo>
                        <a:pt x="19644" y="-247"/>
                        <a:pt x="19644" y="1088"/>
                        <a:pt x="18786" y="3376"/>
                      </a:cubicBezTo>
                      <a:cubicBezTo>
                        <a:pt x="17928" y="5665"/>
                        <a:pt x="17451" y="8907"/>
                        <a:pt x="16497" y="12912"/>
                      </a:cubicBezTo>
                      <a:cubicBezTo>
                        <a:pt x="15925" y="14914"/>
                        <a:pt x="15544" y="17107"/>
                        <a:pt x="14876" y="19300"/>
                      </a:cubicBezTo>
                      <a:cubicBezTo>
                        <a:pt x="14209" y="21494"/>
                        <a:pt x="13637" y="23973"/>
                        <a:pt x="12969" y="26452"/>
                      </a:cubicBezTo>
                      <a:cubicBezTo>
                        <a:pt x="11729" y="31601"/>
                        <a:pt x="10013" y="36750"/>
                        <a:pt x="8678" y="42376"/>
                      </a:cubicBezTo>
                      <a:cubicBezTo>
                        <a:pt x="7343" y="48002"/>
                        <a:pt x="5532" y="53341"/>
                        <a:pt x="4197" y="58776"/>
                      </a:cubicBezTo>
                      <a:cubicBezTo>
                        <a:pt x="2862" y="64211"/>
                        <a:pt x="1622" y="69456"/>
                        <a:pt x="669" y="74128"/>
                      </a:cubicBezTo>
                      <a:cubicBezTo>
                        <a:pt x="-952" y="83663"/>
                        <a:pt x="-762" y="91673"/>
                        <a:pt x="3720" y="95582"/>
                      </a:cubicBezTo>
                      <a:cubicBezTo>
                        <a:pt x="12778" y="84550"/>
                        <a:pt x="19530" y="71802"/>
                        <a:pt x="23553" y="58109"/>
                      </a:cubicBezTo>
                      <a:cubicBezTo>
                        <a:pt x="25031" y="52569"/>
                        <a:pt x="26080" y="46934"/>
                        <a:pt x="26700" y="41231"/>
                      </a:cubicBezTo>
                      <a:cubicBezTo>
                        <a:pt x="27034" y="36435"/>
                        <a:pt x="27034" y="31629"/>
                        <a:pt x="26700" y="26833"/>
                      </a:cubicBezTo>
                      <a:cubicBezTo>
                        <a:pt x="26214" y="20006"/>
                        <a:pt x="24840" y="13274"/>
                        <a:pt x="22600" y="6809"/>
                      </a:cubicBezTo>
                      <a:cubicBezTo>
                        <a:pt x="21780" y="4397"/>
                        <a:pt x="20788" y="2032"/>
                        <a:pt x="19644" y="-24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988" name="任意多边形: 形状 987">
                  <a:extLst>
                    <a:ext uri="{FF2B5EF4-FFF2-40B4-BE49-F238E27FC236}">
                      <a16:creationId xmlns:a16="http://schemas.microsoft.com/office/drawing/2014/main" id="{E8B0CE4C-BF69-FBA6-424B-B3750A8D093E}"/>
                    </a:ext>
                  </a:extLst>
                </p:cNvPr>
                <p:cNvSpPr/>
                <p:nvPr/>
              </p:nvSpPr>
              <p:spPr>
                <a:xfrm>
                  <a:off x="1500038" y="2698844"/>
                  <a:ext cx="14304" cy="72218"/>
                </a:xfrm>
                <a:custGeom>
                  <a:avLst/>
                  <a:gdLst>
                    <a:gd name="connsiteX0" fmla="*/ 2622 w 18338"/>
                    <a:gd name="connsiteY0" fmla="*/ -247 h 92587"/>
                    <a:gd name="connsiteX1" fmla="*/ 2622 w 18338"/>
                    <a:gd name="connsiteY1" fmla="*/ 707 h 92587"/>
                    <a:gd name="connsiteX2" fmla="*/ 2622 w 18338"/>
                    <a:gd name="connsiteY2" fmla="*/ 3281 h 92587"/>
                    <a:gd name="connsiteX3" fmla="*/ 2622 w 18338"/>
                    <a:gd name="connsiteY3" fmla="*/ 12817 h 92587"/>
                    <a:gd name="connsiteX4" fmla="*/ 1955 w 18338"/>
                    <a:gd name="connsiteY4" fmla="*/ 26261 h 92587"/>
                    <a:gd name="connsiteX5" fmla="*/ 906 w 18338"/>
                    <a:gd name="connsiteY5" fmla="*/ 41994 h 92587"/>
                    <a:gd name="connsiteX6" fmla="*/ -47 w 18338"/>
                    <a:gd name="connsiteY6" fmla="*/ 58204 h 92587"/>
                    <a:gd name="connsiteX7" fmla="*/ -47 w 18338"/>
                    <a:gd name="connsiteY7" fmla="*/ 73270 h 92587"/>
                    <a:gd name="connsiteX8" fmla="*/ 6818 w 18338"/>
                    <a:gd name="connsiteY8" fmla="*/ 92340 h 92587"/>
                    <a:gd name="connsiteX9" fmla="*/ 17783 w 18338"/>
                    <a:gd name="connsiteY9" fmla="*/ 52864 h 92587"/>
                    <a:gd name="connsiteX10" fmla="*/ 17783 w 18338"/>
                    <a:gd name="connsiteY10" fmla="*/ 36559 h 92587"/>
                    <a:gd name="connsiteX11" fmla="*/ 15114 w 18338"/>
                    <a:gd name="connsiteY11" fmla="*/ 23305 h 92587"/>
                    <a:gd name="connsiteX12" fmla="*/ 7676 w 18338"/>
                    <a:gd name="connsiteY12" fmla="*/ 5856 h 92587"/>
                    <a:gd name="connsiteX13" fmla="*/ 4816 w 18338"/>
                    <a:gd name="connsiteY13" fmla="*/ 1660 h 925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8338" h="92587">
                      <a:moveTo>
                        <a:pt x="2622" y="-247"/>
                      </a:moveTo>
                      <a:lnTo>
                        <a:pt x="2622" y="707"/>
                      </a:lnTo>
                      <a:cubicBezTo>
                        <a:pt x="2622" y="1279"/>
                        <a:pt x="2622" y="2137"/>
                        <a:pt x="2622" y="3281"/>
                      </a:cubicBezTo>
                      <a:cubicBezTo>
                        <a:pt x="2622" y="4425"/>
                        <a:pt x="2622" y="8716"/>
                        <a:pt x="2622" y="12817"/>
                      </a:cubicBezTo>
                      <a:cubicBezTo>
                        <a:pt x="2622" y="16917"/>
                        <a:pt x="2050" y="21208"/>
                        <a:pt x="1955" y="26261"/>
                      </a:cubicBezTo>
                      <a:cubicBezTo>
                        <a:pt x="1859" y="31315"/>
                        <a:pt x="1097" y="36464"/>
                        <a:pt x="906" y="41994"/>
                      </a:cubicBezTo>
                      <a:cubicBezTo>
                        <a:pt x="715" y="47525"/>
                        <a:pt x="239" y="52864"/>
                        <a:pt x="-47" y="58204"/>
                      </a:cubicBezTo>
                      <a:cubicBezTo>
                        <a:pt x="-333" y="63220"/>
                        <a:pt x="-333" y="68254"/>
                        <a:pt x="-47" y="73270"/>
                      </a:cubicBezTo>
                      <a:cubicBezTo>
                        <a:pt x="-47" y="82805"/>
                        <a:pt x="2050" y="89671"/>
                        <a:pt x="6818" y="92340"/>
                      </a:cubicBezTo>
                      <a:cubicBezTo>
                        <a:pt x="12968" y="80002"/>
                        <a:pt x="16687" y="66605"/>
                        <a:pt x="17783" y="52864"/>
                      </a:cubicBezTo>
                      <a:cubicBezTo>
                        <a:pt x="18174" y="47439"/>
                        <a:pt x="18174" y="41985"/>
                        <a:pt x="17783" y="36559"/>
                      </a:cubicBezTo>
                      <a:cubicBezTo>
                        <a:pt x="17183" y="32087"/>
                        <a:pt x="16286" y="27663"/>
                        <a:pt x="15114" y="23305"/>
                      </a:cubicBezTo>
                      <a:cubicBezTo>
                        <a:pt x="13378" y="17193"/>
                        <a:pt x="10880" y="11339"/>
                        <a:pt x="7676" y="5856"/>
                      </a:cubicBezTo>
                      <a:cubicBezTo>
                        <a:pt x="6799" y="4406"/>
                        <a:pt x="5836" y="3014"/>
                        <a:pt x="4816" y="1660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989" name="任意多边形: 形状 988">
                  <a:extLst>
                    <a:ext uri="{FF2B5EF4-FFF2-40B4-BE49-F238E27FC236}">
                      <a16:creationId xmlns:a16="http://schemas.microsoft.com/office/drawing/2014/main" id="{C61B7CE3-B9AC-11DB-CE23-CDFB554828A1}"/>
                    </a:ext>
                  </a:extLst>
                </p:cNvPr>
                <p:cNvSpPr/>
                <p:nvPr/>
              </p:nvSpPr>
              <p:spPr>
                <a:xfrm>
                  <a:off x="1510768" y="2654741"/>
                  <a:ext cx="18708" cy="65004"/>
                </a:xfrm>
                <a:custGeom>
                  <a:avLst/>
                  <a:gdLst>
                    <a:gd name="connsiteX0" fmla="*/ -262 w 23985"/>
                    <a:gd name="connsiteY0" fmla="*/ -247 h 83338"/>
                    <a:gd name="connsiteX1" fmla="*/ 1645 w 23985"/>
                    <a:gd name="connsiteY1" fmla="*/ 11863 h 83338"/>
                    <a:gd name="connsiteX2" fmla="*/ 3552 w 23985"/>
                    <a:gd name="connsiteY2" fmla="*/ 24450 h 83338"/>
                    <a:gd name="connsiteX3" fmla="*/ 5555 w 23985"/>
                    <a:gd name="connsiteY3" fmla="*/ 39134 h 83338"/>
                    <a:gd name="connsiteX4" fmla="*/ 10608 w 23985"/>
                    <a:gd name="connsiteY4" fmla="*/ 67740 h 83338"/>
                    <a:gd name="connsiteX5" fmla="*/ 20620 w 23985"/>
                    <a:gd name="connsiteY5" fmla="*/ 83092 h 83338"/>
                    <a:gd name="connsiteX6" fmla="*/ 22623 w 23985"/>
                    <a:gd name="connsiteY6" fmla="*/ 72317 h 83338"/>
                    <a:gd name="connsiteX7" fmla="*/ 23576 w 23985"/>
                    <a:gd name="connsiteY7" fmla="*/ 62209 h 83338"/>
                    <a:gd name="connsiteX8" fmla="*/ 22813 w 23985"/>
                    <a:gd name="connsiteY8" fmla="*/ 44188 h 83338"/>
                    <a:gd name="connsiteX9" fmla="*/ 14613 w 23985"/>
                    <a:gd name="connsiteY9" fmla="*/ 17870 h 83338"/>
                    <a:gd name="connsiteX10" fmla="*/ 9369 w 23985"/>
                    <a:gd name="connsiteY10" fmla="*/ 9384 h 83338"/>
                    <a:gd name="connsiteX11" fmla="*/ 4506 w 23985"/>
                    <a:gd name="connsiteY11" fmla="*/ 3663 h 83338"/>
                    <a:gd name="connsiteX12" fmla="*/ -262 w 23985"/>
                    <a:gd name="connsiteY12" fmla="*/ -247 h 833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3985" h="83338">
                      <a:moveTo>
                        <a:pt x="-262" y="-247"/>
                      </a:moveTo>
                      <a:lnTo>
                        <a:pt x="1645" y="11863"/>
                      </a:lnTo>
                      <a:cubicBezTo>
                        <a:pt x="2217" y="15487"/>
                        <a:pt x="2885" y="19682"/>
                        <a:pt x="3552" y="24450"/>
                      </a:cubicBezTo>
                      <a:cubicBezTo>
                        <a:pt x="4220" y="29217"/>
                        <a:pt x="4887" y="33985"/>
                        <a:pt x="5555" y="39134"/>
                      </a:cubicBezTo>
                      <a:cubicBezTo>
                        <a:pt x="6718" y="48755"/>
                        <a:pt x="8406" y="58300"/>
                        <a:pt x="10608" y="67740"/>
                      </a:cubicBezTo>
                      <a:cubicBezTo>
                        <a:pt x="12611" y="76035"/>
                        <a:pt x="15758" y="82233"/>
                        <a:pt x="20620" y="83092"/>
                      </a:cubicBezTo>
                      <a:cubicBezTo>
                        <a:pt x="21383" y="79373"/>
                        <a:pt x="22146" y="75845"/>
                        <a:pt x="22623" y="72317"/>
                      </a:cubicBezTo>
                      <a:cubicBezTo>
                        <a:pt x="23119" y="68970"/>
                        <a:pt x="23443" y="65594"/>
                        <a:pt x="23576" y="62209"/>
                      </a:cubicBezTo>
                      <a:cubicBezTo>
                        <a:pt x="23920" y="56192"/>
                        <a:pt x="23662" y="50157"/>
                        <a:pt x="22813" y="44188"/>
                      </a:cubicBezTo>
                      <a:cubicBezTo>
                        <a:pt x="21650" y="34996"/>
                        <a:pt x="18875" y="26090"/>
                        <a:pt x="14613" y="17870"/>
                      </a:cubicBezTo>
                      <a:cubicBezTo>
                        <a:pt x="13068" y="14924"/>
                        <a:pt x="11314" y="12082"/>
                        <a:pt x="9369" y="9384"/>
                      </a:cubicBezTo>
                      <a:cubicBezTo>
                        <a:pt x="7872" y="7372"/>
                        <a:pt x="6251" y="5465"/>
                        <a:pt x="4506" y="3663"/>
                      </a:cubicBezTo>
                      <a:cubicBezTo>
                        <a:pt x="3028" y="2233"/>
                        <a:pt x="1435" y="926"/>
                        <a:pt x="-262" y="-24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990" name="任意多边形: 形状 989">
                  <a:extLst>
                    <a:ext uri="{FF2B5EF4-FFF2-40B4-BE49-F238E27FC236}">
                      <a16:creationId xmlns:a16="http://schemas.microsoft.com/office/drawing/2014/main" id="{3EB66FBA-FCBB-CBF0-6999-A44906470926}"/>
                    </a:ext>
                  </a:extLst>
                </p:cNvPr>
                <p:cNvSpPr/>
                <p:nvPr/>
              </p:nvSpPr>
              <p:spPr>
                <a:xfrm>
                  <a:off x="1510470" y="2609148"/>
                  <a:ext cx="27228" cy="55658"/>
                </a:xfrm>
                <a:custGeom>
                  <a:avLst/>
                  <a:gdLst>
                    <a:gd name="connsiteX0" fmla="*/ -262 w 34908"/>
                    <a:gd name="connsiteY0" fmla="*/ -247 h 71356"/>
                    <a:gd name="connsiteX1" fmla="*/ 882 w 34908"/>
                    <a:gd name="connsiteY1" fmla="*/ 2614 h 71356"/>
                    <a:gd name="connsiteX2" fmla="*/ 3648 w 34908"/>
                    <a:gd name="connsiteY2" fmla="*/ 10337 h 71356"/>
                    <a:gd name="connsiteX3" fmla="*/ 7652 w 34908"/>
                    <a:gd name="connsiteY3" fmla="*/ 21398 h 71356"/>
                    <a:gd name="connsiteX4" fmla="*/ 10036 w 34908"/>
                    <a:gd name="connsiteY4" fmla="*/ 27787 h 71356"/>
                    <a:gd name="connsiteX5" fmla="*/ 12324 w 34908"/>
                    <a:gd name="connsiteY5" fmla="*/ 34461 h 71356"/>
                    <a:gd name="connsiteX6" fmla="*/ 17283 w 34908"/>
                    <a:gd name="connsiteY6" fmla="*/ 47811 h 71356"/>
                    <a:gd name="connsiteX7" fmla="*/ 22432 w 34908"/>
                    <a:gd name="connsiteY7" fmla="*/ 59730 h 71356"/>
                    <a:gd name="connsiteX8" fmla="*/ 34637 w 34908"/>
                    <a:gd name="connsiteY8" fmla="*/ 71077 h 71356"/>
                    <a:gd name="connsiteX9" fmla="*/ 33207 w 34908"/>
                    <a:gd name="connsiteY9" fmla="*/ 51339 h 71356"/>
                    <a:gd name="connsiteX10" fmla="*/ 31490 w 34908"/>
                    <a:gd name="connsiteY10" fmla="*/ 42757 h 71356"/>
                    <a:gd name="connsiteX11" fmla="*/ 29106 w 34908"/>
                    <a:gd name="connsiteY11" fmla="*/ 35034 h 71356"/>
                    <a:gd name="connsiteX12" fmla="*/ 16711 w 34908"/>
                    <a:gd name="connsiteY12" fmla="*/ 13007 h 71356"/>
                    <a:gd name="connsiteX13" fmla="*/ 4887 w 34908"/>
                    <a:gd name="connsiteY13" fmla="*/ 2518 h 71356"/>
                    <a:gd name="connsiteX14" fmla="*/ 1168 w 34908"/>
                    <a:gd name="connsiteY14" fmla="*/ 325 h 713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34908" h="71356">
                      <a:moveTo>
                        <a:pt x="-262" y="-247"/>
                      </a:moveTo>
                      <a:cubicBezTo>
                        <a:pt x="-262" y="-247"/>
                        <a:pt x="215" y="802"/>
                        <a:pt x="882" y="2614"/>
                      </a:cubicBezTo>
                      <a:lnTo>
                        <a:pt x="3648" y="10337"/>
                      </a:lnTo>
                      <a:cubicBezTo>
                        <a:pt x="4982" y="13579"/>
                        <a:pt x="6222" y="17298"/>
                        <a:pt x="7652" y="21398"/>
                      </a:cubicBezTo>
                      <a:cubicBezTo>
                        <a:pt x="8415" y="23496"/>
                        <a:pt x="9273" y="25594"/>
                        <a:pt x="10036" y="27787"/>
                      </a:cubicBezTo>
                      <a:lnTo>
                        <a:pt x="12324" y="34461"/>
                      </a:lnTo>
                      <a:cubicBezTo>
                        <a:pt x="13946" y="38848"/>
                        <a:pt x="15567" y="43329"/>
                        <a:pt x="17283" y="47811"/>
                      </a:cubicBezTo>
                      <a:cubicBezTo>
                        <a:pt x="18999" y="52292"/>
                        <a:pt x="20811" y="56202"/>
                        <a:pt x="22432" y="59730"/>
                      </a:cubicBezTo>
                      <a:cubicBezTo>
                        <a:pt x="25960" y="66786"/>
                        <a:pt x="30060" y="71554"/>
                        <a:pt x="34637" y="71077"/>
                      </a:cubicBezTo>
                      <a:cubicBezTo>
                        <a:pt x="34723" y="64469"/>
                        <a:pt x="34246" y="57861"/>
                        <a:pt x="33207" y="51339"/>
                      </a:cubicBezTo>
                      <a:cubicBezTo>
                        <a:pt x="32758" y="48288"/>
                        <a:pt x="32186" y="45427"/>
                        <a:pt x="31490" y="42757"/>
                      </a:cubicBezTo>
                      <a:cubicBezTo>
                        <a:pt x="30823" y="39992"/>
                        <a:pt x="29869" y="37417"/>
                        <a:pt x="29106" y="35034"/>
                      </a:cubicBezTo>
                      <a:cubicBezTo>
                        <a:pt x="26284" y="27024"/>
                        <a:pt x="22089" y="19577"/>
                        <a:pt x="16711" y="13007"/>
                      </a:cubicBezTo>
                      <a:cubicBezTo>
                        <a:pt x="13288" y="8964"/>
                        <a:pt x="9311" y="5436"/>
                        <a:pt x="4887" y="2518"/>
                      </a:cubicBezTo>
                      <a:cubicBezTo>
                        <a:pt x="3686" y="1717"/>
                        <a:pt x="2446" y="983"/>
                        <a:pt x="1168" y="325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991" name="任意多边形: 形状 990">
                  <a:extLst>
                    <a:ext uri="{FF2B5EF4-FFF2-40B4-BE49-F238E27FC236}">
                      <a16:creationId xmlns:a16="http://schemas.microsoft.com/office/drawing/2014/main" id="{A2CE7A28-DBA9-8B6D-7A86-97EED06A7C9C}"/>
                    </a:ext>
                  </a:extLst>
                </p:cNvPr>
                <p:cNvSpPr/>
                <p:nvPr/>
              </p:nvSpPr>
              <p:spPr>
                <a:xfrm>
                  <a:off x="1501247" y="2564449"/>
                  <a:ext cx="35179" cy="44338"/>
                </a:xfrm>
                <a:custGeom>
                  <a:avLst/>
                  <a:gdLst>
                    <a:gd name="connsiteX0" fmla="*/ -262 w 45101"/>
                    <a:gd name="connsiteY0" fmla="*/ -247 h 56844"/>
                    <a:gd name="connsiteX1" fmla="*/ 5364 w 45101"/>
                    <a:gd name="connsiteY1" fmla="*/ 8430 h 56844"/>
                    <a:gd name="connsiteX2" fmla="*/ 10990 w 45101"/>
                    <a:gd name="connsiteY2" fmla="*/ 17966 h 56844"/>
                    <a:gd name="connsiteX3" fmla="*/ 17664 w 45101"/>
                    <a:gd name="connsiteY3" fmla="*/ 28741 h 56844"/>
                    <a:gd name="connsiteX4" fmla="*/ 31681 w 45101"/>
                    <a:gd name="connsiteY4" fmla="*/ 49050 h 56844"/>
                    <a:gd name="connsiteX5" fmla="*/ 38451 w 45101"/>
                    <a:gd name="connsiteY5" fmla="*/ 55248 h 56844"/>
                    <a:gd name="connsiteX6" fmla="*/ 44840 w 45101"/>
                    <a:gd name="connsiteY6" fmla="*/ 56202 h 56844"/>
                    <a:gd name="connsiteX7" fmla="*/ 39882 w 45101"/>
                    <a:gd name="connsiteY7" fmla="*/ 38657 h 56844"/>
                    <a:gd name="connsiteX8" fmla="*/ 33016 w 45101"/>
                    <a:gd name="connsiteY8" fmla="*/ 25022 h 56844"/>
                    <a:gd name="connsiteX9" fmla="*/ 25293 w 45101"/>
                    <a:gd name="connsiteY9" fmla="*/ 15486 h 56844"/>
                    <a:gd name="connsiteX10" fmla="*/ 17569 w 45101"/>
                    <a:gd name="connsiteY10" fmla="*/ 8621 h 56844"/>
                    <a:gd name="connsiteX11" fmla="*/ 4887 w 45101"/>
                    <a:gd name="connsiteY11" fmla="*/ 1851 h 56844"/>
                    <a:gd name="connsiteX12" fmla="*/ -262 w 45101"/>
                    <a:gd name="connsiteY12" fmla="*/ -247 h 568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5101" h="56844">
                      <a:moveTo>
                        <a:pt x="-262" y="-247"/>
                      </a:moveTo>
                      <a:cubicBezTo>
                        <a:pt x="-262" y="-247"/>
                        <a:pt x="1836" y="3186"/>
                        <a:pt x="5364" y="8430"/>
                      </a:cubicBezTo>
                      <a:lnTo>
                        <a:pt x="10990" y="17966"/>
                      </a:lnTo>
                      <a:cubicBezTo>
                        <a:pt x="13183" y="21398"/>
                        <a:pt x="15281" y="25022"/>
                        <a:pt x="17664" y="28741"/>
                      </a:cubicBezTo>
                      <a:cubicBezTo>
                        <a:pt x="21888" y="35815"/>
                        <a:pt x="26570" y="42595"/>
                        <a:pt x="31681" y="49050"/>
                      </a:cubicBezTo>
                      <a:cubicBezTo>
                        <a:pt x="33560" y="51491"/>
                        <a:pt x="35848" y="53589"/>
                        <a:pt x="38451" y="55248"/>
                      </a:cubicBezTo>
                      <a:cubicBezTo>
                        <a:pt x="40292" y="56612"/>
                        <a:pt x="42685" y="56965"/>
                        <a:pt x="44840" y="56202"/>
                      </a:cubicBezTo>
                      <a:cubicBezTo>
                        <a:pt x="43658" y="50233"/>
                        <a:pt x="42008" y="44359"/>
                        <a:pt x="39882" y="38657"/>
                      </a:cubicBezTo>
                      <a:cubicBezTo>
                        <a:pt x="37965" y="33937"/>
                        <a:pt x="35667" y="29379"/>
                        <a:pt x="33016" y="25022"/>
                      </a:cubicBezTo>
                      <a:cubicBezTo>
                        <a:pt x="30699" y="21637"/>
                        <a:pt x="28115" y="18452"/>
                        <a:pt x="25293" y="15486"/>
                      </a:cubicBezTo>
                      <a:cubicBezTo>
                        <a:pt x="22918" y="12979"/>
                        <a:pt x="20334" y="10690"/>
                        <a:pt x="17569" y="8621"/>
                      </a:cubicBezTo>
                      <a:cubicBezTo>
                        <a:pt x="13717" y="5722"/>
                        <a:pt x="9445" y="3434"/>
                        <a:pt x="4887" y="1851"/>
                      </a:cubicBezTo>
                      <a:cubicBezTo>
                        <a:pt x="3247" y="983"/>
                        <a:pt x="1521" y="278"/>
                        <a:pt x="-262" y="-24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992" name="任意多边形: 形状 991">
                  <a:extLst>
                    <a:ext uri="{FF2B5EF4-FFF2-40B4-BE49-F238E27FC236}">
                      <a16:creationId xmlns:a16="http://schemas.microsoft.com/office/drawing/2014/main" id="{2B7CE5D6-D24E-00B6-5968-49CA6DD2E1C1}"/>
                    </a:ext>
                  </a:extLst>
                </p:cNvPr>
                <p:cNvSpPr/>
                <p:nvPr/>
              </p:nvSpPr>
              <p:spPr>
                <a:xfrm>
                  <a:off x="1483323" y="2522810"/>
                  <a:ext cx="40013" cy="31819"/>
                </a:xfrm>
                <a:custGeom>
                  <a:avLst/>
                  <a:gdLst>
                    <a:gd name="connsiteX0" fmla="*/ -262 w 51299"/>
                    <a:gd name="connsiteY0" fmla="*/ -70 h 40793"/>
                    <a:gd name="connsiteX1" fmla="*/ 21383 w 51299"/>
                    <a:gd name="connsiteY1" fmla="*/ 21480 h 40793"/>
                    <a:gd name="connsiteX2" fmla="*/ 29774 w 51299"/>
                    <a:gd name="connsiteY2" fmla="*/ 29585 h 40793"/>
                    <a:gd name="connsiteX3" fmla="*/ 37879 w 51299"/>
                    <a:gd name="connsiteY3" fmla="*/ 36355 h 40793"/>
                    <a:gd name="connsiteX4" fmla="*/ 51038 w 51299"/>
                    <a:gd name="connsiteY4" fmla="*/ 39406 h 40793"/>
                    <a:gd name="connsiteX5" fmla="*/ 43219 w 51299"/>
                    <a:gd name="connsiteY5" fmla="*/ 24817 h 40793"/>
                    <a:gd name="connsiteX6" fmla="*/ 34446 w 51299"/>
                    <a:gd name="connsiteY6" fmla="*/ 14329 h 40793"/>
                    <a:gd name="connsiteX7" fmla="*/ 17283 w 51299"/>
                    <a:gd name="connsiteY7" fmla="*/ 2887 h 40793"/>
                    <a:gd name="connsiteX8" fmla="*/ 4601 w 51299"/>
                    <a:gd name="connsiteY8" fmla="*/ -165 h 40793"/>
                    <a:gd name="connsiteX9" fmla="*/ -262 w 51299"/>
                    <a:gd name="connsiteY9" fmla="*/ -70 h 407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1299" h="40793">
                      <a:moveTo>
                        <a:pt x="-262" y="-70"/>
                      </a:moveTo>
                      <a:lnTo>
                        <a:pt x="21383" y="21480"/>
                      </a:lnTo>
                      <a:cubicBezTo>
                        <a:pt x="24149" y="24341"/>
                        <a:pt x="26914" y="27106"/>
                        <a:pt x="29774" y="29585"/>
                      </a:cubicBezTo>
                      <a:cubicBezTo>
                        <a:pt x="32320" y="32017"/>
                        <a:pt x="35028" y="34276"/>
                        <a:pt x="37879" y="36355"/>
                      </a:cubicBezTo>
                      <a:cubicBezTo>
                        <a:pt x="43124" y="40074"/>
                        <a:pt x="47414" y="41886"/>
                        <a:pt x="51038" y="39406"/>
                      </a:cubicBezTo>
                      <a:cubicBezTo>
                        <a:pt x="48864" y="34324"/>
                        <a:pt x="46251" y="29442"/>
                        <a:pt x="43219" y="24817"/>
                      </a:cubicBezTo>
                      <a:cubicBezTo>
                        <a:pt x="40578" y="21089"/>
                        <a:pt x="37650" y="17580"/>
                        <a:pt x="34446" y="14329"/>
                      </a:cubicBezTo>
                      <a:cubicBezTo>
                        <a:pt x="29555" y="9399"/>
                        <a:pt x="23719" y="5509"/>
                        <a:pt x="17283" y="2887"/>
                      </a:cubicBezTo>
                      <a:cubicBezTo>
                        <a:pt x="13250" y="1180"/>
                        <a:pt x="8968" y="150"/>
                        <a:pt x="4601" y="-165"/>
                      </a:cubicBezTo>
                      <a:cubicBezTo>
                        <a:pt x="2980" y="-298"/>
                        <a:pt x="1350" y="-270"/>
                        <a:pt x="-262" y="-70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993" name="任意多边形: 形状 992">
                  <a:extLst>
                    <a:ext uri="{FF2B5EF4-FFF2-40B4-BE49-F238E27FC236}">
                      <a16:creationId xmlns:a16="http://schemas.microsoft.com/office/drawing/2014/main" id="{BACE7C99-9218-A6DD-AD9C-DCEF1F10DB81}"/>
                    </a:ext>
                  </a:extLst>
                </p:cNvPr>
                <p:cNvSpPr/>
                <p:nvPr/>
              </p:nvSpPr>
              <p:spPr>
                <a:xfrm>
                  <a:off x="1457515" y="2485059"/>
                  <a:ext cx="41798" cy="21086"/>
                </a:xfrm>
                <a:custGeom>
                  <a:avLst/>
                  <a:gdLst>
                    <a:gd name="connsiteX0" fmla="*/ -262 w 53587"/>
                    <a:gd name="connsiteY0" fmla="*/ 2082 h 27033"/>
                    <a:gd name="connsiteX1" fmla="*/ 1645 w 53587"/>
                    <a:gd name="connsiteY1" fmla="*/ 3227 h 27033"/>
                    <a:gd name="connsiteX2" fmla="*/ 6890 w 53587"/>
                    <a:gd name="connsiteY2" fmla="*/ 6468 h 27033"/>
                    <a:gd name="connsiteX3" fmla="*/ 23195 w 53587"/>
                    <a:gd name="connsiteY3" fmla="*/ 16004 h 27033"/>
                    <a:gd name="connsiteX4" fmla="*/ 32253 w 53587"/>
                    <a:gd name="connsiteY4" fmla="*/ 21153 h 27033"/>
                    <a:gd name="connsiteX5" fmla="*/ 40835 w 53587"/>
                    <a:gd name="connsiteY5" fmla="*/ 25253 h 27033"/>
                    <a:gd name="connsiteX6" fmla="*/ 48177 w 53587"/>
                    <a:gd name="connsiteY6" fmla="*/ 26779 h 27033"/>
                    <a:gd name="connsiteX7" fmla="*/ 53326 w 53587"/>
                    <a:gd name="connsiteY7" fmla="*/ 24490 h 27033"/>
                    <a:gd name="connsiteX8" fmla="*/ 16138 w 53587"/>
                    <a:gd name="connsiteY8" fmla="*/ 175 h 27033"/>
                    <a:gd name="connsiteX9" fmla="*/ 4124 w 53587"/>
                    <a:gd name="connsiteY9" fmla="*/ 175 h 27033"/>
                    <a:gd name="connsiteX10" fmla="*/ -262 w 53587"/>
                    <a:gd name="connsiteY10" fmla="*/ 2082 h 270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3587" h="27033">
                      <a:moveTo>
                        <a:pt x="-262" y="2082"/>
                      </a:moveTo>
                      <a:lnTo>
                        <a:pt x="1645" y="3227"/>
                      </a:lnTo>
                      <a:lnTo>
                        <a:pt x="6890" y="6468"/>
                      </a:lnTo>
                      <a:cubicBezTo>
                        <a:pt x="11371" y="9043"/>
                        <a:pt x="17092" y="12762"/>
                        <a:pt x="23195" y="16004"/>
                      </a:cubicBezTo>
                      <a:cubicBezTo>
                        <a:pt x="26151" y="17815"/>
                        <a:pt x="29297" y="19627"/>
                        <a:pt x="32253" y="21153"/>
                      </a:cubicBezTo>
                      <a:cubicBezTo>
                        <a:pt x="35018" y="22717"/>
                        <a:pt x="37879" y="24090"/>
                        <a:pt x="40835" y="25253"/>
                      </a:cubicBezTo>
                      <a:cubicBezTo>
                        <a:pt x="43181" y="26159"/>
                        <a:pt x="45660" y="26674"/>
                        <a:pt x="48177" y="26779"/>
                      </a:cubicBezTo>
                      <a:cubicBezTo>
                        <a:pt x="50160" y="26883"/>
                        <a:pt x="52077" y="26035"/>
                        <a:pt x="53326" y="24490"/>
                      </a:cubicBezTo>
                      <a:cubicBezTo>
                        <a:pt x="44830" y="11589"/>
                        <a:pt x="31366" y="2778"/>
                        <a:pt x="16138" y="175"/>
                      </a:cubicBezTo>
                      <a:cubicBezTo>
                        <a:pt x="12153" y="-387"/>
                        <a:pt x="8110" y="-387"/>
                        <a:pt x="4124" y="175"/>
                      </a:cubicBezTo>
                      <a:cubicBezTo>
                        <a:pt x="2608" y="681"/>
                        <a:pt x="1140" y="1319"/>
                        <a:pt x="-262" y="2082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994" name="任意多边形: 形状 993">
                  <a:extLst>
                    <a:ext uri="{FF2B5EF4-FFF2-40B4-BE49-F238E27FC236}">
                      <a16:creationId xmlns:a16="http://schemas.microsoft.com/office/drawing/2014/main" id="{F0D0C260-EF2D-10AE-C797-BA611A9584FE}"/>
                    </a:ext>
                  </a:extLst>
                </p:cNvPr>
                <p:cNvSpPr/>
                <p:nvPr/>
              </p:nvSpPr>
              <p:spPr>
                <a:xfrm>
                  <a:off x="1425088" y="2453716"/>
                  <a:ext cx="40831" cy="13049"/>
                </a:xfrm>
                <a:custGeom>
                  <a:avLst/>
                  <a:gdLst>
                    <a:gd name="connsiteX0" fmla="*/ -262 w 52348"/>
                    <a:gd name="connsiteY0" fmla="*/ 5364 h 16729"/>
                    <a:gd name="connsiteX1" fmla="*/ 6985 w 52348"/>
                    <a:gd name="connsiteY1" fmla="*/ 7653 h 16729"/>
                    <a:gd name="connsiteX2" fmla="*/ 14518 w 52348"/>
                    <a:gd name="connsiteY2" fmla="*/ 9941 h 16729"/>
                    <a:gd name="connsiteX3" fmla="*/ 23290 w 52348"/>
                    <a:gd name="connsiteY3" fmla="*/ 12516 h 16729"/>
                    <a:gd name="connsiteX4" fmla="*/ 32825 w 52348"/>
                    <a:gd name="connsiteY4" fmla="*/ 14899 h 16729"/>
                    <a:gd name="connsiteX5" fmla="*/ 41216 w 52348"/>
                    <a:gd name="connsiteY5" fmla="*/ 16330 h 16729"/>
                    <a:gd name="connsiteX6" fmla="*/ 52086 w 52348"/>
                    <a:gd name="connsiteY6" fmla="*/ 12516 h 16729"/>
                    <a:gd name="connsiteX7" fmla="*/ 13946 w 52348"/>
                    <a:gd name="connsiteY7" fmla="*/ 25 h 16729"/>
                    <a:gd name="connsiteX8" fmla="*/ -262 w 52348"/>
                    <a:gd name="connsiteY8" fmla="*/ 5364 h 167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2348" h="16729">
                      <a:moveTo>
                        <a:pt x="-262" y="5364"/>
                      </a:moveTo>
                      <a:cubicBezTo>
                        <a:pt x="-262" y="5364"/>
                        <a:pt x="2503" y="6413"/>
                        <a:pt x="6985" y="7653"/>
                      </a:cubicBezTo>
                      <a:lnTo>
                        <a:pt x="14518" y="9941"/>
                      </a:lnTo>
                      <a:lnTo>
                        <a:pt x="23290" y="12516"/>
                      </a:lnTo>
                      <a:cubicBezTo>
                        <a:pt x="26341" y="13374"/>
                        <a:pt x="29393" y="14232"/>
                        <a:pt x="32825" y="14899"/>
                      </a:cubicBezTo>
                      <a:cubicBezTo>
                        <a:pt x="35591" y="15538"/>
                        <a:pt x="38394" y="16015"/>
                        <a:pt x="41216" y="16330"/>
                      </a:cubicBezTo>
                      <a:cubicBezTo>
                        <a:pt x="46366" y="16807"/>
                        <a:pt x="50752" y="16330"/>
                        <a:pt x="52086" y="12516"/>
                      </a:cubicBezTo>
                      <a:cubicBezTo>
                        <a:pt x="41741" y="3095"/>
                        <a:pt x="27858" y="-1444"/>
                        <a:pt x="13946" y="25"/>
                      </a:cubicBezTo>
                      <a:cubicBezTo>
                        <a:pt x="8873" y="730"/>
                        <a:pt x="4019" y="2561"/>
                        <a:pt x="-262" y="5364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995" name="任意多边形: 形状 994">
                  <a:extLst>
                    <a:ext uri="{FF2B5EF4-FFF2-40B4-BE49-F238E27FC236}">
                      <a16:creationId xmlns:a16="http://schemas.microsoft.com/office/drawing/2014/main" id="{DC54984B-4CF0-3328-3D57-81DE7466D387}"/>
                    </a:ext>
                  </a:extLst>
                </p:cNvPr>
                <p:cNvSpPr/>
                <p:nvPr/>
              </p:nvSpPr>
              <p:spPr>
                <a:xfrm>
                  <a:off x="1387528" y="2429526"/>
                  <a:ext cx="37335" cy="9007"/>
                </a:xfrm>
                <a:custGeom>
                  <a:avLst/>
                  <a:gdLst>
                    <a:gd name="connsiteX0" fmla="*/ -262 w 47866"/>
                    <a:gd name="connsiteY0" fmla="*/ 11300 h 11547"/>
                    <a:gd name="connsiteX1" fmla="*/ 7080 w 47866"/>
                    <a:gd name="connsiteY1" fmla="*/ 11300 h 11547"/>
                    <a:gd name="connsiteX2" fmla="*/ 14232 w 47866"/>
                    <a:gd name="connsiteY2" fmla="*/ 11300 h 11547"/>
                    <a:gd name="connsiteX3" fmla="*/ 22527 w 47866"/>
                    <a:gd name="connsiteY3" fmla="*/ 11300 h 11547"/>
                    <a:gd name="connsiteX4" fmla="*/ 31014 w 47866"/>
                    <a:gd name="connsiteY4" fmla="*/ 11300 h 11547"/>
                    <a:gd name="connsiteX5" fmla="*/ 38737 w 47866"/>
                    <a:gd name="connsiteY5" fmla="*/ 10537 h 11547"/>
                    <a:gd name="connsiteX6" fmla="*/ 47605 w 47866"/>
                    <a:gd name="connsiteY6" fmla="*/ 4340 h 11547"/>
                    <a:gd name="connsiteX7" fmla="*/ 36735 w 47866"/>
                    <a:gd name="connsiteY7" fmla="*/ 716 h 11547"/>
                    <a:gd name="connsiteX8" fmla="*/ 27199 w 47866"/>
                    <a:gd name="connsiteY8" fmla="*/ -237 h 11547"/>
                    <a:gd name="connsiteX9" fmla="*/ 18999 w 47866"/>
                    <a:gd name="connsiteY9" fmla="*/ 621 h 11547"/>
                    <a:gd name="connsiteX10" fmla="*/ 12229 w 47866"/>
                    <a:gd name="connsiteY10" fmla="*/ 2719 h 11547"/>
                    <a:gd name="connsiteX11" fmla="*/ 3361 w 47866"/>
                    <a:gd name="connsiteY11" fmla="*/ 8154 h 11547"/>
                    <a:gd name="connsiteX12" fmla="*/ -262 w 47866"/>
                    <a:gd name="connsiteY12" fmla="*/ 11300 h 115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7866" h="11547">
                      <a:moveTo>
                        <a:pt x="-262" y="11300"/>
                      </a:moveTo>
                      <a:lnTo>
                        <a:pt x="7080" y="11300"/>
                      </a:lnTo>
                      <a:cubicBezTo>
                        <a:pt x="9178" y="11300"/>
                        <a:pt x="11562" y="11300"/>
                        <a:pt x="14232" y="11300"/>
                      </a:cubicBezTo>
                      <a:cubicBezTo>
                        <a:pt x="16901" y="11300"/>
                        <a:pt x="19667" y="11300"/>
                        <a:pt x="22527" y="11300"/>
                      </a:cubicBezTo>
                      <a:cubicBezTo>
                        <a:pt x="25388" y="11300"/>
                        <a:pt x="28248" y="11300"/>
                        <a:pt x="31014" y="11300"/>
                      </a:cubicBezTo>
                      <a:cubicBezTo>
                        <a:pt x="33598" y="11205"/>
                        <a:pt x="36182" y="10948"/>
                        <a:pt x="38737" y="10537"/>
                      </a:cubicBezTo>
                      <a:cubicBezTo>
                        <a:pt x="43314" y="9584"/>
                        <a:pt x="46842" y="7772"/>
                        <a:pt x="47605" y="4340"/>
                      </a:cubicBezTo>
                      <a:cubicBezTo>
                        <a:pt x="44077" y="2862"/>
                        <a:pt x="40444" y="1651"/>
                        <a:pt x="36735" y="716"/>
                      </a:cubicBezTo>
                      <a:cubicBezTo>
                        <a:pt x="33598" y="58"/>
                        <a:pt x="30403" y="-256"/>
                        <a:pt x="27199" y="-237"/>
                      </a:cubicBezTo>
                      <a:cubicBezTo>
                        <a:pt x="24444" y="-304"/>
                        <a:pt x="21688" y="-18"/>
                        <a:pt x="18999" y="621"/>
                      </a:cubicBezTo>
                      <a:cubicBezTo>
                        <a:pt x="16692" y="1155"/>
                        <a:pt x="14432" y="1851"/>
                        <a:pt x="12229" y="2719"/>
                      </a:cubicBezTo>
                      <a:cubicBezTo>
                        <a:pt x="9016" y="4063"/>
                        <a:pt x="6022" y="5903"/>
                        <a:pt x="3361" y="8154"/>
                      </a:cubicBezTo>
                      <a:cubicBezTo>
                        <a:pt x="2045" y="9069"/>
                        <a:pt x="835" y="10127"/>
                        <a:pt x="-262" y="11300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</p:grpSp>
          <p:sp>
            <p:nvSpPr>
              <p:cNvPr id="973" name="任意多边形: 形状 972">
                <a:extLst>
                  <a:ext uri="{FF2B5EF4-FFF2-40B4-BE49-F238E27FC236}">
                    <a16:creationId xmlns:a16="http://schemas.microsoft.com/office/drawing/2014/main" id="{E26CA5AC-17E6-853D-9100-5BA27EF7B073}"/>
                  </a:ext>
                </a:extLst>
              </p:cNvPr>
              <p:cNvSpPr/>
              <p:nvPr/>
            </p:nvSpPr>
            <p:spPr>
              <a:xfrm>
                <a:off x="1338440" y="2404320"/>
                <a:ext cx="63292" cy="13731"/>
              </a:xfrm>
              <a:custGeom>
                <a:avLst/>
                <a:gdLst>
                  <a:gd name="connsiteX0" fmla="*/ -262 w 81144"/>
                  <a:gd name="connsiteY0" fmla="*/ 1660 h 17604"/>
                  <a:gd name="connsiteX1" fmla="*/ 9845 w 81144"/>
                  <a:gd name="connsiteY1" fmla="*/ 421 h 17604"/>
                  <a:gd name="connsiteX2" fmla="*/ 20811 w 81144"/>
                  <a:gd name="connsiteY2" fmla="*/ -247 h 17604"/>
                  <a:gd name="connsiteX3" fmla="*/ 27200 w 81144"/>
                  <a:gd name="connsiteY3" fmla="*/ -247 h 17604"/>
                  <a:gd name="connsiteX4" fmla="*/ 33970 w 81144"/>
                  <a:gd name="connsiteY4" fmla="*/ -247 h 17604"/>
                  <a:gd name="connsiteX5" fmla="*/ 40930 w 81144"/>
                  <a:gd name="connsiteY5" fmla="*/ 421 h 17604"/>
                  <a:gd name="connsiteX6" fmla="*/ 47986 w 81144"/>
                  <a:gd name="connsiteY6" fmla="*/ 1565 h 17604"/>
                  <a:gd name="connsiteX7" fmla="*/ 61431 w 81144"/>
                  <a:gd name="connsiteY7" fmla="*/ 5188 h 17604"/>
                  <a:gd name="connsiteX8" fmla="*/ 72873 w 81144"/>
                  <a:gd name="connsiteY8" fmla="*/ 10528 h 17604"/>
                  <a:gd name="connsiteX9" fmla="*/ 77355 w 81144"/>
                  <a:gd name="connsiteY9" fmla="*/ 13579 h 17604"/>
                  <a:gd name="connsiteX10" fmla="*/ 80883 w 81144"/>
                  <a:gd name="connsiteY10" fmla="*/ 17107 h 17604"/>
                  <a:gd name="connsiteX11" fmla="*/ 70775 w 81144"/>
                  <a:gd name="connsiteY11" fmla="*/ 17107 h 17604"/>
                  <a:gd name="connsiteX12" fmla="*/ 58761 w 81144"/>
                  <a:gd name="connsiteY12" fmla="*/ 15010 h 17604"/>
                  <a:gd name="connsiteX13" fmla="*/ 52277 w 81144"/>
                  <a:gd name="connsiteY13" fmla="*/ 13579 h 17604"/>
                  <a:gd name="connsiteX14" fmla="*/ 45603 w 81144"/>
                  <a:gd name="connsiteY14" fmla="*/ 11958 h 17604"/>
                  <a:gd name="connsiteX15" fmla="*/ 39023 w 81144"/>
                  <a:gd name="connsiteY15" fmla="*/ 10242 h 17604"/>
                  <a:gd name="connsiteX16" fmla="*/ 32348 w 81144"/>
                  <a:gd name="connsiteY16" fmla="*/ 8716 h 17604"/>
                  <a:gd name="connsiteX17" fmla="*/ 25960 w 81144"/>
                  <a:gd name="connsiteY17" fmla="*/ 7095 h 17604"/>
                  <a:gd name="connsiteX18" fmla="*/ 19953 w 81144"/>
                  <a:gd name="connsiteY18" fmla="*/ 5760 h 17604"/>
                  <a:gd name="connsiteX19" fmla="*/ 9559 w 81144"/>
                  <a:gd name="connsiteY19" fmla="*/ 3472 h 17604"/>
                  <a:gd name="connsiteX20" fmla="*/ -262 w 81144"/>
                  <a:gd name="connsiteY20" fmla="*/ 1660 h 17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81144" h="17604">
                    <a:moveTo>
                      <a:pt x="-262" y="1660"/>
                    </a:moveTo>
                    <a:lnTo>
                      <a:pt x="9845" y="421"/>
                    </a:lnTo>
                    <a:cubicBezTo>
                      <a:pt x="13488" y="-18"/>
                      <a:pt x="17149" y="-247"/>
                      <a:pt x="20811" y="-247"/>
                    </a:cubicBezTo>
                    <a:lnTo>
                      <a:pt x="27200" y="-247"/>
                    </a:lnTo>
                    <a:lnTo>
                      <a:pt x="33970" y="-247"/>
                    </a:lnTo>
                    <a:cubicBezTo>
                      <a:pt x="36258" y="-247"/>
                      <a:pt x="38547" y="-247"/>
                      <a:pt x="40930" y="421"/>
                    </a:cubicBezTo>
                    <a:cubicBezTo>
                      <a:pt x="43314" y="1088"/>
                      <a:pt x="45603" y="1184"/>
                      <a:pt x="47986" y="1565"/>
                    </a:cubicBezTo>
                    <a:cubicBezTo>
                      <a:pt x="52544" y="2461"/>
                      <a:pt x="57035" y="3663"/>
                      <a:pt x="61431" y="5188"/>
                    </a:cubicBezTo>
                    <a:cubicBezTo>
                      <a:pt x="65417" y="6561"/>
                      <a:pt x="69259" y="8354"/>
                      <a:pt x="72873" y="10528"/>
                    </a:cubicBezTo>
                    <a:cubicBezTo>
                      <a:pt x="74437" y="11443"/>
                      <a:pt x="75934" y="12464"/>
                      <a:pt x="77355" y="13579"/>
                    </a:cubicBezTo>
                    <a:cubicBezTo>
                      <a:pt x="78623" y="14657"/>
                      <a:pt x="79806" y="15839"/>
                      <a:pt x="80883" y="17107"/>
                    </a:cubicBezTo>
                    <a:cubicBezTo>
                      <a:pt x="77526" y="17441"/>
                      <a:pt x="74132" y="17441"/>
                      <a:pt x="70775" y="17107"/>
                    </a:cubicBezTo>
                    <a:cubicBezTo>
                      <a:pt x="67057" y="17107"/>
                      <a:pt x="62957" y="15868"/>
                      <a:pt x="58761" y="15010"/>
                    </a:cubicBezTo>
                    <a:lnTo>
                      <a:pt x="52277" y="13579"/>
                    </a:lnTo>
                    <a:lnTo>
                      <a:pt x="45603" y="11958"/>
                    </a:lnTo>
                    <a:cubicBezTo>
                      <a:pt x="43381" y="11453"/>
                      <a:pt x="41188" y="10881"/>
                      <a:pt x="39023" y="10242"/>
                    </a:cubicBezTo>
                    <a:lnTo>
                      <a:pt x="32348" y="8716"/>
                    </a:lnTo>
                    <a:lnTo>
                      <a:pt x="25960" y="7095"/>
                    </a:lnTo>
                    <a:lnTo>
                      <a:pt x="19953" y="5760"/>
                    </a:lnTo>
                    <a:cubicBezTo>
                      <a:pt x="16139" y="4902"/>
                      <a:pt x="12611" y="3949"/>
                      <a:pt x="9559" y="3472"/>
                    </a:cubicBezTo>
                    <a:cubicBezTo>
                      <a:pt x="3266" y="2614"/>
                      <a:pt x="-262" y="1660"/>
                      <a:pt x="-262" y="166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</p:grpSp>
      <p:sp>
        <p:nvSpPr>
          <p:cNvPr id="966" name="文本框 965">
            <a:extLst>
              <a:ext uri="{FF2B5EF4-FFF2-40B4-BE49-F238E27FC236}">
                <a16:creationId xmlns:a16="http://schemas.microsoft.com/office/drawing/2014/main" id="{CC992A0F-73FD-5817-81A1-F9FEE5208F38}"/>
              </a:ext>
            </a:extLst>
          </p:cNvPr>
          <p:cNvSpPr txBox="1"/>
          <p:nvPr/>
        </p:nvSpPr>
        <p:spPr>
          <a:xfrm>
            <a:off x="6492694" y="3392417"/>
            <a:ext cx="2063268" cy="526298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/>
          <a:p>
            <a:pPr marR="0" lvl="0" indent="0" algn="ctr" fontAlgn="auto">
              <a:lnSpc>
                <a:spcPct val="11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r>
              <a:rPr lang="zh-CN" altLang="en-US" sz="1600" spc="300" dirty="0">
                <a:solidFill>
                  <a:schemeClr val="accent1"/>
                </a:solidFill>
                <a:latin typeface="+mj-ea"/>
                <a:ea typeface="+mj-ea"/>
              </a:rPr>
              <a:t>在此输入</a:t>
            </a:r>
            <a:br>
              <a:rPr lang="en-US" altLang="zh-CN" sz="1600" spc="300" dirty="0">
                <a:solidFill>
                  <a:schemeClr val="accent1"/>
                </a:solidFill>
                <a:latin typeface="+mj-ea"/>
                <a:ea typeface="+mj-ea"/>
              </a:rPr>
            </a:br>
            <a:r>
              <a:rPr lang="zh-CN" altLang="en-US" sz="1600" spc="300" dirty="0">
                <a:solidFill>
                  <a:schemeClr val="accent1"/>
                </a:solidFill>
                <a:latin typeface="+mj-ea"/>
                <a:ea typeface="+mj-ea"/>
              </a:rPr>
              <a:t>所获荣誉或奖项</a:t>
            </a:r>
          </a:p>
        </p:txBody>
      </p:sp>
      <p:grpSp>
        <p:nvGrpSpPr>
          <p:cNvPr id="1023" name="组合 1022">
            <a:extLst>
              <a:ext uri="{FF2B5EF4-FFF2-40B4-BE49-F238E27FC236}">
                <a16:creationId xmlns:a16="http://schemas.microsoft.com/office/drawing/2014/main" id="{64CF60CD-62BC-EA1E-C4F5-D79AB4966E45}"/>
              </a:ext>
            </a:extLst>
          </p:cNvPr>
          <p:cNvGrpSpPr/>
          <p:nvPr/>
        </p:nvGrpSpPr>
        <p:grpSpPr>
          <a:xfrm>
            <a:off x="6322916" y="4445773"/>
            <a:ext cx="2402828" cy="667714"/>
            <a:chOff x="1382497" y="2396425"/>
            <a:chExt cx="2111959" cy="517503"/>
          </a:xfr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accent2"/>
              </a:gs>
            </a:gsLst>
            <a:lin ang="2700000" scaled="1"/>
          </a:gradFill>
        </p:grpSpPr>
        <p:grpSp>
          <p:nvGrpSpPr>
            <p:cNvPr id="1025" name="组合 1024">
              <a:extLst>
                <a:ext uri="{FF2B5EF4-FFF2-40B4-BE49-F238E27FC236}">
                  <a16:creationId xmlns:a16="http://schemas.microsoft.com/office/drawing/2014/main" id="{1BAD5C2C-F84A-A2BE-C965-A416D7BFB986}"/>
                </a:ext>
              </a:extLst>
            </p:cNvPr>
            <p:cNvGrpSpPr/>
            <p:nvPr/>
          </p:nvGrpSpPr>
          <p:grpSpPr>
            <a:xfrm>
              <a:off x="1382497" y="2396425"/>
              <a:ext cx="252947" cy="517503"/>
              <a:chOff x="1403341" y="2390040"/>
              <a:chExt cx="252947" cy="517503"/>
            </a:xfrm>
            <a:grpFill/>
          </p:grpSpPr>
          <p:sp>
            <p:nvSpPr>
              <p:cNvPr id="1054" name="任意多边形: 形状 1053">
                <a:extLst>
                  <a:ext uri="{FF2B5EF4-FFF2-40B4-BE49-F238E27FC236}">
                    <a16:creationId xmlns:a16="http://schemas.microsoft.com/office/drawing/2014/main" id="{583F2694-8754-BBF9-5086-B50127A29E2F}"/>
                  </a:ext>
                </a:extLst>
              </p:cNvPr>
              <p:cNvSpPr/>
              <p:nvPr/>
            </p:nvSpPr>
            <p:spPr>
              <a:xfrm>
                <a:off x="1431178" y="2408741"/>
                <a:ext cx="225110" cy="473231"/>
              </a:xfrm>
              <a:custGeom>
                <a:avLst/>
                <a:gdLst>
                  <a:gd name="connsiteX0" fmla="*/ 288341 w 288603"/>
                  <a:gd name="connsiteY0" fmla="*/ 597475 h 606706"/>
                  <a:gd name="connsiteX1" fmla="*/ 13250 w 288603"/>
                  <a:gd name="connsiteY1" fmla="*/ 363480 h 606706"/>
                  <a:gd name="connsiteX2" fmla="*/ 39376 w 288603"/>
                  <a:gd name="connsiteY2" fmla="*/ 149890 h 606706"/>
                  <a:gd name="connsiteX3" fmla="*/ 179830 w 288603"/>
                  <a:gd name="connsiteY3" fmla="*/ 15443 h 606706"/>
                  <a:gd name="connsiteX4" fmla="*/ 211583 w 288603"/>
                  <a:gd name="connsiteY4" fmla="*/ 3048 h 606706"/>
                  <a:gd name="connsiteX5" fmla="*/ 214062 w 288603"/>
                  <a:gd name="connsiteY5" fmla="*/ 92 h 606706"/>
                  <a:gd name="connsiteX6" fmla="*/ 62642 w 288603"/>
                  <a:gd name="connsiteY6" fmla="*/ 99640 h 606706"/>
                  <a:gd name="connsiteX7" fmla="*/ 91 w 288603"/>
                  <a:gd name="connsiteY7" fmla="*/ 280809 h 606706"/>
                  <a:gd name="connsiteX8" fmla="*/ 176302 w 288603"/>
                  <a:gd name="connsiteY8" fmla="*/ 587844 h 606706"/>
                  <a:gd name="connsiteX9" fmla="*/ 288341 w 288603"/>
                  <a:gd name="connsiteY9" fmla="*/ 605675 h 606706"/>
                  <a:gd name="connsiteX10" fmla="*/ 288341 w 288603"/>
                  <a:gd name="connsiteY10" fmla="*/ 597856 h 606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88603" h="606706">
                    <a:moveTo>
                      <a:pt x="288341" y="597475"/>
                    </a:moveTo>
                    <a:cubicBezTo>
                      <a:pt x="159616" y="606533"/>
                      <a:pt x="43381" y="509178"/>
                      <a:pt x="13250" y="363480"/>
                    </a:cubicBezTo>
                    <a:cubicBezTo>
                      <a:pt x="-1616" y="291346"/>
                      <a:pt x="7557" y="216323"/>
                      <a:pt x="39376" y="149890"/>
                    </a:cubicBezTo>
                    <a:cubicBezTo>
                      <a:pt x="69107" y="90085"/>
                      <a:pt x="118786" y="42533"/>
                      <a:pt x="179830" y="15443"/>
                    </a:cubicBezTo>
                    <a:cubicBezTo>
                      <a:pt x="190176" y="10733"/>
                      <a:pt x="200779" y="6595"/>
                      <a:pt x="211583" y="3048"/>
                    </a:cubicBezTo>
                    <a:cubicBezTo>
                      <a:pt x="215778" y="1713"/>
                      <a:pt x="218257" y="-1243"/>
                      <a:pt x="214062" y="92"/>
                    </a:cubicBezTo>
                    <a:cubicBezTo>
                      <a:pt x="154638" y="17093"/>
                      <a:pt x="101813" y="51830"/>
                      <a:pt x="62642" y="99640"/>
                    </a:cubicBezTo>
                    <a:cubicBezTo>
                      <a:pt x="23662" y="152160"/>
                      <a:pt x="1817" y="215426"/>
                      <a:pt x="91" y="280809"/>
                    </a:cubicBezTo>
                    <a:cubicBezTo>
                      <a:pt x="-6012" y="415638"/>
                      <a:pt x="67600" y="541121"/>
                      <a:pt x="176302" y="587844"/>
                    </a:cubicBezTo>
                    <a:cubicBezTo>
                      <a:pt x="211688" y="602662"/>
                      <a:pt x="250105" y="608774"/>
                      <a:pt x="288341" y="605675"/>
                    </a:cubicBezTo>
                    <a:lnTo>
                      <a:pt x="288341" y="597856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055" name="任意多边形: 形状 1054">
                <a:extLst>
                  <a:ext uri="{FF2B5EF4-FFF2-40B4-BE49-F238E27FC236}">
                    <a16:creationId xmlns:a16="http://schemas.microsoft.com/office/drawing/2014/main" id="{CBE7ACFA-5D9F-6A7F-42A8-F22B6BE98B94}"/>
                  </a:ext>
                </a:extLst>
              </p:cNvPr>
              <p:cNvSpPr/>
              <p:nvPr/>
            </p:nvSpPr>
            <p:spPr>
              <a:xfrm>
                <a:off x="1550454" y="2880989"/>
                <a:ext cx="87540" cy="26554"/>
              </a:xfrm>
              <a:custGeom>
                <a:avLst/>
                <a:gdLst>
                  <a:gd name="connsiteX0" fmla="*/ -262 w 112231"/>
                  <a:gd name="connsiteY0" fmla="*/ 29503 h 34043"/>
                  <a:gd name="connsiteX1" fmla="*/ 4982 w 112231"/>
                  <a:gd name="connsiteY1" fmla="*/ 30647 h 34043"/>
                  <a:gd name="connsiteX2" fmla="*/ 18618 w 112231"/>
                  <a:gd name="connsiteY2" fmla="*/ 32650 h 34043"/>
                  <a:gd name="connsiteX3" fmla="*/ 37688 w 112231"/>
                  <a:gd name="connsiteY3" fmla="*/ 33794 h 34043"/>
                  <a:gd name="connsiteX4" fmla="*/ 59429 w 112231"/>
                  <a:gd name="connsiteY4" fmla="*/ 32364 h 34043"/>
                  <a:gd name="connsiteX5" fmla="*/ 80406 w 112231"/>
                  <a:gd name="connsiteY5" fmla="*/ 27787 h 34043"/>
                  <a:gd name="connsiteX6" fmla="*/ 97856 w 112231"/>
                  <a:gd name="connsiteY6" fmla="*/ 20254 h 34043"/>
                  <a:gd name="connsiteX7" fmla="*/ 111777 w 112231"/>
                  <a:gd name="connsiteY7" fmla="*/ -247 h 34043"/>
                  <a:gd name="connsiteX8" fmla="*/ 64959 w 112231"/>
                  <a:gd name="connsiteY8" fmla="*/ 5856 h 34043"/>
                  <a:gd name="connsiteX9" fmla="*/ 55424 w 112231"/>
                  <a:gd name="connsiteY9" fmla="*/ 8049 h 34043"/>
                  <a:gd name="connsiteX10" fmla="*/ 46365 w 112231"/>
                  <a:gd name="connsiteY10" fmla="*/ 10337 h 34043"/>
                  <a:gd name="connsiteX11" fmla="*/ 30346 w 112231"/>
                  <a:gd name="connsiteY11" fmla="*/ 15200 h 34043"/>
                  <a:gd name="connsiteX12" fmla="*/ 17473 w 112231"/>
                  <a:gd name="connsiteY12" fmla="*/ 20254 h 34043"/>
                  <a:gd name="connsiteX13" fmla="*/ 7938 w 112231"/>
                  <a:gd name="connsiteY13" fmla="*/ 24831 h 34043"/>
                  <a:gd name="connsiteX14" fmla="*/ -262 w 112231"/>
                  <a:gd name="connsiteY14" fmla="*/ 29503 h 340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12231" h="34043">
                    <a:moveTo>
                      <a:pt x="-262" y="29503"/>
                    </a:moveTo>
                    <a:lnTo>
                      <a:pt x="4982" y="30647"/>
                    </a:lnTo>
                    <a:cubicBezTo>
                      <a:pt x="8224" y="31219"/>
                      <a:pt x="12992" y="31887"/>
                      <a:pt x="18618" y="32650"/>
                    </a:cubicBezTo>
                    <a:cubicBezTo>
                      <a:pt x="24949" y="33346"/>
                      <a:pt x="31319" y="33727"/>
                      <a:pt x="37688" y="33794"/>
                    </a:cubicBezTo>
                    <a:cubicBezTo>
                      <a:pt x="44964" y="33832"/>
                      <a:pt x="52230" y="33355"/>
                      <a:pt x="59429" y="32364"/>
                    </a:cubicBezTo>
                    <a:cubicBezTo>
                      <a:pt x="66532" y="31420"/>
                      <a:pt x="73550" y="29894"/>
                      <a:pt x="80406" y="27787"/>
                    </a:cubicBezTo>
                    <a:cubicBezTo>
                      <a:pt x="86461" y="25861"/>
                      <a:pt x="92306" y="23334"/>
                      <a:pt x="97856" y="20254"/>
                    </a:cubicBezTo>
                    <a:cubicBezTo>
                      <a:pt x="107391" y="14152"/>
                      <a:pt x="113112" y="7191"/>
                      <a:pt x="111777" y="-247"/>
                    </a:cubicBezTo>
                    <a:cubicBezTo>
                      <a:pt x="96063" y="888"/>
                      <a:pt x="80435" y="2929"/>
                      <a:pt x="64959" y="5856"/>
                    </a:cubicBezTo>
                    <a:cubicBezTo>
                      <a:pt x="61527" y="6523"/>
                      <a:pt x="58284" y="7286"/>
                      <a:pt x="55424" y="8049"/>
                    </a:cubicBezTo>
                    <a:cubicBezTo>
                      <a:pt x="52563" y="8812"/>
                      <a:pt x="49226" y="9479"/>
                      <a:pt x="46365" y="10337"/>
                    </a:cubicBezTo>
                    <a:cubicBezTo>
                      <a:pt x="40453" y="12054"/>
                      <a:pt x="35209" y="13484"/>
                      <a:pt x="30346" y="15200"/>
                    </a:cubicBezTo>
                    <a:cubicBezTo>
                      <a:pt x="25483" y="16917"/>
                      <a:pt x="20811" y="18633"/>
                      <a:pt x="17473" y="20254"/>
                    </a:cubicBezTo>
                    <a:cubicBezTo>
                      <a:pt x="14136" y="21875"/>
                      <a:pt x="10418" y="23496"/>
                      <a:pt x="7938" y="24831"/>
                    </a:cubicBezTo>
                    <a:cubicBezTo>
                      <a:pt x="5097" y="26195"/>
                      <a:pt x="2360" y="27749"/>
                      <a:pt x="-262" y="29503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056" name="任意多边形: 形状 1055">
                <a:extLst>
                  <a:ext uri="{FF2B5EF4-FFF2-40B4-BE49-F238E27FC236}">
                    <a16:creationId xmlns:a16="http://schemas.microsoft.com/office/drawing/2014/main" id="{679BC808-3C02-7ABA-94CC-D2FB41E07A90}"/>
                  </a:ext>
                </a:extLst>
              </p:cNvPr>
              <p:cNvSpPr/>
              <p:nvPr/>
            </p:nvSpPr>
            <p:spPr>
              <a:xfrm>
                <a:off x="1502481" y="2867749"/>
                <a:ext cx="84564" cy="19857"/>
              </a:xfrm>
              <a:custGeom>
                <a:avLst/>
                <a:gdLst>
                  <a:gd name="connsiteX0" fmla="*/ -262 w 108415"/>
                  <a:gd name="connsiteY0" fmla="*/ 6523 h 25458"/>
                  <a:gd name="connsiteX1" fmla="*/ 4315 w 108415"/>
                  <a:gd name="connsiteY1" fmla="*/ 8812 h 25458"/>
                  <a:gd name="connsiteX2" fmla="*/ 16520 w 108415"/>
                  <a:gd name="connsiteY2" fmla="*/ 14056 h 25458"/>
                  <a:gd name="connsiteX3" fmla="*/ 34065 w 108415"/>
                  <a:gd name="connsiteY3" fmla="*/ 19968 h 25458"/>
                  <a:gd name="connsiteX4" fmla="*/ 43600 w 108415"/>
                  <a:gd name="connsiteY4" fmla="*/ 22447 h 25458"/>
                  <a:gd name="connsiteX5" fmla="*/ 53898 w 108415"/>
                  <a:gd name="connsiteY5" fmla="*/ 24163 h 25458"/>
                  <a:gd name="connsiteX6" fmla="*/ 64196 w 108415"/>
                  <a:gd name="connsiteY6" fmla="*/ 25212 h 25458"/>
                  <a:gd name="connsiteX7" fmla="*/ 73732 w 108415"/>
                  <a:gd name="connsiteY7" fmla="*/ 25212 h 25458"/>
                  <a:gd name="connsiteX8" fmla="*/ 91276 w 108415"/>
                  <a:gd name="connsiteY8" fmla="*/ 22733 h 25458"/>
                  <a:gd name="connsiteX9" fmla="*/ 103482 w 108415"/>
                  <a:gd name="connsiteY9" fmla="*/ 16726 h 25458"/>
                  <a:gd name="connsiteX10" fmla="*/ 108154 w 108415"/>
                  <a:gd name="connsiteY10" fmla="*/ 7191 h 25458"/>
                  <a:gd name="connsiteX11" fmla="*/ 63720 w 108415"/>
                  <a:gd name="connsiteY11" fmla="*/ 611 h 25458"/>
                  <a:gd name="connsiteX12" fmla="*/ 45412 w 108415"/>
                  <a:gd name="connsiteY12" fmla="*/ -247 h 25458"/>
                  <a:gd name="connsiteX13" fmla="*/ 37212 w 108415"/>
                  <a:gd name="connsiteY13" fmla="*/ -247 h 25458"/>
                  <a:gd name="connsiteX14" fmla="*/ 29679 w 108415"/>
                  <a:gd name="connsiteY14" fmla="*/ -247 h 25458"/>
                  <a:gd name="connsiteX15" fmla="*/ 7080 w 108415"/>
                  <a:gd name="connsiteY15" fmla="*/ 2995 h 25458"/>
                  <a:gd name="connsiteX16" fmla="*/ -262 w 108415"/>
                  <a:gd name="connsiteY16" fmla="*/ 6523 h 25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08415" h="25458">
                    <a:moveTo>
                      <a:pt x="-262" y="6523"/>
                    </a:moveTo>
                    <a:lnTo>
                      <a:pt x="4315" y="8812"/>
                    </a:lnTo>
                    <a:cubicBezTo>
                      <a:pt x="7271" y="10051"/>
                      <a:pt x="11371" y="12149"/>
                      <a:pt x="16520" y="14056"/>
                    </a:cubicBezTo>
                    <a:cubicBezTo>
                      <a:pt x="22260" y="16326"/>
                      <a:pt x="28115" y="18299"/>
                      <a:pt x="34065" y="19968"/>
                    </a:cubicBezTo>
                    <a:lnTo>
                      <a:pt x="43600" y="22447"/>
                    </a:lnTo>
                    <a:lnTo>
                      <a:pt x="53898" y="24163"/>
                    </a:lnTo>
                    <a:cubicBezTo>
                      <a:pt x="57312" y="24697"/>
                      <a:pt x="60745" y="25050"/>
                      <a:pt x="64196" y="25212"/>
                    </a:cubicBezTo>
                    <a:cubicBezTo>
                      <a:pt x="67629" y="25212"/>
                      <a:pt x="70966" y="25212"/>
                      <a:pt x="73732" y="25212"/>
                    </a:cubicBezTo>
                    <a:cubicBezTo>
                      <a:pt x="79653" y="25041"/>
                      <a:pt x="85536" y="24211"/>
                      <a:pt x="91276" y="22733"/>
                    </a:cubicBezTo>
                    <a:cubicBezTo>
                      <a:pt x="95701" y="21551"/>
                      <a:pt x="99849" y="19510"/>
                      <a:pt x="103482" y="16726"/>
                    </a:cubicBezTo>
                    <a:cubicBezTo>
                      <a:pt x="106361" y="14380"/>
                      <a:pt x="108068" y="10900"/>
                      <a:pt x="108154" y="7191"/>
                    </a:cubicBezTo>
                    <a:cubicBezTo>
                      <a:pt x="93508" y="4006"/>
                      <a:pt x="78661" y="1803"/>
                      <a:pt x="63720" y="611"/>
                    </a:cubicBezTo>
                    <a:cubicBezTo>
                      <a:pt x="57140" y="39"/>
                      <a:pt x="51038" y="-56"/>
                      <a:pt x="45412" y="-247"/>
                    </a:cubicBezTo>
                    <a:lnTo>
                      <a:pt x="37212" y="-247"/>
                    </a:lnTo>
                    <a:lnTo>
                      <a:pt x="29679" y="-247"/>
                    </a:lnTo>
                    <a:cubicBezTo>
                      <a:pt x="22070" y="240"/>
                      <a:pt x="14518" y="1327"/>
                      <a:pt x="7080" y="2995"/>
                    </a:cubicBezTo>
                    <a:cubicBezTo>
                      <a:pt x="4563" y="4006"/>
                      <a:pt x="2103" y="5188"/>
                      <a:pt x="-262" y="6523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057" name="任意多边形: 形状 1056">
                <a:extLst>
                  <a:ext uri="{FF2B5EF4-FFF2-40B4-BE49-F238E27FC236}">
                    <a16:creationId xmlns:a16="http://schemas.microsoft.com/office/drawing/2014/main" id="{3DE1F6E1-BD50-BFB9-F307-712BAC0E233C}"/>
                  </a:ext>
                </a:extLst>
              </p:cNvPr>
              <p:cNvSpPr/>
              <p:nvPr/>
            </p:nvSpPr>
            <p:spPr>
              <a:xfrm>
                <a:off x="1462096" y="2830308"/>
                <a:ext cx="78540" cy="30326"/>
              </a:xfrm>
              <a:custGeom>
                <a:avLst/>
                <a:gdLst>
                  <a:gd name="connsiteX0" fmla="*/ -262 w 100692"/>
                  <a:gd name="connsiteY0" fmla="*/ -17 h 38879"/>
                  <a:gd name="connsiteX1" fmla="*/ 3552 w 100692"/>
                  <a:gd name="connsiteY1" fmla="*/ 3130 h 38879"/>
                  <a:gd name="connsiteX2" fmla="*/ 13755 w 100692"/>
                  <a:gd name="connsiteY2" fmla="*/ 10949 h 38879"/>
                  <a:gd name="connsiteX3" fmla="*/ 46556 w 100692"/>
                  <a:gd name="connsiteY3" fmla="*/ 30019 h 38879"/>
                  <a:gd name="connsiteX4" fmla="*/ 56091 w 100692"/>
                  <a:gd name="connsiteY4" fmla="*/ 33547 h 38879"/>
                  <a:gd name="connsiteX5" fmla="*/ 65150 w 100692"/>
                  <a:gd name="connsiteY5" fmla="*/ 36312 h 38879"/>
                  <a:gd name="connsiteX6" fmla="*/ 81741 w 100692"/>
                  <a:gd name="connsiteY6" fmla="*/ 38601 h 38879"/>
                  <a:gd name="connsiteX7" fmla="*/ 94137 w 100692"/>
                  <a:gd name="connsiteY7" fmla="*/ 36408 h 38879"/>
                  <a:gd name="connsiteX8" fmla="*/ 100430 w 100692"/>
                  <a:gd name="connsiteY8" fmla="*/ 29161 h 38879"/>
                  <a:gd name="connsiteX9" fmla="*/ 60668 w 100692"/>
                  <a:gd name="connsiteY9" fmla="*/ 11330 h 38879"/>
                  <a:gd name="connsiteX10" fmla="*/ 29393 w 100692"/>
                  <a:gd name="connsiteY10" fmla="*/ 2462 h 38879"/>
                  <a:gd name="connsiteX11" fmla="*/ 17188 w 100692"/>
                  <a:gd name="connsiteY11" fmla="*/ 651 h 38879"/>
                  <a:gd name="connsiteX12" fmla="*/ 7653 w 100692"/>
                  <a:gd name="connsiteY12" fmla="*/ -112 h 38879"/>
                  <a:gd name="connsiteX13" fmla="*/ -262 w 100692"/>
                  <a:gd name="connsiteY13" fmla="*/ -17 h 388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0692" h="38879">
                    <a:moveTo>
                      <a:pt x="-262" y="-17"/>
                    </a:moveTo>
                    <a:lnTo>
                      <a:pt x="3552" y="3130"/>
                    </a:lnTo>
                    <a:cubicBezTo>
                      <a:pt x="6804" y="5924"/>
                      <a:pt x="10217" y="8527"/>
                      <a:pt x="13755" y="10949"/>
                    </a:cubicBezTo>
                    <a:cubicBezTo>
                      <a:pt x="24044" y="18348"/>
                      <a:pt x="35028" y="24737"/>
                      <a:pt x="46556" y="30019"/>
                    </a:cubicBezTo>
                    <a:cubicBezTo>
                      <a:pt x="49665" y="31383"/>
                      <a:pt x="52849" y="32565"/>
                      <a:pt x="56091" y="33547"/>
                    </a:cubicBezTo>
                    <a:cubicBezTo>
                      <a:pt x="59057" y="34644"/>
                      <a:pt x="62079" y="35569"/>
                      <a:pt x="65150" y="36312"/>
                    </a:cubicBezTo>
                    <a:cubicBezTo>
                      <a:pt x="70576" y="37704"/>
                      <a:pt x="76144" y="38477"/>
                      <a:pt x="81741" y="38601"/>
                    </a:cubicBezTo>
                    <a:cubicBezTo>
                      <a:pt x="85984" y="38801"/>
                      <a:pt x="90218" y="38048"/>
                      <a:pt x="94137" y="36408"/>
                    </a:cubicBezTo>
                    <a:cubicBezTo>
                      <a:pt x="97226" y="35073"/>
                      <a:pt x="99544" y="32412"/>
                      <a:pt x="100430" y="29161"/>
                    </a:cubicBezTo>
                    <a:cubicBezTo>
                      <a:pt x="87615" y="22286"/>
                      <a:pt x="74323" y="16327"/>
                      <a:pt x="60668" y="11330"/>
                    </a:cubicBezTo>
                    <a:cubicBezTo>
                      <a:pt x="50485" y="7573"/>
                      <a:pt x="40034" y="4608"/>
                      <a:pt x="29393" y="2462"/>
                    </a:cubicBezTo>
                    <a:cubicBezTo>
                      <a:pt x="25359" y="1642"/>
                      <a:pt x="21288" y="1032"/>
                      <a:pt x="17188" y="651"/>
                    </a:cubicBezTo>
                    <a:cubicBezTo>
                      <a:pt x="13564" y="174"/>
                      <a:pt x="10513" y="-17"/>
                      <a:pt x="7653" y="-112"/>
                    </a:cubicBezTo>
                    <a:cubicBezTo>
                      <a:pt x="5021" y="-322"/>
                      <a:pt x="2370" y="-284"/>
                      <a:pt x="-262" y="-1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058" name="任意多边形: 形状 1057">
                <a:extLst>
                  <a:ext uri="{FF2B5EF4-FFF2-40B4-BE49-F238E27FC236}">
                    <a16:creationId xmlns:a16="http://schemas.microsoft.com/office/drawing/2014/main" id="{0E253AA8-9205-464B-58B4-BAB123D5AE63}"/>
                  </a:ext>
                </a:extLst>
              </p:cNvPr>
              <p:cNvSpPr/>
              <p:nvPr/>
            </p:nvSpPr>
            <p:spPr>
              <a:xfrm>
                <a:off x="1431231" y="2778946"/>
                <a:ext cx="67830" cy="44577"/>
              </a:xfrm>
              <a:custGeom>
                <a:avLst/>
                <a:gdLst>
                  <a:gd name="connsiteX0" fmla="*/ -262 w 86961"/>
                  <a:gd name="connsiteY0" fmla="*/ -247 h 57150"/>
                  <a:gd name="connsiteX1" fmla="*/ 2599 w 86961"/>
                  <a:gd name="connsiteY1" fmla="*/ 3663 h 57150"/>
                  <a:gd name="connsiteX2" fmla="*/ 10608 w 86961"/>
                  <a:gd name="connsiteY2" fmla="*/ 13198 h 57150"/>
                  <a:gd name="connsiteX3" fmla="*/ 16043 w 86961"/>
                  <a:gd name="connsiteY3" fmla="*/ 19396 h 57150"/>
                  <a:gd name="connsiteX4" fmla="*/ 22527 w 86961"/>
                  <a:gd name="connsiteY4" fmla="*/ 25785 h 57150"/>
                  <a:gd name="connsiteX5" fmla="*/ 37116 w 86961"/>
                  <a:gd name="connsiteY5" fmla="*/ 38657 h 57150"/>
                  <a:gd name="connsiteX6" fmla="*/ 52754 w 86961"/>
                  <a:gd name="connsiteY6" fmla="*/ 49051 h 57150"/>
                  <a:gd name="connsiteX7" fmla="*/ 67629 w 86961"/>
                  <a:gd name="connsiteY7" fmla="*/ 55535 h 57150"/>
                  <a:gd name="connsiteX8" fmla="*/ 86699 w 86961"/>
                  <a:gd name="connsiteY8" fmla="*/ 51720 h 57150"/>
                  <a:gd name="connsiteX9" fmla="*/ 53612 w 86961"/>
                  <a:gd name="connsiteY9" fmla="*/ 25022 h 57150"/>
                  <a:gd name="connsiteX10" fmla="*/ 39309 w 86961"/>
                  <a:gd name="connsiteY10" fmla="*/ 15486 h 57150"/>
                  <a:gd name="connsiteX11" fmla="*/ 26532 w 86961"/>
                  <a:gd name="connsiteY11" fmla="*/ 8716 h 57150"/>
                  <a:gd name="connsiteX12" fmla="*/ 7462 w 86961"/>
                  <a:gd name="connsiteY12" fmla="*/ 1088 h 57150"/>
                  <a:gd name="connsiteX13" fmla="*/ -262 w 86961"/>
                  <a:gd name="connsiteY13" fmla="*/ -247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6961" h="57150">
                    <a:moveTo>
                      <a:pt x="-262" y="-247"/>
                    </a:moveTo>
                    <a:lnTo>
                      <a:pt x="2599" y="3663"/>
                    </a:lnTo>
                    <a:cubicBezTo>
                      <a:pt x="4410" y="6142"/>
                      <a:pt x="7176" y="9479"/>
                      <a:pt x="10608" y="13198"/>
                    </a:cubicBezTo>
                    <a:lnTo>
                      <a:pt x="16043" y="19396"/>
                    </a:lnTo>
                    <a:lnTo>
                      <a:pt x="22527" y="25785"/>
                    </a:lnTo>
                    <a:cubicBezTo>
                      <a:pt x="27123" y="30371"/>
                      <a:pt x="31996" y="34671"/>
                      <a:pt x="37116" y="38657"/>
                    </a:cubicBezTo>
                    <a:cubicBezTo>
                      <a:pt x="42093" y="42462"/>
                      <a:pt x="47319" y="45932"/>
                      <a:pt x="52754" y="49051"/>
                    </a:cubicBezTo>
                    <a:cubicBezTo>
                      <a:pt x="57455" y="51768"/>
                      <a:pt x="62442" y="53942"/>
                      <a:pt x="67629" y="55535"/>
                    </a:cubicBezTo>
                    <a:cubicBezTo>
                      <a:pt x="77164" y="58013"/>
                      <a:pt x="83648" y="57346"/>
                      <a:pt x="86699" y="51720"/>
                    </a:cubicBezTo>
                    <a:cubicBezTo>
                      <a:pt x="76354" y="42004"/>
                      <a:pt x="65293" y="33079"/>
                      <a:pt x="53612" y="25022"/>
                    </a:cubicBezTo>
                    <a:cubicBezTo>
                      <a:pt x="48749" y="21398"/>
                      <a:pt x="44077" y="18538"/>
                      <a:pt x="39309" y="15486"/>
                    </a:cubicBezTo>
                    <a:cubicBezTo>
                      <a:pt x="34542" y="12435"/>
                      <a:pt x="30537" y="10624"/>
                      <a:pt x="26532" y="8716"/>
                    </a:cubicBezTo>
                    <a:cubicBezTo>
                      <a:pt x="20401" y="5646"/>
                      <a:pt x="14022" y="3091"/>
                      <a:pt x="7462" y="1088"/>
                    </a:cubicBezTo>
                    <a:cubicBezTo>
                      <a:pt x="4925" y="459"/>
                      <a:pt x="2341" y="11"/>
                      <a:pt x="-262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059" name="任意多边形: 形状 1058">
                <a:extLst>
                  <a:ext uri="{FF2B5EF4-FFF2-40B4-BE49-F238E27FC236}">
                    <a16:creationId xmlns:a16="http://schemas.microsoft.com/office/drawing/2014/main" id="{EB7C32F4-E0F9-A03B-D65B-E6E93731070A}"/>
                  </a:ext>
                </a:extLst>
              </p:cNvPr>
              <p:cNvSpPr/>
              <p:nvPr/>
            </p:nvSpPr>
            <p:spPr>
              <a:xfrm>
                <a:off x="1411447" y="2720785"/>
                <a:ext cx="53996" cy="56506"/>
              </a:xfrm>
              <a:custGeom>
                <a:avLst/>
                <a:gdLst>
                  <a:gd name="connsiteX0" fmla="*/ -262 w 69225"/>
                  <a:gd name="connsiteY0" fmla="*/ -247 h 72444"/>
                  <a:gd name="connsiteX1" fmla="*/ -262 w 69225"/>
                  <a:gd name="connsiteY1" fmla="*/ 897 h 72444"/>
                  <a:gd name="connsiteX2" fmla="*/ 1168 w 69225"/>
                  <a:gd name="connsiteY2" fmla="*/ 3949 h 72444"/>
                  <a:gd name="connsiteX3" fmla="*/ 6699 w 69225"/>
                  <a:gd name="connsiteY3" fmla="*/ 14819 h 72444"/>
                  <a:gd name="connsiteX4" fmla="*/ 15185 w 69225"/>
                  <a:gd name="connsiteY4" fmla="*/ 29408 h 72444"/>
                  <a:gd name="connsiteX5" fmla="*/ 26151 w 69225"/>
                  <a:gd name="connsiteY5" fmla="*/ 44760 h 72444"/>
                  <a:gd name="connsiteX6" fmla="*/ 38547 w 69225"/>
                  <a:gd name="connsiteY6" fmla="*/ 58395 h 72444"/>
                  <a:gd name="connsiteX7" fmla="*/ 50847 w 69225"/>
                  <a:gd name="connsiteY7" fmla="*/ 67930 h 72444"/>
                  <a:gd name="connsiteX8" fmla="*/ 68964 w 69225"/>
                  <a:gd name="connsiteY8" fmla="*/ 69456 h 72444"/>
                  <a:gd name="connsiteX9" fmla="*/ 43791 w 69225"/>
                  <a:gd name="connsiteY9" fmla="*/ 36369 h 72444"/>
                  <a:gd name="connsiteX10" fmla="*/ 32349 w 69225"/>
                  <a:gd name="connsiteY10" fmla="*/ 24259 h 72444"/>
                  <a:gd name="connsiteX11" fmla="*/ 21955 w 69225"/>
                  <a:gd name="connsiteY11" fmla="*/ 14724 h 72444"/>
                  <a:gd name="connsiteX12" fmla="*/ 5745 w 69225"/>
                  <a:gd name="connsiteY12" fmla="*/ 2995 h 72444"/>
                  <a:gd name="connsiteX13" fmla="*/ 978 w 69225"/>
                  <a:gd name="connsiteY13" fmla="*/ 325 h 7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9225" h="72444">
                    <a:moveTo>
                      <a:pt x="-262" y="-247"/>
                    </a:moveTo>
                    <a:lnTo>
                      <a:pt x="-262" y="897"/>
                    </a:lnTo>
                    <a:cubicBezTo>
                      <a:pt x="-262" y="1565"/>
                      <a:pt x="501" y="2709"/>
                      <a:pt x="1168" y="3949"/>
                    </a:cubicBezTo>
                    <a:cubicBezTo>
                      <a:pt x="1836" y="5188"/>
                      <a:pt x="4315" y="10433"/>
                      <a:pt x="6699" y="14819"/>
                    </a:cubicBezTo>
                    <a:cubicBezTo>
                      <a:pt x="9083" y="19205"/>
                      <a:pt x="12039" y="24354"/>
                      <a:pt x="15185" y="29408"/>
                    </a:cubicBezTo>
                    <a:cubicBezTo>
                      <a:pt x="18332" y="34462"/>
                      <a:pt x="22337" y="39706"/>
                      <a:pt x="26151" y="44760"/>
                    </a:cubicBezTo>
                    <a:cubicBezTo>
                      <a:pt x="30041" y="49518"/>
                      <a:pt x="34179" y="54076"/>
                      <a:pt x="38547" y="58395"/>
                    </a:cubicBezTo>
                    <a:cubicBezTo>
                      <a:pt x="42322" y="61980"/>
                      <a:pt x="46442" y="65165"/>
                      <a:pt x="50847" y="67930"/>
                    </a:cubicBezTo>
                    <a:cubicBezTo>
                      <a:pt x="58761" y="72698"/>
                      <a:pt x="65245" y="73842"/>
                      <a:pt x="68964" y="69456"/>
                    </a:cubicBezTo>
                    <a:cubicBezTo>
                      <a:pt x="61393" y="57823"/>
                      <a:pt x="52983" y="46762"/>
                      <a:pt x="43791" y="36369"/>
                    </a:cubicBezTo>
                    <a:cubicBezTo>
                      <a:pt x="39881" y="31887"/>
                      <a:pt x="36163" y="27882"/>
                      <a:pt x="32349" y="24259"/>
                    </a:cubicBezTo>
                    <a:cubicBezTo>
                      <a:pt x="29088" y="20865"/>
                      <a:pt x="25617" y="17680"/>
                      <a:pt x="21955" y="14724"/>
                    </a:cubicBezTo>
                    <a:cubicBezTo>
                      <a:pt x="16863" y="10395"/>
                      <a:pt x="11447" y="6476"/>
                      <a:pt x="5745" y="2995"/>
                    </a:cubicBezTo>
                    <a:lnTo>
                      <a:pt x="978" y="325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060" name="任意多边形: 形状 1059">
                <a:extLst>
                  <a:ext uri="{FF2B5EF4-FFF2-40B4-BE49-F238E27FC236}">
                    <a16:creationId xmlns:a16="http://schemas.microsoft.com/office/drawing/2014/main" id="{322C2BBD-928C-894E-8F69-446C5A142805}"/>
                  </a:ext>
                </a:extLst>
              </p:cNvPr>
              <p:cNvSpPr/>
              <p:nvPr/>
            </p:nvSpPr>
            <p:spPr>
              <a:xfrm>
                <a:off x="1403341" y="2659426"/>
                <a:ext cx="39270" cy="64413"/>
              </a:xfrm>
              <a:custGeom>
                <a:avLst/>
                <a:gdLst>
                  <a:gd name="connsiteX0" fmla="*/ -262 w 50346"/>
                  <a:gd name="connsiteY0" fmla="*/ -247 h 82581"/>
                  <a:gd name="connsiteX1" fmla="*/ 787 w 50346"/>
                  <a:gd name="connsiteY1" fmla="*/ 4140 h 82581"/>
                  <a:gd name="connsiteX2" fmla="*/ 3743 w 50346"/>
                  <a:gd name="connsiteY2" fmla="*/ 15296 h 82581"/>
                  <a:gd name="connsiteX3" fmla="*/ 8796 w 50346"/>
                  <a:gd name="connsiteY3" fmla="*/ 30648 h 82581"/>
                  <a:gd name="connsiteX4" fmla="*/ 15948 w 50346"/>
                  <a:gd name="connsiteY4" fmla="*/ 47430 h 82581"/>
                  <a:gd name="connsiteX5" fmla="*/ 33874 w 50346"/>
                  <a:gd name="connsiteY5" fmla="*/ 75082 h 82581"/>
                  <a:gd name="connsiteX6" fmla="*/ 50084 w 50346"/>
                  <a:gd name="connsiteY6" fmla="*/ 81089 h 82581"/>
                  <a:gd name="connsiteX7" fmla="*/ 45984 w 50346"/>
                  <a:gd name="connsiteY7" fmla="*/ 70696 h 82581"/>
                  <a:gd name="connsiteX8" fmla="*/ 41884 w 50346"/>
                  <a:gd name="connsiteY8" fmla="*/ 61160 h 82581"/>
                  <a:gd name="connsiteX9" fmla="*/ 33684 w 50346"/>
                  <a:gd name="connsiteY9" fmla="*/ 44378 h 82581"/>
                  <a:gd name="connsiteX10" fmla="*/ 17760 w 50346"/>
                  <a:gd name="connsiteY10" fmla="*/ 19491 h 82581"/>
                  <a:gd name="connsiteX11" fmla="*/ 10704 w 50346"/>
                  <a:gd name="connsiteY11" fmla="*/ 10814 h 82581"/>
                  <a:gd name="connsiteX12" fmla="*/ 5078 w 50346"/>
                  <a:gd name="connsiteY12" fmla="*/ 4807 h 82581"/>
                  <a:gd name="connsiteX13" fmla="*/ -262 w 50346"/>
                  <a:gd name="connsiteY13" fmla="*/ -247 h 82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0346" h="82581">
                    <a:moveTo>
                      <a:pt x="-262" y="-247"/>
                    </a:moveTo>
                    <a:lnTo>
                      <a:pt x="787" y="4140"/>
                    </a:lnTo>
                    <a:cubicBezTo>
                      <a:pt x="1454" y="6810"/>
                      <a:pt x="2217" y="10719"/>
                      <a:pt x="3743" y="15296"/>
                    </a:cubicBezTo>
                    <a:cubicBezTo>
                      <a:pt x="5268" y="19873"/>
                      <a:pt x="6794" y="24831"/>
                      <a:pt x="8796" y="30648"/>
                    </a:cubicBezTo>
                    <a:cubicBezTo>
                      <a:pt x="10799" y="36464"/>
                      <a:pt x="13183" y="41899"/>
                      <a:pt x="15948" y="47430"/>
                    </a:cubicBezTo>
                    <a:cubicBezTo>
                      <a:pt x="20534" y="57480"/>
                      <a:pt x="26580" y="66796"/>
                      <a:pt x="33874" y="75082"/>
                    </a:cubicBezTo>
                    <a:cubicBezTo>
                      <a:pt x="40167" y="81375"/>
                      <a:pt x="45889" y="84140"/>
                      <a:pt x="50084" y="81089"/>
                    </a:cubicBezTo>
                    <a:cubicBezTo>
                      <a:pt x="48845" y="77465"/>
                      <a:pt x="47414" y="74033"/>
                      <a:pt x="45984" y="70696"/>
                    </a:cubicBezTo>
                    <a:cubicBezTo>
                      <a:pt x="44554" y="67358"/>
                      <a:pt x="43314" y="64212"/>
                      <a:pt x="41884" y="61160"/>
                    </a:cubicBezTo>
                    <a:cubicBezTo>
                      <a:pt x="39023" y="55058"/>
                      <a:pt x="36449" y="49432"/>
                      <a:pt x="33684" y="44378"/>
                    </a:cubicBezTo>
                    <a:cubicBezTo>
                      <a:pt x="28935" y="35739"/>
                      <a:pt x="23614" y="27425"/>
                      <a:pt x="17760" y="19491"/>
                    </a:cubicBezTo>
                    <a:cubicBezTo>
                      <a:pt x="15281" y="16154"/>
                      <a:pt x="12801" y="13293"/>
                      <a:pt x="10704" y="10814"/>
                    </a:cubicBezTo>
                    <a:cubicBezTo>
                      <a:pt x="8606" y="8335"/>
                      <a:pt x="6699" y="6333"/>
                      <a:pt x="5078" y="4807"/>
                    </a:cubicBezTo>
                    <a:cubicBezTo>
                      <a:pt x="3419" y="2995"/>
                      <a:pt x="1636" y="1307"/>
                      <a:pt x="-262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061" name="任意多边形: 形状 1060">
                <a:extLst>
                  <a:ext uri="{FF2B5EF4-FFF2-40B4-BE49-F238E27FC236}">
                    <a16:creationId xmlns:a16="http://schemas.microsoft.com/office/drawing/2014/main" id="{D9071598-47D0-54E9-B011-53617FFEC5D4}"/>
                  </a:ext>
                </a:extLst>
              </p:cNvPr>
              <p:cNvSpPr/>
              <p:nvPr/>
            </p:nvSpPr>
            <p:spPr>
              <a:xfrm>
                <a:off x="1407431" y="2598141"/>
                <a:ext cx="23799" cy="67646"/>
              </a:xfrm>
              <a:custGeom>
                <a:avLst/>
                <a:gdLst>
                  <a:gd name="connsiteX0" fmla="*/ -262 w 30512"/>
                  <a:gd name="connsiteY0" fmla="*/ -247 h 86726"/>
                  <a:gd name="connsiteX1" fmla="*/ -262 w 30512"/>
                  <a:gd name="connsiteY1" fmla="*/ 3949 h 86726"/>
                  <a:gd name="connsiteX2" fmla="*/ 501 w 30512"/>
                  <a:gd name="connsiteY2" fmla="*/ 14819 h 86726"/>
                  <a:gd name="connsiteX3" fmla="*/ 2313 w 30512"/>
                  <a:gd name="connsiteY3" fmla="*/ 29980 h 86726"/>
                  <a:gd name="connsiteX4" fmla="*/ 3743 w 30512"/>
                  <a:gd name="connsiteY4" fmla="*/ 38371 h 86726"/>
                  <a:gd name="connsiteX5" fmla="*/ 5650 w 30512"/>
                  <a:gd name="connsiteY5" fmla="*/ 46953 h 86726"/>
                  <a:gd name="connsiteX6" fmla="*/ 7843 w 30512"/>
                  <a:gd name="connsiteY6" fmla="*/ 55248 h 86726"/>
                  <a:gd name="connsiteX7" fmla="*/ 10608 w 30512"/>
                  <a:gd name="connsiteY7" fmla="*/ 63163 h 86726"/>
                  <a:gd name="connsiteX8" fmla="*/ 16711 w 30512"/>
                  <a:gd name="connsiteY8" fmla="*/ 76512 h 86726"/>
                  <a:gd name="connsiteX9" fmla="*/ 30251 w 30512"/>
                  <a:gd name="connsiteY9" fmla="*/ 86047 h 86726"/>
                  <a:gd name="connsiteX10" fmla="*/ 12515 w 30512"/>
                  <a:gd name="connsiteY10" fmla="*/ 21494 h 86726"/>
                  <a:gd name="connsiteX11" fmla="*/ 3648 w 30512"/>
                  <a:gd name="connsiteY11" fmla="*/ 4998 h 86726"/>
                  <a:gd name="connsiteX12" fmla="*/ 692 w 30512"/>
                  <a:gd name="connsiteY12" fmla="*/ 897 h 867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0512" h="86726">
                    <a:moveTo>
                      <a:pt x="-262" y="-247"/>
                    </a:moveTo>
                    <a:cubicBezTo>
                      <a:pt x="-262" y="-247"/>
                      <a:pt x="-262" y="1279"/>
                      <a:pt x="-262" y="3949"/>
                    </a:cubicBezTo>
                    <a:cubicBezTo>
                      <a:pt x="-262" y="6619"/>
                      <a:pt x="-262" y="10337"/>
                      <a:pt x="501" y="14819"/>
                    </a:cubicBezTo>
                    <a:cubicBezTo>
                      <a:pt x="1264" y="19300"/>
                      <a:pt x="1455" y="24354"/>
                      <a:pt x="2313" y="29980"/>
                    </a:cubicBezTo>
                    <a:cubicBezTo>
                      <a:pt x="2789" y="32745"/>
                      <a:pt x="3171" y="35606"/>
                      <a:pt x="3743" y="38371"/>
                    </a:cubicBezTo>
                    <a:cubicBezTo>
                      <a:pt x="4315" y="41136"/>
                      <a:pt x="4983" y="44092"/>
                      <a:pt x="5650" y="46953"/>
                    </a:cubicBezTo>
                    <a:cubicBezTo>
                      <a:pt x="6317" y="49813"/>
                      <a:pt x="7080" y="52579"/>
                      <a:pt x="7843" y="55248"/>
                    </a:cubicBezTo>
                    <a:cubicBezTo>
                      <a:pt x="8606" y="57918"/>
                      <a:pt x="9655" y="60683"/>
                      <a:pt x="10608" y="63163"/>
                    </a:cubicBezTo>
                    <a:cubicBezTo>
                      <a:pt x="12229" y="67787"/>
                      <a:pt x="14270" y="72259"/>
                      <a:pt x="16711" y="76512"/>
                    </a:cubicBezTo>
                    <a:cubicBezTo>
                      <a:pt x="21192" y="83854"/>
                      <a:pt x="25769" y="87859"/>
                      <a:pt x="30251" y="86047"/>
                    </a:cubicBezTo>
                    <a:cubicBezTo>
                      <a:pt x="27543" y="63773"/>
                      <a:pt x="21574" y="42023"/>
                      <a:pt x="12515" y="21494"/>
                    </a:cubicBezTo>
                    <a:cubicBezTo>
                      <a:pt x="9979" y="15782"/>
                      <a:pt x="7013" y="10271"/>
                      <a:pt x="3648" y="4998"/>
                    </a:cubicBezTo>
                    <a:cubicBezTo>
                      <a:pt x="2732" y="3577"/>
                      <a:pt x="1750" y="2213"/>
                      <a:pt x="692" y="89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062" name="任意多边形: 形状 1061">
                <a:extLst>
                  <a:ext uri="{FF2B5EF4-FFF2-40B4-BE49-F238E27FC236}">
                    <a16:creationId xmlns:a16="http://schemas.microsoft.com/office/drawing/2014/main" id="{CE51F318-20C8-46A5-A91A-AC926487A2DF}"/>
                  </a:ext>
                </a:extLst>
              </p:cNvPr>
              <p:cNvSpPr/>
              <p:nvPr/>
            </p:nvSpPr>
            <p:spPr>
              <a:xfrm>
                <a:off x="1420686" y="2539757"/>
                <a:ext cx="12195" cy="67383"/>
              </a:xfrm>
              <a:custGeom>
                <a:avLst/>
                <a:gdLst>
                  <a:gd name="connsiteX0" fmla="*/ 3054 w 15634"/>
                  <a:gd name="connsiteY0" fmla="*/ -247 h 86389"/>
                  <a:gd name="connsiteX1" fmla="*/ 1052 w 15634"/>
                  <a:gd name="connsiteY1" fmla="*/ 13580 h 86389"/>
                  <a:gd name="connsiteX2" fmla="*/ -92 w 15634"/>
                  <a:gd name="connsiteY2" fmla="*/ 27691 h 86389"/>
                  <a:gd name="connsiteX3" fmla="*/ -92 w 15634"/>
                  <a:gd name="connsiteY3" fmla="*/ 43902 h 86389"/>
                  <a:gd name="connsiteX4" fmla="*/ 4389 w 15634"/>
                  <a:gd name="connsiteY4" fmla="*/ 73461 h 86389"/>
                  <a:gd name="connsiteX5" fmla="*/ 8775 w 15634"/>
                  <a:gd name="connsiteY5" fmla="*/ 82996 h 86389"/>
                  <a:gd name="connsiteX6" fmla="*/ 14687 w 15634"/>
                  <a:gd name="connsiteY6" fmla="*/ 86143 h 86389"/>
                  <a:gd name="connsiteX7" fmla="*/ 15355 w 15634"/>
                  <a:gd name="connsiteY7" fmla="*/ 67072 h 86389"/>
                  <a:gd name="connsiteX8" fmla="*/ 14783 w 15634"/>
                  <a:gd name="connsiteY8" fmla="*/ 50290 h 86389"/>
                  <a:gd name="connsiteX9" fmla="*/ 13066 w 15634"/>
                  <a:gd name="connsiteY9" fmla="*/ 35701 h 86389"/>
                  <a:gd name="connsiteX10" fmla="*/ 10873 w 15634"/>
                  <a:gd name="connsiteY10" fmla="*/ 23496 h 86389"/>
                  <a:gd name="connsiteX11" fmla="*/ 5819 w 15634"/>
                  <a:gd name="connsiteY11" fmla="*/ 6428 h 86389"/>
                  <a:gd name="connsiteX12" fmla="*/ 3054 w 15634"/>
                  <a:gd name="connsiteY12" fmla="*/ -247 h 863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5634" h="86389">
                    <a:moveTo>
                      <a:pt x="3054" y="-247"/>
                    </a:moveTo>
                    <a:cubicBezTo>
                      <a:pt x="3054" y="-247"/>
                      <a:pt x="2101" y="5284"/>
                      <a:pt x="1052" y="13580"/>
                    </a:cubicBezTo>
                    <a:cubicBezTo>
                      <a:pt x="1052" y="17775"/>
                      <a:pt x="289" y="22543"/>
                      <a:pt x="-92" y="27691"/>
                    </a:cubicBezTo>
                    <a:cubicBezTo>
                      <a:pt x="-474" y="32841"/>
                      <a:pt x="-92" y="38466"/>
                      <a:pt x="-92" y="43902"/>
                    </a:cubicBezTo>
                    <a:cubicBezTo>
                      <a:pt x="89" y="53913"/>
                      <a:pt x="1595" y="63849"/>
                      <a:pt x="4389" y="73461"/>
                    </a:cubicBezTo>
                    <a:cubicBezTo>
                      <a:pt x="5247" y="76884"/>
                      <a:pt x="6735" y="80116"/>
                      <a:pt x="8775" y="82996"/>
                    </a:cubicBezTo>
                    <a:cubicBezTo>
                      <a:pt x="10091" y="84970"/>
                      <a:pt x="12313" y="86152"/>
                      <a:pt x="14687" y="86143"/>
                    </a:cubicBezTo>
                    <a:cubicBezTo>
                      <a:pt x="15164" y="79277"/>
                      <a:pt x="15450" y="72889"/>
                      <a:pt x="15355" y="67072"/>
                    </a:cubicBezTo>
                    <a:cubicBezTo>
                      <a:pt x="15259" y="61256"/>
                      <a:pt x="15355" y="55439"/>
                      <a:pt x="14783" y="50290"/>
                    </a:cubicBezTo>
                    <a:cubicBezTo>
                      <a:pt x="14210" y="45141"/>
                      <a:pt x="13829" y="40183"/>
                      <a:pt x="13066" y="35701"/>
                    </a:cubicBezTo>
                    <a:cubicBezTo>
                      <a:pt x="12303" y="31220"/>
                      <a:pt x="11731" y="27215"/>
                      <a:pt x="10873" y="23496"/>
                    </a:cubicBezTo>
                    <a:cubicBezTo>
                      <a:pt x="9529" y="17708"/>
                      <a:pt x="7841" y="12006"/>
                      <a:pt x="5819" y="6428"/>
                    </a:cubicBezTo>
                    <a:cubicBezTo>
                      <a:pt x="5038" y="4149"/>
                      <a:pt x="4112" y="1918"/>
                      <a:pt x="3054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063" name="任意多边形: 形状 1062">
                <a:extLst>
                  <a:ext uri="{FF2B5EF4-FFF2-40B4-BE49-F238E27FC236}">
                    <a16:creationId xmlns:a16="http://schemas.microsoft.com/office/drawing/2014/main" id="{E5907EC7-2AE0-AA24-66CA-19FA19F58B18}"/>
                  </a:ext>
                </a:extLst>
              </p:cNvPr>
              <p:cNvSpPr/>
              <p:nvPr/>
            </p:nvSpPr>
            <p:spPr>
              <a:xfrm>
                <a:off x="1439778" y="2487471"/>
                <a:ext cx="12277" cy="62623"/>
              </a:xfrm>
              <a:custGeom>
                <a:avLst/>
                <a:gdLst>
                  <a:gd name="connsiteX0" fmla="*/ 12904 w 15740"/>
                  <a:gd name="connsiteY0" fmla="*/ -247 h 80286"/>
                  <a:gd name="connsiteX1" fmla="*/ 11569 w 15740"/>
                  <a:gd name="connsiteY1" fmla="*/ 2995 h 80286"/>
                  <a:gd name="connsiteX2" fmla="*/ 8613 w 15740"/>
                  <a:gd name="connsiteY2" fmla="*/ 11672 h 80286"/>
                  <a:gd name="connsiteX3" fmla="*/ 4989 w 15740"/>
                  <a:gd name="connsiteY3" fmla="*/ 24068 h 80286"/>
                  <a:gd name="connsiteX4" fmla="*/ 1843 w 15740"/>
                  <a:gd name="connsiteY4" fmla="*/ 38562 h 80286"/>
                  <a:gd name="connsiteX5" fmla="*/ 31 w 15740"/>
                  <a:gd name="connsiteY5" fmla="*/ 53151 h 80286"/>
                  <a:gd name="connsiteX6" fmla="*/ 31 w 15740"/>
                  <a:gd name="connsiteY6" fmla="*/ 66214 h 80286"/>
                  <a:gd name="connsiteX7" fmla="*/ 6992 w 15740"/>
                  <a:gd name="connsiteY7" fmla="*/ 80040 h 80286"/>
                  <a:gd name="connsiteX8" fmla="*/ 15478 w 15740"/>
                  <a:gd name="connsiteY8" fmla="*/ 22352 h 80286"/>
                  <a:gd name="connsiteX9" fmla="*/ 13953 w 15740"/>
                  <a:gd name="connsiteY9" fmla="*/ 5761 h 80286"/>
                  <a:gd name="connsiteX10" fmla="*/ 12904 w 15740"/>
                  <a:gd name="connsiteY10" fmla="*/ -247 h 802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5740" h="80286">
                    <a:moveTo>
                      <a:pt x="12904" y="-247"/>
                    </a:moveTo>
                    <a:lnTo>
                      <a:pt x="11569" y="2995"/>
                    </a:lnTo>
                    <a:cubicBezTo>
                      <a:pt x="10806" y="4998"/>
                      <a:pt x="9757" y="7954"/>
                      <a:pt x="8613" y="11672"/>
                    </a:cubicBezTo>
                    <a:cubicBezTo>
                      <a:pt x="7469" y="15391"/>
                      <a:pt x="6134" y="19491"/>
                      <a:pt x="4989" y="24068"/>
                    </a:cubicBezTo>
                    <a:cubicBezTo>
                      <a:pt x="3845" y="28645"/>
                      <a:pt x="2701" y="33603"/>
                      <a:pt x="1843" y="38562"/>
                    </a:cubicBezTo>
                    <a:cubicBezTo>
                      <a:pt x="985" y="43520"/>
                      <a:pt x="413" y="48097"/>
                      <a:pt x="31" y="53151"/>
                    </a:cubicBezTo>
                    <a:cubicBezTo>
                      <a:pt x="-360" y="57499"/>
                      <a:pt x="-360" y="61866"/>
                      <a:pt x="31" y="66214"/>
                    </a:cubicBezTo>
                    <a:cubicBezTo>
                      <a:pt x="699" y="73842"/>
                      <a:pt x="3083" y="79182"/>
                      <a:pt x="6992" y="80040"/>
                    </a:cubicBezTo>
                    <a:cubicBezTo>
                      <a:pt x="12637" y="61332"/>
                      <a:pt x="15497" y="41890"/>
                      <a:pt x="15478" y="22352"/>
                    </a:cubicBezTo>
                    <a:cubicBezTo>
                      <a:pt x="15316" y="16793"/>
                      <a:pt x="14801" y="11253"/>
                      <a:pt x="13953" y="5761"/>
                    </a:cubicBezTo>
                    <a:cubicBezTo>
                      <a:pt x="13752" y="3739"/>
                      <a:pt x="13400" y="1727"/>
                      <a:pt x="12904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064" name="任意多边形: 形状 1063">
                <a:extLst>
                  <a:ext uri="{FF2B5EF4-FFF2-40B4-BE49-F238E27FC236}">
                    <a16:creationId xmlns:a16="http://schemas.microsoft.com/office/drawing/2014/main" id="{9C494253-CED3-8FDD-26A5-E83E2C76068F}"/>
                  </a:ext>
                </a:extLst>
              </p:cNvPr>
              <p:cNvSpPr/>
              <p:nvPr/>
            </p:nvSpPr>
            <p:spPr>
              <a:xfrm>
                <a:off x="1467359" y="2443739"/>
                <a:ext cx="18598" cy="54963"/>
              </a:xfrm>
              <a:custGeom>
                <a:avLst/>
                <a:gdLst>
                  <a:gd name="connsiteX0" fmla="*/ 23408 w 23844"/>
                  <a:gd name="connsiteY0" fmla="*/ -247 h 70465"/>
                  <a:gd name="connsiteX1" fmla="*/ 21692 w 23844"/>
                  <a:gd name="connsiteY1" fmla="*/ 2328 h 70465"/>
                  <a:gd name="connsiteX2" fmla="*/ 17591 w 23844"/>
                  <a:gd name="connsiteY2" fmla="*/ 9479 h 70465"/>
                  <a:gd name="connsiteX3" fmla="*/ 6626 w 23844"/>
                  <a:gd name="connsiteY3" fmla="*/ 31792 h 70465"/>
                  <a:gd name="connsiteX4" fmla="*/ 2335 w 23844"/>
                  <a:gd name="connsiteY4" fmla="*/ 44474 h 70465"/>
                  <a:gd name="connsiteX5" fmla="*/ 46 w 23844"/>
                  <a:gd name="connsiteY5" fmla="*/ 56011 h 70465"/>
                  <a:gd name="connsiteX6" fmla="*/ 3575 w 23844"/>
                  <a:gd name="connsiteY6" fmla="*/ 70219 h 70465"/>
                  <a:gd name="connsiteX7" fmla="*/ 21882 w 23844"/>
                  <a:gd name="connsiteY7" fmla="*/ 20731 h 70465"/>
                  <a:gd name="connsiteX8" fmla="*/ 23503 w 23844"/>
                  <a:gd name="connsiteY8" fmla="*/ 5474 h 70465"/>
                  <a:gd name="connsiteX9" fmla="*/ 23408 w 23844"/>
                  <a:gd name="connsiteY9" fmla="*/ -247 h 704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3844" h="70465">
                    <a:moveTo>
                      <a:pt x="23408" y="-247"/>
                    </a:moveTo>
                    <a:lnTo>
                      <a:pt x="21692" y="2328"/>
                    </a:lnTo>
                    <a:cubicBezTo>
                      <a:pt x="20738" y="4044"/>
                      <a:pt x="19212" y="6523"/>
                      <a:pt x="17591" y="9479"/>
                    </a:cubicBezTo>
                    <a:cubicBezTo>
                      <a:pt x="13367" y="16621"/>
                      <a:pt x="9706" y="24087"/>
                      <a:pt x="6626" y="31792"/>
                    </a:cubicBezTo>
                    <a:cubicBezTo>
                      <a:pt x="4986" y="35940"/>
                      <a:pt x="3546" y="40173"/>
                      <a:pt x="2335" y="44474"/>
                    </a:cubicBezTo>
                    <a:cubicBezTo>
                      <a:pt x="1219" y="48240"/>
                      <a:pt x="447" y="52102"/>
                      <a:pt x="46" y="56011"/>
                    </a:cubicBezTo>
                    <a:cubicBezTo>
                      <a:pt x="-812" y="63067"/>
                      <a:pt x="46" y="68407"/>
                      <a:pt x="3575" y="70219"/>
                    </a:cubicBezTo>
                    <a:cubicBezTo>
                      <a:pt x="12356" y="54838"/>
                      <a:pt x="18545" y="38123"/>
                      <a:pt x="21882" y="20731"/>
                    </a:cubicBezTo>
                    <a:cubicBezTo>
                      <a:pt x="22817" y="15696"/>
                      <a:pt x="23350" y="10595"/>
                      <a:pt x="23503" y="5474"/>
                    </a:cubicBezTo>
                    <a:cubicBezTo>
                      <a:pt x="23637" y="3567"/>
                      <a:pt x="23598" y="1651"/>
                      <a:pt x="23408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065" name="任意多边形: 形状 1064">
                <a:extLst>
                  <a:ext uri="{FF2B5EF4-FFF2-40B4-BE49-F238E27FC236}">
                    <a16:creationId xmlns:a16="http://schemas.microsoft.com/office/drawing/2014/main" id="{02F85C38-0427-F453-52D3-269054C5B3D9}"/>
                  </a:ext>
                </a:extLst>
              </p:cNvPr>
              <p:cNvSpPr/>
              <p:nvPr/>
            </p:nvSpPr>
            <p:spPr>
              <a:xfrm>
                <a:off x="1503708" y="2410716"/>
                <a:ext cx="25399" cy="44848"/>
              </a:xfrm>
              <a:custGeom>
                <a:avLst/>
                <a:gdLst>
                  <a:gd name="connsiteX0" fmla="*/ 32302 w 32563"/>
                  <a:gd name="connsiteY0" fmla="*/ -247 h 57497"/>
                  <a:gd name="connsiteX1" fmla="*/ 25341 w 32563"/>
                  <a:gd name="connsiteY1" fmla="*/ 7000 h 57497"/>
                  <a:gd name="connsiteX2" fmla="*/ 18762 w 32563"/>
                  <a:gd name="connsiteY2" fmla="*/ 14724 h 57497"/>
                  <a:gd name="connsiteX3" fmla="*/ 11706 w 32563"/>
                  <a:gd name="connsiteY3" fmla="*/ 24259 h 57497"/>
                  <a:gd name="connsiteX4" fmla="*/ 5508 w 32563"/>
                  <a:gd name="connsiteY4" fmla="*/ 34366 h 57497"/>
                  <a:gd name="connsiteX5" fmla="*/ 1312 w 32563"/>
                  <a:gd name="connsiteY5" fmla="*/ 43901 h 57497"/>
                  <a:gd name="connsiteX6" fmla="*/ 1312 w 32563"/>
                  <a:gd name="connsiteY6" fmla="*/ 57251 h 57497"/>
                  <a:gd name="connsiteX7" fmla="*/ 26867 w 32563"/>
                  <a:gd name="connsiteY7" fmla="*/ 17870 h 57497"/>
                  <a:gd name="connsiteX8" fmla="*/ 32302 w 32563"/>
                  <a:gd name="connsiteY8" fmla="*/ -247 h 57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2563" h="57497">
                    <a:moveTo>
                      <a:pt x="32302" y="-247"/>
                    </a:moveTo>
                    <a:cubicBezTo>
                      <a:pt x="32302" y="-247"/>
                      <a:pt x="29441" y="2614"/>
                      <a:pt x="25341" y="7000"/>
                    </a:cubicBezTo>
                    <a:cubicBezTo>
                      <a:pt x="23024" y="9460"/>
                      <a:pt x="20821" y="12044"/>
                      <a:pt x="18762" y="14724"/>
                    </a:cubicBezTo>
                    <a:cubicBezTo>
                      <a:pt x="16235" y="17765"/>
                      <a:pt x="13880" y="20950"/>
                      <a:pt x="11706" y="24259"/>
                    </a:cubicBezTo>
                    <a:cubicBezTo>
                      <a:pt x="9465" y="27520"/>
                      <a:pt x="7396" y="30895"/>
                      <a:pt x="5508" y="34366"/>
                    </a:cubicBezTo>
                    <a:cubicBezTo>
                      <a:pt x="3858" y="37427"/>
                      <a:pt x="2447" y="40612"/>
                      <a:pt x="1312" y="43901"/>
                    </a:cubicBezTo>
                    <a:cubicBezTo>
                      <a:pt x="-690" y="49909"/>
                      <a:pt x="-881" y="54867"/>
                      <a:pt x="1312" y="57251"/>
                    </a:cubicBezTo>
                    <a:cubicBezTo>
                      <a:pt x="12163" y="45789"/>
                      <a:pt x="20821" y="32450"/>
                      <a:pt x="26867" y="17870"/>
                    </a:cubicBezTo>
                    <a:cubicBezTo>
                      <a:pt x="29508" y="12111"/>
                      <a:pt x="31339" y="6018"/>
                      <a:pt x="32302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066" name="任意多边形: 形状 1065">
                <a:extLst>
                  <a:ext uri="{FF2B5EF4-FFF2-40B4-BE49-F238E27FC236}">
                    <a16:creationId xmlns:a16="http://schemas.microsoft.com/office/drawing/2014/main" id="{A7ACDABE-F45D-77E2-9035-4289BCB285A9}"/>
                  </a:ext>
                </a:extLst>
              </p:cNvPr>
              <p:cNvSpPr/>
              <p:nvPr/>
            </p:nvSpPr>
            <p:spPr>
              <a:xfrm>
                <a:off x="1547414" y="2390040"/>
                <a:ext cx="29962" cy="33765"/>
              </a:xfrm>
              <a:custGeom>
                <a:avLst/>
                <a:gdLst>
                  <a:gd name="connsiteX0" fmla="*/ 38151 w 38413"/>
                  <a:gd name="connsiteY0" fmla="*/ -247 h 43289"/>
                  <a:gd name="connsiteX1" fmla="*/ 30714 w 38413"/>
                  <a:gd name="connsiteY1" fmla="*/ 4330 h 43289"/>
                  <a:gd name="connsiteX2" fmla="*/ 15648 w 38413"/>
                  <a:gd name="connsiteY2" fmla="*/ 16154 h 43289"/>
                  <a:gd name="connsiteX3" fmla="*/ 8306 w 38413"/>
                  <a:gd name="connsiteY3" fmla="*/ 23591 h 43289"/>
                  <a:gd name="connsiteX4" fmla="*/ 2775 w 38413"/>
                  <a:gd name="connsiteY4" fmla="*/ 31124 h 43289"/>
                  <a:gd name="connsiteX5" fmla="*/ 678 w 38413"/>
                  <a:gd name="connsiteY5" fmla="*/ 43043 h 43289"/>
                  <a:gd name="connsiteX6" fmla="*/ 10690 w 38413"/>
                  <a:gd name="connsiteY6" fmla="*/ 35701 h 43289"/>
                  <a:gd name="connsiteX7" fmla="*/ 18890 w 38413"/>
                  <a:gd name="connsiteY7" fmla="*/ 28454 h 43289"/>
                  <a:gd name="connsiteX8" fmla="*/ 25469 w 38413"/>
                  <a:gd name="connsiteY8" fmla="*/ 21303 h 43289"/>
                  <a:gd name="connsiteX9" fmla="*/ 30428 w 38413"/>
                  <a:gd name="connsiteY9" fmla="*/ 14628 h 43289"/>
                  <a:gd name="connsiteX10" fmla="*/ 36435 w 38413"/>
                  <a:gd name="connsiteY10" fmla="*/ 4044 h 43289"/>
                  <a:gd name="connsiteX11" fmla="*/ 38151 w 38413"/>
                  <a:gd name="connsiteY11" fmla="*/ -247 h 4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8413" h="43289">
                    <a:moveTo>
                      <a:pt x="38151" y="-247"/>
                    </a:moveTo>
                    <a:lnTo>
                      <a:pt x="30714" y="4330"/>
                    </a:lnTo>
                    <a:cubicBezTo>
                      <a:pt x="25441" y="7944"/>
                      <a:pt x="20406" y="11892"/>
                      <a:pt x="15648" y="16154"/>
                    </a:cubicBezTo>
                    <a:cubicBezTo>
                      <a:pt x="13073" y="18633"/>
                      <a:pt x="10594" y="21112"/>
                      <a:pt x="8306" y="23591"/>
                    </a:cubicBezTo>
                    <a:cubicBezTo>
                      <a:pt x="6275" y="25956"/>
                      <a:pt x="4425" y="28473"/>
                      <a:pt x="2775" y="31124"/>
                    </a:cubicBezTo>
                    <a:cubicBezTo>
                      <a:pt x="-85" y="35987"/>
                      <a:pt x="-1229" y="40183"/>
                      <a:pt x="678" y="43043"/>
                    </a:cubicBezTo>
                    <a:cubicBezTo>
                      <a:pt x="4215" y="40879"/>
                      <a:pt x="7562" y="38419"/>
                      <a:pt x="10690" y="35701"/>
                    </a:cubicBezTo>
                    <a:cubicBezTo>
                      <a:pt x="13588" y="33479"/>
                      <a:pt x="16335" y="31057"/>
                      <a:pt x="18890" y="28454"/>
                    </a:cubicBezTo>
                    <a:cubicBezTo>
                      <a:pt x="21369" y="25975"/>
                      <a:pt x="23467" y="23591"/>
                      <a:pt x="25469" y="21303"/>
                    </a:cubicBezTo>
                    <a:cubicBezTo>
                      <a:pt x="27271" y="19196"/>
                      <a:pt x="28930" y="16964"/>
                      <a:pt x="30428" y="14628"/>
                    </a:cubicBezTo>
                    <a:cubicBezTo>
                      <a:pt x="32659" y="11234"/>
                      <a:pt x="34671" y="7696"/>
                      <a:pt x="36435" y="4044"/>
                    </a:cubicBezTo>
                    <a:cubicBezTo>
                      <a:pt x="37102" y="2652"/>
                      <a:pt x="37674" y="1222"/>
                      <a:pt x="38151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067" name="任意多边形: 形状 1066">
                <a:extLst>
                  <a:ext uri="{FF2B5EF4-FFF2-40B4-BE49-F238E27FC236}">
                    <a16:creationId xmlns:a16="http://schemas.microsoft.com/office/drawing/2014/main" id="{BB559BC0-66A0-8875-7CC9-0B6D78557DA8}"/>
                  </a:ext>
                </a:extLst>
              </p:cNvPr>
              <p:cNvSpPr/>
              <p:nvPr/>
            </p:nvSpPr>
            <p:spPr>
              <a:xfrm>
                <a:off x="1578790" y="2819406"/>
                <a:ext cx="59342" cy="54889"/>
              </a:xfrm>
              <a:custGeom>
                <a:avLst/>
                <a:gdLst>
                  <a:gd name="connsiteX0" fmla="*/ -262 w 76079"/>
                  <a:gd name="connsiteY0" fmla="*/ -247 h 70370"/>
                  <a:gd name="connsiteX1" fmla="*/ 2694 w 76079"/>
                  <a:gd name="connsiteY1" fmla="*/ 2328 h 70370"/>
                  <a:gd name="connsiteX2" fmla="*/ 10513 w 76079"/>
                  <a:gd name="connsiteY2" fmla="*/ 8812 h 70370"/>
                  <a:gd name="connsiteX3" fmla="*/ 22146 w 76079"/>
                  <a:gd name="connsiteY3" fmla="*/ 17870 h 70370"/>
                  <a:gd name="connsiteX4" fmla="*/ 36067 w 76079"/>
                  <a:gd name="connsiteY4" fmla="*/ 27978 h 70370"/>
                  <a:gd name="connsiteX5" fmla="*/ 50656 w 76079"/>
                  <a:gd name="connsiteY5" fmla="*/ 38466 h 70370"/>
                  <a:gd name="connsiteX6" fmla="*/ 63815 w 76079"/>
                  <a:gd name="connsiteY6" fmla="*/ 48860 h 70370"/>
                  <a:gd name="connsiteX7" fmla="*/ 75639 w 76079"/>
                  <a:gd name="connsiteY7" fmla="*/ 70123 h 70370"/>
                  <a:gd name="connsiteX8" fmla="*/ 33207 w 76079"/>
                  <a:gd name="connsiteY8" fmla="*/ 54962 h 70370"/>
                  <a:gd name="connsiteX9" fmla="*/ 25769 w 76079"/>
                  <a:gd name="connsiteY9" fmla="*/ 49146 h 70370"/>
                  <a:gd name="connsiteX10" fmla="*/ 19571 w 76079"/>
                  <a:gd name="connsiteY10" fmla="*/ 42852 h 70370"/>
                  <a:gd name="connsiteX11" fmla="*/ 10036 w 76079"/>
                  <a:gd name="connsiteY11" fmla="*/ 30075 h 70370"/>
                  <a:gd name="connsiteX12" fmla="*/ 4220 w 76079"/>
                  <a:gd name="connsiteY12" fmla="*/ 18252 h 70370"/>
                  <a:gd name="connsiteX13" fmla="*/ 1168 w 76079"/>
                  <a:gd name="connsiteY13" fmla="*/ 8716 h 70370"/>
                  <a:gd name="connsiteX14" fmla="*/ -262 w 76079"/>
                  <a:gd name="connsiteY14" fmla="*/ -247 h 703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6079" h="70370">
                    <a:moveTo>
                      <a:pt x="-262" y="-247"/>
                    </a:moveTo>
                    <a:lnTo>
                      <a:pt x="2694" y="2328"/>
                    </a:lnTo>
                    <a:lnTo>
                      <a:pt x="10513" y="8812"/>
                    </a:lnTo>
                    <a:lnTo>
                      <a:pt x="22146" y="17870"/>
                    </a:lnTo>
                    <a:cubicBezTo>
                      <a:pt x="26532" y="20922"/>
                      <a:pt x="31204" y="24640"/>
                      <a:pt x="36067" y="27978"/>
                    </a:cubicBezTo>
                    <a:cubicBezTo>
                      <a:pt x="40930" y="31315"/>
                      <a:pt x="45603" y="34843"/>
                      <a:pt x="50656" y="38466"/>
                    </a:cubicBezTo>
                    <a:cubicBezTo>
                      <a:pt x="55710" y="42090"/>
                      <a:pt x="60191" y="45332"/>
                      <a:pt x="63815" y="48860"/>
                    </a:cubicBezTo>
                    <a:cubicBezTo>
                      <a:pt x="71538" y="55535"/>
                      <a:pt x="76878" y="62781"/>
                      <a:pt x="75639" y="70123"/>
                    </a:cubicBezTo>
                    <a:cubicBezTo>
                      <a:pt x="60401" y="68941"/>
                      <a:pt x="45746" y="63706"/>
                      <a:pt x="33207" y="54962"/>
                    </a:cubicBezTo>
                    <a:cubicBezTo>
                      <a:pt x="30537" y="53055"/>
                      <a:pt x="28058" y="51148"/>
                      <a:pt x="25769" y="49146"/>
                    </a:cubicBezTo>
                    <a:cubicBezTo>
                      <a:pt x="23481" y="47143"/>
                      <a:pt x="21478" y="44950"/>
                      <a:pt x="19571" y="42852"/>
                    </a:cubicBezTo>
                    <a:cubicBezTo>
                      <a:pt x="15929" y="38953"/>
                      <a:pt x="12735" y="34671"/>
                      <a:pt x="10036" y="30075"/>
                    </a:cubicBezTo>
                    <a:cubicBezTo>
                      <a:pt x="7700" y="26347"/>
                      <a:pt x="5745" y="22380"/>
                      <a:pt x="4220" y="18252"/>
                    </a:cubicBezTo>
                    <a:cubicBezTo>
                      <a:pt x="2999" y="15143"/>
                      <a:pt x="1979" y="11958"/>
                      <a:pt x="1168" y="8716"/>
                    </a:cubicBezTo>
                    <a:cubicBezTo>
                      <a:pt x="425" y="5779"/>
                      <a:pt x="-52" y="2776"/>
                      <a:pt x="-262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068" name="任意多边形: 形状 1067">
                <a:extLst>
                  <a:ext uri="{FF2B5EF4-FFF2-40B4-BE49-F238E27FC236}">
                    <a16:creationId xmlns:a16="http://schemas.microsoft.com/office/drawing/2014/main" id="{0D8F0D3C-6E00-C7DC-E8AC-B6C0BE7098A4}"/>
                  </a:ext>
                </a:extLst>
              </p:cNvPr>
              <p:cNvSpPr/>
              <p:nvPr/>
            </p:nvSpPr>
            <p:spPr>
              <a:xfrm>
                <a:off x="1544704" y="2801258"/>
                <a:ext cx="45427" cy="66193"/>
              </a:xfrm>
              <a:custGeom>
                <a:avLst/>
                <a:gdLst>
                  <a:gd name="connsiteX0" fmla="*/ -138 w 58240"/>
                  <a:gd name="connsiteY0" fmla="*/ -247 h 84863"/>
                  <a:gd name="connsiteX1" fmla="*/ 8348 w 58240"/>
                  <a:gd name="connsiteY1" fmla="*/ 10814 h 84863"/>
                  <a:gd name="connsiteX2" fmla="*/ 17883 w 58240"/>
                  <a:gd name="connsiteY2" fmla="*/ 22161 h 84863"/>
                  <a:gd name="connsiteX3" fmla="*/ 23223 w 58240"/>
                  <a:gd name="connsiteY3" fmla="*/ 28645 h 84863"/>
                  <a:gd name="connsiteX4" fmla="*/ 28849 w 58240"/>
                  <a:gd name="connsiteY4" fmla="*/ 35224 h 84863"/>
                  <a:gd name="connsiteX5" fmla="*/ 34665 w 58240"/>
                  <a:gd name="connsiteY5" fmla="*/ 41994 h 84863"/>
                  <a:gd name="connsiteX6" fmla="*/ 40386 w 58240"/>
                  <a:gd name="connsiteY6" fmla="*/ 48860 h 84863"/>
                  <a:gd name="connsiteX7" fmla="*/ 50494 w 58240"/>
                  <a:gd name="connsiteY7" fmla="*/ 61828 h 84863"/>
                  <a:gd name="connsiteX8" fmla="*/ 56978 w 58240"/>
                  <a:gd name="connsiteY8" fmla="*/ 73937 h 84863"/>
                  <a:gd name="connsiteX9" fmla="*/ 56978 w 58240"/>
                  <a:gd name="connsiteY9" fmla="*/ 84617 h 84863"/>
                  <a:gd name="connsiteX10" fmla="*/ 20839 w 58240"/>
                  <a:gd name="connsiteY10" fmla="*/ 59539 h 84863"/>
                  <a:gd name="connsiteX11" fmla="*/ 10446 w 58240"/>
                  <a:gd name="connsiteY11" fmla="*/ 44664 h 84863"/>
                  <a:gd name="connsiteX12" fmla="*/ 6822 w 58240"/>
                  <a:gd name="connsiteY12" fmla="*/ 37513 h 84863"/>
                  <a:gd name="connsiteX13" fmla="*/ 4248 w 58240"/>
                  <a:gd name="connsiteY13" fmla="*/ 30457 h 84863"/>
                  <a:gd name="connsiteX14" fmla="*/ -43 w 58240"/>
                  <a:gd name="connsiteY14" fmla="*/ 8335 h 84863"/>
                  <a:gd name="connsiteX15" fmla="*/ -138 w 58240"/>
                  <a:gd name="connsiteY15" fmla="*/ -247 h 84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58240" h="84863">
                    <a:moveTo>
                      <a:pt x="-138" y="-247"/>
                    </a:moveTo>
                    <a:lnTo>
                      <a:pt x="8348" y="10814"/>
                    </a:lnTo>
                    <a:cubicBezTo>
                      <a:pt x="11018" y="13961"/>
                      <a:pt x="13974" y="18156"/>
                      <a:pt x="17883" y="22161"/>
                    </a:cubicBezTo>
                    <a:lnTo>
                      <a:pt x="23223" y="28645"/>
                    </a:lnTo>
                    <a:cubicBezTo>
                      <a:pt x="25130" y="30743"/>
                      <a:pt x="26942" y="32936"/>
                      <a:pt x="28849" y="35224"/>
                    </a:cubicBezTo>
                    <a:cubicBezTo>
                      <a:pt x="30756" y="37513"/>
                      <a:pt x="32758" y="39801"/>
                      <a:pt x="34665" y="41994"/>
                    </a:cubicBezTo>
                    <a:cubicBezTo>
                      <a:pt x="36572" y="44188"/>
                      <a:pt x="38480" y="46571"/>
                      <a:pt x="40386" y="48860"/>
                    </a:cubicBezTo>
                    <a:cubicBezTo>
                      <a:pt x="44105" y="53151"/>
                      <a:pt x="47538" y="57727"/>
                      <a:pt x="50494" y="61828"/>
                    </a:cubicBezTo>
                    <a:cubicBezTo>
                      <a:pt x="53231" y="65527"/>
                      <a:pt x="55414" y="69608"/>
                      <a:pt x="56978" y="73937"/>
                    </a:cubicBezTo>
                    <a:cubicBezTo>
                      <a:pt x="58313" y="77370"/>
                      <a:pt x="58313" y="81184"/>
                      <a:pt x="56978" y="84617"/>
                    </a:cubicBezTo>
                    <a:cubicBezTo>
                      <a:pt x="43075" y="79315"/>
                      <a:pt x="30670" y="70705"/>
                      <a:pt x="20839" y="59539"/>
                    </a:cubicBezTo>
                    <a:cubicBezTo>
                      <a:pt x="16854" y="54972"/>
                      <a:pt x="13364" y="49985"/>
                      <a:pt x="10446" y="44664"/>
                    </a:cubicBezTo>
                    <a:cubicBezTo>
                      <a:pt x="9111" y="42185"/>
                      <a:pt x="7871" y="39801"/>
                      <a:pt x="6822" y="37513"/>
                    </a:cubicBezTo>
                    <a:cubicBezTo>
                      <a:pt x="5812" y="35215"/>
                      <a:pt x="4953" y="32860"/>
                      <a:pt x="4248" y="30457"/>
                    </a:cubicBezTo>
                    <a:cubicBezTo>
                      <a:pt x="1759" y="23324"/>
                      <a:pt x="310" y="15877"/>
                      <a:pt x="-43" y="8335"/>
                    </a:cubicBezTo>
                    <a:cubicBezTo>
                      <a:pt x="-300" y="5484"/>
                      <a:pt x="-329" y="2614"/>
                      <a:pt x="-138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069" name="任意多边形: 形状 1068">
                <a:extLst>
                  <a:ext uri="{FF2B5EF4-FFF2-40B4-BE49-F238E27FC236}">
                    <a16:creationId xmlns:a16="http://schemas.microsoft.com/office/drawing/2014/main" id="{28C375B1-6C67-C840-8B29-ABD5CB7EE295}"/>
                  </a:ext>
                </a:extLst>
              </p:cNvPr>
              <p:cNvSpPr/>
              <p:nvPr/>
            </p:nvSpPr>
            <p:spPr>
              <a:xfrm>
                <a:off x="1513188" y="2773665"/>
                <a:ext cx="31955" cy="73035"/>
              </a:xfrm>
              <a:custGeom>
                <a:avLst/>
                <a:gdLst>
                  <a:gd name="connsiteX0" fmla="*/ 2031 w 40968"/>
                  <a:gd name="connsiteY0" fmla="*/ -247 h 93635"/>
                  <a:gd name="connsiteX1" fmla="*/ 3652 w 40968"/>
                  <a:gd name="connsiteY1" fmla="*/ 3186 h 93635"/>
                  <a:gd name="connsiteX2" fmla="*/ 7943 w 40968"/>
                  <a:gd name="connsiteY2" fmla="*/ 12721 h 93635"/>
                  <a:gd name="connsiteX3" fmla="*/ 14331 w 40968"/>
                  <a:gd name="connsiteY3" fmla="*/ 25594 h 93635"/>
                  <a:gd name="connsiteX4" fmla="*/ 22055 w 40968"/>
                  <a:gd name="connsiteY4" fmla="*/ 40659 h 93635"/>
                  <a:gd name="connsiteX5" fmla="*/ 26155 w 40968"/>
                  <a:gd name="connsiteY5" fmla="*/ 48383 h 93635"/>
                  <a:gd name="connsiteX6" fmla="*/ 30160 w 40968"/>
                  <a:gd name="connsiteY6" fmla="*/ 56202 h 93635"/>
                  <a:gd name="connsiteX7" fmla="*/ 36930 w 40968"/>
                  <a:gd name="connsiteY7" fmla="*/ 70886 h 93635"/>
                  <a:gd name="connsiteX8" fmla="*/ 40553 w 40968"/>
                  <a:gd name="connsiteY8" fmla="*/ 83854 h 93635"/>
                  <a:gd name="connsiteX9" fmla="*/ 38551 w 40968"/>
                  <a:gd name="connsiteY9" fmla="*/ 93389 h 93635"/>
                  <a:gd name="connsiteX10" fmla="*/ 9945 w 40968"/>
                  <a:gd name="connsiteY10" fmla="*/ 60683 h 93635"/>
                  <a:gd name="connsiteX11" fmla="*/ 410 w 40968"/>
                  <a:gd name="connsiteY11" fmla="*/ 29599 h 93635"/>
                  <a:gd name="connsiteX12" fmla="*/ -258 w 40968"/>
                  <a:gd name="connsiteY12" fmla="*/ 17298 h 93635"/>
                  <a:gd name="connsiteX13" fmla="*/ 600 w 40968"/>
                  <a:gd name="connsiteY13" fmla="*/ 7763 h 93635"/>
                  <a:gd name="connsiteX14" fmla="*/ 2031 w 40968"/>
                  <a:gd name="connsiteY14" fmla="*/ -247 h 93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0968" h="93635">
                    <a:moveTo>
                      <a:pt x="2031" y="-247"/>
                    </a:moveTo>
                    <a:lnTo>
                      <a:pt x="3652" y="3186"/>
                    </a:lnTo>
                    <a:cubicBezTo>
                      <a:pt x="4701" y="5379"/>
                      <a:pt x="6036" y="8526"/>
                      <a:pt x="7943" y="12721"/>
                    </a:cubicBezTo>
                    <a:cubicBezTo>
                      <a:pt x="9850" y="16917"/>
                      <a:pt x="11852" y="20922"/>
                      <a:pt x="14331" y="25594"/>
                    </a:cubicBezTo>
                    <a:cubicBezTo>
                      <a:pt x="16810" y="30266"/>
                      <a:pt x="19385" y="35129"/>
                      <a:pt x="22055" y="40659"/>
                    </a:cubicBezTo>
                    <a:cubicBezTo>
                      <a:pt x="23390" y="43329"/>
                      <a:pt x="24820" y="45713"/>
                      <a:pt x="26155" y="48383"/>
                    </a:cubicBezTo>
                    <a:lnTo>
                      <a:pt x="30160" y="56202"/>
                    </a:lnTo>
                    <a:cubicBezTo>
                      <a:pt x="32734" y="61160"/>
                      <a:pt x="35023" y="66405"/>
                      <a:pt x="36930" y="70886"/>
                    </a:cubicBezTo>
                    <a:cubicBezTo>
                      <a:pt x="38741" y="75015"/>
                      <a:pt x="39962" y="79382"/>
                      <a:pt x="40553" y="83854"/>
                    </a:cubicBezTo>
                    <a:cubicBezTo>
                      <a:pt x="41049" y="87172"/>
                      <a:pt x="40334" y="90548"/>
                      <a:pt x="38551" y="93389"/>
                    </a:cubicBezTo>
                    <a:cubicBezTo>
                      <a:pt x="26670" y="84779"/>
                      <a:pt x="16896" y="73604"/>
                      <a:pt x="9945" y="60683"/>
                    </a:cubicBezTo>
                    <a:cubicBezTo>
                      <a:pt x="4939" y="50976"/>
                      <a:pt x="1716" y="40450"/>
                      <a:pt x="410" y="29599"/>
                    </a:cubicBezTo>
                    <a:cubicBezTo>
                      <a:pt x="-76" y="25517"/>
                      <a:pt x="-296" y="21408"/>
                      <a:pt x="-258" y="17298"/>
                    </a:cubicBezTo>
                    <a:cubicBezTo>
                      <a:pt x="-172" y="14104"/>
                      <a:pt x="114" y="10919"/>
                      <a:pt x="600" y="7763"/>
                    </a:cubicBezTo>
                    <a:cubicBezTo>
                      <a:pt x="906" y="5064"/>
                      <a:pt x="1382" y="2385"/>
                      <a:pt x="2031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070" name="任意多边形: 形状 1069">
                <a:extLst>
                  <a:ext uri="{FF2B5EF4-FFF2-40B4-BE49-F238E27FC236}">
                    <a16:creationId xmlns:a16="http://schemas.microsoft.com/office/drawing/2014/main" id="{B9E94759-BF80-A8DC-83BA-7669E01F9A35}"/>
                  </a:ext>
                </a:extLst>
              </p:cNvPr>
              <p:cNvSpPr/>
              <p:nvPr/>
            </p:nvSpPr>
            <p:spPr>
              <a:xfrm>
                <a:off x="1485626" y="2739081"/>
                <a:ext cx="20889" cy="74747"/>
              </a:xfrm>
              <a:custGeom>
                <a:avLst/>
                <a:gdLst>
                  <a:gd name="connsiteX0" fmla="*/ 6663 w 26781"/>
                  <a:gd name="connsiteY0" fmla="*/ -247 h 95829"/>
                  <a:gd name="connsiteX1" fmla="*/ 7521 w 26781"/>
                  <a:gd name="connsiteY1" fmla="*/ 3376 h 95829"/>
                  <a:gd name="connsiteX2" fmla="*/ 9810 w 26781"/>
                  <a:gd name="connsiteY2" fmla="*/ 12912 h 95829"/>
                  <a:gd name="connsiteX3" fmla="*/ 11431 w 26781"/>
                  <a:gd name="connsiteY3" fmla="*/ 19300 h 95829"/>
                  <a:gd name="connsiteX4" fmla="*/ 13338 w 26781"/>
                  <a:gd name="connsiteY4" fmla="*/ 26452 h 95829"/>
                  <a:gd name="connsiteX5" fmla="*/ 17629 w 26781"/>
                  <a:gd name="connsiteY5" fmla="*/ 42376 h 95829"/>
                  <a:gd name="connsiteX6" fmla="*/ 22110 w 26781"/>
                  <a:gd name="connsiteY6" fmla="*/ 58776 h 95829"/>
                  <a:gd name="connsiteX7" fmla="*/ 25543 w 26781"/>
                  <a:gd name="connsiteY7" fmla="*/ 74128 h 95829"/>
                  <a:gd name="connsiteX8" fmla="*/ 22587 w 26781"/>
                  <a:gd name="connsiteY8" fmla="*/ 95582 h 95829"/>
                  <a:gd name="connsiteX9" fmla="*/ 2754 w 26781"/>
                  <a:gd name="connsiteY9" fmla="*/ 58109 h 95829"/>
                  <a:gd name="connsiteX10" fmla="*/ -12 w 26781"/>
                  <a:gd name="connsiteY10" fmla="*/ 41327 h 95829"/>
                  <a:gd name="connsiteX11" fmla="*/ -12 w 26781"/>
                  <a:gd name="connsiteY11" fmla="*/ 26929 h 95829"/>
                  <a:gd name="connsiteX12" fmla="*/ 4088 w 26781"/>
                  <a:gd name="connsiteY12" fmla="*/ 6905 h 95829"/>
                  <a:gd name="connsiteX13" fmla="*/ 6663 w 26781"/>
                  <a:gd name="connsiteY13" fmla="*/ -247 h 958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6781" h="95829">
                    <a:moveTo>
                      <a:pt x="6663" y="-247"/>
                    </a:moveTo>
                    <a:cubicBezTo>
                      <a:pt x="6663" y="-247"/>
                      <a:pt x="6663" y="1088"/>
                      <a:pt x="7521" y="3376"/>
                    </a:cubicBezTo>
                    <a:cubicBezTo>
                      <a:pt x="8379" y="5665"/>
                      <a:pt x="8856" y="8907"/>
                      <a:pt x="9810" y="12912"/>
                    </a:cubicBezTo>
                    <a:cubicBezTo>
                      <a:pt x="10286" y="14914"/>
                      <a:pt x="10763" y="17107"/>
                      <a:pt x="11431" y="19300"/>
                    </a:cubicBezTo>
                    <a:cubicBezTo>
                      <a:pt x="12098" y="21494"/>
                      <a:pt x="12670" y="23973"/>
                      <a:pt x="13338" y="26452"/>
                    </a:cubicBezTo>
                    <a:cubicBezTo>
                      <a:pt x="14577" y="31601"/>
                      <a:pt x="16294" y="36750"/>
                      <a:pt x="17629" y="42376"/>
                    </a:cubicBezTo>
                    <a:cubicBezTo>
                      <a:pt x="18963" y="48002"/>
                      <a:pt x="20775" y="53341"/>
                      <a:pt x="22110" y="58776"/>
                    </a:cubicBezTo>
                    <a:cubicBezTo>
                      <a:pt x="23512" y="63830"/>
                      <a:pt x="24656" y="68960"/>
                      <a:pt x="25543" y="74128"/>
                    </a:cubicBezTo>
                    <a:cubicBezTo>
                      <a:pt x="27259" y="83663"/>
                      <a:pt x="26973" y="91673"/>
                      <a:pt x="22587" y="95582"/>
                    </a:cubicBezTo>
                    <a:cubicBezTo>
                      <a:pt x="13529" y="84550"/>
                      <a:pt x="6778" y="71802"/>
                      <a:pt x="2754" y="58109"/>
                    </a:cubicBezTo>
                    <a:cubicBezTo>
                      <a:pt x="1409" y="52598"/>
                      <a:pt x="484" y="46981"/>
                      <a:pt x="-12" y="41327"/>
                    </a:cubicBezTo>
                    <a:cubicBezTo>
                      <a:pt x="-345" y="36531"/>
                      <a:pt x="-345" y="31725"/>
                      <a:pt x="-12" y="26929"/>
                    </a:cubicBezTo>
                    <a:cubicBezTo>
                      <a:pt x="475" y="20101"/>
                      <a:pt x="1848" y="13369"/>
                      <a:pt x="4088" y="6905"/>
                    </a:cubicBezTo>
                    <a:cubicBezTo>
                      <a:pt x="4728" y="4444"/>
                      <a:pt x="5595" y="2051"/>
                      <a:pt x="6663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071" name="任意多边形: 形状 1070">
                <a:extLst>
                  <a:ext uri="{FF2B5EF4-FFF2-40B4-BE49-F238E27FC236}">
                    <a16:creationId xmlns:a16="http://schemas.microsoft.com/office/drawing/2014/main" id="{28F26517-9CF1-927D-250A-8E9A5A99FA1D}"/>
                  </a:ext>
                </a:extLst>
              </p:cNvPr>
              <p:cNvSpPr/>
              <p:nvPr/>
            </p:nvSpPr>
            <p:spPr>
              <a:xfrm>
                <a:off x="1462164" y="2698844"/>
                <a:ext cx="14304" cy="72218"/>
              </a:xfrm>
              <a:custGeom>
                <a:avLst/>
                <a:gdLst>
                  <a:gd name="connsiteX0" fmla="*/ 15192 w 18338"/>
                  <a:gd name="connsiteY0" fmla="*/ -247 h 92587"/>
                  <a:gd name="connsiteX1" fmla="*/ 15192 w 18338"/>
                  <a:gd name="connsiteY1" fmla="*/ 707 h 92587"/>
                  <a:gd name="connsiteX2" fmla="*/ 15192 w 18338"/>
                  <a:gd name="connsiteY2" fmla="*/ 3281 h 92587"/>
                  <a:gd name="connsiteX3" fmla="*/ 15192 w 18338"/>
                  <a:gd name="connsiteY3" fmla="*/ 12817 h 92587"/>
                  <a:gd name="connsiteX4" fmla="*/ 15860 w 18338"/>
                  <a:gd name="connsiteY4" fmla="*/ 26261 h 92587"/>
                  <a:gd name="connsiteX5" fmla="*/ 16909 w 18338"/>
                  <a:gd name="connsiteY5" fmla="*/ 41994 h 92587"/>
                  <a:gd name="connsiteX6" fmla="*/ 17862 w 18338"/>
                  <a:gd name="connsiteY6" fmla="*/ 58204 h 92587"/>
                  <a:gd name="connsiteX7" fmla="*/ 17862 w 18338"/>
                  <a:gd name="connsiteY7" fmla="*/ 73270 h 92587"/>
                  <a:gd name="connsiteX8" fmla="*/ 10901 w 18338"/>
                  <a:gd name="connsiteY8" fmla="*/ 92340 h 92587"/>
                  <a:gd name="connsiteX9" fmla="*/ 31 w 18338"/>
                  <a:gd name="connsiteY9" fmla="*/ 52864 h 92587"/>
                  <a:gd name="connsiteX10" fmla="*/ 31 w 18338"/>
                  <a:gd name="connsiteY10" fmla="*/ 36559 h 92587"/>
                  <a:gd name="connsiteX11" fmla="*/ 2606 w 18338"/>
                  <a:gd name="connsiteY11" fmla="*/ 23305 h 92587"/>
                  <a:gd name="connsiteX12" fmla="*/ 10139 w 18338"/>
                  <a:gd name="connsiteY12" fmla="*/ 5856 h 92587"/>
                  <a:gd name="connsiteX13" fmla="*/ 12999 w 18338"/>
                  <a:gd name="connsiteY13" fmla="*/ 1660 h 92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338" h="92587">
                    <a:moveTo>
                      <a:pt x="15192" y="-247"/>
                    </a:moveTo>
                    <a:cubicBezTo>
                      <a:pt x="15240" y="68"/>
                      <a:pt x="15240" y="392"/>
                      <a:pt x="15192" y="707"/>
                    </a:cubicBezTo>
                    <a:cubicBezTo>
                      <a:pt x="15192" y="1279"/>
                      <a:pt x="15192" y="2137"/>
                      <a:pt x="15192" y="3281"/>
                    </a:cubicBezTo>
                    <a:cubicBezTo>
                      <a:pt x="15192" y="4425"/>
                      <a:pt x="15192" y="8716"/>
                      <a:pt x="15192" y="12817"/>
                    </a:cubicBezTo>
                    <a:cubicBezTo>
                      <a:pt x="15192" y="16917"/>
                      <a:pt x="15764" y="21208"/>
                      <a:pt x="15860" y="26261"/>
                    </a:cubicBezTo>
                    <a:cubicBezTo>
                      <a:pt x="15955" y="31315"/>
                      <a:pt x="16718" y="36464"/>
                      <a:pt x="16909" y="41994"/>
                    </a:cubicBezTo>
                    <a:cubicBezTo>
                      <a:pt x="17100" y="47525"/>
                      <a:pt x="17576" y="52864"/>
                      <a:pt x="17862" y="58204"/>
                    </a:cubicBezTo>
                    <a:cubicBezTo>
                      <a:pt x="18148" y="63220"/>
                      <a:pt x="18148" y="68254"/>
                      <a:pt x="17862" y="73270"/>
                    </a:cubicBezTo>
                    <a:cubicBezTo>
                      <a:pt x="17862" y="82805"/>
                      <a:pt x="15764" y="89671"/>
                      <a:pt x="10901" y="92340"/>
                    </a:cubicBezTo>
                    <a:cubicBezTo>
                      <a:pt x="4828" y="79983"/>
                      <a:pt x="1137" y="66595"/>
                      <a:pt x="31" y="52864"/>
                    </a:cubicBezTo>
                    <a:cubicBezTo>
                      <a:pt x="-360" y="47439"/>
                      <a:pt x="-360" y="41985"/>
                      <a:pt x="31" y="36559"/>
                    </a:cubicBezTo>
                    <a:cubicBezTo>
                      <a:pt x="651" y="32097"/>
                      <a:pt x="1509" y="27672"/>
                      <a:pt x="2606" y="23305"/>
                    </a:cubicBezTo>
                    <a:cubicBezTo>
                      <a:pt x="4360" y="17193"/>
                      <a:pt x="6897" y="11329"/>
                      <a:pt x="10139" y="5856"/>
                    </a:cubicBezTo>
                    <a:cubicBezTo>
                      <a:pt x="11016" y="4406"/>
                      <a:pt x="11979" y="3014"/>
                      <a:pt x="12999" y="166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072" name="任意多边形: 形状 1071">
                <a:extLst>
                  <a:ext uri="{FF2B5EF4-FFF2-40B4-BE49-F238E27FC236}">
                    <a16:creationId xmlns:a16="http://schemas.microsoft.com/office/drawing/2014/main" id="{24EE2087-40B7-A3C9-E89C-6888B0F6134B}"/>
                  </a:ext>
                </a:extLst>
              </p:cNvPr>
              <p:cNvSpPr/>
              <p:nvPr/>
            </p:nvSpPr>
            <p:spPr>
              <a:xfrm>
                <a:off x="1447106" y="2654741"/>
                <a:ext cx="18708" cy="65004"/>
              </a:xfrm>
              <a:custGeom>
                <a:avLst/>
                <a:gdLst>
                  <a:gd name="connsiteX0" fmla="*/ 23724 w 23985"/>
                  <a:gd name="connsiteY0" fmla="*/ -247 h 83338"/>
                  <a:gd name="connsiteX1" fmla="*/ 21816 w 23985"/>
                  <a:gd name="connsiteY1" fmla="*/ 11863 h 83338"/>
                  <a:gd name="connsiteX2" fmla="*/ 19910 w 23985"/>
                  <a:gd name="connsiteY2" fmla="*/ 24450 h 83338"/>
                  <a:gd name="connsiteX3" fmla="*/ 17907 w 23985"/>
                  <a:gd name="connsiteY3" fmla="*/ 39134 h 83338"/>
                  <a:gd name="connsiteX4" fmla="*/ 12854 w 23985"/>
                  <a:gd name="connsiteY4" fmla="*/ 67740 h 83338"/>
                  <a:gd name="connsiteX5" fmla="*/ 2841 w 23985"/>
                  <a:gd name="connsiteY5" fmla="*/ 83092 h 83338"/>
                  <a:gd name="connsiteX6" fmla="*/ 839 w 23985"/>
                  <a:gd name="connsiteY6" fmla="*/ 72317 h 83338"/>
                  <a:gd name="connsiteX7" fmla="*/ -115 w 23985"/>
                  <a:gd name="connsiteY7" fmla="*/ 62209 h 83338"/>
                  <a:gd name="connsiteX8" fmla="*/ 648 w 23985"/>
                  <a:gd name="connsiteY8" fmla="*/ 44188 h 83338"/>
                  <a:gd name="connsiteX9" fmla="*/ 8849 w 23985"/>
                  <a:gd name="connsiteY9" fmla="*/ 17870 h 83338"/>
                  <a:gd name="connsiteX10" fmla="*/ 14093 w 23985"/>
                  <a:gd name="connsiteY10" fmla="*/ 9384 h 83338"/>
                  <a:gd name="connsiteX11" fmla="*/ 18956 w 23985"/>
                  <a:gd name="connsiteY11" fmla="*/ 3663 h 83338"/>
                  <a:gd name="connsiteX12" fmla="*/ 23724 w 23985"/>
                  <a:gd name="connsiteY12" fmla="*/ -247 h 83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3985" h="83338">
                    <a:moveTo>
                      <a:pt x="23724" y="-247"/>
                    </a:moveTo>
                    <a:lnTo>
                      <a:pt x="21816" y="11863"/>
                    </a:lnTo>
                    <a:cubicBezTo>
                      <a:pt x="21244" y="15487"/>
                      <a:pt x="20577" y="19682"/>
                      <a:pt x="19910" y="24450"/>
                    </a:cubicBezTo>
                    <a:cubicBezTo>
                      <a:pt x="19242" y="29217"/>
                      <a:pt x="18479" y="33985"/>
                      <a:pt x="17907" y="39134"/>
                    </a:cubicBezTo>
                    <a:cubicBezTo>
                      <a:pt x="16744" y="48755"/>
                      <a:pt x="15056" y="58300"/>
                      <a:pt x="12854" y="67740"/>
                    </a:cubicBezTo>
                    <a:cubicBezTo>
                      <a:pt x="10756" y="76035"/>
                      <a:pt x="7704" y="82233"/>
                      <a:pt x="2841" y="83092"/>
                    </a:cubicBezTo>
                    <a:cubicBezTo>
                      <a:pt x="2079" y="79373"/>
                      <a:pt x="1316" y="75845"/>
                      <a:pt x="839" y="72317"/>
                    </a:cubicBezTo>
                    <a:cubicBezTo>
                      <a:pt x="343" y="68970"/>
                      <a:pt x="19" y="65594"/>
                      <a:pt x="-115" y="62209"/>
                    </a:cubicBezTo>
                    <a:cubicBezTo>
                      <a:pt x="-458" y="56192"/>
                      <a:pt x="-200" y="50157"/>
                      <a:pt x="648" y="44188"/>
                    </a:cubicBezTo>
                    <a:cubicBezTo>
                      <a:pt x="1812" y="34996"/>
                      <a:pt x="4586" y="26090"/>
                      <a:pt x="8849" y="17870"/>
                    </a:cubicBezTo>
                    <a:cubicBezTo>
                      <a:pt x="10393" y="14924"/>
                      <a:pt x="12148" y="12082"/>
                      <a:pt x="14093" y="9384"/>
                    </a:cubicBezTo>
                    <a:cubicBezTo>
                      <a:pt x="15590" y="7372"/>
                      <a:pt x="17211" y="5465"/>
                      <a:pt x="18956" y="3663"/>
                    </a:cubicBezTo>
                    <a:cubicBezTo>
                      <a:pt x="20434" y="2233"/>
                      <a:pt x="22026" y="926"/>
                      <a:pt x="23724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073" name="任意多边形: 形状 1072">
                <a:extLst>
                  <a:ext uri="{FF2B5EF4-FFF2-40B4-BE49-F238E27FC236}">
                    <a16:creationId xmlns:a16="http://schemas.microsoft.com/office/drawing/2014/main" id="{1F34848A-8B26-EA60-E343-2D3EEE44733D}"/>
                  </a:ext>
                </a:extLst>
              </p:cNvPr>
              <p:cNvSpPr/>
              <p:nvPr/>
            </p:nvSpPr>
            <p:spPr>
              <a:xfrm>
                <a:off x="1438883" y="2609148"/>
                <a:ext cx="27228" cy="55658"/>
              </a:xfrm>
              <a:custGeom>
                <a:avLst/>
                <a:gdLst>
                  <a:gd name="connsiteX0" fmla="*/ 34647 w 34908"/>
                  <a:gd name="connsiteY0" fmla="*/ -247 h 71356"/>
                  <a:gd name="connsiteX1" fmla="*/ 33503 w 34908"/>
                  <a:gd name="connsiteY1" fmla="*/ 2614 h 71356"/>
                  <a:gd name="connsiteX2" fmla="*/ 30737 w 34908"/>
                  <a:gd name="connsiteY2" fmla="*/ 10337 h 71356"/>
                  <a:gd name="connsiteX3" fmla="*/ 26637 w 34908"/>
                  <a:gd name="connsiteY3" fmla="*/ 21398 h 71356"/>
                  <a:gd name="connsiteX4" fmla="*/ 24349 w 34908"/>
                  <a:gd name="connsiteY4" fmla="*/ 27787 h 71356"/>
                  <a:gd name="connsiteX5" fmla="*/ 22060 w 34908"/>
                  <a:gd name="connsiteY5" fmla="*/ 34461 h 71356"/>
                  <a:gd name="connsiteX6" fmla="*/ 17102 w 34908"/>
                  <a:gd name="connsiteY6" fmla="*/ 47811 h 71356"/>
                  <a:gd name="connsiteX7" fmla="*/ 11858 w 34908"/>
                  <a:gd name="connsiteY7" fmla="*/ 59730 h 71356"/>
                  <a:gd name="connsiteX8" fmla="*/ -252 w 34908"/>
                  <a:gd name="connsiteY8" fmla="*/ 71077 h 71356"/>
                  <a:gd name="connsiteX9" fmla="*/ 1178 w 34908"/>
                  <a:gd name="connsiteY9" fmla="*/ 51339 h 71356"/>
                  <a:gd name="connsiteX10" fmla="*/ 2894 w 34908"/>
                  <a:gd name="connsiteY10" fmla="*/ 42757 h 71356"/>
                  <a:gd name="connsiteX11" fmla="*/ 5278 w 34908"/>
                  <a:gd name="connsiteY11" fmla="*/ 35034 h 71356"/>
                  <a:gd name="connsiteX12" fmla="*/ 17674 w 34908"/>
                  <a:gd name="connsiteY12" fmla="*/ 13007 h 71356"/>
                  <a:gd name="connsiteX13" fmla="*/ 29498 w 34908"/>
                  <a:gd name="connsiteY13" fmla="*/ 2518 h 71356"/>
                  <a:gd name="connsiteX14" fmla="*/ 33217 w 34908"/>
                  <a:gd name="connsiteY14" fmla="*/ 325 h 713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4908" h="71356">
                    <a:moveTo>
                      <a:pt x="34647" y="-247"/>
                    </a:moveTo>
                    <a:cubicBezTo>
                      <a:pt x="34647" y="-247"/>
                      <a:pt x="34170" y="802"/>
                      <a:pt x="33503" y="2614"/>
                    </a:cubicBezTo>
                    <a:lnTo>
                      <a:pt x="30737" y="10337"/>
                    </a:lnTo>
                    <a:cubicBezTo>
                      <a:pt x="29402" y="13579"/>
                      <a:pt x="28163" y="17298"/>
                      <a:pt x="26637" y="21398"/>
                    </a:cubicBezTo>
                    <a:cubicBezTo>
                      <a:pt x="25970" y="23496"/>
                      <a:pt x="25112" y="25594"/>
                      <a:pt x="24349" y="27787"/>
                    </a:cubicBezTo>
                    <a:lnTo>
                      <a:pt x="22060" y="34461"/>
                    </a:lnTo>
                    <a:cubicBezTo>
                      <a:pt x="20439" y="38848"/>
                      <a:pt x="18818" y="43329"/>
                      <a:pt x="17102" y="47811"/>
                    </a:cubicBezTo>
                    <a:cubicBezTo>
                      <a:pt x="15386" y="52292"/>
                      <a:pt x="13574" y="56202"/>
                      <a:pt x="11858" y="59730"/>
                    </a:cubicBezTo>
                    <a:cubicBezTo>
                      <a:pt x="8425" y="66786"/>
                      <a:pt x="4325" y="71554"/>
                      <a:pt x="-252" y="71077"/>
                    </a:cubicBezTo>
                    <a:cubicBezTo>
                      <a:pt x="-338" y="64469"/>
                      <a:pt x="139" y="57861"/>
                      <a:pt x="1178" y="51339"/>
                    </a:cubicBezTo>
                    <a:cubicBezTo>
                      <a:pt x="1626" y="48288"/>
                      <a:pt x="2198" y="45427"/>
                      <a:pt x="2894" y="42757"/>
                    </a:cubicBezTo>
                    <a:cubicBezTo>
                      <a:pt x="3543" y="40145"/>
                      <a:pt x="4344" y="37560"/>
                      <a:pt x="5278" y="35034"/>
                    </a:cubicBezTo>
                    <a:cubicBezTo>
                      <a:pt x="8063" y="27014"/>
                      <a:pt x="12258" y="19548"/>
                      <a:pt x="17674" y="13007"/>
                    </a:cubicBezTo>
                    <a:cubicBezTo>
                      <a:pt x="21069" y="8945"/>
                      <a:pt x="25054" y="5408"/>
                      <a:pt x="29498" y="2518"/>
                    </a:cubicBezTo>
                    <a:cubicBezTo>
                      <a:pt x="30680" y="1698"/>
                      <a:pt x="31929" y="964"/>
                      <a:pt x="33217" y="325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074" name="任意多边形: 形状 1073">
                <a:extLst>
                  <a:ext uri="{FF2B5EF4-FFF2-40B4-BE49-F238E27FC236}">
                    <a16:creationId xmlns:a16="http://schemas.microsoft.com/office/drawing/2014/main" id="{D52AFEBF-8D2E-DC91-BA41-3C3E32F7EAA6}"/>
                  </a:ext>
                </a:extLst>
              </p:cNvPr>
              <p:cNvSpPr/>
              <p:nvPr/>
            </p:nvSpPr>
            <p:spPr>
              <a:xfrm>
                <a:off x="1440155" y="2564449"/>
                <a:ext cx="35179" cy="44338"/>
              </a:xfrm>
              <a:custGeom>
                <a:avLst/>
                <a:gdLst>
                  <a:gd name="connsiteX0" fmla="*/ 44840 w 45101"/>
                  <a:gd name="connsiteY0" fmla="*/ -247 h 56844"/>
                  <a:gd name="connsiteX1" fmla="*/ 39214 w 45101"/>
                  <a:gd name="connsiteY1" fmla="*/ 8430 h 56844"/>
                  <a:gd name="connsiteX2" fmla="*/ 33493 w 45101"/>
                  <a:gd name="connsiteY2" fmla="*/ 17966 h 56844"/>
                  <a:gd name="connsiteX3" fmla="*/ 26914 w 45101"/>
                  <a:gd name="connsiteY3" fmla="*/ 28741 h 56844"/>
                  <a:gd name="connsiteX4" fmla="*/ 12897 w 45101"/>
                  <a:gd name="connsiteY4" fmla="*/ 49050 h 56844"/>
                  <a:gd name="connsiteX5" fmla="*/ 6127 w 45101"/>
                  <a:gd name="connsiteY5" fmla="*/ 55248 h 56844"/>
                  <a:gd name="connsiteX6" fmla="*/ -262 w 45101"/>
                  <a:gd name="connsiteY6" fmla="*/ 56202 h 56844"/>
                  <a:gd name="connsiteX7" fmla="*/ 4697 w 45101"/>
                  <a:gd name="connsiteY7" fmla="*/ 38657 h 56844"/>
                  <a:gd name="connsiteX8" fmla="*/ 11562 w 45101"/>
                  <a:gd name="connsiteY8" fmla="*/ 25022 h 56844"/>
                  <a:gd name="connsiteX9" fmla="*/ 19286 w 45101"/>
                  <a:gd name="connsiteY9" fmla="*/ 15486 h 56844"/>
                  <a:gd name="connsiteX10" fmla="*/ 27009 w 45101"/>
                  <a:gd name="connsiteY10" fmla="*/ 8621 h 56844"/>
                  <a:gd name="connsiteX11" fmla="*/ 39691 w 45101"/>
                  <a:gd name="connsiteY11" fmla="*/ 1851 h 56844"/>
                  <a:gd name="connsiteX12" fmla="*/ 44840 w 45101"/>
                  <a:gd name="connsiteY12" fmla="*/ -247 h 568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5101" h="56844">
                    <a:moveTo>
                      <a:pt x="44840" y="-247"/>
                    </a:moveTo>
                    <a:lnTo>
                      <a:pt x="39214" y="8430"/>
                    </a:lnTo>
                    <a:cubicBezTo>
                      <a:pt x="37593" y="11100"/>
                      <a:pt x="35686" y="14247"/>
                      <a:pt x="33493" y="17966"/>
                    </a:cubicBezTo>
                    <a:cubicBezTo>
                      <a:pt x="31300" y="21684"/>
                      <a:pt x="29297" y="25022"/>
                      <a:pt x="26914" y="28741"/>
                    </a:cubicBezTo>
                    <a:cubicBezTo>
                      <a:pt x="22661" y="35787"/>
                      <a:pt x="17979" y="42576"/>
                      <a:pt x="12897" y="49050"/>
                    </a:cubicBezTo>
                    <a:cubicBezTo>
                      <a:pt x="11018" y="51491"/>
                      <a:pt x="8730" y="53589"/>
                      <a:pt x="6127" y="55248"/>
                    </a:cubicBezTo>
                    <a:cubicBezTo>
                      <a:pt x="4287" y="56612"/>
                      <a:pt x="1893" y="56965"/>
                      <a:pt x="-262" y="56202"/>
                    </a:cubicBezTo>
                    <a:cubicBezTo>
                      <a:pt x="921" y="50233"/>
                      <a:pt x="2570" y="44359"/>
                      <a:pt x="4697" y="38657"/>
                    </a:cubicBezTo>
                    <a:cubicBezTo>
                      <a:pt x="6613" y="33937"/>
                      <a:pt x="8911" y="29379"/>
                      <a:pt x="11562" y="25022"/>
                    </a:cubicBezTo>
                    <a:cubicBezTo>
                      <a:pt x="13879" y="21637"/>
                      <a:pt x="16463" y="18452"/>
                      <a:pt x="19286" y="15486"/>
                    </a:cubicBezTo>
                    <a:cubicBezTo>
                      <a:pt x="21660" y="12979"/>
                      <a:pt x="24244" y="10690"/>
                      <a:pt x="27009" y="8621"/>
                    </a:cubicBezTo>
                    <a:cubicBezTo>
                      <a:pt x="30861" y="5722"/>
                      <a:pt x="35133" y="3434"/>
                      <a:pt x="39691" y="1851"/>
                    </a:cubicBezTo>
                    <a:cubicBezTo>
                      <a:pt x="41331" y="983"/>
                      <a:pt x="43057" y="278"/>
                      <a:pt x="44840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075" name="任意多边形: 形状 1074">
                <a:extLst>
                  <a:ext uri="{FF2B5EF4-FFF2-40B4-BE49-F238E27FC236}">
                    <a16:creationId xmlns:a16="http://schemas.microsoft.com/office/drawing/2014/main" id="{5309867D-1E9B-DD48-93B5-259F665F1FB3}"/>
                  </a:ext>
                </a:extLst>
              </p:cNvPr>
              <p:cNvSpPr/>
              <p:nvPr/>
            </p:nvSpPr>
            <p:spPr>
              <a:xfrm>
                <a:off x="1453171" y="2522811"/>
                <a:ext cx="40088" cy="31816"/>
              </a:xfrm>
              <a:custGeom>
                <a:avLst/>
                <a:gdLst>
                  <a:gd name="connsiteX0" fmla="*/ 51133 w 51395"/>
                  <a:gd name="connsiteY0" fmla="*/ -72 h 40790"/>
                  <a:gd name="connsiteX1" fmla="*/ 29488 w 51395"/>
                  <a:gd name="connsiteY1" fmla="*/ 21477 h 40790"/>
                  <a:gd name="connsiteX2" fmla="*/ 21097 w 51395"/>
                  <a:gd name="connsiteY2" fmla="*/ 29582 h 40790"/>
                  <a:gd name="connsiteX3" fmla="*/ 12992 w 51395"/>
                  <a:gd name="connsiteY3" fmla="*/ 36352 h 40790"/>
                  <a:gd name="connsiteX4" fmla="*/ -262 w 51395"/>
                  <a:gd name="connsiteY4" fmla="*/ 39404 h 40790"/>
                  <a:gd name="connsiteX5" fmla="*/ 7653 w 51395"/>
                  <a:gd name="connsiteY5" fmla="*/ 24815 h 40790"/>
                  <a:gd name="connsiteX6" fmla="*/ 16425 w 51395"/>
                  <a:gd name="connsiteY6" fmla="*/ 14326 h 40790"/>
                  <a:gd name="connsiteX7" fmla="*/ 33588 w 51395"/>
                  <a:gd name="connsiteY7" fmla="*/ 2884 h 40790"/>
                  <a:gd name="connsiteX8" fmla="*/ 46270 w 51395"/>
                  <a:gd name="connsiteY8" fmla="*/ -168 h 40790"/>
                  <a:gd name="connsiteX9" fmla="*/ 51133 w 51395"/>
                  <a:gd name="connsiteY9" fmla="*/ -72 h 407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1395" h="40790">
                    <a:moveTo>
                      <a:pt x="51133" y="-72"/>
                    </a:moveTo>
                    <a:lnTo>
                      <a:pt x="29488" y="21477"/>
                    </a:lnTo>
                    <a:cubicBezTo>
                      <a:pt x="26723" y="24338"/>
                      <a:pt x="23958" y="27103"/>
                      <a:pt x="21097" y="29582"/>
                    </a:cubicBezTo>
                    <a:cubicBezTo>
                      <a:pt x="18551" y="32014"/>
                      <a:pt x="15843" y="34274"/>
                      <a:pt x="12992" y="36352"/>
                    </a:cubicBezTo>
                    <a:cubicBezTo>
                      <a:pt x="7748" y="40071"/>
                      <a:pt x="3457" y="41883"/>
                      <a:pt x="-262" y="39404"/>
                    </a:cubicBezTo>
                    <a:cubicBezTo>
                      <a:pt x="1979" y="34340"/>
                      <a:pt x="4630" y="29458"/>
                      <a:pt x="7653" y="24815"/>
                    </a:cubicBezTo>
                    <a:cubicBezTo>
                      <a:pt x="10294" y="21086"/>
                      <a:pt x="13221" y="17577"/>
                      <a:pt x="16425" y="14326"/>
                    </a:cubicBezTo>
                    <a:cubicBezTo>
                      <a:pt x="21316" y="9396"/>
                      <a:pt x="27152" y="5506"/>
                      <a:pt x="33588" y="2884"/>
                    </a:cubicBezTo>
                    <a:cubicBezTo>
                      <a:pt x="37622" y="1177"/>
                      <a:pt x="41903" y="147"/>
                      <a:pt x="46270" y="-168"/>
                    </a:cubicBezTo>
                    <a:cubicBezTo>
                      <a:pt x="47891" y="-301"/>
                      <a:pt x="49522" y="-263"/>
                      <a:pt x="51133" y="-72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076" name="任意多边形: 形状 1075">
                <a:extLst>
                  <a:ext uri="{FF2B5EF4-FFF2-40B4-BE49-F238E27FC236}">
                    <a16:creationId xmlns:a16="http://schemas.microsoft.com/office/drawing/2014/main" id="{1E472663-9669-5793-A3D9-0FD6F101E02A}"/>
                  </a:ext>
                </a:extLst>
              </p:cNvPr>
              <p:cNvSpPr/>
              <p:nvPr/>
            </p:nvSpPr>
            <p:spPr>
              <a:xfrm>
                <a:off x="1477342" y="2485059"/>
                <a:ext cx="41724" cy="21091"/>
              </a:xfrm>
              <a:custGeom>
                <a:avLst/>
                <a:gdLst>
                  <a:gd name="connsiteX0" fmla="*/ 53231 w 53492"/>
                  <a:gd name="connsiteY0" fmla="*/ 2082 h 27040"/>
                  <a:gd name="connsiteX1" fmla="*/ 51229 w 53492"/>
                  <a:gd name="connsiteY1" fmla="*/ 3227 h 27040"/>
                  <a:gd name="connsiteX2" fmla="*/ 46079 w 53492"/>
                  <a:gd name="connsiteY2" fmla="*/ 6468 h 27040"/>
                  <a:gd name="connsiteX3" fmla="*/ 29774 w 53492"/>
                  <a:gd name="connsiteY3" fmla="*/ 16004 h 27040"/>
                  <a:gd name="connsiteX4" fmla="*/ 20716 w 53492"/>
                  <a:gd name="connsiteY4" fmla="*/ 21153 h 27040"/>
                  <a:gd name="connsiteX5" fmla="*/ 12134 w 53492"/>
                  <a:gd name="connsiteY5" fmla="*/ 25253 h 27040"/>
                  <a:gd name="connsiteX6" fmla="*/ 4792 w 53492"/>
                  <a:gd name="connsiteY6" fmla="*/ 26779 h 27040"/>
                  <a:gd name="connsiteX7" fmla="*/ -262 w 53492"/>
                  <a:gd name="connsiteY7" fmla="*/ 24490 h 27040"/>
                  <a:gd name="connsiteX8" fmla="*/ 36830 w 53492"/>
                  <a:gd name="connsiteY8" fmla="*/ 175 h 27040"/>
                  <a:gd name="connsiteX9" fmla="*/ 48845 w 53492"/>
                  <a:gd name="connsiteY9" fmla="*/ 175 h 27040"/>
                  <a:gd name="connsiteX10" fmla="*/ 53231 w 53492"/>
                  <a:gd name="connsiteY10" fmla="*/ 2082 h 270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3492" h="27040">
                    <a:moveTo>
                      <a:pt x="53231" y="2082"/>
                    </a:moveTo>
                    <a:lnTo>
                      <a:pt x="51229" y="3227"/>
                    </a:lnTo>
                    <a:lnTo>
                      <a:pt x="46079" y="6468"/>
                    </a:lnTo>
                    <a:cubicBezTo>
                      <a:pt x="41598" y="9043"/>
                      <a:pt x="35877" y="12762"/>
                      <a:pt x="29774" y="16004"/>
                    </a:cubicBezTo>
                    <a:cubicBezTo>
                      <a:pt x="26818" y="17815"/>
                      <a:pt x="23672" y="19627"/>
                      <a:pt x="20716" y="21153"/>
                    </a:cubicBezTo>
                    <a:cubicBezTo>
                      <a:pt x="17950" y="22717"/>
                      <a:pt x="15090" y="24090"/>
                      <a:pt x="12134" y="25253"/>
                    </a:cubicBezTo>
                    <a:cubicBezTo>
                      <a:pt x="9788" y="26149"/>
                      <a:pt x="7309" y="26664"/>
                      <a:pt x="4792" y="26779"/>
                    </a:cubicBezTo>
                    <a:cubicBezTo>
                      <a:pt x="2828" y="26921"/>
                      <a:pt x="930" y="26063"/>
                      <a:pt x="-262" y="24490"/>
                    </a:cubicBezTo>
                    <a:cubicBezTo>
                      <a:pt x="8186" y="11579"/>
                      <a:pt x="21622" y="2769"/>
                      <a:pt x="36830" y="175"/>
                    </a:cubicBezTo>
                    <a:cubicBezTo>
                      <a:pt x="40816" y="-387"/>
                      <a:pt x="44859" y="-387"/>
                      <a:pt x="48845" y="175"/>
                    </a:cubicBezTo>
                    <a:cubicBezTo>
                      <a:pt x="50361" y="681"/>
                      <a:pt x="51829" y="1319"/>
                      <a:pt x="53231" y="2082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077" name="任意多边形: 形状 1076">
                <a:extLst>
                  <a:ext uri="{FF2B5EF4-FFF2-40B4-BE49-F238E27FC236}">
                    <a16:creationId xmlns:a16="http://schemas.microsoft.com/office/drawing/2014/main" id="{0D1432AC-4230-9582-AE97-C740EA0365EE}"/>
                  </a:ext>
                </a:extLst>
              </p:cNvPr>
              <p:cNvSpPr/>
              <p:nvPr/>
            </p:nvSpPr>
            <p:spPr>
              <a:xfrm>
                <a:off x="1510588" y="2453754"/>
                <a:ext cx="40906" cy="13011"/>
              </a:xfrm>
              <a:custGeom>
                <a:avLst/>
                <a:gdLst>
                  <a:gd name="connsiteX0" fmla="*/ 52182 w 52443"/>
                  <a:gd name="connsiteY0" fmla="*/ 5316 h 16681"/>
                  <a:gd name="connsiteX1" fmla="*/ 44935 w 52443"/>
                  <a:gd name="connsiteY1" fmla="*/ 7605 h 16681"/>
                  <a:gd name="connsiteX2" fmla="*/ 37402 w 52443"/>
                  <a:gd name="connsiteY2" fmla="*/ 9893 h 16681"/>
                  <a:gd name="connsiteX3" fmla="*/ 28535 w 52443"/>
                  <a:gd name="connsiteY3" fmla="*/ 12468 h 16681"/>
                  <a:gd name="connsiteX4" fmla="*/ 18999 w 52443"/>
                  <a:gd name="connsiteY4" fmla="*/ 14852 h 16681"/>
                  <a:gd name="connsiteX5" fmla="*/ 10608 w 52443"/>
                  <a:gd name="connsiteY5" fmla="*/ 16282 h 16681"/>
                  <a:gd name="connsiteX6" fmla="*/ -262 w 52443"/>
                  <a:gd name="connsiteY6" fmla="*/ 12468 h 16681"/>
                  <a:gd name="connsiteX7" fmla="*/ 37307 w 52443"/>
                  <a:gd name="connsiteY7" fmla="*/ -23 h 16681"/>
                  <a:gd name="connsiteX8" fmla="*/ 52182 w 52443"/>
                  <a:gd name="connsiteY8" fmla="*/ 5316 h 16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2443" h="16681">
                    <a:moveTo>
                      <a:pt x="52182" y="5316"/>
                    </a:moveTo>
                    <a:cubicBezTo>
                      <a:pt x="52182" y="5316"/>
                      <a:pt x="49321" y="6365"/>
                      <a:pt x="44935" y="7605"/>
                    </a:cubicBezTo>
                    <a:lnTo>
                      <a:pt x="37402" y="9893"/>
                    </a:lnTo>
                    <a:lnTo>
                      <a:pt x="28535" y="12468"/>
                    </a:lnTo>
                    <a:cubicBezTo>
                      <a:pt x="25579" y="13326"/>
                      <a:pt x="22527" y="14184"/>
                      <a:pt x="18999" y="14852"/>
                    </a:cubicBezTo>
                    <a:cubicBezTo>
                      <a:pt x="16234" y="15491"/>
                      <a:pt x="13431" y="15967"/>
                      <a:pt x="10608" y="16282"/>
                    </a:cubicBezTo>
                    <a:cubicBezTo>
                      <a:pt x="5459" y="16759"/>
                      <a:pt x="1073" y="16282"/>
                      <a:pt x="-262" y="12468"/>
                    </a:cubicBezTo>
                    <a:cubicBezTo>
                      <a:pt x="9941" y="3200"/>
                      <a:pt x="23586" y="-1339"/>
                      <a:pt x="37307" y="-23"/>
                    </a:cubicBezTo>
                    <a:cubicBezTo>
                      <a:pt x="42609" y="597"/>
                      <a:pt x="47700" y="2418"/>
                      <a:pt x="52182" y="5316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078" name="任意多边形: 形状 1077">
                <a:extLst>
                  <a:ext uri="{FF2B5EF4-FFF2-40B4-BE49-F238E27FC236}">
                    <a16:creationId xmlns:a16="http://schemas.microsoft.com/office/drawing/2014/main" id="{14F8877F-A5B7-7AD8-9978-B0F50D99A6A0}"/>
                  </a:ext>
                </a:extLst>
              </p:cNvPr>
              <p:cNvSpPr/>
              <p:nvPr/>
            </p:nvSpPr>
            <p:spPr>
              <a:xfrm>
                <a:off x="1552089" y="2429526"/>
                <a:ext cx="36964" cy="9007"/>
              </a:xfrm>
              <a:custGeom>
                <a:avLst/>
                <a:gdLst>
                  <a:gd name="connsiteX0" fmla="*/ 47128 w 47390"/>
                  <a:gd name="connsiteY0" fmla="*/ 11300 h 11547"/>
                  <a:gd name="connsiteX1" fmla="*/ 40167 w 47390"/>
                  <a:gd name="connsiteY1" fmla="*/ 11300 h 11547"/>
                  <a:gd name="connsiteX2" fmla="*/ 33111 w 47390"/>
                  <a:gd name="connsiteY2" fmla="*/ 11300 h 11547"/>
                  <a:gd name="connsiteX3" fmla="*/ 24816 w 47390"/>
                  <a:gd name="connsiteY3" fmla="*/ 11300 h 11547"/>
                  <a:gd name="connsiteX4" fmla="*/ 16329 w 47390"/>
                  <a:gd name="connsiteY4" fmla="*/ 11300 h 11547"/>
                  <a:gd name="connsiteX5" fmla="*/ 8606 w 47390"/>
                  <a:gd name="connsiteY5" fmla="*/ 10537 h 11547"/>
                  <a:gd name="connsiteX6" fmla="*/ -262 w 47390"/>
                  <a:gd name="connsiteY6" fmla="*/ 4340 h 11547"/>
                  <a:gd name="connsiteX7" fmla="*/ 10608 w 47390"/>
                  <a:gd name="connsiteY7" fmla="*/ 716 h 11547"/>
                  <a:gd name="connsiteX8" fmla="*/ 20143 w 47390"/>
                  <a:gd name="connsiteY8" fmla="*/ -237 h 11547"/>
                  <a:gd name="connsiteX9" fmla="*/ 28344 w 47390"/>
                  <a:gd name="connsiteY9" fmla="*/ 621 h 11547"/>
                  <a:gd name="connsiteX10" fmla="*/ 35114 w 47390"/>
                  <a:gd name="connsiteY10" fmla="*/ 2719 h 11547"/>
                  <a:gd name="connsiteX11" fmla="*/ 43981 w 47390"/>
                  <a:gd name="connsiteY11" fmla="*/ 8154 h 11547"/>
                  <a:gd name="connsiteX12" fmla="*/ 47128 w 47390"/>
                  <a:gd name="connsiteY12" fmla="*/ 11300 h 11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7390" h="11547">
                    <a:moveTo>
                      <a:pt x="47128" y="11300"/>
                    </a:moveTo>
                    <a:lnTo>
                      <a:pt x="40167" y="11300"/>
                    </a:lnTo>
                    <a:cubicBezTo>
                      <a:pt x="38165" y="11300"/>
                      <a:pt x="35781" y="11300"/>
                      <a:pt x="33111" y="11300"/>
                    </a:cubicBezTo>
                    <a:cubicBezTo>
                      <a:pt x="30442" y="11300"/>
                      <a:pt x="27581" y="11300"/>
                      <a:pt x="24816" y="11300"/>
                    </a:cubicBezTo>
                    <a:cubicBezTo>
                      <a:pt x="22051" y="11300"/>
                      <a:pt x="19095" y="11300"/>
                      <a:pt x="16329" y="11300"/>
                    </a:cubicBezTo>
                    <a:cubicBezTo>
                      <a:pt x="13745" y="11205"/>
                      <a:pt x="11161" y="10948"/>
                      <a:pt x="8606" y="10537"/>
                    </a:cubicBezTo>
                    <a:cubicBezTo>
                      <a:pt x="4029" y="9584"/>
                      <a:pt x="501" y="7772"/>
                      <a:pt x="-262" y="4340"/>
                    </a:cubicBezTo>
                    <a:cubicBezTo>
                      <a:pt x="3256" y="2843"/>
                      <a:pt x="6899" y="1632"/>
                      <a:pt x="10608" y="716"/>
                    </a:cubicBezTo>
                    <a:cubicBezTo>
                      <a:pt x="13745" y="49"/>
                      <a:pt x="16940" y="-266"/>
                      <a:pt x="20143" y="-237"/>
                    </a:cubicBezTo>
                    <a:cubicBezTo>
                      <a:pt x="22899" y="-304"/>
                      <a:pt x="25655" y="-18"/>
                      <a:pt x="28344" y="621"/>
                    </a:cubicBezTo>
                    <a:cubicBezTo>
                      <a:pt x="30651" y="1155"/>
                      <a:pt x="32911" y="1851"/>
                      <a:pt x="35114" y="2719"/>
                    </a:cubicBezTo>
                    <a:cubicBezTo>
                      <a:pt x="38327" y="4063"/>
                      <a:pt x="41321" y="5903"/>
                      <a:pt x="43981" y="8154"/>
                    </a:cubicBezTo>
                    <a:cubicBezTo>
                      <a:pt x="45126" y="9098"/>
                      <a:pt x="46184" y="10156"/>
                      <a:pt x="47128" y="1130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079" name="任意多边形: 形状 1078">
                <a:extLst>
                  <a:ext uri="{FF2B5EF4-FFF2-40B4-BE49-F238E27FC236}">
                    <a16:creationId xmlns:a16="http://schemas.microsoft.com/office/drawing/2014/main" id="{5218BA0F-7B6E-467B-539E-104180DAE72C}"/>
                  </a:ext>
                </a:extLst>
              </p:cNvPr>
              <p:cNvSpPr/>
              <p:nvPr/>
            </p:nvSpPr>
            <p:spPr>
              <a:xfrm>
                <a:off x="1574848" y="2404320"/>
                <a:ext cx="63292" cy="13731"/>
              </a:xfrm>
              <a:custGeom>
                <a:avLst/>
                <a:gdLst>
                  <a:gd name="connsiteX0" fmla="*/ 80883 w 81144"/>
                  <a:gd name="connsiteY0" fmla="*/ 1660 h 17604"/>
                  <a:gd name="connsiteX1" fmla="*/ 70680 w 81144"/>
                  <a:gd name="connsiteY1" fmla="*/ 421 h 17604"/>
                  <a:gd name="connsiteX2" fmla="*/ 59810 w 81144"/>
                  <a:gd name="connsiteY2" fmla="*/ -247 h 17604"/>
                  <a:gd name="connsiteX3" fmla="*/ 53422 w 81144"/>
                  <a:gd name="connsiteY3" fmla="*/ -247 h 17604"/>
                  <a:gd name="connsiteX4" fmla="*/ 46652 w 81144"/>
                  <a:gd name="connsiteY4" fmla="*/ -247 h 17604"/>
                  <a:gd name="connsiteX5" fmla="*/ 39691 w 81144"/>
                  <a:gd name="connsiteY5" fmla="*/ 421 h 17604"/>
                  <a:gd name="connsiteX6" fmla="*/ 32635 w 81144"/>
                  <a:gd name="connsiteY6" fmla="*/ 1565 h 17604"/>
                  <a:gd name="connsiteX7" fmla="*/ 19190 w 81144"/>
                  <a:gd name="connsiteY7" fmla="*/ 5188 h 17604"/>
                  <a:gd name="connsiteX8" fmla="*/ 7748 w 81144"/>
                  <a:gd name="connsiteY8" fmla="*/ 10528 h 17604"/>
                  <a:gd name="connsiteX9" fmla="*/ 3266 w 81144"/>
                  <a:gd name="connsiteY9" fmla="*/ 13579 h 17604"/>
                  <a:gd name="connsiteX10" fmla="*/ -262 w 81144"/>
                  <a:gd name="connsiteY10" fmla="*/ 17107 h 17604"/>
                  <a:gd name="connsiteX11" fmla="*/ 9845 w 81144"/>
                  <a:gd name="connsiteY11" fmla="*/ 17107 h 17604"/>
                  <a:gd name="connsiteX12" fmla="*/ 21860 w 81144"/>
                  <a:gd name="connsiteY12" fmla="*/ 15010 h 17604"/>
                  <a:gd name="connsiteX13" fmla="*/ 28344 w 81144"/>
                  <a:gd name="connsiteY13" fmla="*/ 13579 h 17604"/>
                  <a:gd name="connsiteX14" fmla="*/ 35019 w 81144"/>
                  <a:gd name="connsiteY14" fmla="*/ 11958 h 17604"/>
                  <a:gd name="connsiteX15" fmla="*/ 41598 w 81144"/>
                  <a:gd name="connsiteY15" fmla="*/ 10242 h 17604"/>
                  <a:gd name="connsiteX16" fmla="*/ 48272 w 81144"/>
                  <a:gd name="connsiteY16" fmla="*/ 8716 h 17604"/>
                  <a:gd name="connsiteX17" fmla="*/ 54566 w 81144"/>
                  <a:gd name="connsiteY17" fmla="*/ 7095 h 17604"/>
                  <a:gd name="connsiteX18" fmla="*/ 60668 w 81144"/>
                  <a:gd name="connsiteY18" fmla="*/ 5760 h 17604"/>
                  <a:gd name="connsiteX19" fmla="*/ 71062 w 81144"/>
                  <a:gd name="connsiteY19" fmla="*/ 3472 h 17604"/>
                  <a:gd name="connsiteX20" fmla="*/ 80883 w 81144"/>
                  <a:gd name="connsiteY20" fmla="*/ 1660 h 17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81144" h="17604">
                    <a:moveTo>
                      <a:pt x="80883" y="1660"/>
                    </a:moveTo>
                    <a:cubicBezTo>
                      <a:pt x="80883" y="1660"/>
                      <a:pt x="76974" y="1088"/>
                      <a:pt x="70680" y="421"/>
                    </a:cubicBezTo>
                    <a:cubicBezTo>
                      <a:pt x="67076" y="-27"/>
                      <a:pt x="63443" y="-247"/>
                      <a:pt x="59810" y="-247"/>
                    </a:cubicBezTo>
                    <a:lnTo>
                      <a:pt x="53422" y="-247"/>
                    </a:lnTo>
                    <a:lnTo>
                      <a:pt x="46652" y="-247"/>
                    </a:lnTo>
                    <a:cubicBezTo>
                      <a:pt x="44363" y="-247"/>
                      <a:pt x="41979" y="-247"/>
                      <a:pt x="39691" y="421"/>
                    </a:cubicBezTo>
                    <a:cubicBezTo>
                      <a:pt x="37402" y="1088"/>
                      <a:pt x="35019" y="1184"/>
                      <a:pt x="32635" y="1565"/>
                    </a:cubicBezTo>
                    <a:cubicBezTo>
                      <a:pt x="28077" y="2461"/>
                      <a:pt x="23586" y="3663"/>
                      <a:pt x="19190" y="5188"/>
                    </a:cubicBezTo>
                    <a:cubicBezTo>
                      <a:pt x="15204" y="6561"/>
                      <a:pt x="11361" y="8354"/>
                      <a:pt x="7748" y="10528"/>
                    </a:cubicBezTo>
                    <a:cubicBezTo>
                      <a:pt x="6184" y="11443"/>
                      <a:pt x="4687" y="12464"/>
                      <a:pt x="3266" y="13579"/>
                    </a:cubicBezTo>
                    <a:cubicBezTo>
                      <a:pt x="1998" y="14657"/>
                      <a:pt x="816" y="15839"/>
                      <a:pt x="-262" y="17107"/>
                    </a:cubicBezTo>
                    <a:cubicBezTo>
                      <a:pt x="3094" y="17441"/>
                      <a:pt x="6489" y="17441"/>
                      <a:pt x="9845" y="17107"/>
                    </a:cubicBezTo>
                    <a:cubicBezTo>
                      <a:pt x="13564" y="17107"/>
                      <a:pt x="17664" y="15868"/>
                      <a:pt x="21860" y="15010"/>
                    </a:cubicBezTo>
                    <a:lnTo>
                      <a:pt x="28344" y="13579"/>
                    </a:lnTo>
                    <a:lnTo>
                      <a:pt x="35019" y="11958"/>
                    </a:lnTo>
                    <a:cubicBezTo>
                      <a:pt x="37183" y="11453"/>
                      <a:pt x="39376" y="10881"/>
                      <a:pt x="41598" y="10242"/>
                    </a:cubicBezTo>
                    <a:lnTo>
                      <a:pt x="48272" y="8716"/>
                    </a:lnTo>
                    <a:lnTo>
                      <a:pt x="54566" y="7095"/>
                    </a:lnTo>
                    <a:lnTo>
                      <a:pt x="60668" y="5760"/>
                    </a:lnTo>
                    <a:cubicBezTo>
                      <a:pt x="64482" y="4902"/>
                      <a:pt x="68010" y="3949"/>
                      <a:pt x="71062" y="3472"/>
                    </a:cubicBezTo>
                    <a:cubicBezTo>
                      <a:pt x="77069" y="2614"/>
                      <a:pt x="80883" y="1660"/>
                      <a:pt x="80883" y="166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1026" name="组合 1025">
              <a:extLst>
                <a:ext uri="{FF2B5EF4-FFF2-40B4-BE49-F238E27FC236}">
                  <a16:creationId xmlns:a16="http://schemas.microsoft.com/office/drawing/2014/main" id="{52158EF4-9854-3BFF-F65F-B5A5EDFF9BB8}"/>
                </a:ext>
              </a:extLst>
            </p:cNvPr>
            <p:cNvGrpSpPr/>
            <p:nvPr/>
          </p:nvGrpSpPr>
          <p:grpSpPr>
            <a:xfrm>
              <a:off x="3241511" y="2396425"/>
              <a:ext cx="252949" cy="517503"/>
              <a:chOff x="1320293" y="2390040"/>
              <a:chExt cx="252949" cy="517503"/>
            </a:xfrm>
            <a:grpFill/>
          </p:grpSpPr>
          <p:sp>
            <p:nvSpPr>
              <p:cNvPr id="1027" name="任意多边形: 形状 1026">
                <a:extLst>
                  <a:ext uri="{FF2B5EF4-FFF2-40B4-BE49-F238E27FC236}">
                    <a16:creationId xmlns:a16="http://schemas.microsoft.com/office/drawing/2014/main" id="{F1AE7D5C-05DA-0088-4D61-251B90C72075}"/>
                  </a:ext>
                </a:extLst>
              </p:cNvPr>
              <p:cNvSpPr/>
              <p:nvPr/>
            </p:nvSpPr>
            <p:spPr>
              <a:xfrm>
                <a:off x="1320293" y="2408965"/>
                <a:ext cx="225110" cy="473230"/>
              </a:xfrm>
              <a:custGeom>
                <a:avLst/>
                <a:gdLst>
                  <a:gd name="connsiteX0" fmla="*/ -262 w 288603"/>
                  <a:gd name="connsiteY0" fmla="*/ 597189 h 606705"/>
                  <a:gd name="connsiteX1" fmla="*/ 274734 w 288603"/>
                  <a:gd name="connsiteY1" fmla="*/ 363194 h 606705"/>
                  <a:gd name="connsiteX2" fmla="*/ 248703 w 288603"/>
                  <a:gd name="connsiteY2" fmla="*/ 149890 h 606705"/>
                  <a:gd name="connsiteX3" fmla="*/ 108249 w 288603"/>
                  <a:gd name="connsiteY3" fmla="*/ 15443 h 606705"/>
                  <a:gd name="connsiteX4" fmla="*/ 76497 w 288603"/>
                  <a:gd name="connsiteY4" fmla="*/ 3048 h 606705"/>
                  <a:gd name="connsiteX5" fmla="*/ 74018 w 288603"/>
                  <a:gd name="connsiteY5" fmla="*/ 92 h 606705"/>
                  <a:gd name="connsiteX6" fmla="*/ 225437 w 288603"/>
                  <a:gd name="connsiteY6" fmla="*/ 99640 h 606705"/>
                  <a:gd name="connsiteX7" fmla="*/ 287988 w 288603"/>
                  <a:gd name="connsiteY7" fmla="*/ 280809 h 606705"/>
                  <a:gd name="connsiteX8" fmla="*/ 111777 w 288603"/>
                  <a:gd name="connsiteY8" fmla="*/ 587844 h 606705"/>
                  <a:gd name="connsiteX9" fmla="*/ -262 w 288603"/>
                  <a:gd name="connsiteY9" fmla="*/ 605675 h 606705"/>
                  <a:gd name="connsiteX10" fmla="*/ -262 w 288603"/>
                  <a:gd name="connsiteY10" fmla="*/ 597856 h 6067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88603" h="606705">
                    <a:moveTo>
                      <a:pt x="-262" y="597189"/>
                    </a:moveTo>
                    <a:cubicBezTo>
                      <a:pt x="128464" y="606247"/>
                      <a:pt x="244698" y="508892"/>
                      <a:pt x="274734" y="363194"/>
                    </a:cubicBezTo>
                    <a:cubicBezTo>
                      <a:pt x="289619" y="291155"/>
                      <a:pt x="280474" y="216227"/>
                      <a:pt x="248703" y="149890"/>
                    </a:cubicBezTo>
                    <a:cubicBezTo>
                      <a:pt x="218972" y="90085"/>
                      <a:pt x="169294" y="42533"/>
                      <a:pt x="108249" y="15443"/>
                    </a:cubicBezTo>
                    <a:cubicBezTo>
                      <a:pt x="97903" y="10733"/>
                      <a:pt x="87300" y="6595"/>
                      <a:pt x="76497" y="3048"/>
                    </a:cubicBezTo>
                    <a:cubicBezTo>
                      <a:pt x="72206" y="1713"/>
                      <a:pt x="69822" y="-1243"/>
                      <a:pt x="74018" y="92"/>
                    </a:cubicBezTo>
                    <a:cubicBezTo>
                      <a:pt x="133441" y="17093"/>
                      <a:pt x="186267" y="51830"/>
                      <a:pt x="225437" y="99640"/>
                    </a:cubicBezTo>
                    <a:cubicBezTo>
                      <a:pt x="264417" y="152160"/>
                      <a:pt x="286263" y="215426"/>
                      <a:pt x="287988" y="280809"/>
                    </a:cubicBezTo>
                    <a:cubicBezTo>
                      <a:pt x="294091" y="415638"/>
                      <a:pt x="220479" y="541121"/>
                      <a:pt x="111777" y="587844"/>
                    </a:cubicBezTo>
                    <a:cubicBezTo>
                      <a:pt x="76392" y="602662"/>
                      <a:pt x="37974" y="608774"/>
                      <a:pt x="-262" y="605675"/>
                    </a:cubicBezTo>
                    <a:lnTo>
                      <a:pt x="-262" y="597856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028" name="任意多边形: 形状 1027">
                <a:extLst>
                  <a:ext uri="{FF2B5EF4-FFF2-40B4-BE49-F238E27FC236}">
                    <a16:creationId xmlns:a16="http://schemas.microsoft.com/office/drawing/2014/main" id="{5FCD027F-4F24-9543-00EF-037D478F7848}"/>
                  </a:ext>
                </a:extLst>
              </p:cNvPr>
              <p:cNvSpPr/>
              <p:nvPr/>
            </p:nvSpPr>
            <p:spPr>
              <a:xfrm>
                <a:off x="1338589" y="2880989"/>
                <a:ext cx="87465" cy="26554"/>
              </a:xfrm>
              <a:custGeom>
                <a:avLst/>
                <a:gdLst>
                  <a:gd name="connsiteX0" fmla="*/ 111874 w 112135"/>
                  <a:gd name="connsiteY0" fmla="*/ 29503 h 34043"/>
                  <a:gd name="connsiteX1" fmla="*/ 106725 w 112135"/>
                  <a:gd name="connsiteY1" fmla="*/ 30647 h 34043"/>
                  <a:gd name="connsiteX2" fmla="*/ 93090 w 112135"/>
                  <a:gd name="connsiteY2" fmla="*/ 32650 h 34043"/>
                  <a:gd name="connsiteX3" fmla="*/ 74019 w 112135"/>
                  <a:gd name="connsiteY3" fmla="*/ 33794 h 34043"/>
                  <a:gd name="connsiteX4" fmla="*/ 52279 w 112135"/>
                  <a:gd name="connsiteY4" fmla="*/ 32364 h 34043"/>
                  <a:gd name="connsiteX5" fmla="*/ 31301 w 112135"/>
                  <a:gd name="connsiteY5" fmla="*/ 27787 h 34043"/>
                  <a:gd name="connsiteX6" fmla="*/ 13852 w 112135"/>
                  <a:gd name="connsiteY6" fmla="*/ 20254 h 34043"/>
                  <a:gd name="connsiteX7" fmla="*/ -70 w 112135"/>
                  <a:gd name="connsiteY7" fmla="*/ -247 h 34043"/>
                  <a:gd name="connsiteX8" fmla="*/ 46748 w 112135"/>
                  <a:gd name="connsiteY8" fmla="*/ 5856 h 34043"/>
                  <a:gd name="connsiteX9" fmla="*/ 56283 w 112135"/>
                  <a:gd name="connsiteY9" fmla="*/ 8049 h 34043"/>
                  <a:gd name="connsiteX10" fmla="*/ 65819 w 112135"/>
                  <a:gd name="connsiteY10" fmla="*/ 10337 h 34043"/>
                  <a:gd name="connsiteX11" fmla="*/ 81838 w 112135"/>
                  <a:gd name="connsiteY11" fmla="*/ 15200 h 34043"/>
                  <a:gd name="connsiteX12" fmla="*/ 94710 w 112135"/>
                  <a:gd name="connsiteY12" fmla="*/ 20254 h 34043"/>
                  <a:gd name="connsiteX13" fmla="*/ 104246 w 112135"/>
                  <a:gd name="connsiteY13" fmla="*/ 24831 h 34043"/>
                  <a:gd name="connsiteX14" fmla="*/ 111874 w 112135"/>
                  <a:gd name="connsiteY14" fmla="*/ 29503 h 340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12135" h="34043">
                    <a:moveTo>
                      <a:pt x="111874" y="29503"/>
                    </a:moveTo>
                    <a:lnTo>
                      <a:pt x="106725" y="30647"/>
                    </a:lnTo>
                    <a:cubicBezTo>
                      <a:pt x="103483" y="31219"/>
                      <a:pt x="98715" y="31887"/>
                      <a:pt x="93090" y="32650"/>
                    </a:cubicBezTo>
                    <a:cubicBezTo>
                      <a:pt x="86758" y="33346"/>
                      <a:pt x="80389" y="33727"/>
                      <a:pt x="74019" y="33794"/>
                    </a:cubicBezTo>
                    <a:cubicBezTo>
                      <a:pt x="66744" y="33832"/>
                      <a:pt x="59478" y="33355"/>
                      <a:pt x="52279" y="32364"/>
                    </a:cubicBezTo>
                    <a:cubicBezTo>
                      <a:pt x="45175" y="31420"/>
                      <a:pt x="38157" y="29894"/>
                      <a:pt x="31301" y="27787"/>
                    </a:cubicBezTo>
                    <a:cubicBezTo>
                      <a:pt x="25246" y="25880"/>
                      <a:pt x="19392" y="23353"/>
                      <a:pt x="13852" y="20254"/>
                    </a:cubicBezTo>
                    <a:cubicBezTo>
                      <a:pt x="4317" y="14152"/>
                      <a:pt x="-1405" y="7191"/>
                      <a:pt x="-70" y="-247"/>
                    </a:cubicBezTo>
                    <a:cubicBezTo>
                      <a:pt x="15644" y="888"/>
                      <a:pt x="31273" y="2929"/>
                      <a:pt x="46748" y="5856"/>
                    </a:cubicBezTo>
                    <a:lnTo>
                      <a:pt x="56283" y="8049"/>
                    </a:lnTo>
                    <a:cubicBezTo>
                      <a:pt x="59430" y="8716"/>
                      <a:pt x="62386" y="9479"/>
                      <a:pt x="65819" y="10337"/>
                    </a:cubicBezTo>
                    <a:cubicBezTo>
                      <a:pt x="71635" y="12054"/>
                      <a:pt x="76975" y="13484"/>
                      <a:pt x="81838" y="15200"/>
                    </a:cubicBezTo>
                    <a:cubicBezTo>
                      <a:pt x="86701" y="16917"/>
                      <a:pt x="91373" y="18633"/>
                      <a:pt x="94710" y="20254"/>
                    </a:cubicBezTo>
                    <a:cubicBezTo>
                      <a:pt x="98048" y="21875"/>
                      <a:pt x="101767" y="23496"/>
                      <a:pt x="104246" y="24831"/>
                    </a:cubicBezTo>
                    <a:cubicBezTo>
                      <a:pt x="106906" y="26195"/>
                      <a:pt x="109452" y="27758"/>
                      <a:pt x="111874" y="29503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029" name="任意多边形: 形状 1028">
                <a:extLst>
                  <a:ext uri="{FF2B5EF4-FFF2-40B4-BE49-F238E27FC236}">
                    <a16:creationId xmlns:a16="http://schemas.microsoft.com/office/drawing/2014/main" id="{3C2C254F-3C5F-0DCD-C81F-C463E97E29ED}"/>
                  </a:ext>
                </a:extLst>
              </p:cNvPr>
              <p:cNvSpPr/>
              <p:nvPr/>
            </p:nvSpPr>
            <p:spPr>
              <a:xfrm>
                <a:off x="1338448" y="2819406"/>
                <a:ext cx="59343" cy="54889"/>
              </a:xfrm>
              <a:custGeom>
                <a:avLst/>
                <a:gdLst>
                  <a:gd name="connsiteX0" fmla="*/ 75820 w 76081"/>
                  <a:gd name="connsiteY0" fmla="*/ -247 h 70370"/>
                  <a:gd name="connsiteX1" fmla="*/ 72864 w 76081"/>
                  <a:gd name="connsiteY1" fmla="*/ 2328 h 70370"/>
                  <a:gd name="connsiteX2" fmla="*/ 64950 w 76081"/>
                  <a:gd name="connsiteY2" fmla="*/ 8812 h 70370"/>
                  <a:gd name="connsiteX3" fmla="*/ 53412 w 76081"/>
                  <a:gd name="connsiteY3" fmla="*/ 17870 h 70370"/>
                  <a:gd name="connsiteX4" fmla="*/ 39491 w 76081"/>
                  <a:gd name="connsiteY4" fmla="*/ 27978 h 70370"/>
                  <a:gd name="connsiteX5" fmla="*/ 24902 w 76081"/>
                  <a:gd name="connsiteY5" fmla="*/ 38466 h 70370"/>
                  <a:gd name="connsiteX6" fmla="*/ 11743 w 76081"/>
                  <a:gd name="connsiteY6" fmla="*/ 48860 h 70370"/>
                  <a:gd name="connsiteX7" fmla="*/ -81 w 76081"/>
                  <a:gd name="connsiteY7" fmla="*/ 70123 h 70370"/>
                  <a:gd name="connsiteX8" fmla="*/ 42256 w 76081"/>
                  <a:gd name="connsiteY8" fmla="*/ 54962 h 70370"/>
                  <a:gd name="connsiteX9" fmla="*/ 49789 w 76081"/>
                  <a:gd name="connsiteY9" fmla="*/ 49146 h 70370"/>
                  <a:gd name="connsiteX10" fmla="*/ 55987 w 76081"/>
                  <a:gd name="connsiteY10" fmla="*/ 42852 h 70370"/>
                  <a:gd name="connsiteX11" fmla="*/ 65522 w 76081"/>
                  <a:gd name="connsiteY11" fmla="*/ 30075 h 70370"/>
                  <a:gd name="connsiteX12" fmla="*/ 71339 w 76081"/>
                  <a:gd name="connsiteY12" fmla="*/ 18252 h 70370"/>
                  <a:gd name="connsiteX13" fmla="*/ 74390 w 76081"/>
                  <a:gd name="connsiteY13" fmla="*/ 8716 h 70370"/>
                  <a:gd name="connsiteX14" fmla="*/ 75820 w 76081"/>
                  <a:gd name="connsiteY14" fmla="*/ -247 h 703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6081" h="70370">
                    <a:moveTo>
                      <a:pt x="75820" y="-247"/>
                    </a:moveTo>
                    <a:lnTo>
                      <a:pt x="72864" y="2328"/>
                    </a:lnTo>
                    <a:lnTo>
                      <a:pt x="64950" y="8812"/>
                    </a:lnTo>
                    <a:lnTo>
                      <a:pt x="53412" y="17870"/>
                    </a:lnTo>
                    <a:cubicBezTo>
                      <a:pt x="49026" y="20922"/>
                      <a:pt x="44354" y="24640"/>
                      <a:pt x="39491" y="27978"/>
                    </a:cubicBezTo>
                    <a:cubicBezTo>
                      <a:pt x="34628" y="31315"/>
                      <a:pt x="29955" y="34843"/>
                      <a:pt x="24902" y="38466"/>
                    </a:cubicBezTo>
                    <a:cubicBezTo>
                      <a:pt x="19848" y="42090"/>
                      <a:pt x="15366" y="45332"/>
                      <a:pt x="11743" y="48860"/>
                    </a:cubicBezTo>
                    <a:cubicBezTo>
                      <a:pt x="3924" y="55535"/>
                      <a:pt x="-1320" y="62781"/>
                      <a:pt x="-81" y="70123"/>
                    </a:cubicBezTo>
                    <a:cubicBezTo>
                      <a:pt x="15138" y="68960"/>
                      <a:pt x="29755" y="63725"/>
                      <a:pt x="42256" y="54962"/>
                    </a:cubicBezTo>
                    <a:cubicBezTo>
                      <a:pt x="44878" y="53170"/>
                      <a:pt x="47395" y="51225"/>
                      <a:pt x="49789" y="49146"/>
                    </a:cubicBezTo>
                    <a:cubicBezTo>
                      <a:pt x="52077" y="47048"/>
                      <a:pt x="54079" y="44950"/>
                      <a:pt x="55987" y="42852"/>
                    </a:cubicBezTo>
                    <a:cubicBezTo>
                      <a:pt x="59629" y="38953"/>
                      <a:pt x="62824" y="34671"/>
                      <a:pt x="65522" y="30075"/>
                    </a:cubicBezTo>
                    <a:cubicBezTo>
                      <a:pt x="67820" y="26319"/>
                      <a:pt x="69775" y="22361"/>
                      <a:pt x="71339" y="18252"/>
                    </a:cubicBezTo>
                    <a:cubicBezTo>
                      <a:pt x="72559" y="15143"/>
                      <a:pt x="73579" y="11958"/>
                      <a:pt x="74390" y="8716"/>
                    </a:cubicBezTo>
                    <a:cubicBezTo>
                      <a:pt x="75076" y="5761"/>
                      <a:pt x="75553" y="2767"/>
                      <a:pt x="75820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grpSp>
            <p:nvGrpSpPr>
              <p:cNvPr id="1030" name="组合 1029">
                <a:extLst>
                  <a:ext uri="{FF2B5EF4-FFF2-40B4-BE49-F238E27FC236}">
                    <a16:creationId xmlns:a16="http://schemas.microsoft.com/office/drawing/2014/main" id="{DCBFC99E-D7C1-1CEB-2B16-A44FE4DA1072}"/>
                  </a:ext>
                </a:extLst>
              </p:cNvPr>
              <p:cNvGrpSpPr/>
              <p:nvPr/>
            </p:nvGrpSpPr>
            <p:grpSpPr>
              <a:xfrm>
                <a:off x="1386449" y="2390040"/>
                <a:ext cx="186793" cy="497566"/>
                <a:chOff x="1386449" y="2390040"/>
                <a:chExt cx="186793" cy="497566"/>
              </a:xfrm>
              <a:grpFill/>
            </p:grpSpPr>
            <p:sp>
              <p:nvSpPr>
                <p:cNvPr id="1032" name="任意多边形: 形状 1031">
                  <a:extLst>
                    <a:ext uri="{FF2B5EF4-FFF2-40B4-BE49-F238E27FC236}">
                      <a16:creationId xmlns:a16="http://schemas.microsoft.com/office/drawing/2014/main" id="{98D17ACE-E195-3518-D3E0-62404928055A}"/>
                    </a:ext>
                  </a:extLst>
                </p:cNvPr>
                <p:cNvSpPr/>
                <p:nvPr/>
              </p:nvSpPr>
              <p:spPr>
                <a:xfrm>
                  <a:off x="1389089" y="2867749"/>
                  <a:ext cx="85010" cy="19857"/>
                </a:xfrm>
                <a:custGeom>
                  <a:avLst/>
                  <a:gdLst>
                    <a:gd name="connsiteX0" fmla="*/ 108726 w 108987"/>
                    <a:gd name="connsiteY0" fmla="*/ 6523 h 25458"/>
                    <a:gd name="connsiteX1" fmla="*/ 104149 w 108987"/>
                    <a:gd name="connsiteY1" fmla="*/ 8812 h 25458"/>
                    <a:gd name="connsiteX2" fmla="*/ 91944 w 108987"/>
                    <a:gd name="connsiteY2" fmla="*/ 14056 h 25458"/>
                    <a:gd name="connsiteX3" fmla="*/ 74399 w 108987"/>
                    <a:gd name="connsiteY3" fmla="*/ 19968 h 25458"/>
                    <a:gd name="connsiteX4" fmla="*/ 64864 w 108987"/>
                    <a:gd name="connsiteY4" fmla="*/ 22447 h 25458"/>
                    <a:gd name="connsiteX5" fmla="*/ 54566 w 108987"/>
                    <a:gd name="connsiteY5" fmla="*/ 24163 h 25458"/>
                    <a:gd name="connsiteX6" fmla="*/ 44267 w 108987"/>
                    <a:gd name="connsiteY6" fmla="*/ 25212 h 25458"/>
                    <a:gd name="connsiteX7" fmla="*/ 34256 w 108987"/>
                    <a:gd name="connsiteY7" fmla="*/ 25212 h 25458"/>
                    <a:gd name="connsiteX8" fmla="*/ 16711 w 108987"/>
                    <a:gd name="connsiteY8" fmla="*/ 22733 h 25458"/>
                    <a:gd name="connsiteX9" fmla="*/ 4506 w 108987"/>
                    <a:gd name="connsiteY9" fmla="*/ 16726 h 25458"/>
                    <a:gd name="connsiteX10" fmla="*/ -262 w 108987"/>
                    <a:gd name="connsiteY10" fmla="*/ 7191 h 25458"/>
                    <a:gd name="connsiteX11" fmla="*/ 44267 w 108987"/>
                    <a:gd name="connsiteY11" fmla="*/ 611 h 25458"/>
                    <a:gd name="connsiteX12" fmla="*/ 62575 w 108987"/>
                    <a:gd name="connsiteY12" fmla="*/ -247 h 25458"/>
                    <a:gd name="connsiteX13" fmla="*/ 70776 w 108987"/>
                    <a:gd name="connsiteY13" fmla="*/ -247 h 25458"/>
                    <a:gd name="connsiteX14" fmla="*/ 78308 w 108987"/>
                    <a:gd name="connsiteY14" fmla="*/ -247 h 25458"/>
                    <a:gd name="connsiteX15" fmla="*/ 100907 w 108987"/>
                    <a:gd name="connsiteY15" fmla="*/ 2995 h 25458"/>
                    <a:gd name="connsiteX16" fmla="*/ 108726 w 108987"/>
                    <a:gd name="connsiteY16" fmla="*/ 6523 h 254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08987" h="25458">
                      <a:moveTo>
                        <a:pt x="108726" y="6523"/>
                      </a:moveTo>
                      <a:lnTo>
                        <a:pt x="104149" y="8812"/>
                      </a:lnTo>
                      <a:cubicBezTo>
                        <a:pt x="101193" y="10051"/>
                        <a:pt x="97093" y="12149"/>
                        <a:pt x="91944" y="14056"/>
                      </a:cubicBezTo>
                      <a:cubicBezTo>
                        <a:pt x="86204" y="16326"/>
                        <a:pt x="80349" y="18299"/>
                        <a:pt x="74399" y="19968"/>
                      </a:cubicBezTo>
                      <a:lnTo>
                        <a:pt x="64864" y="22447"/>
                      </a:lnTo>
                      <a:lnTo>
                        <a:pt x="54566" y="24163"/>
                      </a:lnTo>
                      <a:cubicBezTo>
                        <a:pt x="51152" y="24697"/>
                        <a:pt x="47719" y="25050"/>
                        <a:pt x="44267" y="25212"/>
                      </a:cubicBezTo>
                      <a:cubicBezTo>
                        <a:pt x="40835" y="25212"/>
                        <a:pt x="37498" y="25212"/>
                        <a:pt x="34256" y="25212"/>
                      </a:cubicBezTo>
                      <a:cubicBezTo>
                        <a:pt x="28334" y="25041"/>
                        <a:pt x="22451" y="24211"/>
                        <a:pt x="16711" y="22733"/>
                      </a:cubicBezTo>
                      <a:cubicBezTo>
                        <a:pt x="12277" y="21570"/>
                        <a:pt x="8129" y="19529"/>
                        <a:pt x="4506" y="16726"/>
                      </a:cubicBezTo>
                      <a:cubicBezTo>
                        <a:pt x="1645" y="14361"/>
                        <a:pt x="-90" y="10900"/>
                        <a:pt x="-262" y="7191"/>
                      </a:cubicBezTo>
                      <a:cubicBezTo>
                        <a:pt x="14422" y="4015"/>
                        <a:pt x="29297" y="1813"/>
                        <a:pt x="44267" y="611"/>
                      </a:cubicBezTo>
                      <a:cubicBezTo>
                        <a:pt x="50752" y="39"/>
                        <a:pt x="56950" y="-56"/>
                        <a:pt x="62575" y="-247"/>
                      </a:cubicBezTo>
                      <a:lnTo>
                        <a:pt x="70776" y="-247"/>
                      </a:lnTo>
                      <a:lnTo>
                        <a:pt x="78308" y="-247"/>
                      </a:lnTo>
                      <a:cubicBezTo>
                        <a:pt x="85918" y="240"/>
                        <a:pt x="93469" y="1327"/>
                        <a:pt x="100907" y="2995"/>
                      </a:cubicBezTo>
                      <a:cubicBezTo>
                        <a:pt x="103586" y="3987"/>
                        <a:pt x="106199" y="5169"/>
                        <a:pt x="108726" y="6523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033" name="任意多边形: 形状 1032">
                  <a:extLst>
                    <a:ext uri="{FF2B5EF4-FFF2-40B4-BE49-F238E27FC236}">
                      <a16:creationId xmlns:a16="http://schemas.microsoft.com/office/drawing/2014/main" id="{0FBC5D3E-B834-E300-A043-C9DD1341E6AE}"/>
                    </a:ext>
                  </a:extLst>
                </p:cNvPr>
                <p:cNvSpPr/>
                <p:nvPr/>
              </p:nvSpPr>
              <p:spPr>
                <a:xfrm>
                  <a:off x="1435574" y="2830295"/>
                  <a:ext cx="78911" cy="30333"/>
                </a:xfrm>
                <a:custGeom>
                  <a:avLst/>
                  <a:gdLst>
                    <a:gd name="connsiteX0" fmla="*/ 100907 w 101168"/>
                    <a:gd name="connsiteY0" fmla="*/ 0 h 38888"/>
                    <a:gd name="connsiteX1" fmla="*/ 97093 w 101168"/>
                    <a:gd name="connsiteY1" fmla="*/ 3147 h 38888"/>
                    <a:gd name="connsiteX2" fmla="*/ 86890 w 101168"/>
                    <a:gd name="connsiteY2" fmla="*/ 10966 h 38888"/>
                    <a:gd name="connsiteX3" fmla="*/ 71824 w 101168"/>
                    <a:gd name="connsiteY3" fmla="*/ 20501 h 38888"/>
                    <a:gd name="connsiteX4" fmla="*/ 54089 w 101168"/>
                    <a:gd name="connsiteY4" fmla="*/ 30036 h 38888"/>
                    <a:gd name="connsiteX5" fmla="*/ 44554 w 101168"/>
                    <a:gd name="connsiteY5" fmla="*/ 33565 h 38888"/>
                    <a:gd name="connsiteX6" fmla="*/ 35019 w 101168"/>
                    <a:gd name="connsiteY6" fmla="*/ 36330 h 38888"/>
                    <a:gd name="connsiteX7" fmla="*/ 18332 w 101168"/>
                    <a:gd name="connsiteY7" fmla="*/ 38618 h 38888"/>
                    <a:gd name="connsiteX8" fmla="*/ 5936 w 101168"/>
                    <a:gd name="connsiteY8" fmla="*/ 36425 h 38888"/>
                    <a:gd name="connsiteX9" fmla="*/ -262 w 101168"/>
                    <a:gd name="connsiteY9" fmla="*/ 29178 h 38888"/>
                    <a:gd name="connsiteX10" fmla="*/ 39500 w 101168"/>
                    <a:gd name="connsiteY10" fmla="*/ 11347 h 38888"/>
                    <a:gd name="connsiteX11" fmla="*/ 70776 w 101168"/>
                    <a:gd name="connsiteY11" fmla="*/ 2480 h 38888"/>
                    <a:gd name="connsiteX12" fmla="*/ 82981 w 101168"/>
                    <a:gd name="connsiteY12" fmla="*/ 668 h 38888"/>
                    <a:gd name="connsiteX13" fmla="*/ 92516 w 101168"/>
                    <a:gd name="connsiteY13" fmla="*/ -95 h 38888"/>
                    <a:gd name="connsiteX14" fmla="*/ 100907 w 101168"/>
                    <a:gd name="connsiteY14" fmla="*/ 0 h 388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01168" h="38888">
                      <a:moveTo>
                        <a:pt x="100907" y="0"/>
                      </a:moveTo>
                      <a:lnTo>
                        <a:pt x="97093" y="3147"/>
                      </a:lnTo>
                      <a:cubicBezTo>
                        <a:pt x="93841" y="5941"/>
                        <a:pt x="90428" y="8544"/>
                        <a:pt x="86890" y="10966"/>
                      </a:cubicBezTo>
                      <a:cubicBezTo>
                        <a:pt x="82065" y="14446"/>
                        <a:pt x="77031" y="17631"/>
                        <a:pt x="71824" y="20501"/>
                      </a:cubicBezTo>
                      <a:cubicBezTo>
                        <a:pt x="66122" y="24058"/>
                        <a:pt x="60201" y="27242"/>
                        <a:pt x="54089" y="30036"/>
                      </a:cubicBezTo>
                      <a:cubicBezTo>
                        <a:pt x="50980" y="31381"/>
                        <a:pt x="47796" y="32563"/>
                        <a:pt x="44554" y="33565"/>
                      </a:cubicBezTo>
                      <a:cubicBezTo>
                        <a:pt x="41426" y="34661"/>
                        <a:pt x="38241" y="35586"/>
                        <a:pt x="35019" y="36330"/>
                      </a:cubicBezTo>
                      <a:cubicBezTo>
                        <a:pt x="29564" y="37722"/>
                        <a:pt x="23967" y="38494"/>
                        <a:pt x="18332" y="38618"/>
                      </a:cubicBezTo>
                      <a:cubicBezTo>
                        <a:pt x="14089" y="38790"/>
                        <a:pt x="9865" y="38037"/>
                        <a:pt x="5936" y="36425"/>
                      </a:cubicBezTo>
                      <a:cubicBezTo>
                        <a:pt x="2894" y="35061"/>
                        <a:pt x="615" y="32401"/>
                        <a:pt x="-262" y="29178"/>
                      </a:cubicBezTo>
                      <a:cubicBezTo>
                        <a:pt x="12553" y="22303"/>
                        <a:pt x="25846" y="16344"/>
                        <a:pt x="39500" y="11347"/>
                      </a:cubicBezTo>
                      <a:cubicBezTo>
                        <a:pt x="49674" y="7571"/>
                        <a:pt x="60134" y="4606"/>
                        <a:pt x="70776" y="2480"/>
                      </a:cubicBezTo>
                      <a:cubicBezTo>
                        <a:pt x="74809" y="1660"/>
                        <a:pt x="78880" y="1049"/>
                        <a:pt x="82981" y="668"/>
                      </a:cubicBezTo>
                      <a:cubicBezTo>
                        <a:pt x="86604" y="191"/>
                        <a:pt x="89655" y="0"/>
                        <a:pt x="92516" y="-95"/>
                      </a:cubicBezTo>
                      <a:cubicBezTo>
                        <a:pt x="95310" y="-324"/>
                        <a:pt x="98123" y="-295"/>
                        <a:pt x="100907" y="0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034" name="任意多边形: 形状 1033">
                  <a:extLst>
                    <a:ext uri="{FF2B5EF4-FFF2-40B4-BE49-F238E27FC236}">
                      <a16:creationId xmlns:a16="http://schemas.microsoft.com/office/drawing/2014/main" id="{EF7C6D1B-2AB5-6A25-70B2-45160E60F3AA}"/>
                    </a:ext>
                  </a:extLst>
                </p:cNvPr>
                <p:cNvSpPr/>
                <p:nvPr/>
              </p:nvSpPr>
              <p:spPr>
                <a:xfrm>
                  <a:off x="1477521" y="2778946"/>
                  <a:ext cx="67830" cy="44577"/>
                </a:xfrm>
                <a:custGeom>
                  <a:avLst/>
                  <a:gdLst>
                    <a:gd name="connsiteX0" fmla="*/ 86700 w 86961"/>
                    <a:gd name="connsiteY0" fmla="*/ -247 h 57150"/>
                    <a:gd name="connsiteX1" fmla="*/ 83839 w 86961"/>
                    <a:gd name="connsiteY1" fmla="*/ 3663 h 57150"/>
                    <a:gd name="connsiteX2" fmla="*/ 75829 w 86961"/>
                    <a:gd name="connsiteY2" fmla="*/ 13198 h 57150"/>
                    <a:gd name="connsiteX3" fmla="*/ 70394 w 86961"/>
                    <a:gd name="connsiteY3" fmla="*/ 19396 h 57150"/>
                    <a:gd name="connsiteX4" fmla="*/ 63910 w 86961"/>
                    <a:gd name="connsiteY4" fmla="*/ 25785 h 57150"/>
                    <a:gd name="connsiteX5" fmla="*/ 49321 w 86961"/>
                    <a:gd name="connsiteY5" fmla="*/ 38657 h 57150"/>
                    <a:gd name="connsiteX6" fmla="*/ 33588 w 86961"/>
                    <a:gd name="connsiteY6" fmla="*/ 49051 h 57150"/>
                    <a:gd name="connsiteX7" fmla="*/ 18809 w 86961"/>
                    <a:gd name="connsiteY7" fmla="*/ 55535 h 57150"/>
                    <a:gd name="connsiteX8" fmla="*/ -262 w 86961"/>
                    <a:gd name="connsiteY8" fmla="*/ 51720 h 57150"/>
                    <a:gd name="connsiteX9" fmla="*/ 32825 w 86961"/>
                    <a:gd name="connsiteY9" fmla="*/ 25022 h 57150"/>
                    <a:gd name="connsiteX10" fmla="*/ 47224 w 86961"/>
                    <a:gd name="connsiteY10" fmla="*/ 15486 h 57150"/>
                    <a:gd name="connsiteX11" fmla="*/ 60001 w 86961"/>
                    <a:gd name="connsiteY11" fmla="*/ 8716 h 57150"/>
                    <a:gd name="connsiteX12" fmla="*/ 79071 w 86961"/>
                    <a:gd name="connsiteY12" fmla="*/ 1088 h 57150"/>
                    <a:gd name="connsiteX13" fmla="*/ 86700 w 86961"/>
                    <a:gd name="connsiteY13" fmla="*/ -247 h 57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86961" h="57150">
                      <a:moveTo>
                        <a:pt x="86700" y="-247"/>
                      </a:moveTo>
                      <a:lnTo>
                        <a:pt x="83839" y="3663"/>
                      </a:lnTo>
                      <a:cubicBezTo>
                        <a:pt x="82027" y="6142"/>
                        <a:pt x="79262" y="9479"/>
                        <a:pt x="75829" y="13198"/>
                      </a:cubicBezTo>
                      <a:lnTo>
                        <a:pt x="70394" y="19396"/>
                      </a:lnTo>
                      <a:lnTo>
                        <a:pt x="63910" y="25785"/>
                      </a:lnTo>
                      <a:cubicBezTo>
                        <a:pt x="59314" y="30371"/>
                        <a:pt x="54442" y="34671"/>
                        <a:pt x="49321" y="38657"/>
                      </a:cubicBezTo>
                      <a:cubicBezTo>
                        <a:pt x="44306" y="42462"/>
                        <a:pt x="39052" y="45932"/>
                        <a:pt x="33588" y="49051"/>
                      </a:cubicBezTo>
                      <a:cubicBezTo>
                        <a:pt x="28935" y="51778"/>
                        <a:pt x="23967" y="53961"/>
                        <a:pt x="18809" y="55535"/>
                      </a:cubicBezTo>
                      <a:cubicBezTo>
                        <a:pt x="9273" y="58013"/>
                        <a:pt x="2694" y="57346"/>
                        <a:pt x="-262" y="51720"/>
                      </a:cubicBezTo>
                      <a:cubicBezTo>
                        <a:pt x="10122" y="42042"/>
                        <a:pt x="21173" y="33127"/>
                        <a:pt x="32825" y="25022"/>
                      </a:cubicBezTo>
                      <a:cubicBezTo>
                        <a:pt x="37784" y="21398"/>
                        <a:pt x="42361" y="18538"/>
                        <a:pt x="47224" y="15486"/>
                      </a:cubicBezTo>
                      <a:cubicBezTo>
                        <a:pt x="52087" y="12435"/>
                        <a:pt x="55996" y="10624"/>
                        <a:pt x="60001" y="8716"/>
                      </a:cubicBezTo>
                      <a:cubicBezTo>
                        <a:pt x="66132" y="5646"/>
                        <a:pt x="72511" y="3091"/>
                        <a:pt x="79071" y="1088"/>
                      </a:cubicBezTo>
                      <a:cubicBezTo>
                        <a:pt x="81579" y="449"/>
                        <a:pt x="84125" y="1"/>
                        <a:pt x="86700" y="-24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035" name="任意多边形: 形状 1034">
                  <a:extLst>
                    <a:ext uri="{FF2B5EF4-FFF2-40B4-BE49-F238E27FC236}">
                      <a16:creationId xmlns:a16="http://schemas.microsoft.com/office/drawing/2014/main" id="{30175D83-7777-D2CE-6918-F9D7ACEFB94D}"/>
                    </a:ext>
                  </a:extLst>
                </p:cNvPr>
                <p:cNvSpPr/>
                <p:nvPr/>
              </p:nvSpPr>
              <p:spPr>
                <a:xfrm>
                  <a:off x="1510915" y="2720785"/>
                  <a:ext cx="54368" cy="56506"/>
                </a:xfrm>
                <a:custGeom>
                  <a:avLst/>
                  <a:gdLst>
                    <a:gd name="connsiteX0" fmla="*/ 69441 w 69702"/>
                    <a:gd name="connsiteY0" fmla="*/ -247 h 72444"/>
                    <a:gd name="connsiteX1" fmla="*/ 68964 w 69702"/>
                    <a:gd name="connsiteY1" fmla="*/ 897 h 72444"/>
                    <a:gd name="connsiteX2" fmla="*/ 67533 w 69702"/>
                    <a:gd name="connsiteY2" fmla="*/ 3949 h 72444"/>
                    <a:gd name="connsiteX3" fmla="*/ 62003 w 69702"/>
                    <a:gd name="connsiteY3" fmla="*/ 14819 h 72444"/>
                    <a:gd name="connsiteX4" fmla="*/ 53422 w 69702"/>
                    <a:gd name="connsiteY4" fmla="*/ 29408 h 72444"/>
                    <a:gd name="connsiteX5" fmla="*/ 42551 w 69702"/>
                    <a:gd name="connsiteY5" fmla="*/ 44760 h 72444"/>
                    <a:gd name="connsiteX6" fmla="*/ 30156 w 69702"/>
                    <a:gd name="connsiteY6" fmla="*/ 58395 h 72444"/>
                    <a:gd name="connsiteX7" fmla="*/ 17855 w 69702"/>
                    <a:gd name="connsiteY7" fmla="*/ 67930 h 72444"/>
                    <a:gd name="connsiteX8" fmla="*/ -262 w 69702"/>
                    <a:gd name="connsiteY8" fmla="*/ 69456 h 72444"/>
                    <a:gd name="connsiteX9" fmla="*/ 24911 w 69702"/>
                    <a:gd name="connsiteY9" fmla="*/ 36369 h 72444"/>
                    <a:gd name="connsiteX10" fmla="*/ 36353 w 69702"/>
                    <a:gd name="connsiteY10" fmla="*/ 24259 h 72444"/>
                    <a:gd name="connsiteX11" fmla="*/ 46747 w 69702"/>
                    <a:gd name="connsiteY11" fmla="*/ 14724 h 72444"/>
                    <a:gd name="connsiteX12" fmla="*/ 62957 w 69702"/>
                    <a:gd name="connsiteY12" fmla="*/ 2995 h 72444"/>
                    <a:gd name="connsiteX13" fmla="*/ 67724 w 69702"/>
                    <a:gd name="connsiteY13" fmla="*/ 325 h 7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69702" h="72444">
                      <a:moveTo>
                        <a:pt x="69441" y="-247"/>
                      </a:moveTo>
                      <a:lnTo>
                        <a:pt x="68964" y="897"/>
                      </a:lnTo>
                      <a:cubicBezTo>
                        <a:pt x="68964" y="1565"/>
                        <a:pt x="68201" y="2709"/>
                        <a:pt x="67533" y="3949"/>
                      </a:cubicBezTo>
                      <a:cubicBezTo>
                        <a:pt x="66866" y="5188"/>
                        <a:pt x="64387" y="10433"/>
                        <a:pt x="62003" y="14819"/>
                      </a:cubicBezTo>
                      <a:cubicBezTo>
                        <a:pt x="59619" y="19205"/>
                        <a:pt x="56663" y="24354"/>
                        <a:pt x="53422" y="29408"/>
                      </a:cubicBezTo>
                      <a:cubicBezTo>
                        <a:pt x="50179" y="34462"/>
                        <a:pt x="46270" y="39706"/>
                        <a:pt x="42551" y="44760"/>
                      </a:cubicBezTo>
                      <a:cubicBezTo>
                        <a:pt x="38661" y="49518"/>
                        <a:pt x="34522" y="54076"/>
                        <a:pt x="30156" y="58395"/>
                      </a:cubicBezTo>
                      <a:cubicBezTo>
                        <a:pt x="26380" y="61980"/>
                        <a:pt x="22260" y="65165"/>
                        <a:pt x="17855" y="67930"/>
                      </a:cubicBezTo>
                      <a:cubicBezTo>
                        <a:pt x="9941" y="72698"/>
                        <a:pt x="3457" y="73842"/>
                        <a:pt x="-262" y="69456"/>
                      </a:cubicBezTo>
                      <a:cubicBezTo>
                        <a:pt x="7271" y="57804"/>
                        <a:pt x="15691" y="46743"/>
                        <a:pt x="24911" y="36369"/>
                      </a:cubicBezTo>
                      <a:cubicBezTo>
                        <a:pt x="28820" y="31887"/>
                        <a:pt x="32539" y="27882"/>
                        <a:pt x="36353" y="24259"/>
                      </a:cubicBezTo>
                      <a:cubicBezTo>
                        <a:pt x="39615" y="20865"/>
                        <a:pt x="43085" y="17680"/>
                        <a:pt x="46747" y="14724"/>
                      </a:cubicBezTo>
                      <a:cubicBezTo>
                        <a:pt x="51839" y="10395"/>
                        <a:pt x="57254" y="6476"/>
                        <a:pt x="62957" y="2995"/>
                      </a:cubicBezTo>
                      <a:lnTo>
                        <a:pt x="67724" y="325"/>
                      </a:ln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036" name="任意多边形: 形状 1035">
                  <a:extLst>
                    <a:ext uri="{FF2B5EF4-FFF2-40B4-BE49-F238E27FC236}">
                      <a16:creationId xmlns:a16="http://schemas.microsoft.com/office/drawing/2014/main" id="{9BAFA962-DB9C-9606-B241-7FBF9A51CAF4}"/>
                    </a:ext>
                  </a:extLst>
                </p:cNvPr>
                <p:cNvSpPr/>
                <p:nvPr/>
              </p:nvSpPr>
              <p:spPr>
                <a:xfrm>
                  <a:off x="1533972" y="2659426"/>
                  <a:ext cx="39270" cy="64413"/>
                </a:xfrm>
                <a:custGeom>
                  <a:avLst/>
                  <a:gdLst>
                    <a:gd name="connsiteX0" fmla="*/ 50084 w 50346"/>
                    <a:gd name="connsiteY0" fmla="*/ -247 h 82581"/>
                    <a:gd name="connsiteX1" fmla="*/ 49035 w 50346"/>
                    <a:gd name="connsiteY1" fmla="*/ 4140 h 82581"/>
                    <a:gd name="connsiteX2" fmla="*/ 46079 w 50346"/>
                    <a:gd name="connsiteY2" fmla="*/ 15296 h 82581"/>
                    <a:gd name="connsiteX3" fmla="*/ 41026 w 50346"/>
                    <a:gd name="connsiteY3" fmla="*/ 30648 h 82581"/>
                    <a:gd name="connsiteX4" fmla="*/ 33874 w 50346"/>
                    <a:gd name="connsiteY4" fmla="*/ 47430 h 82581"/>
                    <a:gd name="connsiteX5" fmla="*/ 15948 w 50346"/>
                    <a:gd name="connsiteY5" fmla="*/ 75082 h 82581"/>
                    <a:gd name="connsiteX6" fmla="*/ -262 w 50346"/>
                    <a:gd name="connsiteY6" fmla="*/ 81089 h 82581"/>
                    <a:gd name="connsiteX7" fmla="*/ 3838 w 50346"/>
                    <a:gd name="connsiteY7" fmla="*/ 70696 h 82581"/>
                    <a:gd name="connsiteX8" fmla="*/ 7938 w 50346"/>
                    <a:gd name="connsiteY8" fmla="*/ 61160 h 82581"/>
                    <a:gd name="connsiteX9" fmla="*/ 16234 w 50346"/>
                    <a:gd name="connsiteY9" fmla="*/ 44378 h 82581"/>
                    <a:gd name="connsiteX10" fmla="*/ 32062 w 50346"/>
                    <a:gd name="connsiteY10" fmla="*/ 19205 h 82581"/>
                    <a:gd name="connsiteX11" fmla="*/ 39118 w 50346"/>
                    <a:gd name="connsiteY11" fmla="*/ 10528 h 82581"/>
                    <a:gd name="connsiteX12" fmla="*/ 44744 w 50346"/>
                    <a:gd name="connsiteY12" fmla="*/ 4521 h 82581"/>
                    <a:gd name="connsiteX13" fmla="*/ 50084 w 50346"/>
                    <a:gd name="connsiteY13" fmla="*/ -247 h 825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50346" h="82581">
                      <a:moveTo>
                        <a:pt x="50084" y="-247"/>
                      </a:moveTo>
                      <a:lnTo>
                        <a:pt x="49035" y="4140"/>
                      </a:lnTo>
                      <a:cubicBezTo>
                        <a:pt x="48368" y="6810"/>
                        <a:pt x="47509" y="10719"/>
                        <a:pt x="46079" y="15296"/>
                      </a:cubicBezTo>
                      <a:cubicBezTo>
                        <a:pt x="44649" y="19873"/>
                        <a:pt x="43028" y="24831"/>
                        <a:pt x="41026" y="30648"/>
                      </a:cubicBezTo>
                      <a:cubicBezTo>
                        <a:pt x="39023" y="36464"/>
                        <a:pt x="36639" y="41899"/>
                        <a:pt x="33874" y="47430"/>
                      </a:cubicBezTo>
                      <a:cubicBezTo>
                        <a:pt x="29288" y="57480"/>
                        <a:pt x="23242" y="66796"/>
                        <a:pt x="15948" y="75082"/>
                      </a:cubicBezTo>
                      <a:cubicBezTo>
                        <a:pt x="9655" y="81375"/>
                        <a:pt x="3933" y="84140"/>
                        <a:pt x="-262" y="81089"/>
                      </a:cubicBezTo>
                      <a:cubicBezTo>
                        <a:pt x="977" y="77465"/>
                        <a:pt x="2408" y="74033"/>
                        <a:pt x="3838" y="70696"/>
                      </a:cubicBezTo>
                      <a:cubicBezTo>
                        <a:pt x="5268" y="67358"/>
                        <a:pt x="6508" y="64212"/>
                        <a:pt x="7938" y="61160"/>
                      </a:cubicBezTo>
                      <a:cubicBezTo>
                        <a:pt x="10799" y="55058"/>
                        <a:pt x="13373" y="49432"/>
                        <a:pt x="16234" y="44378"/>
                      </a:cubicBezTo>
                      <a:cubicBezTo>
                        <a:pt x="20878" y="35606"/>
                        <a:pt x="26170" y="27186"/>
                        <a:pt x="32062" y="19205"/>
                      </a:cubicBezTo>
                      <a:cubicBezTo>
                        <a:pt x="34542" y="15868"/>
                        <a:pt x="36925" y="13007"/>
                        <a:pt x="39118" y="10528"/>
                      </a:cubicBezTo>
                      <a:cubicBezTo>
                        <a:pt x="41312" y="8049"/>
                        <a:pt x="43123" y="6047"/>
                        <a:pt x="44744" y="4521"/>
                      </a:cubicBezTo>
                      <a:cubicBezTo>
                        <a:pt x="46413" y="2805"/>
                        <a:pt x="48196" y="1212"/>
                        <a:pt x="50084" y="-24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037" name="任意多边形: 形状 1036">
                  <a:extLst>
                    <a:ext uri="{FF2B5EF4-FFF2-40B4-BE49-F238E27FC236}">
                      <a16:creationId xmlns:a16="http://schemas.microsoft.com/office/drawing/2014/main" id="{FB3336B8-1385-8414-727F-524D8BB0CB0A}"/>
                    </a:ext>
                  </a:extLst>
                </p:cNvPr>
                <p:cNvSpPr/>
                <p:nvPr/>
              </p:nvSpPr>
              <p:spPr>
                <a:xfrm>
                  <a:off x="1545352" y="2598141"/>
                  <a:ext cx="23799" cy="67646"/>
                </a:xfrm>
                <a:custGeom>
                  <a:avLst/>
                  <a:gdLst>
                    <a:gd name="connsiteX0" fmla="*/ 30251 w 30512"/>
                    <a:gd name="connsiteY0" fmla="*/ -247 h 86726"/>
                    <a:gd name="connsiteX1" fmla="*/ 30251 w 30512"/>
                    <a:gd name="connsiteY1" fmla="*/ 3949 h 86726"/>
                    <a:gd name="connsiteX2" fmla="*/ 29488 w 30512"/>
                    <a:gd name="connsiteY2" fmla="*/ 14819 h 86726"/>
                    <a:gd name="connsiteX3" fmla="*/ 27676 w 30512"/>
                    <a:gd name="connsiteY3" fmla="*/ 29980 h 86726"/>
                    <a:gd name="connsiteX4" fmla="*/ 26246 w 30512"/>
                    <a:gd name="connsiteY4" fmla="*/ 38371 h 86726"/>
                    <a:gd name="connsiteX5" fmla="*/ 24243 w 30512"/>
                    <a:gd name="connsiteY5" fmla="*/ 46953 h 86726"/>
                    <a:gd name="connsiteX6" fmla="*/ 22146 w 30512"/>
                    <a:gd name="connsiteY6" fmla="*/ 55248 h 86726"/>
                    <a:gd name="connsiteX7" fmla="*/ 19381 w 30512"/>
                    <a:gd name="connsiteY7" fmla="*/ 63163 h 86726"/>
                    <a:gd name="connsiteX8" fmla="*/ 13278 w 30512"/>
                    <a:gd name="connsiteY8" fmla="*/ 76512 h 86726"/>
                    <a:gd name="connsiteX9" fmla="*/ -262 w 30512"/>
                    <a:gd name="connsiteY9" fmla="*/ 86047 h 86726"/>
                    <a:gd name="connsiteX10" fmla="*/ 17378 w 30512"/>
                    <a:gd name="connsiteY10" fmla="*/ 21780 h 86726"/>
                    <a:gd name="connsiteX11" fmla="*/ 26246 w 30512"/>
                    <a:gd name="connsiteY11" fmla="*/ 5284 h 86726"/>
                    <a:gd name="connsiteX12" fmla="*/ 29106 w 30512"/>
                    <a:gd name="connsiteY12" fmla="*/ 1184 h 867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0512" h="86726">
                      <a:moveTo>
                        <a:pt x="30251" y="-247"/>
                      </a:moveTo>
                      <a:cubicBezTo>
                        <a:pt x="30251" y="-247"/>
                        <a:pt x="30251" y="1279"/>
                        <a:pt x="30251" y="3949"/>
                      </a:cubicBezTo>
                      <a:cubicBezTo>
                        <a:pt x="30251" y="6619"/>
                        <a:pt x="30251" y="10337"/>
                        <a:pt x="29488" y="14819"/>
                      </a:cubicBezTo>
                      <a:cubicBezTo>
                        <a:pt x="28725" y="19300"/>
                        <a:pt x="28534" y="24354"/>
                        <a:pt x="27676" y="29980"/>
                      </a:cubicBezTo>
                      <a:lnTo>
                        <a:pt x="26246" y="38371"/>
                      </a:lnTo>
                      <a:cubicBezTo>
                        <a:pt x="25674" y="41232"/>
                        <a:pt x="25006" y="44092"/>
                        <a:pt x="24243" y="46953"/>
                      </a:cubicBezTo>
                      <a:cubicBezTo>
                        <a:pt x="23576" y="49813"/>
                        <a:pt x="22909" y="52579"/>
                        <a:pt x="22146" y="55248"/>
                      </a:cubicBezTo>
                      <a:cubicBezTo>
                        <a:pt x="21383" y="57918"/>
                        <a:pt x="20334" y="60683"/>
                        <a:pt x="19381" y="63163"/>
                      </a:cubicBezTo>
                      <a:cubicBezTo>
                        <a:pt x="17760" y="67787"/>
                        <a:pt x="15719" y="72259"/>
                        <a:pt x="13278" y="76512"/>
                      </a:cubicBezTo>
                      <a:cubicBezTo>
                        <a:pt x="8796" y="83854"/>
                        <a:pt x="4220" y="87859"/>
                        <a:pt x="-262" y="86047"/>
                      </a:cubicBezTo>
                      <a:cubicBezTo>
                        <a:pt x="2436" y="63878"/>
                        <a:pt x="8386" y="42223"/>
                        <a:pt x="17378" y="21780"/>
                      </a:cubicBezTo>
                      <a:cubicBezTo>
                        <a:pt x="19915" y="16068"/>
                        <a:pt x="22880" y="10557"/>
                        <a:pt x="26246" y="5284"/>
                      </a:cubicBezTo>
                      <a:cubicBezTo>
                        <a:pt x="27485" y="3472"/>
                        <a:pt x="28439" y="2042"/>
                        <a:pt x="29106" y="1184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038" name="任意多边形: 形状 1037">
                  <a:extLst>
                    <a:ext uri="{FF2B5EF4-FFF2-40B4-BE49-F238E27FC236}">
                      <a16:creationId xmlns:a16="http://schemas.microsoft.com/office/drawing/2014/main" id="{A5338008-CF20-D04E-05B2-B7B726AC2947}"/>
                    </a:ext>
                  </a:extLst>
                </p:cNvPr>
                <p:cNvSpPr/>
                <p:nvPr/>
              </p:nvSpPr>
              <p:spPr>
                <a:xfrm>
                  <a:off x="1543626" y="2539757"/>
                  <a:ext cx="12162" cy="67384"/>
                </a:xfrm>
                <a:custGeom>
                  <a:avLst/>
                  <a:gdLst>
                    <a:gd name="connsiteX0" fmla="*/ 12057 w 15592"/>
                    <a:gd name="connsiteY0" fmla="*/ -247 h 86390"/>
                    <a:gd name="connsiteX1" fmla="*/ 14155 w 15592"/>
                    <a:gd name="connsiteY1" fmla="*/ 13580 h 86390"/>
                    <a:gd name="connsiteX2" fmla="*/ 15203 w 15592"/>
                    <a:gd name="connsiteY2" fmla="*/ 27691 h 86390"/>
                    <a:gd name="connsiteX3" fmla="*/ 15203 w 15592"/>
                    <a:gd name="connsiteY3" fmla="*/ 43902 h 86390"/>
                    <a:gd name="connsiteX4" fmla="*/ 10722 w 15592"/>
                    <a:gd name="connsiteY4" fmla="*/ 73461 h 86390"/>
                    <a:gd name="connsiteX5" fmla="*/ 6240 w 15592"/>
                    <a:gd name="connsiteY5" fmla="*/ 82996 h 86390"/>
                    <a:gd name="connsiteX6" fmla="*/ 424 w 15592"/>
                    <a:gd name="connsiteY6" fmla="*/ 86143 h 86390"/>
                    <a:gd name="connsiteX7" fmla="*/ -244 w 15592"/>
                    <a:gd name="connsiteY7" fmla="*/ 67072 h 86390"/>
                    <a:gd name="connsiteX8" fmla="*/ 328 w 15592"/>
                    <a:gd name="connsiteY8" fmla="*/ 50290 h 86390"/>
                    <a:gd name="connsiteX9" fmla="*/ 2045 w 15592"/>
                    <a:gd name="connsiteY9" fmla="*/ 35701 h 86390"/>
                    <a:gd name="connsiteX10" fmla="*/ 4238 w 15592"/>
                    <a:gd name="connsiteY10" fmla="*/ 23496 h 86390"/>
                    <a:gd name="connsiteX11" fmla="*/ 9292 w 15592"/>
                    <a:gd name="connsiteY11" fmla="*/ 6428 h 86390"/>
                    <a:gd name="connsiteX12" fmla="*/ 12057 w 15592"/>
                    <a:gd name="connsiteY12" fmla="*/ -247 h 86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5592" h="86390">
                      <a:moveTo>
                        <a:pt x="12057" y="-247"/>
                      </a:moveTo>
                      <a:cubicBezTo>
                        <a:pt x="12057" y="-247"/>
                        <a:pt x="13106" y="5284"/>
                        <a:pt x="14155" y="13580"/>
                      </a:cubicBezTo>
                      <a:cubicBezTo>
                        <a:pt x="14155" y="17775"/>
                        <a:pt x="14917" y="22543"/>
                        <a:pt x="15203" y="27691"/>
                      </a:cubicBezTo>
                      <a:cubicBezTo>
                        <a:pt x="15489" y="32841"/>
                        <a:pt x="15203" y="38466"/>
                        <a:pt x="15203" y="43902"/>
                      </a:cubicBezTo>
                      <a:cubicBezTo>
                        <a:pt x="15022" y="53913"/>
                        <a:pt x="13516" y="63849"/>
                        <a:pt x="10722" y="73461"/>
                      </a:cubicBezTo>
                      <a:cubicBezTo>
                        <a:pt x="9883" y="76913"/>
                        <a:pt x="8357" y="80155"/>
                        <a:pt x="6240" y="82996"/>
                      </a:cubicBezTo>
                      <a:cubicBezTo>
                        <a:pt x="4982" y="84989"/>
                        <a:pt x="2779" y="86181"/>
                        <a:pt x="424" y="86143"/>
                      </a:cubicBezTo>
                      <a:cubicBezTo>
                        <a:pt x="-53" y="79277"/>
                        <a:pt x="-339" y="72889"/>
                        <a:pt x="-244" y="67072"/>
                      </a:cubicBezTo>
                      <a:cubicBezTo>
                        <a:pt x="-148" y="61256"/>
                        <a:pt x="-244" y="55439"/>
                        <a:pt x="328" y="50290"/>
                      </a:cubicBezTo>
                      <a:cubicBezTo>
                        <a:pt x="901" y="45141"/>
                        <a:pt x="1282" y="40183"/>
                        <a:pt x="2045" y="35701"/>
                      </a:cubicBezTo>
                      <a:cubicBezTo>
                        <a:pt x="2808" y="31220"/>
                        <a:pt x="3380" y="27215"/>
                        <a:pt x="4238" y="23496"/>
                      </a:cubicBezTo>
                      <a:cubicBezTo>
                        <a:pt x="5582" y="17708"/>
                        <a:pt x="7270" y="12006"/>
                        <a:pt x="9292" y="6428"/>
                      </a:cubicBezTo>
                      <a:cubicBezTo>
                        <a:pt x="10045" y="4139"/>
                        <a:pt x="10970" y="1908"/>
                        <a:pt x="12057" y="-24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039" name="任意多边形: 形状 1038">
                  <a:extLst>
                    <a:ext uri="{FF2B5EF4-FFF2-40B4-BE49-F238E27FC236}">
                      <a16:creationId xmlns:a16="http://schemas.microsoft.com/office/drawing/2014/main" id="{49DC0D94-5593-9DC4-9AE4-419B1D6585F3}"/>
                    </a:ext>
                  </a:extLst>
                </p:cNvPr>
                <p:cNvSpPr/>
                <p:nvPr/>
              </p:nvSpPr>
              <p:spPr>
                <a:xfrm>
                  <a:off x="1524452" y="2487471"/>
                  <a:ext cx="12273" cy="62623"/>
                </a:xfrm>
                <a:custGeom>
                  <a:avLst/>
                  <a:gdLst>
                    <a:gd name="connsiteX0" fmla="*/ 2409 w 15734"/>
                    <a:gd name="connsiteY0" fmla="*/ -247 h 80286"/>
                    <a:gd name="connsiteX1" fmla="*/ 3744 w 15734"/>
                    <a:gd name="connsiteY1" fmla="*/ 2995 h 80286"/>
                    <a:gd name="connsiteX2" fmla="*/ 6700 w 15734"/>
                    <a:gd name="connsiteY2" fmla="*/ 11672 h 80286"/>
                    <a:gd name="connsiteX3" fmla="*/ 10323 w 15734"/>
                    <a:gd name="connsiteY3" fmla="*/ 24068 h 80286"/>
                    <a:gd name="connsiteX4" fmla="*/ 13470 w 15734"/>
                    <a:gd name="connsiteY4" fmla="*/ 38562 h 80286"/>
                    <a:gd name="connsiteX5" fmla="*/ 15186 w 15734"/>
                    <a:gd name="connsiteY5" fmla="*/ 53151 h 80286"/>
                    <a:gd name="connsiteX6" fmla="*/ 15186 w 15734"/>
                    <a:gd name="connsiteY6" fmla="*/ 66214 h 80286"/>
                    <a:gd name="connsiteX7" fmla="*/ 8225 w 15734"/>
                    <a:gd name="connsiteY7" fmla="*/ 80040 h 80286"/>
                    <a:gd name="connsiteX8" fmla="*/ -261 w 15734"/>
                    <a:gd name="connsiteY8" fmla="*/ 22352 h 80286"/>
                    <a:gd name="connsiteX9" fmla="*/ 1265 w 15734"/>
                    <a:gd name="connsiteY9" fmla="*/ 5761 h 80286"/>
                    <a:gd name="connsiteX10" fmla="*/ 2409 w 15734"/>
                    <a:gd name="connsiteY10" fmla="*/ -247 h 802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5734" h="80286">
                      <a:moveTo>
                        <a:pt x="2409" y="-247"/>
                      </a:moveTo>
                      <a:lnTo>
                        <a:pt x="3744" y="2995"/>
                      </a:lnTo>
                      <a:cubicBezTo>
                        <a:pt x="4507" y="4998"/>
                        <a:pt x="5556" y="7954"/>
                        <a:pt x="6700" y="11672"/>
                      </a:cubicBezTo>
                      <a:cubicBezTo>
                        <a:pt x="7844" y="15391"/>
                        <a:pt x="9179" y="19491"/>
                        <a:pt x="10323" y="24068"/>
                      </a:cubicBezTo>
                      <a:cubicBezTo>
                        <a:pt x="11467" y="28645"/>
                        <a:pt x="12516" y="33603"/>
                        <a:pt x="13470" y="38562"/>
                      </a:cubicBezTo>
                      <a:cubicBezTo>
                        <a:pt x="14423" y="43520"/>
                        <a:pt x="14900" y="48097"/>
                        <a:pt x="15186" y="53151"/>
                      </a:cubicBezTo>
                      <a:cubicBezTo>
                        <a:pt x="15567" y="57499"/>
                        <a:pt x="15567" y="61866"/>
                        <a:pt x="15186" y="66214"/>
                      </a:cubicBezTo>
                      <a:cubicBezTo>
                        <a:pt x="14519" y="73842"/>
                        <a:pt x="12135" y="79182"/>
                        <a:pt x="8225" y="80040"/>
                      </a:cubicBezTo>
                      <a:cubicBezTo>
                        <a:pt x="2533" y="61342"/>
                        <a:pt x="-328" y="41899"/>
                        <a:pt x="-261" y="22352"/>
                      </a:cubicBezTo>
                      <a:cubicBezTo>
                        <a:pt x="-99" y="16793"/>
                        <a:pt x="416" y="11253"/>
                        <a:pt x="1265" y="5761"/>
                      </a:cubicBezTo>
                      <a:cubicBezTo>
                        <a:pt x="1503" y="3729"/>
                        <a:pt x="1884" y="1727"/>
                        <a:pt x="2409" y="-24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040" name="任意多边形: 形状 1039">
                  <a:extLst>
                    <a:ext uri="{FF2B5EF4-FFF2-40B4-BE49-F238E27FC236}">
                      <a16:creationId xmlns:a16="http://schemas.microsoft.com/office/drawing/2014/main" id="{484B3B92-3878-9959-2530-C04D6F64F14E}"/>
                    </a:ext>
                  </a:extLst>
                </p:cNvPr>
                <p:cNvSpPr/>
                <p:nvPr/>
              </p:nvSpPr>
              <p:spPr>
                <a:xfrm>
                  <a:off x="1490539" y="2443739"/>
                  <a:ext cx="18608" cy="54963"/>
                </a:xfrm>
                <a:custGeom>
                  <a:avLst/>
                  <a:gdLst>
                    <a:gd name="connsiteX0" fmla="*/ -169 w 23857"/>
                    <a:gd name="connsiteY0" fmla="*/ -247 h 70465"/>
                    <a:gd name="connsiteX1" fmla="*/ 1547 w 23857"/>
                    <a:gd name="connsiteY1" fmla="*/ 2328 h 70465"/>
                    <a:gd name="connsiteX2" fmla="*/ 5743 w 23857"/>
                    <a:gd name="connsiteY2" fmla="*/ 9479 h 70465"/>
                    <a:gd name="connsiteX3" fmla="*/ 16708 w 23857"/>
                    <a:gd name="connsiteY3" fmla="*/ 31792 h 70465"/>
                    <a:gd name="connsiteX4" fmla="*/ 20999 w 23857"/>
                    <a:gd name="connsiteY4" fmla="*/ 44474 h 70465"/>
                    <a:gd name="connsiteX5" fmla="*/ 23288 w 23857"/>
                    <a:gd name="connsiteY5" fmla="*/ 56011 h 70465"/>
                    <a:gd name="connsiteX6" fmla="*/ 19760 w 23857"/>
                    <a:gd name="connsiteY6" fmla="*/ 70219 h 70465"/>
                    <a:gd name="connsiteX7" fmla="*/ 1452 w 23857"/>
                    <a:gd name="connsiteY7" fmla="*/ 20731 h 70465"/>
                    <a:gd name="connsiteX8" fmla="*/ -169 w 23857"/>
                    <a:gd name="connsiteY8" fmla="*/ 5474 h 70465"/>
                    <a:gd name="connsiteX9" fmla="*/ -169 w 23857"/>
                    <a:gd name="connsiteY9" fmla="*/ -247 h 70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3857" h="70465">
                      <a:moveTo>
                        <a:pt x="-169" y="-247"/>
                      </a:moveTo>
                      <a:lnTo>
                        <a:pt x="1547" y="2328"/>
                      </a:lnTo>
                      <a:cubicBezTo>
                        <a:pt x="2596" y="4044"/>
                        <a:pt x="4122" y="6523"/>
                        <a:pt x="5743" y="9479"/>
                      </a:cubicBezTo>
                      <a:cubicBezTo>
                        <a:pt x="9967" y="16621"/>
                        <a:pt x="13628" y="24087"/>
                        <a:pt x="16708" y="31792"/>
                      </a:cubicBezTo>
                      <a:cubicBezTo>
                        <a:pt x="18329" y="35987"/>
                        <a:pt x="19760" y="40278"/>
                        <a:pt x="20999" y="44474"/>
                      </a:cubicBezTo>
                      <a:cubicBezTo>
                        <a:pt x="22115" y="48240"/>
                        <a:pt x="22887" y="52102"/>
                        <a:pt x="23288" y="56011"/>
                      </a:cubicBezTo>
                      <a:cubicBezTo>
                        <a:pt x="24146" y="63067"/>
                        <a:pt x="23288" y="68407"/>
                        <a:pt x="19760" y="70219"/>
                      </a:cubicBezTo>
                      <a:cubicBezTo>
                        <a:pt x="10978" y="54838"/>
                        <a:pt x="4789" y="38123"/>
                        <a:pt x="1452" y="20731"/>
                      </a:cubicBezTo>
                      <a:cubicBezTo>
                        <a:pt x="422" y="15706"/>
                        <a:pt x="-112" y="10604"/>
                        <a:pt x="-169" y="5474"/>
                      </a:cubicBezTo>
                      <a:cubicBezTo>
                        <a:pt x="-293" y="3567"/>
                        <a:pt x="-293" y="1660"/>
                        <a:pt x="-169" y="-24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041" name="任意多边形: 形状 1040">
                  <a:extLst>
                    <a:ext uri="{FF2B5EF4-FFF2-40B4-BE49-F238E27FC236}">
                      <a16:creationId xmlns:a16="http://schemas.microsoft.com/office/drawing/2014/main" id="{D856F661-2679-5170-278F-CF0B58187FF0}"/>
                    </a:ext>
                  </a:extLst>
                </p:cNvPr>
                <p:cNvSpPr/>
                <p:nvPr/>
              </p:nvSpPr>
              <p:spPr>
                <a:xfrm>
                  <a:off x="1447474" y="2410716"/>
                  <a:ext cx="25353" cy="44848"/>
                </a:xfrm>
                <a:custGeom>
                  <a:avLst/>
                  <a:gdLst>
                    <a:gd name="connsiteX0" fmla="*/ -262 w 32504"/>
                    <a:gd name="connsiteY0" fmla="*/ -247 h 57497"/>
                    <a:gd name="connsiteX1" fmla="*/ 6699 w 32504"/>
                    <a:gd name="connsiteY1" fmla="*/ 7000 h 57497"/>
                    <a:gd name="connsiteX2" fmla="*/ 13278 w 32504"/>
                    <a:gd name="connsiteY2" fmla="*/ 14724 h 57497"/>
                    <a:gd name="connsiteX3" fmla="*/ 20334 w 32504"/>
                    <a:gd name="connsiteY3" fmla="*/ 24259 h 57497"/>
                    <a:gd name="connsiteX4" fmla="*/ 26532 w 32504"/>
                    <a:gd name="connsiteY4" fmla="*/ 34366 h 57497"/>
                    <a:gd name="connsiteX5" fmla="*/ 30728 w 32504"/>
                    <a:gd name="connsiteY5" fmla="*/ 43901 h 57497"/>
                    <a:gd name="connsiteX6" fmla="*/ 30251 w 32504"/>
                    <a:gd name="connsiteY6" fmla="*/ 57251 h 57497"/>
                    <a:gd name="connsiteX7" fmla="*/ 4792 w 32504"/>
                    <a:gd name="connsiteY7" fmla="*/ 17870 h 57497"/>
                    <a:gd name="connsiteX8" fmla="*/ -262 w 32504"/>
                    <a:gd name="connsiteY8" fmla="*/ -247 h 574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2504" h="57497">
                      <a:moveTo>
                        <a:pt x="-262" y="-247"/>
                      </a:moveTo>
                      <a:cubicBezTo>
                        <a:pt x="-262" y="-247"/>
                        <a:pt x="2599" y="2614"/>
                        <a:pt x="6699" y="7000"/>
                      </a:cubicBezTo>
                      <a:cubicBezTo>
                        <a:pt x="9016" y="9460"/>
                        <a:pt x="11218" y="12044"/>
                        <a:pt x="13278" y="14724"/>
                      </a:cubicBezTo>
                      <a:cubicBezTo>
                        <a:pt x="15805" y="17765"/>
                        <a:pt x="18160" y="20950"/>
                        <a:pt x="20334" y="24259"/>
                      </a:cubicBezTo>
                      <a:cubicBezTo>
                        <a:pt x="22575" y="27520"/>
                        <a:pt x="24644" y="30895"/>
                        <a:pt x="26532" y="34366"/>
                      </a:cubicBezTo>
                      <a:cubicBezTo>
                        <a:pt x="28182" y="37427"/>
                        <a:pt x="29593" y="40612"/>
                        <a:pt x="30728" y="43901"/>
                      </a:cubicBezTo>
                      <a:cubicBezTo>
                        <a:pt x="32730" y="49909"/>
                        <a:pt x="32921" y="54867"/>
                        <a:pt x="30251" y="57251"/>
                      </a:cubicBezTo>
                      <a:cubicBezTo>
                        <a:pt x="19390" y="45818"/>
                        <a:pt x="10761" y="32469"/>
                        <a:pt x="4792" y="17870"/>
                      </a:cubicBezTo>
                      <a:cubicBezTo>
                        <a:pt x="2284" y="12092"/>
                        <a:pt x="577" y="5999"/>
                        <a:pt x="-262" y="-24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042" name="任意多边形: 形状 1041">
                  <a:extLst>
                    <a:ext uri="{FF2B5EF4-FFF2-40B4-BE49-F238E27FC236}">
                      <a16:creationId xmlns:a16="http://schemas.microsoft.com/office/drawing/2014/main" id="{9520ED3D-6076-A6EB-8FCB-24471E0F6060}"/>
                    </a:ext>
                  </a:extLst>
                </p:cNvPr>
                <p:cNvSpPr/>
                <p:nvPr/>
              </p:nvSpPr>
              <p:spPr>
                <a:xfrm>
                  <a:off x="1399204" y="2390040"/>
                  <a:ext cx="29962" cy="33765"/>
                </a:xfrm>
                <a:custGeom>
                  <a:avLst/>
                  <a:gdLst>
                    <a:gd name="connsiteX0" fmla="*/ -262 w 38413"/>
                    <a:gd name="connsiteY0" fmla="*/ -247 h 43289"/>
                    <a:gd name="connsiteX1" fmla="*/ 7176 w 38413"/>
                    <a:gd name="connsiteY1" fmla="*/ 4330 h 43289"/>
                    <a:gd name="connsiteX2" fmla="*/ 22241 w 38413"/>
                    <a:gd name="connsiteY2" fmla="*/ 16154 h 43289"/>
                    <a:gd name="connsiteX3" fmla="*/ 29583 w 38413"/>
                    <a:gd name="connsiteY3" fmla="*/ 23591 h 43289"/>
                    <a:gd name="connsiteX4" fmla="*/ 35114 w 38413"/>
                    <a:gd name="connsiteY4" fmla="*/ 31124 h 43289"/>
                    <a:gd name="connsiteX5" fmla="*/ 37212 w 38413"/>
                    <a:gd name="connsiteY5" fmla="*/ 43043 h 43289"/>
                    <a:gd name="connsiteX6" fmla="*/ 27200 w 38413"/>
                    <a:gd name="connsiteY6" fmla="*/ 35701 h 43289"/>
                    <a:gd name="connsiteX7" fmla="*/ 18904 w 38413"/>
                    <a:gd name="connsiteY7" fmla="*/ 28454 h 43289"/>
                    <a:gd name="connsiteX8" fmla="*/ 12420 w 38413"/>
                    <a:gd name="connsiteY8" fmla="*/ 21303 h 43289"/>
                    <a:gd name="connsiteX9" fmla="*/ 7462 w 38413"/>
                    <a:gd name="connsiteY9" fmla="*/ 14628 h 43289"/>
                    <a:gd name="connsiteX10" fmla="*/ 1455 w 38413"/>
                    <a:gd name="connsiteY10" fmla="*/ 4044 h 43289"/>
                    <a:gd name="connsiteX11" fmla="*/ -262 w 38413"/>
                    <a:gd name="connsiteY11" fmla="*/ -247 h 4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8413" h="43289">
                      <a:moveTo>
                        <a:pt x="-262" y="-247"/>
                      </a:moveTo>
                      <a:lnTo>
                        <a:pt x="7176" y="4330"/>
                      </a:lnTo>
                      <a:cubicBezTo>
                        <a:pt x="12449" y="7944"/>
                        <a:pt x="17483" y="11892"/>
                        <a:pt x="22241" y="16154"/>
                      </a:cubicBezTo>
                      <a:cubicBezTo>
                        <a:pt x="24816" y="18633"/>
                        <a:pt x="27295" y="21112"/>
                        <a:pt x="29583" y="23591"/>
                      </a:cubicBezTo>
                      <a:cubicBezTo>
                        <a:pt x="31615" y="25956"/>
                        <a:pt x="33464" y="28473"/>
                        <a:pt x="35114" y="31124"/>
                      </a:cubicBezTo>
                      <a:cubicBezTo>
                        <a:pt x="37974" y="35987"/>
                        <a:pt x="39119" y="40183"/>
                        <a:pt x="37212" y="43043"/>
                      </a:cubicBezTo>
                      <a:cubicBezTo>
                        <a:pt x="33674" y="40879"/>
                        <a:pt x="30327" y="38419"/>
                        <a:pt x="27200" y="35701"/>
                      </a:cubicBezTo>
                      <a:cubicBezTo>
                        <a:pt x="24291" y="33460"/>
                        <a:pt x="21517" y="31038"/>
                        <a:pt x="18904" y="28454"/>
                      </a:cubicBezTo>
                      <a:cubicBezTo>
                        <a:pt x="16520" y="25975"/>
                        <a:pt x="14327" y="23591"/>
                        <a:pt x="12420" y="21303"/>
                      </a:cubicBezTo>
                      <a:cubicBezTo>
                        <a:pt x="10618" y="19196"/>
                        <a:pt x="8959" y="16964"/>
                        <a:pt x="7462" y="14628"/>
                      </a:cubicBezTo>
                      <a:cubicBezTo>
                        <a:pt x="5231" y="11234"/>
                        <a:pt x="3219" y="7696"/>
                        <a:pt x="1455" y="4044"/>
                      </a:cubicBezTo>
                      <a:cubicBezTo>
                        <a:pt x="787" y="2652"/>
                        <a:pt x="215" y="1222"/>
                        <a:pt x="-262" y="-24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043" name="任意多边形: 形状 1042">
                  <a:extLst>
                    <a:ext uri="{FF2B5EF4-FFF2-40B4-BE49-F238E27FC236}">
                      <a16:creationId xmlns:a16="http://schemas.microsoft.com/office/drawing/2014/main" id="{592A61A4-8743-FA08-8FF3-F21B244DA84D}"/>
                    </a:ext>
                  </a:extLst>
                </p:cNvPr>
                <p:cNvSpPr/>
                <p:nvPr/>
              </p:nvSpPr>
              <p:spPr>
                <a:xfrm>
                  <a:off x="1386449" y="2801258"/>
                  <a:ext cx="45427" cy="66193"/>
                </a:xfrm>
                <a:custGeom>
                  <a:avLst/>
                  <a:gdLst>
                    <a:gd name="connsiteX0" fmla="*/ 57855 w 58240"/>
                    <a:gd name="connsiteY0" fmla="*/ -247 h 84863"/>
                    <a:gd name="connsiteX1" fmla="*/ 49369 w 58240"/>
                    <a:gd name="connsiteY1" fmla="*/ 10814 h 84863"/>
                    <a:gd name="connsiteX2" fmla="*/ 39834 w 58240"/>
                    <a:gd name="connsiteY2" fmla="*/ 22161 h 84863"/>
                    <a:gd name="connsiteX3" fmla="*/ 34494 w 58240"/>
                    <a:gd name="connsiteY3" fmla="*/ 28645 h 84863"/>
                    <a:gd name="connsiteX4" fmla="*/ 28773 w 58240"/>
                    <a:gd name="connsiteY4" fmla="*/ 35224 h 84863"/>
                    <a:gd name="connsiteX5" fmla="*/ 23052 w 58240"/>
                    <a:gd name="connsiteY5" fmla="*/ 41994 h 84863"/>
                    <a:gd name="connsiteX6" fmla="*/ 17331 w 58240"/>
                    <a:gd name="connsiteY6" fmla="*/ 48860 h 84863"/>
                    <a:gd name="connsiteX7" fmla="*/ 7223 w 58240"/>
                    <a:gd name="connsiteY7" fmla="*/ 61828 h 84863"/>
                    <a:gd name="connsiteX8" fmla="*/ 739 w 58240"/>
                    <a:gd name="connsiteY8" fmla="*/ 73937 h 84863"/>
                    <a:gd name="connsiteX9" fmla="*/ 739 w 58240"/>
                    <a:gd name="connsiteY9" fmla="*/ 84617 h 84863"/>
                    <a:gd name="connsiteX10" fmla="*/ 36878 w 58240"/>
                    <a:gd name="connsiteY10" fmla="*/ 59539 h 84863"/>
                    <a:gd name="connsiteX11" fmla="*/ 47271 w 58240"/>
                    <a:gd name="connsiteY11" fmla="*/ 44664 h 84863"/>
                    <a:gd name="connsiteX12" fmla="*/ 50895 w 58240"/>
                    <a:gd name="connsiteY12" fmla="*/ 37513 h 84863"/>
                    <a:gd name="connsiteX13" fmla="*/ 53469 w 58240"/>
                    <a:gd name="connsiteY13" fmla="*/ 30457 h 84863"/>
                    <a:gd name="connsiteX14" fmla="*/ 57760 w 58240"/>
                    <a:gd name="connsiteY14" fmla="*/ 8335 h 84863"/>
                    <a:gd name="connsiteX15" fmla="*/ 57855 w 58240"/>
                    <a:gd name="connsiteY15" fmla="*/ -247 h 848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58240" h="84863">
                      <a:moveTo>
                        <a:pt x="57855" y="-247"/>
                      </a:moveTo>
                      <a:lnTo>
                        <a:pt x="49369" y="10814"/>
                      </a:lnTo>
                      <a:cubicBezTo>
                        <a:pt x="46699" y="13961"/>
                        <a:pt x="43743" y="18156"/>
                        <a:pt x="39834" y="22161"/>
                      </a:cubicBezTo>
                      <a:lnTo>
                        <a:pt x="34494" y="28645"/>
                      </a:lnTo>
                      <a:cubicBezTo>
                        <a:pt x="32587" y="30743"/>
                        <a:pt x="30680" y="32936"/>
                        <a:pt x="28773" y="35224"/>
                      </a:cubicBezTo>
                      <a:cubicBezTo>
                        <a:pt x="26961" y="37608"/>
                        <a:pt x="24959" y="39801"/>
                        <a:pt x="23052" y="41994"/>
                      </a:cubicBezTo>
                      <a:cubicBezTo>
                        <a:pt x="21145" y="44188"/>
                        <a:pt x="19238" y="46571"/>
                        <a:pt x="17331" y="48860"/>
                      </a:cubicBezTo>
                      <a:cubicBezTo>
                        <a:pt x="13745" y="53008"/>
                        <a:pt x="10370" y="57337"/>
                        <a:pt x="7223" y="61828"/>
                      </a:cubicBezTo>
                      <a:cubicBezTo>
                        <a:pt x="4487" y="65527"/>
                        <a:pt x="2303" y="69608"/>
                        <a:pt x="739" y="73937"/>
                      </a:cubicBezTo>
                      <a:cubicBezTo>
                        <a:pt x="-596" y="77370"/>
                        <a:pt x="-596" y="81184"/>
                        <a:pt x="739" y="84617"/>
                      </a:cubicBezTo>
                      <a:cubicBezTo>
                        <a:pt x="14642" y="79315"/>
                        <a:pt x="27047" y="70705"/>
                        <a:pt x="36878" y="59539"/>
                      </a:cubicBezTo>
                      <a:cubicBezTo>
                        <a:pt x="40864" y="54972"/>
                        <a:pt x="44354" y="49985"/>
                        <a:pt x="47271" y="44664"/>
                      </a:cubicBezTo>
                      <a:cubicBezTo>
                        <a:pt x="48606" y="42185"/>
                        <a:pt x="49846" y="39801"/>
                        <a:pt x="50895" y="37513"/>
                      </a:cubicBezTo>
                      <a:cubicBezTo>
                        <a:pt x="51944" y="35224"/>
                        <a:pt x="52707" y="32745"/>
                        <a:pt x="53469" y="30457"/>
                      </a:cubicBezTo>
                      <a:cubicBezTo>
                        <a:pt x="55910" y="23315"/>
                        <a:pt x="57360" y="15868"/>
                        <a:pt x="57760" y="8335"/>
                      </a:cubicBezTo>
                      <a:cubicBezTo>
                        <a:pt x="58017" y="5484"/>
                        <a:pt x="58046" y="2614"/>
                        <a:pt x="57855" y="-24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044" name="任意多边形: 形状 1043">
                  <a:extLst>
                    <a:ext uri="{FF2B5EF4-FFF2-40B4-BE49-F238E27FC236}">
                      <a16:creationId xmlns:a16="http://schemas.microsoft.com/office/drawing/2014/main" id="{A45F2E65-D190-3015-E4F0-4C634EC51308}"/>
                    </a:ext>
                  </a:extLst>
                </p:cNvPr>
                <p:cNvSpPr/>
                <p:nvPr/>
              </p:nvSpPr>
              <p:spPr>
                <a:xfrm>
                  <a:off x="1431438" y="2773665"/>
                  <a:ext cx="31952" cy="73035"/>
                </a:xfrm>
                <a:custGeom>
                  <a:avLst/>
                  <a:gdLst>
                    <a:gd name="connsiteX0" fmla="*/ 38414 w 40964"/>
                    <a:gd name="connsiteY0" fmla="*/ -247 h 93635"/>
                    <a:gd name="connsiteX1" fmla="*/ 36793 w 40964"/>
                    <a:gd name="connsiteY1" fmla="*/ 3186 h 93635"/>
                    <a:gd name="connsiteX2" fmla="*/ 32502 w 40964"/>
                    <a:gd name="connsiteY2" fmla="*/ 12721 h 93635"/>
                    <a:gd name="connsiteX3" fmla="*/ 26114 w 40964"/>
                    <a:gd name="connsiteY3" fmla="*/ 25594 h 93635"/>
                    <a:gd name="connsiteX4" fmla="*/ 18390 w 40964"/>
                    <a:gd name="connsiteY4" fmla="*/ 40659 h 93635"/>
                    <a:gd name="connsiteX5" fmla="*/ 14290 w 40964"/>
                    <a:gd name="connsiteY5" fmla="*/ 48383 h 93635"/>
                    <a:gd name="connsiteX6" fmla="*/ 10285 w 40964"/>
                    <a:gd name="connsiteY6" fmla="*/ 56202 h 93635"/>
                    <a:gd name="connsiteX7" fmla="*/ 3515 w 40964"/>
                    <a:gd name="connsiteY7" fmla="*/ 70886 h 93635"/>
                    <a:gd name="connsiteX8" fmla="*/ -108 w 40964"/>
                    <a:gd name="connsiteY8" fmla="*/ 83854 h 93635"/>
                    <a:gd name="connsiteX9" fmla="*/ 1894 w 40964"/>
                    <a:gd name="connsiteY9" fmla="*/ 93389 h 93635"/>
                    <a:gd name="connsiteX10" fmla="*/ 30500 w 40964"/>
                    <a:gd name="connsiteY10" fmla="*/ 60683 h 93635"/>
                    <a:gd name="connsiteX11" fmla="*/ 40035 w 40964"/>
                    <a:gd name="connsiteY11" fmla="*/ 29599 h 93635"/>
                    <a:gd name="connsiteX12" fmla="*/ 40702 w 40964"/>
                    <a:gd name="connsiteY12" fmla="*/ 17298 h 93635"/>
                    <a:gd name="connsiteX13" fmla="*/ 39844 w 40964"/>
                    <a:gd name="connsiteY13" fmla="*/ 7763 h 93635"/>
                    <a:gd name="connsiteX14" fmla="*/ 38414 w 40964"/>
                    <a:gd name="connsiteY14" fmla="*/ -247 h 936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40964" h="93635">
                      <a:moveTo>
                        <a:pt x="38414" y="-247"/>
                      </a:moveTo>
                      <a:lnTo>
                        <a:pt x="36793" y="3186"/>
                      </a:lnTo>
                      <a:cubicBezTo>
                        <a:pt x="35744" y="5379"/>
                        <a:pt x="34409" y="8526"/>
                        <a:pt x="32502" y="12721"/>
                      </a:cubicBezTo>
                      <a:cubicBezTo>
                        <a:pt x="30595" y="16917"/>
                        <a:pt x="28593" y="20922"/>
                        <a:pt x="26114" y="25594"/>
                      </a:cubicBezTo>
                      <a:cubicBezTo>
                        <a:pt x="23635" y="30266"/>
                        <a:pt x="21060" y="35129"/>
                        <a:pt x="18390" y="40659"/>
                      </a:cubicBezTo>
                      <a:cubicBezTo>
                        <a:pt x="17055" y="43329"/>
                        <a:pt x="15625" y="45713"/>
                        <a:pt x="14290" y="48383"/>
                      </a:cubicBezTo>
                      <a:lnTo>
                        <a:pt x="10285" y="56202"/>
                      </a:lnTo>
                      <a:cubicBezTo>
                        <a:pt x="7711" y="61160"/>
                        <a:pt x="5422" y="66405"/>
                        <a:pt x="3515" y="70886"/>
                      </a:cubicBezTo>
                      <a:cubicBezTo>
                        <a:pt x="1703" y="75015"/>
                        <a:pt x="483" y="79382"/>
                        <a:pt x="-108" y="83854"/>
                      </a:cubicBezTo>
                      <a:cubicBezTo>
                        <a:pt x="-604" y="87172"/>
                        <a:pt x="111" y="90548"/>
                        <a:pt x="1894" y="93389"/>
                      </a:cubicBezTo>
                      <a:cubicBezTo>
                        <a:pt x="13746" y="84750"/>
                        <a:pt x="23520" y="73584"/>
                        <a:pt x="30500" y="60683"/>
                      </a:cubicBezTo>
                      <a:cubicBezTo>
                        <a:pt x="35506" y="50976"/>
                        <a:pt x="38729" y="40450"/>
                        <a:pt x="40035" y="29599"/>
                      </a:cubicBezTo>
                      <a:cubicBezTo>
                        <a:pt x="40474" y="25508"/>
                        <a:pt x="40693" y="21408"/>
                        <a:pt x="40702" y="17298"/>
                      </a:cubicBezTo>
                      <a:cubicBezTo>
                        <a:pt x="40617" y="14104"/>
                        <a:pt x="40331" y="10919"/>
                        <a:pt x="39844" y="7763"/>
                      </a:cubicBezTo>
                      <a:cubicBezTo>
                        <a:pt x="39539" y="5064"/>
                        <a:pt x="39062" y="2385"/>
                        <a:pt x="38414" y="-24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045" name="任意多边形: 形状 1044">
                  <a:extLst>
                    <a:ext uri="{FF2B5EF4-FFF2-40B4-BE49-F238E27FC236}">
                      <a16:creationId xmlns:a16="http://schemas.microsoft.com/office/drawing/2014/main" id="{FC629911-F7F0-9323-0D43-0E3A205A9ACB}"/>
                    </a:ext>
                  </a:extLst>
                </p:cNvPr>
                <p:cNvSpPr/>
                <p:nvPr/>
              </p:nvSpPr>
              <p:spPr>
                <a:xfrm>
                  <a:off x="1470027" y="2739081"/>
                  <a:ext cx="21225" cy="74747"/>
                </a:xfrm>
                <a:custGeom>
                  <a:avLst/>
                  <a:gdLst>
                    <a:gd name="connsiteX0" fmla="*/ 19644 w 27212"/>
                    <a:gd name="connsiteY0" fmla="*/ -247 h 95829"/>
                    <a:gd name="connsiteX1" fmla="*/ 18786 w 27212"/>
                    <a:gd name="connsiteY1" fmla="*/ 3376 h 95829"/>
                    <a:gd name="connsiteX2" fmla="*/ 16497 w 27212"/>
                    <a:gd name="connsiteY2" fmla="*/ 12912 h 95829"/>
                    <a:gd name="connsiteX3" fmla="*/ 14876 w 27212"/>
                    <a:gd name="connsiteY3" fmla="*/ 19300 h 95829"/>
                    <a:gd name="connsiteX4" fmla="*/ 12969 w 27212"/>
                    <a:gd name="connsiteY4" fmla="*/ 26452 h 95829"/>
                    <a:gd name="connsiteX5" fmla="*/ 8678 w 27212"/>
                    <a:gd name="connsiteY5" fmla="*/ 42376 h 95829"/>
                    <a:gd name="connsiteX6" fmla="*/ 4197 w 27212"/>
                    <a:gd name="connsiteY6" fmla="*/ 58776 h 95829"/>
                    <a:gd name="connsiteX7" fmla="*/ 669 w 27212"/>
                    <a:gd name="connsiteY7" fmla="*/ 74128 h 95829"/>
                    <a:gd name="connsiteX8" fmla="*/ 3720 w 27212"/>
                    <a:gd name="connsiteY8" fmla="*/ 95582 h 95829"/>
                    <a:gd name="connsiteX9" fmla="*/ 23553 w 27212"/>
                    <a:gd name="connsiteY9" fmla="*/ 58109 h 95829"/>
                    <a:gd name="connsiteX10" fmla="*/ 26700 w 27212"/>
                    <a:gd name="connsiteY10" fmla="*/ 41231 h 95829"/>
                    <a:gd name="connsiteX11" fmla="*/ 26700 w 27212"/>
                    <a:gd name="connsiteY11" fmla="*/ 26833 h 95829"/>
                    <a:gd name="connsiteX12" fmla="*/ 22600 w 27212"/>
                    <a:gd name="connsiteY12" fmla="*/ 6809 h 95829"/>
                    <a:gd name="connsiteX13" fmla="*/ 19644 w 27212"/>
                    <a:gd name="connsiteY13" fmla="*/ -247 h 958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7212" h="95829">
                      <a:moveTo>
                        <a:pt x="19644" y="-247"/>
                      </a:moveTo>
                      <a:cubicBezTo>
                        <a:pt x="19644" y="-247"/>
                        <a:pt x="19644" y="1088"/>
                        <a:pt x="18786" y="3376"/>
                      </a:cubicBezTo>
                      <a:cubicBezTo>
                        <a:pt x="17928" y="5665"/>
                        <a:pt x="17451" y="8907"/>
                        <a:pt x="16497" y="12912"/>
                      </a:cubicBezTo>
                      <a:cubicBezTo>
                        <a:pt x="15925" y="14914"/>
                        <a:pt x="15544" y="17107"/>
                        <a:pt x="14876" y="19300"/>
                      </a:cubicBezTo>
                      <a:cubicBezTo>
                        <a:pt x="14209" y="21494"/>
                        <a:pt x="13637" y="23973"/>
                        <a:pt x="12969" y="26452"/>
                      </a:cubicBezTo>
                      <a:cubicBezTo>
                        <a:pt x="11729" y="31601"/>
                        <a:pt x="10013" y="36750"/>
                        <a:pt x="8678" y="42376"/>
                      </a:cubicBezTo>
                      <a:cubicBezTo>
                        <a:pt x="7343" y="48002"/>
                        <a:pt x="5532" y="53341"/>
                        <a:pt x="4197" y="58776"/>
                      </a:cubicBezTo>
                      <a:cubicBezTo>
                        <a:pt x="2862" y="64211"/>
                        <a:pt x="1622" y="69456"/>
                        <a:pt x="669" y="74128"/>
                      </a:cubicBezTo>
                      <a:cubicBezTo>
                        <a:pt x="-952" y="83663"/>
                        <a:pt x="-762" y="91673"/>
                        <a:pt x="3720" y="95582"/>
                      </a:cubicBezTo>
                      <a:cubicBezTo>
                        <a:pt x="12778" y="84550"/>
                        <a:pt x="19530" y="71802"/>
                        <a:pt x="23553" y="58109"/>
                      </a:cubicBezTo>
                      <a:cubicBezTo>
                        <a:pt x="25031" y="52569"/>
                        <a:pt x="26080" y="46934"/>
                        <a:pt x="26700" y="41231"/>
                      </a:cubicBezTo>
                      <a:cubicBezTo>
                        <a:pt x="27034" y="36435"/>
                        <a:pt x="27034" y="31629"/>
                        <a:pt x="26700" y="26833"/>
                      </a:cubicBezTo>
                      <a:cubicBezTo>
                        <a:pt x="26214" y="20006"/>
                        <a:pt x="24840" y="13274"/>
                        <a:pt x="22600" y="6809"/>
                      </a:cubicBezTo>
                      <a:cubicBezTo>
                        <a:pt x="21780" y="4397"/>
                        <a:pt x="20788" y="2032"/>
                        <a:pt x="19644" y="-24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046" name="任意多边形: 形状 1045">
                  <a:extLst>
                    <a:ext uri="{FF2B5EF4-FFF2-40B4-BE49-F238E27FC236}">
                      <a16:creationId xmlns:a16="http://schemas.microsoft.com/office/drawing/2014/main" id="{8AEA2507-122A-3A4A-AB29-3DAB174C3983}"/>
                    </a:ext>
                  </a:extLst>
                </p:cNvPr>
                <p:cNvSpPr/>
                <p:nvPr/>
              </p:nvSpPr>
              <p:spPr>
                <a:xfrm>
                  <a:off x="1500038" y="2698844"/>
                  <a:ext cx="14304" cy="72218"/>
                </a:xfrm>
                <a:custGeom>
                  <a:avLst/>
                  <a:gdLst>
                    <a:gd name="connsiteX0" fmla="*/ 2622 w 18338"/>
                    <a:gd name="connsiteY0" fmla="*/ -247 h 92587"/>
                    <a:gd name="connsiteX1" fmla="*/ 2622 w 18338"/>
                    <a:gd name="connsiteY1" fmla="*/ 707 h 92587"/>
                    <a:gd name="connsiteX2" fmla="*/ 2622 w 18338"/>
                    <a:gd name="connsiteY2" fmla="*/ 3281 h 92587"/>
                    <a:gd name="connsiteX3" fmla="*/ 2622 w 18338"/>
                    <a:gd name="connsiteY3" fmla="*/ 12817 h 92587"/>
                    <a:gd name="connsiteX4" fmla="*/ 1955 w 18338"/>
                    <a:gd name="connsiteY4" fmla="*/ 26261 h 92587"/>
                    <a:gd name="connsiteX5" fmla="*/ 906 w 18338"/>
                    <a:gd name="connsiteY5" fmla="*/ 41994 h 92587"/>
                    <a:gd name="connsiteX6" fmla="*/ -47 w 18338"/>
                    <a:gd name="connsiteY6" fmla="*/ 58204 h 92587"/>
                    <a:gd name="connsiteX7" fmla="*/ -47 w 18338"/>
                    <a:gd name="connsiteY7" fmla="*/ 73270 h 92587"/>
                    <a:gd name="connsiteX8" fmla="*/ 6818 w 18338"/>
                    <a:gd name="connsiteY8" fmla="*/ 92340 h 92587"/>
                    <a:gd name="connsiteX9" fmla="*/ 17783 w 18338"/>
                    <a:gd name="connsiteY9" fmla="*/ 52864 h 92587"/>
                    <a:gd name="connsiteX10" fmla="*/ 17783 w 18338"/>
                    <a:gd name="connsiteY10" fmla="*/ 36559 h 92587"/>
                    <a:gd name="connsiteX11" fmla="*/ 15114 w 18338"/>
                    <a:gd name="connsiteY11" fmla="*/ 23305 h 92587"/>
                    <a:gd name="connsiteX12" fmla="*/ 7676 w 18338"/>
                    <a:gd name="connsiteY12" fmla="*/ 5856 h 92587"/>
                    <a:gd name="connsiteX13" fmla="*/ 4816 w 18338"/>
                    <a:gd name="connsiteY13" fmla="*/ 1660 h 925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8338" h="92587">
                      <a:moveTo>
                        <a:pt x="2622" y="-247"/>
                      </a:moveTo>
                      <a:lnTo>
                        <a:pt x="2622" y="707"/>
                      </a:lnTo>
                      <a:cubicBezTo>
                        <a:pt x="2622" y="1279"/>
                        <a:pt x="2622" y="2137"/>
                        <a:pt x="2622" y="3281"/>
                      </a:cubicBezTo>
                      <a:cubicBezTo>
                        <a:pt x="2622" y="4425"/>
                        <a:pt x="2622" y="8716"/>
                        <a:pt x="2622" y="12817"/>
                      </a:cubicBezTo>
                      <a:cubicBezTo>
                        <a:pt x="2622" y="16917"/>
                        <a:pt x="2050" y="21208"/>
                        <a:pt x="1955" y="26261"/>
                      </a:cubicBezTo>
                      <a:cubicBezTo>
                        <a:pt x="1859" y="31315"/>
                        <a:pt x="1097" y="36464"/>
                        <a:pt x="906" y="41994"/>
                      </a:cubicBezTo>
                      <a:cubicBezTo>
                        <a:pt x="715" y="47525"/>
                        <a:pt x="239" y="52864"/>
                        <a:pt x="-47" y="58204"/>
                      </a:cubicBezTo>
                      <a:cubicBezTo>
                        <a:pt x="-333" y="63220"/>
                        <a:pt x="-333" y="68254"/>
                        <a:pt x="-47" y="73270"/>
                      </a:cubicBezTo>
                      <a:cubicBezTo>
                        <a:pt x="-47" y="82805"/>
                        <a:pt x="2050" y="89671"/>
                        <a:pt x="6818" y="92340"/>
                      </a:cubicBezTo>
                      <a:cubicBezTo>
                        <a:pt x="12968" y="80002"/>
                        <a:pt x="16687" y="66605"/>
                        <a:pt x="17783" y="52864"/>
                      </a:cubicBezTo>
                      <a:cubicBezTo>
                        <a:pt x="18174" y="47439"/>
                        <a:pt x="18174" y="41985"/>
                        <a:pt x="17783" y="36559"/>
                      </a:cubicBezTo>
                      <a:cubicBezTo>
                        <a:pt x="17183" y="32087"/>
                        <a:pt x="16286" y="27663"/>
                        <a:pt x="15114" y="23305"/>
                      </a:cubicBezTo>
                      <a:cubicBezTo>
                        <a:pt x="13378" y="17193"/>
                        <a:pt x="10880" y="11339"/>
                        <a:pt x="7676" y="5856"/>
                      </a:cubicBezTo>
                      <a:cubicBezTo>
                        <a:pt x="6799" y="4406"/>
                        <a:pt x="5836" y="3014"/>
                        <a:pt x="4816" y="1660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047" name="任意多边形: 形状 1046">
                  <a:extLst>
                    <a:ext uri="{FF2B5EF4-FFF2-40B4-BE49-F238E27FC236}">
                      <a16:creationId xmlns:a16="http://schemas.microsoft.com/office/drawing/2014/main" id="{92697A85-2575-4B21-A779-C2F7EDD2A016}"/>
                    </a:ext>
                  </a:extLst>
                </p:cNvPr>
                <p:cNvSpPr/>
                <p:nvPr/>
              </p:nvSpPr>
              <p:spPr>
                <a:xfrm>
                  <a:off x="1510768" y="2654741"/>
                  <a:ext cx="18708" cy="65004"/>
                </a:xfrm>
                <a:custGeom>
                  <a:avLst/>
                  <a:gdLst>
                    <a:gd name="connsiteX0" fmla="*/ -262 w 23985"/>
                    <a:gd name="connsiteY0" fmla="*/ -247 h 83338"/>
                    <a:gd name="connsiteX1" fmla="*/ 1645 w 23985"/>
                    <a:gd name="connsiteY1" fmla="*/ 11863 h 83338"/>
                    <a:gd name="connsiteX2" fmla="*/ 3552 w 23985"/>
                    <a:gd name="connsiteY2" fmla="*/ 24450 h 83338"/>
                    <a:gd name="connsiteX3" fmla="*/ 5555 w 23985"/>
                    <a:gd name="connsiteY3" fmla="*/ 39134 h 83338"/>
                    <a:gd name="connsiteX4" fmla="*/ 10608 w 23985"/>
                    <a:gd name="connsiteY4" fmla="*/ 67740 h 83338"/>
                    <a:gd name="connsiteX5" fmla="*/ 20620 w 23985"/>
                    <a:gd name="connsiteY5" fmla="*/ 83092 h 83338"/>
                    <a:gd name="connsiteX6" fmla="*/ 22623 w 23985"/>
                    <a:gd name="connsiteY6" fmla="*/ 72317 h 83338"/>
                    <a:gd name="connsiteX7" fmla="*/ 23576 w 23985"/>
                    <a:gd name="connsiteY7" fmla="*/ 62209 h 83338"/>
                    <a:gd name="connsiteX8" fmla="*/ 22813 w 23985"/>
                    <a:gd name="connsiteY8" fmla="*/ 44188 h 83338"/>
                    <a:gd name="connsiteX9" fmla="*/ 14613 w 23985"/>
                    <a:gd name="connsiteY9" fmla="*/ 17870 h 83338"/>
                    <a:gd name="connsiteX10" fmla="*/ 9369 w 23985"/>
                    <a:gd name="connsiteY10" fmla="*/ 9384 h 83338"/>
                    <a:gd name="connsiteX11" fmla="*/ 4506 w 23985"/>
                    <a:gd name="connsiteY11" fmla="*/ 3663 h 83338"/>
                    <a:gd name="connsiteX12" fmla="*/ -262 w 23985"/>
                    <a:gd name="connsiteY12" fmla="*/ -247 h 833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3985" h="83338">
                      <a:moveTo>
                        <a:pt x="-262" y="-247"/>
                      </a:moveTo>
                      <a:lnTo>
                        <a:pt x="1645" y="11863"/>
                      </a:lnTo>
                      <a:cubicBezTo>
                        <a:pt x="2217" y="15487"/>
                        <a:pt x="2885" y="19682"/>
                        <a:pt x="3552" y="24450"/>
                      </a:cubicBezTo>
                      <a:cubicBezTo>
                        <a:pt x="4220" y="29217"/>
                        <a:pt x="4887" y="33985"/>
                        <a:pt x="5555" y="39134"/>
                      </a:cubicBezTo>
                      <a:cubicBezTo>
                        <a:pt x="6718" y="48755"/>
                        <a:pt x="8406" y="58300"/>
                        <a:pt x="10608" y="67740"/>
                      </a:cubicBezTo>
                      <a:cubicBezTo>
                        <a:pt x="12611" y="76035"/>
                        <a:pt x="15758" y="82233"/>
                        <a:pt x="20620" y="83092"/>
                      </a:cubicBezTo>
                      <a:cubicBezTo>
                        <a:pt x="21383" y="79373"/>
                        <a:pt x="22146" y="75845"/>
                        <a:pt x="22623" y="72317"/>
                      </a:cubicBezTo>
                      <a:cubicBezTo>
                        <a:pt x="23119" y="68970"/>
                        <a:pt x="23443" y="65594"/>
                        <a:pt x="23576" y="62209"/>
                      </a:cubicBezTo>
                      <a:cubicBezTo>
                        <a:pt x="23920" y="56192"/>
                        <a:pt x="23662" y="50157"/>
                        <a:pt x="22813" y="44188"/>
                      </a:cubicBezTo>
                      <a:cubicBezTo>
                        <a:pt x="21650" y="34996"/>
                        <a:pt x="18875" y="26090"/>
                        <a:pt x="14613" y="17870"/>
                      </a:cubicBezTo>
                      <a:cubicBezTo>
                        <a:pt x="13068" y="14924"/>
                        <a:pt x="11314" y="12082"/>
                        <a:pt x="9369" y="9384"/>
                      </a:cubicBezTo>
                      <a:cubicBezTo>
                        <a:pt x="7872" y="7372"/>
                        <a:pt x="6251" y="5465"/>
                        <a:pt x="4506" y="3663"/>
                      </a:cubicBezTo>
                      <a:cubicBezTo>
                        <a:pt x="3028" y="2233"/>
                        <a:pt x="1435" y="926"/>
                        <a:pt x="-262" y="-24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048" name="任意多边形: 形状 1047">
                  <a:extLst>
                    <a:ext uri="{FF2B5EF4-FFF2-40B4-BE49-F238E27FC236}">
                      <a16:creationId xmlns:a16="http://schemas.microsoft.com/office/drawing/2014/main" id="{206E6684-DBBD-69BB-EF09-F0E7A30E1815}"/>
                    </a:ext>
                  </a:extLst>
                </p:cNvPr>
                <p:cNvSpPr/>
                <p:nvPr/>
              </p:nvSpPr>
              <p:spPr>
                <a:xfrm>
                  <a:off x="1510470" y="2609148"/>
                  <a:ext cx="27228" cy="55658"/>
                </a:xfrm>
                <a:custGeom>
                  <a:avLst/>
                  <a:gdLst>
                    <a:gd name="connsiteX0" fmla="*/ -262 w 34908"/>
                    <a:gd name="connsiteY0" fmla="*/ -247 h 71356"/>
                    <a:gd name="connsiteX1" fmla="*/ 882 w 34908"/>
                    <a:gd name="connsiteY1" fmla="*/ 2614 h 71356"/>
                    <a:gd name="connsiteX2" fmla="*/ 3648 w 34908"/>
                    <a:gd name="connsiteY2" fmla="*/ 10337 h 71356"/>
                    <a:gd name="connsiteX3" fmla="*/ 7652 w 34908"/>
                    <a:gd name="connsiteY3" fmla="*/ 21398 h 71356"/>
                    <a:gd name="connsiteX4" fmla="*/ 10036 w 34908"/>
                    <a:gd name="connsiteY4" fmla="*/ 27787 h 71356"/>
                    <a:gd name="connsiteX5" fmla="*/ 12324 w 34908"/>
                    <a:gd name="connsiteY5" fmla="*/ 34461 h 71356"/>
                    <a:gd name="connsiteX6" fmla="*/ 17283 w 34908"/>
                    <a:gd name="connsiteY6" fmla="*/ 47811 h 71356"/>
                    <a:gd name="connsiteX7" fmla="*/ 22432 w 34908"/>
                    <a:gd name="connsiteY7" fmla="*/ 59730 h 71356"/>
                    <a:gd name="connsiteX8" fmla="*/ 34637 w 34908"/>
                    <a:gd name="connsiteY8" fmla="*/ 71077 h 71356"/>
                    <a:gd name="connsiteX9" fmla="*/ 33207 w 34908"/>
                    <a:gd name="connsiteY9" fmla="*/ 51339 h 71356"/>
                    <a:gd name="connsiteX10" fmla="*/ 31490 w 34908"/>
                    <a:gd name="connsiteY10" fmla="*/ 42757 h 71356"/>
                    <a:gd name="connsiteX11" fmla="*/ 29106 w 34908"/>
                    <a:gd name="connsiteY11" fmla="*/ 35034 h 71356"/>
                    <a:gd name="connsiteX12" fmla="*/ 16711 w 34908"/>
                    <a:gd name="connsiteY12" fmla="*/ 13007 h 71356"/>
                    <a:gd name="connsiteX13" fmla="*/ 4887 w 34908"/>
                    <a:gd name="connsiteY13" fmla="*/ 2518 h 71356"/>
                    <a:gd name="connsiteX14" fmla="*/ 1168 w 34908"/>
                    <a:gd name="connsiteY14" fmla="*/ 325 h 713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34908" h="71356">
                      <a:moveTo>
                        <a:pt x="-262" y="-247"/>
                      </a:moveTo>
                      <a:cubicBezTo>
                        <a:pt x="-262" y="-247"/>
                        <a:pt x="215" y="802"/>
                        <a:pt x="882" y="2614"/>
                      </a:cubicBezTo>
                      <a:lnTo>
                        <a:pt x="3648" y="10337"/>
                      </a:lnTo>
                      <a:cubicBezTo>
                        <a:pt x="4982" y="13579"/>
                        <a:pt x="6222" y="17298"/>
                        <a:pt x="7652" y="21398"/>
                      </a:cubicBezTo>
                      <a:cubicBezTo>
                        <a:pt x="8415" y="23496"/>
                        <a:pt x="9273" y="25594"/>
                        <a:pt x="10036" y="27787"/>
                      </a:cubicBezTo>
                      <a:lnTo>
                        <a:pt x="12324" y="34461"/>
                      </a:lnTo>
                      <a:cubicBezTo>
                        <a:pt x="13946" y="38848"/>
                        <a:pt x="15567" y="43329"/>
                        <a:pt x="17283" y="47811"/>
                      </a:cubicBezTo>
                      <a:cubicBezTo>
                        <a:pt x="18999" y="52292"/>
                        <a:pt x="20811" y="56202"/>
                        <a:pt x="22432" y="59730"/>
                      </a:cubicBezTo>
                      <a:cubicBezTo>
                        <a:pt x="25960" y="66786"/>
                        <a:pt x="30060" y="71554"/>
                        <a:pt x="34637" y="71077"/>
                      </a:cubicBezTo>
                      <a:cubicBezTo>
                        <a:pt x="34723" y="64469"/>
                        <a:pt x="34246" y="57861"/>
                        <a:pt x="33207" y="51339"/>
                      </a:cubicBezTo>
                      <a:cubicBezTo>
                        <a:pt x="32758" y="48288"/>
                        <a:pt x="32186" y="45427"/>
                        <a:pt x="31490" y="42757"/>
                      </a:cubicBezTo>
                      <a:cubicBezTo>
                        <a:pt x="30823" y="39992"/>
                        <a:pt x="29869" y="37417"/>
                        <a:pt x="29106" y="35034"/>
                      </a:cubicBezTo>
                      <a:cubicBezTo>
                        <a:pt x="26284" y="27024"/>
                        <a:pt x="22089" y="19577"/>
                        <a:pt x="16711" y="13007"/>
                      </a:cubicBezTo>
                      <a:cubicBezTo>
                        <a:pt x="13288" y="8964"/>
                        <a:pt x="9311" y="5436"/>
                        <a:pt x="4887" y="2518"/>
                      </a:cubicBezTo>
                      <a:cubicBezTo>
                        <a:pt x="3686" y="1717"/>
                        <a:pt x="2446" y="983"/>
                        <a:pt x="1168" y="325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049" name="任意多边形: 形状 1048">
                  <a:extLst>
                    <a:ext uri="{FF2B5EF4-FFF2-40B4-BE49-F238E27FC236}">
                      <a16:creationId xmlns:a16="http://schemas.microsoft.com/office/drawing/2014/main" id="{A5E0FCC5-A1F8-0324-6626-189B11B45D5F}"/>
                    </a:ext>
                  </a:extLst>
                </p:cNvPr>
                <p:cNvSpPr/>
                <p:nvPr/>
              </p:nvSpPr>
              <p:spPr>
                <a:xfrm>
                  <a:off x="1501247" y="2564449"/>
                  <a:ext cx="35179" cy="44338"/>
                </a:xfrm>
                <a:custGeom>
                  <a:avLst/>
                  <a:gdLst>
                    <a:gd name="connsiteX0" fmla="*/ -262 w 45101"/>
                    <a:gd name="connsiteY0" fmla="*/ -247 h 56844"/>
                    <a:gd name="connsiteX1" fmla="*/ 5364 w 45101"/>
                    <a:gd name="connsiteY1" fmla="*/ 8430 h 56844"/>
                    <a:gd name="connsiteX2" fmla="*/ 10990 w 45101"/>
                    <a:gd name="connsiteY2" fmla="*/ 17966 h 56844"/>
                    <a:gd name="connsiteX3" fmla="*/ 17664 w 45101"/>
                    <a:gd name="connsiteY3" fmla="*/ 28741 h 56844"/>
                    <a:gd name="connsiteX4" fmla="*/ 31681 w 45101"/>
                    <a:gd name="connsiteY4" fmla="*/ 49050 h 56844"/>
                    <a:gd name="connsiteX5" fmla="*/ 38451 w 45101"/>
                    <a:gd name="connsiteY5" fmla="*/ 55248 h 56844"/>
                    <a:gd name="connsiteX6" fmla="*/ 44840 w 45101"/>
                    <a:gd name="connsiteY6" fmla="*/ 56202 h 56844"/>
                    <a:gd name="connsiteX7" fmla="*/ 39882 w 45101"/>
                    <a:gd name="connsiteY7" fmla="*/ 38657 h 56844"/>
                    <a:gd name="connsiteX8" fmla="*/ 33016 w 45101"/>
                    <a:gd name="connsiteY8" fmla="*/ 25022 h 56844"/>
                    <a:gd name="connsiteX9" fmla="*/ 25293 w 45101"/>
                    <a:gd name="connsiteY9" fmla="*/ 15486 h 56844"/>
                    <a:gd name="connsiteX10" fmla="*/ 17569 w 45101"/>
                    <a:gd name="connsiteY10" fmla="*/ 8621 h 56844"/>
                    <a:gd name="connsiteX11" fmla="*/ 4887 w 45101"/>
                    <a:gd name="connsiteY11" fmla="*/ 1851 h 56844"/>
                    <a:gd name="connsiteX12" fmla="*/ -262 w 45101"/>
                    <a:gd name="connsiteY12" fmla="*/ -247 h 568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5101" h="56844">
                      <a:moveTo>
                        <a:pt x="-262" y="-247"/>
                      </a:moveTo>
                      <a:cubicBezTo>
                        <a:pt x="-262" y="-247"/>
                        <a:pt x="1836" y="3186"/>
                        <a:pt x="5364" y="8430"/>
                      </a:cubicBezTo>
                      <a:lnTo>
                        <a:pt x="10990" y="17966"/>
                      </a:lnTo>
                      <a:cubicBezTo>
                        <a:pt x="13183" y="21398"/>
                        <a:pt x="15281" y="25022"/>
                        <a:pt x="17664" y="28741"/>
                      </a:cubicBezTo>
                      <a:cubicBezTo>
                        <a:pt x="21888" y="35815"/>
                        <a:pt x="26570" y="42595"/>
                        <a:pt x="31681" y="49050"/>
                      </a:cubicBezTo>
                      <a:cubicBezTo>
                        <a:pt x="33560" y="51491"/>
                        <a:pt x="35848" y="53589"/>
                        <a:pt x="38451" y="55248"/>
                      </a:cubicBezTo>
                      <a:cubicBezTo>
                        <a:pt x="40292" y="56612"/>
                        <a:pt x="42685" y="56965"/>
                        <a:pt x="44840" y="56202"/>
                      </a:cubicBezTo>
                      <a:cubicBezTo>
                        <a:pt x="43658" y="50233"/>
                        <a:pt x="42008" y="44359"/>
                        <a:pt x="39882" y="38657"/>
                      </a:cubicBezTo>
                      <a:cubicBezTo>
                        <a:pt x="37965" y="33937"/>
                        <a:pt x="35667" y="29379"/>
                        <a:pt x="33016" y="25022"/>
                      </a:cubicBezTo>
                      <a:cubicBezTo>
                        <a:pt x="30699" y="21637"/>
                        <a:pt x="28115" y="18452"/>
                        <a:pt x="25293" y="15486"/>
                      </a:cubicBezTo>
                      <a:cubicBezTo>
                        <a:pt x="22918" y="12979"/>
                        <a:pt x="20334" y="10690"/>
                        <a:pt x="17569" y="8621"/>
                      </a:cubicBezTo>
                      <a:cubicBezTo>
                        <a:pt x="13717" y="5722"/>
                        <a:pt x="9445" y="3434"/>
                        <a:pt x="4887" y="1851"/>
                      </a:cubicBezTo>
                      <a:cubicBezTo>
                        <a:pt x="3247" y="983"/>
                        <a:pt x="1521" y="278"/>
                        <a:pt x="-262" y="-24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050" name="任意多边形: 形状 1049">
                  <a:extLst>
                    <a:ext uri="{FF2B5EF4-FFF2-40B4-BE49-F238E27FC236}">
                      <a16:creationId xmlns:a16="http://schemas.microsoft.com/office/drawing/2014/main" id="{6817187B-77EE-6B57-9493-8983E5DB4453}"/>
                    </a:ext>
                  </a:extLst>
                </p:cNvPr>
                <p:cNvSpPr/>
                <p:nvPr/>
              </p:nvSpPr>
              <p:spPr>
                <a:xfrm>
                  <a:off x="1483323" y="2522810"/>
                  <a:ext cx="40013" cy="31819"/>
                </a:xfrm>
                <a:custGeom>
                  <a:avLst/>
                  <a:gdLst>
                    <a:gd name="connsiteX0" fmla="*/ -262 w 51299"/>
                    <a:gd name="connsiteY0" fmla="*/ -70 h 40793"/>
                    <a:gd name="connsiteX1" fmla="*/ 21383 w 51299"/>
                    <a:gd name="connsiteY1" fmla="*/ 21480 h 40793"/>
                    <a:gd name="connsiteX2" fmla="*/ 29774 w 51299"/>
                    <a:gd name="connsiteY2" fmla="*/ 29585 h 40793"/>
                    <a:gd name="connsiteX3" fmla="*/ 37879 w 51299"/>
                    <a:gd name="connsiteY3" fmla="*/ 36355 h 40793"/>
                    <a:gd name="connsiteX4" fmla="*/ 51038 w 51299"/>
                    <a:gd name="connsiteY4" fmla="*/ 39406 h 40793"/>
                    <a:gd name="connsiteX5" fmla="*/ 43219 w 51299"/>
                    <a:gd name="connsiteY5" fmla="*/ 24817 h 40793"/>
                    <a:gd name="connsiteX6" fmla="*/ 34446 w 51299"/>
                    <a:gd name="connsiteY6" fmla="*/ 14329 h 40793"/>
                    <a:gd name="connsiteX7" fmla="*/ 17283 w 51299"/>
                    <a:gd name="connsiteY7" fmla="*/ 2887 h 40793"/>
                    <a:gd name="connsiteX8" fmla="*/ 4601 w 51299"/>
                    <a:gd name="connsiteY8" fmla="*/ -165 h 40793"/>
                    <a:gd name="connsiteX9" fmla="*/ -262 w 51299"/>
                    <a:gd name="connsiteY9" fmla="*/ -70 h 407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1299" h="40793">
                      <a:moveTo>
                        <a:pt x="-262" y="-70"/>
                      </a:moveTo>
                      <a:lnTo>
                        <a:pt x="21383" y="21480"/>
                      </a:lnTo>
                      <a:cubicBezTo>
                        <a:pt x="24149" y="24341"/>
                        <a:pt x="26914" y="27106"/>
                        <a:pt x="29774" y="29585"/>
                      </a:cubicBezTo>
                      <a:cubicBezTo>
                        <a:pt x="32320" y="32017"/>
                        <a:pt x="35028" y="34276"/>
                        <a:pt x="37879" y="36355"/>
                      </a:cubicBezTo>
                      <a:cubicBezTo>
                        <a:pt x="43124" y="40074"/>
                        <a:pt x="47414" y="41886"/>
                        <a:pt x="51038" y="39406"/>
                      </a:cubicBezTo>
                      <a:cubicBezTo>
                        <a:pt x="48864" y="34324"/>
                        <a:pt x="46251" y="29442"/>
                        <a:pt x="43219" y="24817"/>
                      </a:cubicBezTo>
                      <a:cubicBezTo>
                        <a:pt x="40578" y="21089"/>
                        <a:pt x="37650" y="17580"/>
                        <a:pt x="34446" y="14329"/>
                      </a:cubicBezTo>
                      <a:cubicBezTo>
                        <a:pt x="29555" y="9399"/>
                        <a:pt x="23719" y="5509"/>
                        <a:pt x="17283" y="2887"/>
                      </a:cubicBezTo>
                      <a:cubicBezTo>
                        <a:pt x="13250" y="1180"/>
                        <a:pt x="8968" y="150"/>
                        <a:pt x="4601" y="-165"/>
                      </a:cubicBezTo>
                      <a:cubicBezTo>
                        <a:pt x="2980" y="-298"/>
                        <a:pt x="1350" y="-270"/>
                        <a:pt x="-262" y="-70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051" name="任意多边形: 形状 1050">
                  <a:extLst>
                    <a:ext uri="{FF2B5EF4-FFF2-40B4-BE49-F238E27FC236}">
                      <a16:creationId xmlns:a16="http://schemas.microsoft.com/office/drawing/2014/main" id="{74E09B6A-76B0-3A60-7997-7AE5E9377BC0}"/>
                    </a:ext>
                  </a:extLst>
                </p:cNvPr>
                <p:cNvSpPr/>
                <p:nvPr/>
              </p:nvSpPr>
              <p:spPr>
                <a:xfrm>
                  <a:off x="1457515" y="2485059"/>
                  <a:ext cx="41798" cy="21086"/>
                </a:xfrm>
                <a:custGeom>
                  <a:avLst/>
                  <a:gdLst>
                    <a:gd name="connsiteX0" fmla="*/ -262 w 53587"/>
                    <a:gd name="connsiteY0" fmla="*/ 2082 h 27033"/>
                    <a:gd name="connsiteX1" fmla="*/ 1645 w 53587"/>
                    <a:gd name="connsiteY1" fmla="*/ 3227 h 27033"/>
                    <a:gd name="connsiteX2" fmla="*/ 6890 w 53587"/>
                    <a:gd name="connsiteY2" fmla="*/ 6468 h 27033"/>
                    <a:gd name="connsiteX3" fmla="*/ 23195 w 53587"/>
                    <a:gd name="connsiteY3" fmla="*/ 16004 h 27033"/>
                    <a:gd name="connsiteX4" fmla="*/ 32253 w 53587"/>
                    <a:gd name="connsiteY4" fmla="*/ 21153 h 27033"/>
                    <a:gd name="connsiteX5" fmla="*/ 40835 w 53587"/>
                    <a:gd name="connsiteY5" fmla="*/ 25253 h 27033"/>
                    <a:gd name="connsiteX6" fmla="*/ 48177 w 53587"/>
                    <a:gd name="connsiteY6" fmla="*/ 26779 h 27033"/>
                    <a:gd name="connsiteX7" fmla="*/ 53326 w 53587"/>
                    <a:gd name="connsiteY7" fmla="*/ 24490 h 27033"/>
                    <a:gd name="connsiteX8" fmla="*/ 16138 w 53587"/>
                    <a:gd name="connsiteY8" fmla="*/ 175 h 27033"/>
                    <a:gd name="connsiteX9" fmla="*/ 4124 w 53587"/>
                    <a:gd name="connsiteY9" fmla="*/ 175 h 27033"/>
                    <a:gd name="connsiteX10" fmla="*/ -262 w 53587"/>
                    <a:gd name="connsiteY10" fmla="*/ 2082 h 270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3587" h="27033">
                      <a:moveTo>
                        <a:pt x="-262" y="2082"/>
                      </a:moveTo>
                      <a:lnTo>
                        <a:pt x="1645" y="3227"/>
                      </a:lnTo>
                      <a:lnTo>
                        <a:pt x="6890" y="6468"/>
                      </a:lnTo>
                      <a:cubicBezTo>
                        <a:pt x="11371" y="9043"/>
                        <a:pt x="17092" y="12762"/>
                        <a:pt x="23195" y="16004"/>
                      </a:cubicBezTo>
                      <a:cubicBezTo>
                        <a:pt x="26151" y="17815"/>
                        <a:pt x="29297" y="19627"/>
                        <a:pt x="32253" y="21153"/>
                      </a:cubicBezTo>
                      <a:cubicBezTo>
                        <a:pt x="35018" y="22717"/>
                        <a:pt x="37879" y="24090"/>
                        <a:pt x="40835" y="25253"/>
                      </a:cubicBezTo>
                      <a:cubicBezTo>
                        <a:pt x="43181" y="26159"/>
                        <a:pt x="45660" y="26674"/>
                        <a:pt x="48177" y="26779"/>
                      </a:cubicBezTo>
                      <a:cubicBezTo>
                        <a:pt x="50160" y="26883"/>
                        <a:pt x="52077" y="26035"/>
                        <a:pt x="53326" y="24490"/>
                      </a:cubicBezTo>
                      <a:cubicBezTo>
                        <a:pt x="44830" y="11589"/>
                        <a:pt x="31366" y="2778"/>
                        <a:pt x="16138" y="175"/>
                      </a:cubicBezTo>
                      <a:cubicBezTo>
                        <a:pt x="12153" y="-387"/>
                        <a:pt x="8110" y="-387"/>
                        <a:pt x="4124" y="175"/>
                      </a:cubicBezTo>
                      <a:cubicBezTo>
                        <a:pt x="2608" y="681"/>
                        <a:pt x="1140" y="1319"/>
                        <a:pt x="-262" y="2082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052" name="任意多边形: 形状 1051">
                  <a:extLst>
                    <a:ext uri="{FF2B5EF4-FFF2-40B4-BE49-F238E27FC236}">
                      <a16:creationId xmlns:a16="http://schemas.microsoft.com/office/drawing/2014/main" id="{831736BE-7723-4B18-4A90-A136B08ACF43}"/>
                    </a:ext>
                  </a:extLst>
                </p:cNvPr>
                <p:cNvSpPr/>
                <p:nvPr/>
              </p:nvSpPr>
              <p:spPr>
                <a:xfrm>
                  <a:off x="1425088" y="2453716"/>
                  <a:ext cx="40831" cy="13049"/>
                </a:xfrm>
                <a:custGeom>
                  <a:avLst/>
                  <a:gdLst>
                    <a:gd name="connsiteX0" fmla="*/ -262 w 52348"/>
                    <a:gd name="connsiteY0" fmla="*/ 5364 h 16729"/>
                    <a:gd name="connsiteX1" fmla="*/ 6985 w 52348"/>
                    <a:gd name="connsiteY1" fmla="*/ 7653 h 16729"/>
                    <a:gd name="connsiteX2" fmla="*/ 14518 w 52348"/>
                    <a:gd name="connsiteY2" fmla="*/ 9941 h 16729"/>
                    <a:gd name="connsiteX3" fmla="*/ 23290 w 52348"/>
                    <a:gd name="connsiteY3" fmla="*/ 12516 h 16729"/>
                    <a:gd name="connsiteX4" fmla="*/ 32825 w 52348"/>
                    <a:gd name="connsiteY4" fmla="*/ 14899 h 16729"/>
                    <a:gd name="connsiteX5" fmla="*/ 41216 w 52348"/>
                    <a:gd name="connsiteY5" fmla="*/ 16330 h 16729"/>
                    <a:gd name="connsiteX6" fmla="*/ 52086 w 52348"/>
                    <a:gd name="connsiteY6" fmla="*/ 12516 h 16729"/>
                    <a:gd name="connsiteX7" fmla="*/ 13946 w 52348"/>
                    <a:gd name="connsiteY7" fmla="*/ 25 h 16729"/>
                    <a:gd name="connsiteX8" fmla="*/ -262 w 52348"/>
                    <a:gd name="connsiteY8" fmla="*/ 5364 h 167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2348" h="16729">
                      <a:moveTo>
                        <a:pt x="-262" y="5364"/>
                      </a:moveTo>
                      <a:cubicBezTo>
                        <a:pt x="-262" y="5364"/>
                        <a:pt x="2503" y="6413"/>
                        <a:pt x="6985" y="7653"/>
                      </a:cubicBezTo>
                      <a:lnTo>
                        <a:pt x="14518" y="9941"/>
                      </a:lnTo>
                      <a:lnTo>
                        <a:pt x="23290" y="12516"/>
                      </a:lnTo>
                      <a:cubicBezTo>
                        <a:pt x="26341" y="13374"/>
                        <a:pt x="29393" y="14232"/>
                        <a:pt x="32825" y="14899"/>
                      </a:cubicBezTo>
                      <a:cubicBezTo>
                        <a:pt x="35591" y="15538"/>
                        <a:pt x="38394" y="16015"/>
                        <a:pt x="41216" y="16330"/>
                      </a:cubicBezTo>
                      <a:cubicBezTo>
                        <a:pt x="46366" y="16807"/>
                        <a:pt x="50752" y="16330"/>
                        <a:pt x="52086" y="12516"/>
                      </a:cubicBezTo>
                      <a:cubicBezTo>
                        <a:pt x="41741" y="3095"/>
                        <a:pt x="27858" y="-1444"/>
                        <a:pt x="13946" y="25"/>
                      </a:cubicBezTo>
                      <a:cubicBezTo>
                        <a:pt x="8873" y="730"/>
                        <a:pt x="4019" y="2561"/>
                        <a:pt x="-262" y="5364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053" name="任意多边形: 形状 1052">
                  <a:extLst>
                    <a:ext uri="{FF2B5EF4-FFF2-40B4-BE49-F238E27FC236}">
                      <a16:creationId xmlns:a16="http://schemas.microsoft.com/office/drawing/2014/main" id="{6CBB429C-C45B-9441-A141-7F9AF25FCE9A}"/>
                    </a:ext>
                  </a:extLst>
                </p:cNvPr>
                <p:cNvSpPr/>
                <p:nvPr/>
              </p:nvSpPr>
              <p:spPr>
                <a:xfrm>
                  <a:off x="1387528" y="2429526"/>
                  <a:ext cx="37335" cy="9007"/>
                </a:xfrm>
                <a:custGeom>
                  <a:avLst/>
                  <a:gdLst>
                    <a:gd name="connsiteX0" fmla="*/ -262 w 47866"/>
                    <a:gd name="connsiteY0" fmla="*/ 11300 h 11547"/>
                    <a:gd name="connsiteX1" fmla="*/ 7080 w 47866"/>
                    <a:gd name="connsiteY1" fmla="*/ 11300 h 11547"/>
                    <a:gd name="connsiteX2" fmla="*/ 14232 w 47866"/>
                    <a:gd name="connsiteY2" fmla="*/ 11300 h 11547"/>
                    <a:gd name="connsiteX3" fmla="*/ 22527 w 47866"/>
                    <a:gd name="connsiteY3" fmla="*/ 11300 h 11547"/>
                    <a:gd name="connsiteX4" fmla="*/ 31014 w 47866"/>
                    <a:gd name="connsiteY4" fmla="*/ 11300 h 11547"/>
                    <a:gd name="connsiteX5" fmla="*/ 38737 w 47866"/>
                    <a:gd name="connsiteY5" fmla="*/ 10537 h 11547"/>
                    <a:gd name="connsiteX6" fmla="*/ 47605 w 47866"/>
                    <a:gd name="connsiteY6" fmla="*/ 4340 h 11547"/>
                    <a:gd name="connsiteX7" fmla="*/ 36735 w 47866"/>
                    <a:gd name="connsiteY7" fmla="*/ 716 h 11547"/>
                    <a:gd name="connsiteX8" fmla="*/ 27199 w 47866"/>
                    <a:gd name="connsiteY8" fmla="*/ -237 h 11547"/>
                    <a:gd name="connsiteX9" fmla="*/ 18999 w 47866"/>
                    <a:gd name="connsiteY9" fmla="*/ 621 h 11547"/>
                    <a:gd name="connsiteX10" fmla="*/ 12229 w 47866"/>
                    <a:gd name="connsiteY10" fmla="*/ 2719 h 11547"/>
                    <a:gd name="connsiteX11" fmla="*/ 3361 w 47866"/>
                    <a:gd name="connsiteY11" fmla="*/ 8154 h 11547"/>
                    <a:gd name="connsiteX12" fmla="*/ -262 w 47866"/>
                    <a:gd name="connsiteY12" fmla="*/ 11300 h 115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7866" h="11547">
                      <a:moveTo>
                        <a:pt x="-262" y="11300"/>
                      </a:moveTo>
                      <a:lnTo>
                        <a:pt x="7080" y="11300"/>
                      </a:lnTo>
                      <a:cubicBezTo>
                        <a:pt x="9178" y="11300"/>
                        <a:pt x="11562" y="11300"/>
                        <a:pt x="14232" y="11300"/>
                      </a:cubicBezTo>
                      <a:cubicBezTo>
                        <a:pt x="16901" y="11300"/>
                        <a:pt x="19667" y="11300"/>
                        <a:pt x="22527" y="11300"/>
                      </a:cubicBezTo>
                      <a:cubicBezTo>
                        <a:pt x="25388" y="11300"/>
                        <a:pt x="28248" y="11300"/>
                        <a:pt x="31014" y="11300"/>
                      </a:cubicBezTo>
                      <a:cubicBezTo>
                        <a:pt x="33598" y="11205"/>
                        <a:pt x="36182" y="10948"/>
                        <a:pt x="38737" y="10537"/>
                      </a:cubicBezTo>
                      <a:cubicBezTo>
                        <a:pt x="43314" y="9584"/>
                        <a:pt x="46842" y="7772"/>
                        <a:pt x="47605" y="4340"/>
                      </a:cubicBezTo>
                      <a:cubicBezTo>
                        <a:pt x="44077" y="2862"/>
                        <a:pt x="40444" y="1651"/>
                        <a:pt x="36735" y="716"/>
                      </a:cubicBezTo>
                      <a:cubicBezTo>
                        <a:pt x="33598" y="58"/>
                        <a:pt x="30403" y="-256"/>
                        <a:pt x="27199" y="-237"/>
                      </a:cubicBezTo>
                      <a:cubicBezTo>
                        <a:pt x="24444" y="-304"/>
                        <a:pt x="21688" y="-18"/>
                        <a:pt x="18999" y="621"/>
                      </a:cubicBezTo>
                      <a:cubicBezTo>
                        <a:pt x="16692" y="1155"/>
                        <a:pt x="14432" y="1851"/>
                        <a:pt x="12229" y="2719"/>
                      </a:cubicBezTo>
                      <a:cubicBezTo>
                        <a:pt x="9016" y="4063"/>
                        <a:pt x="6022" y="5903"/>
                        <a:pt x="3361" y="8154"/>
                      </a:cubicBezTo>
                      <a:cubicBezTo>
                        <a:pt x="2045" y="9069"/>
                        <a:pt x="835" y="10127"/>
                        <a:pt x="-262" y="11300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</p:grpSp>
          <p:sp>
            <p:nvSpPr>
              <p:cNvPr id="1031" name="任意多边形: 形状 1030">
                <a:extLst>
                  <a:ext uri="{FF2B5EF4-FFF2-40B4-BE49-F238E27FC236}">
                    <a16:creationId xmlns:a16="http://schemas.microsoft.com/office/drawing/2014/main" id="{3578178C-98F6-D511-F73A-7ADDBD26134A}"/>
                  </a:ext>
                </a:extLst>
              </p:cNvPr>
              <p:cNvSpPr/>
              <p:nvPr/>
            </p:nvSpPr>
            <p:spPr>
              <a:xfrm>
                <a:off x="1338440" y="2404320"/>
                <a:ext cx="63292" cy="13731"/>
              </a:xfrm>
              <a:custGeom>
                <a:avLst/>
                <a:gdLst>
                  <a:gd name="connsiteX0" fmla="*/ -262 w 81144"/>
                  <a:gd name="connsiteY0" fmla="*/ 1660 h 17604"/>
                  <a:gd name="connsiteX1" fmla="*/ 9845 w 81144"/>
                  <a:gd name="connsiteY1" fmla="*/ 421 h 17604"/>
                  <a:gd name="connsiteX2" fmla="*/ 20811 w 81144"/>
                  <a:gd name="connsiteY2" fmla="*/ -247 h 17604"/>
                  <a:gd name="connsiteX3" fmla="*/ 27200 w 81144"/>
                  <a:gd name="connsiteY3" fmla="*/ -247 h 17604"/>
                  <a:gd name="connsiteX4" fmla="*/ 33970 w 81144"/>
                  <a:gd name="connsiteY4" fmla="*/ -247 h 17604"/>
                  <a:gd name="connsiteX5" fmla="*/ 40930 w 81144"/>
                  <a:gd name="connsiteY5" fmla="*/ 421 h 17604"/>
                  <a:gd name="connsiteX6" fmla="*/ 47986 w 81144"/>
                  <a:gd name="connsiteY6" fmla="*/ 1565 h 17604"/>
                  <a:gd name="connsiteX7" fmla="*/ 61431 w 81144"/>
                  <a:gd name="connsiteY7" fmla="*/ 5188 h 17604"/>
                  <a:gd name="connsiteX8" fmla="*/ 72873 w 81144"/>
                  <a:gd name="connsiteY8" fmla="*/ 10528 h 17604"/>
                  <a:gd name="connsiteX9" fmla="*/ 77355 w 81144"/>
                  <a:gd name="connsiteY9" fmla="*/ 13579 h 17604"/>
                  <a:gd name="connsiteX10" fmla="*/ 80883 w 81144"/>
                  <a:gd name="connsiteY10" fmla="*/ 17107 h 17604"/>
                  <a:gd name="connsiteX11" fmla="*/ 70775 w 81144"/>
                  <a:gd name="connsiteY11" fmla="*/ 17107 h 17604"/>
                  <a:gd name="connsiteX12" fmla="*/ 58761 w 81144"/>
                  <a:gd name="connsiteY12" fmla="*/ 15010 h 17604"/>
                  <a:gd name="connsiteX13" fmla="*/ 52277 w 81144"/>
                  <a:gd name="connsiteY13" fmla="*/ 13579 h 17604"/>
                  <a:gd name="connsiteX14" fmla="*/ 45603 w 81144"/>
                  <a:gd name="connsiteY14" fmla="*/ 11958 h 17604"/>
                  <a:gd name="connsiteX15" fmla="*/ 39023 w 81144"/>
                  <a:gd name="connsiteY15" fmla="*/ 10242 h 17604"/>
                  <a:gd name="connsiteX16" fmla="*/ 32348 w 81144"/>
                  <a:gd name="connsiteY16" fmla="*/ 8716 h 17604"/>
                  <a:gd name="connsiteX17" fmla="*/ 25960 w 81144"/>
                  <a:gd name="connsiteY17" fmla="*/ 7095 h 17604"/>
                  <a:gd name="connsiteX18" fmla="*/ 19953 w 81144"/>
                  <a:gd name="connsiteY18" fmla="*/ 5760 h 17604"/>
                  <a:gd name="connsiteX19" fmla="*/ 9559 w 81144"/>
                  <a:gd name="connsiteY19" fmla="*/ 3472 h 17604"/>
                  <a:gd name="connsiteX20" fmla="*/ -262 w 81144"/>
                  <a:gd name="connsiteY20" fmla="*/ 1660 h 17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81144" h="17604">
                    <a:moveTo>
                      <a:pt x="-262" y="1660"/>
                    </a:moveTo>
                    <a:lnTo>
                      <a:pt x="9845" y="421"/>
                    </a:lnTo>
                    <a:cubicBezTo>
                      <a:pt x="13488" y="-18"/>
                      <a:pt x="17149" y="-247"/>
                      <a:pt x="20811" y="-247"/>
                    </a:cubicBezTo>
                    <a:lnTo>
                      <a:pt x="27200" y="-247"/>
                    </a:lnTo>
                    <a:lnTo>
                      <a:pt x="33970" y="-247"/>
                    </a:lnTo>
                    <a:cubicBezTo>
                      <a:pt x="36258" y="-247"/>
                      <a:pt x="38547" y="-247"/>
                      <a:pt x="40930" y="421"/>
                    </a:cubicBezTo>
                    <a:cubicBezTo>
                      <a:pt x="43314" y="1088"/>
                      <a:pt x="45603" y="1184"/>
                      <a:pt x="47986" y="1565"/>
                    </a:cubicBezTo>
                    <a:cubicBezTo>
                      <a:pt x="52544" y="2461"/>
                      <a:pt x="57035" y="3663"/>
                      <a:pt x="61431" y="5188"/>
                    </a:cubicBezTo>
                    <a:cubicBezTo>
                      <a:pt x="65417" y="6561"/>
                      <a:pt x="69259" y="8354"/>
                      <a:pt x="72873" y="10528"/>
                    </a:cubicBezTo>
                    <a:cubicBezTo>
                      <a:pt x="74437" y="11443"/>
                      <a:pt x="75934" y="12464"/>
                      <a:pt x="77355" y="13579"/>
                    </a:cubicBezTo>
                    <a:cubicBezTo>
                      <a:pt x="78623" y="14657"/>
                      <a:pt x="79806" y="15839"/>
                      <a:pt x="80883" y="17107"/>
                    </a:cubicBezTo>
                    <a:cubicBezTo>
                      <a:pt x="77526" y="17441"/>
                      <a:pt x="74132" y="17441"/>
                      <a:pt x="70775" y="17107"/>
                    </a:cubicBezTo>
                    <a:cubicBezTo>
                      <a:pt x="67057" y="17107"/>
                      <a:pt x="62957" y="15868"/>
                      <a:pt x="58761" y="15010"/>
                    </a:cubicBezTo>
                    <a:lnTo>
                      <a:pt x="52277" y="13579"/>
                    </a:lnTo>
                    <a:lnTo>
                      <a:pt x="45603" y="11958"/>
                    </a:lnTo>
                    <a:cubicBezTo>
                      <a:pt x="43381" y="11453"/>
                      <a:pt x="41188" y="10881"/>
                      <a:pt x="39023" y="10242"/>
                    </a:cubicBezTo>
                    <a:lnTo>
                      <a:pt x="32348" y="8716"/>
                    </a:lnTo>
                    <a:lnTo>
                      <a:pt x="25960" y="7095"/>
                    </a:lnTo>
                    <a:lnTo>
                      <a:pt x="19953" y="5760"/>
                    </a:lnTo>
                    <a:cubicBezTo>
                      <a:pt x="16139" y="4902"/>
                      <a:pt x="12611" y="3949"/>
                      <a:pt x="9559" y="3472"/>
                    </a:cubicBezTo>
                    <a:cubicBezTo>
                      <a:pt x="3266" y="2614"/>
                      <a:pt x="-262" y="1660"/>
                      <a:pt x="-262" y="166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</p:grpSp>
      <p:sp>
        <p:nvSpPr>
          <p:cNvPr id="1024" name="文本框 1023">
            <a:extLst>
              <a:ext uri="{FF2B5EF4-FFF2-40B4-BE49-F238E27FC236}">
                <a16:creationId xmlns:a16="http://schemas.microsoft.com/office/drawing/2014/main" id="{5110D240-9855-E7DE-FC24-9C43135D95F5}"/>
              </a:ext>
            </a:extLst>
          </p:cNvPr>
          <p:cNvSpPr txBox="1"/>
          <p:nvPr/>
        </p:nvSpPr>
        <p:spPr>
          <a:xfrm>
            <a:off x="6492694" y="4516481"/>
            <a:ext cx="2063268" cy="526298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/>
          <a:p>
            <a:pPr marR="0" lvl="0" indent="0" algn="ctr" fontAlgn="auto">
              <a:lnSpc>
                <a:spcPct val="11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r>
              <a:rPr lang="zh-CN" altLang="en-US" sz="1600" spc="300" dirty="0">
                <a:solidFill>
                  <a:schemeClr val="accent1"/>
                </a:solidFill>
                <a:latin typeface="+mj-ea"/>
                <a:ea typeface="+mj-ea"/>
              </a:rPr>
              <a:t>在此输入</a:t>
            </a:r>
            <a:br>
              <a:rPr lang="en-US" altLang="zh-CN" sz="1600" spc="300" dirty="0">
                <a:solidFill>
                  <a:schemeClr val="accent1"/>
                </a:solidFill>
                <a:latin typeface="+mj-ea"/>
                <a:ea typeface="+mj-ea"/>
              </a:rPr>
            </a:br>
            <a:r>
              <a:rPr lang="zh-CN" altLang="en-US" sz="1600" spc="300" dirty="0">
                <a:solidFill>
                  <a:schemeClr val="accent1"/>
                </a:solidFill>
                <a:latin typeface="+mj-ea"/>
                <a:ea typeface="+mj-ea"/>
              </a:rPr>
              <a:t>所获荣誉或奖项</a:t>
            </a:r>
          </a:p>
        </p:txBody>
      </p:sp>
      <p:grpSp>
        <p:nvGrpSpPr>
          <p:cNvPr id="1081" name="组合 1080">
            <a:extLst>
              <a:ext uri="{FF2B5EF4-FFF2-40B4-BE49-F238E27FC236}">
                <a16:creationId xmlns:a16="http://schemas.microsoft.com/office/drawing/2014/main" id="{4EFDEEEB-E62C-4C1A-BC55-666D2B9FED22}"/>
              </a:ext>
            </a:extLst>
          </p:cNvPr>
          <p:cNvGrpSpPr/>
          <p:nvPr/>
        </p:nvGrpSpPr>
        <p:grpSpPr>
          <a:xfrm>
            <a:off x="9179571" y="2197645"/>
            <a:ext cx="2402829" cy="667714"/>
            <a:chOff x="1382497" y="2396425"/>
            <a:chExt cx="2111963" cy="517503"/>
          </a:xfr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accent2"/>
              </a:gs>
            </a:gsLst>
            <a:lin ang="2700000" scaled="1"/>
          </a:gradFill>
        </p:grpSpPr>
        <p:grpSp>
          <p:nvGrpSpPr>
            <p:cNvPr id="1083" name="组合 1082">
              <a:extLst>
                <a:ext uri="{FF2B5EF4-FFF2-40B4-BE49-F238E27FC236}">
                  <a16:creationId xmlns:a16="http://schemas.microsoft.com/office/drawing/2014/main" id="{BEF903DA-6FED-D953-EB96-EBD038FE6517}"/>
                </a:ext>
              </a:extLst>
            </p:cNvPr>
            <p:cNvGrpSpPr/>
            <p:nvPr/>
          </p:nvGrpSpPr>
          <p:grpSpPr>
            <a:xfrm>
              <a:off x="1382497" y="2396425"/>
              <a:ext cx="252947" cy="517503"/>
              <a:chOff x="1403341" y="2390040"/>
              <a:chExt cx="252947" cy="517503"/>
            </a:xfrm>
            <a:grpFill/>
          </p:grpSpPr>
          <p:sp>
            <p:nvSpPr>
              <p:cNvPr id="1112" name="任意多边形: 形状 1111">
                <a:extLst>
                  <a:ext uri="{FF2B5EF4-FFF2-40B4-BE49-F238E27FC236}">
                    <a16:creationId xmlns:a16="http://schemas.microsoft.com/office/drawing/2014/main" id="{09D668EB-42F2-935D-89EB-50ADCF7ABF42}"/>
                  </a:ext>
                </a:extLst>
              </p:cNvPr>
              <p:cNvSpPr/>
              <p:nvPr/>
            </p:nvSpPr>
            <p:spPr>
              <a:xfrm>
                <a:off x="1431178" y="2408741"/>
                <a:ext cx="225110" cy="473231"/>
              </a:xfrm>
              <a:custGeom>
                <a:avLst/>
                <a:gdLst>
                  <a:gd name="connsiteX0" fmla="*/ 288341 w 288603"/>
                  <a:gd name="connsiteY0" fmla="*/ 597475 h 606706"/>
                  <a:gd name="connsiteX1" fmla="*/ 13250 w 288603"/>
                  <a:gd name="connsiteY1" fmla="*/ 363480 h 606706"/>
                  <a:gd name="connsiteX2" fmla="*/ 39376 w 288603"/>
                  <a:gd name="connsiteY2" fmla="*/ 149890 h 606706"/>
                  <a:gd name="connsiteX3" fmla="*/ 179830 w 288603"/>
                  <a:gd name="connsiteY3" fmla="*/ 15443 h 606706"/>
                  <a:gd name="connsiteX4" fmla="*/ 211583 w 288603"/>
                  <a:gd name="connsiteY4" fmla="*/ 3048 h 606706"/>
                  <a:gd name="connsiteX5" fmla="*/ 214062 w 288603"/>
                  <a:gd name="connsiteY5" fmla="*/ 92 h 606706"/>
                  <a:gd name="connsiteX6" fmla="*/ 62642 w 288603"/>
                  <a:gd name="connsiteY6" fmla="*/ 99640 h 606706"/>
                  <a:gd name="connsiteX7" fmla="*/ 91 w 288603"/>
                  <a:gd name="connsiteY7" fmla="*/ 280809 h 606706"/>
                  <a:gd name="connsiteX8" fmla="*/ 176302 w 288603"/>
                  <a:gd name="connsiteY8" fmla="*/ 587844 h 606706"/>
                  <a:gd name="connsiteX9" fmla="*/ 288341 w 288603"/>
                  <a:gd name="connsiteY9" fmla="*/ 605675 h 606706"/>
                  <a:gd name="connsiteX10" fmla="*/ 288341 w 288603"/>
                  <a:gd name="connsiteY10" fmla="*/ 597856 h 606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88603" h="606706">
                    <a:moveTo>
                      <a:pt x="288341" y="597475"/>
                    </a:moveTo>
                    <a:cubicBezTo>
                      <a:pt x="159616" y="606533"/>
                      <a:pt x="43381" y="509178"/>
                      <a:pt x="13250" y="363480"/>
                    </a:cubicBezTo>
                    <a:cubicBezTo>
                      <a:pt x="-1616" y="291346"/>
                      <a:pt x="7557" y="216323"/>
                      <a:pt x="39376" y="149890"/>
                    </a:cubicBezTo>
                    <a:cubicBezTo>
                      <a:pt x="69107" y="90085"/>
                      <a:pt x="118786" y="42533"/>
                      <a:pt x="179830" y="15443"/>
                    </a:cubicBezTo>
                    <a:cubicBezTo>
                      <a:pt x="190176" y="10733"/>
                      <a:pt x="200779" y="6595"/>
                      <a:pt x="211583" y="3048"/>
                    </a:cubicBezTo>
                    <a:cubicBezTo>
                      <a:pt x="215778" y="1713"/>
                      <a:pt x="218257" y="-1243"/>
                      <a:pt x="214062" y="92"/>
                    </a:cubicBezTo>
                    <a:cubicBezTo>
                      <a:pt x="154638" y="17093"/>
                      <a:pt x="101813" y="51830"/>
                      <a:pt x="62642" y="99640"/>
                    </a:cubicBezTo>
                    <a:cubicBezTo>
                      <a:pt x="23662" y="152160"/>
                      <a:pt x="1817" y="215426"/>
                      <a:pt x="91" y="280809"/>
                    </a:cubicBezTo>
                    <a:cubicBezTo>
                      <a:pt x="-6012" y="415638"/>
                      <a:pt x="67600" y="541121"/>
                      <a:pt x="176302" y="587844"/>
                    </a:cubicBezTo>
                    <a:cubicBezTo>
                      <a:pt x="211688" y="602662"/>
                      <a:pt x="250105" y="608774"/>
                      <a:pt x="288341" y="605675"/>
                    </a:cubicBezTo>
                    <a:lnTo>
                      <a:pt x="288341" y="597856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113" name="任意多边形: 形状 1112">
                <a:extLst>
                  <a:ext uri="{FF2B5EF4-FFF2-40B4-BE49-F238E27FC236}">
                    <a16:creationId xmlns:a16="http://schemas.microsoft.com/office/drawing/2014/main" id="{954E34F9-6ECF-1F8F-19A3-F5EC363C906A}"/>
                  </a:ext>
                </a:extLst>
              </p:cNvPr>
              <p:cNvSpPr/>
              <p:nvPr/>
            </p:nvSpPr>
            <p:spPr>
              <a:xfrm>
                <a:off x="1550454" y="2880989"/>
                <a:ext cx="87540" cy="26554"/>
              </a:xfrm>
              <a:custGeom>
                <a:avLst/>
                <a:gdLst>
                  <a:gd name="connsiteX0" fmla="*/ -262 w 112231"/>
                  <a:gd name="connsiteY0" fmla="*/ 29503 h 34043"/>
                  <a:gd name="connsiteX1" fmla="*/ 4982 w 112231"/>
                  <a:gd name="connsiteY1" fmla="*/ 30647 h 34043"/>
                  <a:gd name="connsiteX2" fmla="*/ 18618 w 112231"/>
                  <a:gd name="connsiteY2" fmla="*/ 32650 h 34043"/>
                  <a:gd name="connsiteX3" fmla="*/ 37688 w 112231"/>
                  <a:gd name="connsiteY3" fmla="*/ 33794 h 34043"/>
                  <a:gd name="connsiteX4" fmla="*/ 59429 w 112231"/>
                  <a:gd name="connsiteY4" fmla="*/ 32364 h 34043"/>
                  <a:gd name="connsiteX5" fmla="*/ 80406 w 112231"/>
                  <a:gd name="connsiteY5" fmla="*/ 27787 h 34043"/>
                  <a:gd name="connsiteX6" fmla="*/ 97856 w 112231"/>
                  <a:gd name="connsiteY6" fmla="*/ 20254 h 34043"/>
                  <a:gd name="connsiteX7" fmla="*/ 111777 w 112231"/>
                  <a:gd name="connsiteY7" fmla="*/ -247 h 34043"/>
                  <a:gd name="connsiteX8" fmla="*/ 64959 w 112231"/>
                  <a:gd name="connsiteY8" fmla="*/ 5856 h 34043"/>
                  <a:gd name="connsiteX9" fmla="*/ 55424 w 112231"/>
                  <a:gd name="connsiteY9" fmla="*/ 8049 h 34043"/>
                  <a:gd name="connsiteX10" fmla="*/ 46365 w 112231"/>
                  <a:gd name="connsiteY10" fmla="*/ 10337 h 34043"/>
                  <a:gd name="connsiteX11" fmla="*/ 30346 w 112231"/>
                  <a:gd name="connsiteY11" fmla="*/ 15200 h 34043"/>
                  <a:gd name="connsiteX12" fmla="*/ 17473 w 112231"/>
                  <a:gd name="connsiteY12" fmla="*/ 20254 h 34043"/>
                  <a:gd name="connsiteX13" fmla="*/ 7938 w 112231"/>
                  <a:gd name="connsiteY13" fmla="*/ 24831 h 34043"/>
                  <a:gd name="connsiteX14" fmla="*/ -262 w 112231"/>
                  <a:gd name="connsiteY14" fmla="*/ 29503 h 340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12231" h="34043">
                    <a:moveTo>
                      <a:pt x="-262" y="29503"/>
                    </a:moveTo>
                    <a:lnTo>
                      <a:pt x="4982" y="30647"/>
                    </a:lnTo>
                    <a:cubicBezTo>
                      <a:pt x="8224" y="31219"/>
                      <a:pt x="12992" y="31887"/>
                      <a:pt x="18618" y="32650"/>
                    </a:cubicBezTo>
                    <a:cubicBezTo>
                      <a:pt x="24949" y="33346"/>
                      <a:pt x="31319" y="33727"/>
                      <a:pt x="37688" y="33794"/>
                    </a:cubicBezTo>
                    <a:cubicBezTo>
                      <a:pt x="44964" y="33832"/>
                      <a:pt x="52230" y="33355"/>
                      <a:pt x="59429" y="32364"/>
                    </a:cubicBezTo>
                    <a:cubicBezTo>
                      <a:pt x="66532" y="31420"/>
                      <a:pt x="73550" y="29894"/>
                      <a:pt x="80406" y="27787"/>
                    </a:cubicBezTo>
                    <a:cubicBezTo>
                      <a:pt x="86461" y="25861"/>
                      <a:pt x="92306" y="23334"/>
                      <a:pt x="97856" y="20254"/>
                    </a:cubicBezTo>
                    <a:cubicBezTo>
                      <a:pt x="107391" y="14152"/>
                      <a:pt x="113112" y="7191"/>
                      <a:pt x="111777" y="-247"/>
                    </a:cubicBezTo>
                    <a:cubicBezTo>
                      <a:pt x="96063" y="888"/>
                      <a:pt x="80435" y="2929"/>
                      <a:pt x="64959" y="5856"/>
                    </a:cubicBezTo>
                    <a:cubicBezTo>
                      <a:pt x="61527" y="6523"/>
                      <a:pt x="58284" y="7286"/>
                      <a:pt x="55424" y="8049"/>
                    </a:cubicBezTo>
                    <a:cubicBezTo>
                      <a:pt x="52563" y="8812"/>
                      <a:pt x="49226" y="9479"/>
                      <a:pt x="46365" y="10337"/>
                    </a:cubicBezTo>
                    <a:cubicBezTo>
                      <a:pt x="40453" y="12054"/>
                      <a:pt x="35209" y="13484"/>
                      <a:pt x="30346" y="15200"/>
                    </a:cubicBezTo>
                    <a:cubicBezTo>
                      <a:pt x="25483" y="16917"/>
                      <a:pt x="20811" y="18633"/>
                      <a:pt x="17473" y="20254"/>
                    </a:cubicBezTo>
                    <a:cubicBezTo>
                      <a:pt x="14136" y="21875"/>
                      <a:pt x="10418" y="23496"/>
                      <a:pt x="7938" y="24831"/>
                    </a:cubicBezTo>
                    <a:cubicBezTo>
                      <a:pt x="5097" y="26195"/>
                      <a:pt x="2360" y="27749"/>
                      <a:pt x="-262" y="29503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114" name="任意多边形: 形状 1113">
                <a:extLst>
                  <a:ext uri="{FF2B5EF4-FFF2-40B4-BE49-F238E27FC236}">
                    <a16:creationId xmlns:a16="http://schemas.microsoft.com/office/drawing/2014/main" id="{D9242676-CCC3-D26B-5875-E2AB8E9EA467}"/>
                  </a:ext>
                </a:extLst>
              </p:cNvPr>
              <p:cNvSpPr/>
              <p:nvPr/>
            </p:nvSpPr>
            <p:spPr>
              <a:xfrm>
                <a:off x="1502481" y="2867749"/>
                <a:ext cx="84564" cy="19857"/>
              </a:xfrm>
              <a:custGeom>
                <a:avLst/>
                <a:gdLst>
                  <a:gd name="connsiteX0" fmla="*/ -262 w 108415"/>
                  <a:gd name="connsiteY0" fmla="*/ 6523 h 25458"/>
                  <a:gd name="connsiteX1" fmla="*/ 4315 w 108415"/>
                  <a:gd name="connsiteY1" fmla="*/ 8812 h 25458"/>
                  <a:gd name="connsiteX2" fmla="*/ 16520 w 108415"/>
                  <a:gd name="connsiteY2" fmla="*/ 14056 h 25458"/>
                  <a:gd name="connsiteX3" fmla="*/ 34065 w 108415"/>
                  <a:gd name="connsiteY3" fmla="*/ 19968 h 25458"/>
                  <a:gd name="connsiteX4" fmla="*/ 43600 w 108415"/>
                  <a:gd name="connsiteY4" fmla="*/ 22447 h 25458"/>
                  <a:gd name="connsiteX5" fmla="*/ 53898 w 108415"/>
                  <a:gd name="connsiteY5" fmla="*/ 24163 h 25458"/>
                  <a:gd name="connsiteX6" fmla="*/ 64196 w 108415"/>
                  <a:gd name="connsiteY6" fmla="*/ 25212 h 25458"/>
                  <a:gd name="connsiteX7" fmla="*/ 73732 w 108415"/>
                  <a:gd name="connsiteY7" fmla="*/ 25212 h 25458"/>
                  <a:gd name="connsiteX8" fmla="*/ 91276 w 108415"/>
                  <a:gd name="connsiteY8" fmla="*/ 22733 h 25458"/>
                  <a:gd name="connsiteX9" fmla="*/ 103482 w 108415"/>
                  <a:gd name="connsiteY9" fmla="*/ 16726 h 25458"/>
                  <a:gd name="connsiteX10" fmla="*/ 108154 w 108415"/>
                  <a:gd name="connsiteY10" fmla="*/ 7191 h 25458"/>
                  <a:gd name="connsiteX11" fmla="*/ 63720 w 108415"/>
                  <a:gd name="connsiteY11" fmla="*/ 611 h 25458"/>
                  <a:gd name="connsiteX12" fmla="*/ 45412 w 108415"/>
                  <a:gd name="connsiteY12" fmla="*/ -247 h 25458"/>
                  <a:gd name="connsiteX13" fmla="*/ 37212 w 108415"/>
                  <a:gd name="connsiteY13" fmla="*/ -247 h 25458"/>
                  <a:gd name="connsiteX14" fmla="*/ 29679 w 108415"/>
                  <a:gd name="connsiteY14" fmla="*/ -247 h 25458"/>
                  <a:gd name="connsiteX15" fmla="*/ 7080 w 108415"/>
                  <a:gd name="connsiteY15" fmla="*/ 2995 h 25458"/>
                  <a:gd name="connsiteX16" fmla="*/ -262 w 108415"/>
                  <a:gd name="connsiteY16" fmla="*/ 6523 h 25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08415" h="25458">
                    <a:moveTo>
                      <a:pt x="-262" y="6523"/>
                    </a:moveTo>
                    <a:lnTo>
                      <a:pt x="4315" y="8812"/>
                    </a:lnTo>
                    <a:cubicBezTo>
                      <a:pt x="7271" y="10051"/>
                      <a:pt x="11371" y="12149"/>
                      <a:pt x="16520" y="14056"/>
                    </a:cubicBezTo>
                    <a:cubicBezTo>
                      <a:pt x="22260" y="16326"/>
                      <a:pt x="28115" y="18299"/>
                      <a:pt x="34065" y="19968"/>
                    </a:cubicBezTo>
                    <a:lnTo>
                      <a:pt x="43600" y="22447"/>
                    </a:lnTo>
                    <a:lnTo>
                      <a:pt x="53898" y="24163"/>
                    </a:lnTo>
                    <a:cubicBezTo>
                      <a:pt x="57312" y="24697"/>
                      <a:pt x="60745" y="25050"/>
                      <a:pt x="64196" y="25212"/>
                    </a:cubicBezTo>
                    <a:cubicBezTo>
                      <a:pt x="67629" y="25212"/>
                      <a:pt x="70966" y="25212"/>
                      <a:pt x="73732" y="25212"/>
                    </a:cubicBezTo>
                    <a:cubicBezTo>
                      <a:pt x="79653" y="25041"/>
                      <a:pt x="85536" y="24211"/>
                      <a:pt x="91276" y="22733"/>
                    </a:cubicBezTo>
                    <a:cubicBezTo>
                      <a:pt x="95701" y="21551"/>
                      <a:pt x="99849" y="19510"/>
                      <a:pt x="103482" y="16726"/>
                    </a:cubicBezTo>
                    <a:cubicBezTo>
                      <a:pt x="106361" y="14380"/>
                      <a:pt x="108068" y="10900"/>
                      <a:pt x="108154" y="7191"/>
                    </a:cubicBezTo>
                    <a:cubicBezTo>
                      <a:pt x="93508" y="4006"/>
                      <a:pt x="78661" y="1803"/>
                      <a:pt x="63720" y="611"/>
                    </a:cubicBezTo>
                    <a:cubicBezTo>
                      <a:pt x="57140" y="39"/>
                      <a:pt x="51038" y="-56"/>
                      <a:pt x="45412" y="-247"/>
                    </a:cubicBezTo>
                    <a:lnTo>
                      <a:pt x="37212" y="-247"/>
                    </a:lnTo>
                    <a:lnTo>
                      <a:pt x="29679" y="-247"/>
                    </a:lnTo>
                    <a:cubicBezTo>
                      <a:pt x="22070" y="240"/>
                      <a:pt x="14518" y="1327"/>
                      <a:pt x="7080" y="2995"/>
                    </a:cubicBezTo>
                    <a:cubicBezTo>
                      <a:pt x="4563" y="4006"/>
                      <a:pt x="2103" y="5188"/>
                      <a:pt x="-262" y="6523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115" name="任意多边形: 形状 1114">
                <a:extLst>
                  <a:ext uri="{FF2B5EF4-FFF2-40B4-BE49-F238E27FC236}">
                    <a16:creationId xmlns:a16="http://schemas.microsoft.com/office/drawing/2014/main" id="{9D419A27-7C15-0326-0A81-72F4E56974C5}"/>
                  </a:ext>
                </a:extLst>
              </p:cNvPr>
              <p:cNvSpPr/>
              <p:nvPr/>
            </p:nvSpPr>
            <p:spPr>
              <a:xfrm>
                <a:off x="1462096" y="2830308"/>
                <a:ext cx="78540" cy="30326"/>
              </a:xfrm>
              <a:custGeom>
                <a:avLst/>
                <a:gdLst>
                  <a:gd name="connsiteX0" fmla="*/ -262 w 100692"/>
                  <a:gd name="connsiteY0" fmla="*/ -17 h 38879"/>
                  <a:gd name="connsiteX1" fmla="*/ 3552 w 100692"/>
                  <a:gd name="connsiteY1" fmla="*/ 3130 h 38879"/>
                  <a:gd name="connsiteX2" fmla="*/ 13755 w 100692"/>
                  <a:gd name="connsiteY2" fmla="*/ 10949 h 38879"/>
                  <a:gd name="connsiteX3" fmla="*/ 46556 w 100692"/>
                  <a:gd name="connsiteY3" fmla="*/ 30019 h 38879"/>
                  <a:gd name="connsiteX4" fmla="*/ 56091 w 100692"/>
                  <a:gd name="connsiteY4" fmla="*/ 33547 h 38879"/>
                  <a:gd name="connsiteX5" fmla="*/ 65150 w 100692"/>
                  <a:gd name="connsiteY5" fmla="*/ 36312 h 38879"/>
                  <a:gd name="connsiteX6" fmla="*/ 81741 w 100692"/>
                  <a:gd name="connsiteY6" fmla="*/ 38601 h 38879"/>
                  <a:gd name="connsiteX7" fmla="*/ 94137 w 100692"/>
                  <a:gd name="connsiteY7" fmla="*/ 36408 h 38879"/>
                  <a:gd name="connsiteX8" fmla="*/ 100430 w 100692"/>
                  <a:gd name="connsiteY8" fmla="*/ 29161 h 38879"/>
                  <a:gd name="connsiteX9" fmla="*/ 60668 w 100692"/>
                  <a:gd name="connsiteY9" fmla="*/ 11330 h 38879"/>
                  <a:gd name="connsiteX10" fmla="*/ 29393 w 100692"/>
                  <a:gd name="connsiteY10" fmla="*/ 2462 h 38879"/>
                  <a:gd name="connsiteX11" fmla="*/ 17188 w 100692"/>
                  <a:gd name="connsiteY11" fmla="*/ 651 h 38879"/>
                  <a:gd name="connsiteX12" fmla="*/ 7653 w 100692"/>
                  <a:gd name="connsiteY12" fmla="*/ -112 h 38879"/>
                  <a:gd name="connsiteX13" fmla="*/ -262 w 100692"/>
                  <a:gd name="connsiteY13" fmla="*/ -17 h 388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0692" h="38879">
                    <a:moveTo>
                      <a:pt x="-262" y="-17"/>
                    </a:moveTo>
                    <a:lnTo>
                      <a:pt x="3552" y="3130"/>
                    </a:lnTo>
                    <a:cubicBezTo>
                      <a:pt x="6804" y="5924"/>
                      <a:pt x="10217" y="8527"/>
                      <a:pt x="13755" y="10949"/>
                    </a:cubicBezTo>
                    <a:cubicBezTo>
                      <a:pt x="24044" y="18348"/>
                      <a:pt x="35028" y="24737"/>
                      <a:pt x="46556" y="30019"/>
                    </a:cubicBezTo>
                    <a:cubicBezTo>
                      <a:pt x="49665" y="31383"/>
                      <a:pt x="52849" y="32565"/>
                      <a:pt x="56091" y="33547"/>
                    </a:cubicBezTo>
                    <a:cubicBezTo>
                      <a:pt x="59057" y="34644"/>
                      <a:pt x="62079" y="35569"/>
                      <a:pt x="65150" y="36312"/>
                    </a:cubicBezTo>
                    <a:cubicBezTo>
                      <a:pt x="70576" y="37704"/>
                      <a:pt x="76144" y="38477"/>
                      <a:pt x="81741" y="38601"/>
                    </a:cubicBezTo>
                    <a:cubicBezTo>
                      <a:pt x="85984" y="38801"/>
                      <a:pt x="90218" y="38048"/>
                      <a:pt x="94137" y="36408"/>
                    </a:cubicBezTo>
                    <a:cubicBezTo>
                      <a:pt x="97226" y="35073"/>
                      <a:pt x="99544" y="32412"/>
                      <a:pt x="100430" y="29161"/>
                    </a:cubicBezTo>
                    <a:cubicBezTo>
                      <a:pt x="87615" y="22286"/>
                      <a:pt x="74323" y="16327"/>
                      <a:pt x="60668" y="11330"/>
                    </a:cubicBezTo>
                    <a:cubicBezTo>
                      <a:pt x="50485" y="7573"/>
                      <a:pt x="40034" y="4608"/>
                      <a:pt x="29393" y="2462"/>
                    </a:cubicBezTo>
                    <a:cubicBezTo>
                      <a:pt x="25359" y="1642"/>
                      <a:pt x="21288" y="1032"/>
                      <a:pt x="17188" y="651"/>
                    </a:cubicBezTo>
                    <a:cubicBezTo>
                      <a:pt x="13564" y="174"/>
                      <a:pt x="10513" y="-17"/>
                      <a:pt x="7653" y="-112"/>
                    </a:cubicBezTo>
                    <a:cubicBezTo>
                      <a:pt x="5021" y="-322"/>
                      <a:pt x="2370" y="-284"/>
                      <a:pt x="-262" y="-1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116" name="任意多边形: 形状 1115">
                <a:extLst>
                  <a:ext uri="{FF2B5EF4-FFF2-40B4-BE49-F238E27FC236}">
                    <a16:creationId xmlns:a16="http://schemas.microsoft.com/office/drawing/2014/main" id="{EBDACDE9-08BE-1F8C-F7AA-563CB7609247}"/>
                  </a:ext>
                </a:extLst>
              </p:cNvPr>
              <p:cNvSpPr/>
              <p:nvPr/>
            </p:nvSpPr>
            <p:spPr>
              <a:xfrm>
                <a:off x="1431231" y="2778946"/>
                <a:ext cx="67830" cy="44577"/>
              </a:xfrm>
              <a:custGeom>
                <a:avLst/>
                <a:gdLst>
                  <a:gd name="connsiteX0" fmla="*/ -262 w 86961"/>
                  <a:gd name="connsiteY0" fmla="*/ -247 h 57150"/>
                  <a:gd name="connsiteX1" fmla="*/ 2599 w 86961"/>
                  <a:gd name="connsiteY1" fmla="*/ 3663 h 57150"/>
                  <a:gd name="connsiteX2" fmla="*/ 10608 w 86961"/>
                  <a:gd name="connsiteY2" fmla="*/ 13198 h 57150"/>
                  <a:gd name="connsiteX3" fmla="*/ 16043 w 86961"/>
                  <a:gd name="connsiteY3" fmla="*/ 19396 h 57150"/>
                  <a:gd name="connsiteX4" fmla="*/ 22527 w 86961"/>
                  <a:gd name="connsiteY4" fmla="*/ 25785 h 57150"/>
                  <a:gd name="connsiteX5" fmla="*/ 37116 w 86961"/>
                  <a:gd name="connsiteY5" fmla="*/ 38657 h 57150"/>
                  <a:gd name="connsiteX6" fmla="*/ 52754 w 86961"/>
                  <a:gd name="connsiteY6" fmla="*/ 49051 h 57150"/>
                  <a:gd name="connsiteX7" fmla="*/ 67629 w 86961"/>
                  <a:gd name="connsiteY7" fmla="*/ 55535 h 57150"/>
                  <a:gd name="connsiteX8" fmla="*/ 86699 w 86961"/>
                  <a:gd name="connsiteY8" fmla="*/ 51720 h 57150"/>
                  <a:gd name="connsiteX9" fmla="*/ 53612 w 86961"/>
                  <a:gd name="connsiteY9" fmla="*/ 25022 h 57150"/>
                  <a:gd name="connsiteX10" fmla="*/ 39309 w 86961"/>
                  <a:gd name="connsiteY10" fmla="*/ 15486 h 57150"/>
                  <a:gd name="connsiteX11" fmla="*/ 26532 w 86961"/>
                  <a:gd name="connsiteY11" fmla="*/ 8716 h 57150"/>
                  <a:gd name="connsiteX12" fmla="*/ 7462 w 86961"/>
                  <a:gd name="connsiteY12" fmla="*/ 1088 h 57150"/>
                  <a:gd name="connsiteX13" fmla="*/ -262 w 86961"/>
                  <a:gd name="connsiteY13" fmla="*/ -247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6961" h="57150">
                    <a:moveTo>
                      <a:pt x="-262" y="-247"/>
                    </a:moveTo>
                    <a:lnTo>
                      <a:pt x="2599" y="3663"/>
                    </a:lnTo>
                    <a:cubicBezTo>
                      <a:pt x="4410" y="6142"/>
                      <a:pt x="7176" y="9479"/>
                      <a:pt x="10608" y="13198"/>
                    </a:cubicBezTo>
                    <a:lnTo>
                      <a:pt x="16043" y="19396"/>
                    </a:lnTo>
                    <a:lnTo>
                      <a:pt x="22527" y="25785"/>
                    </a:lnTo>
                    <a:cubicBezTo>
                      <a:pt x="27123" y="30371"/>
                      <a:pt x="31996" y="34671"/>
                      <a:pt x="37116" y="38657"/>
                    </a:cubicBezTo>
                    <a:cubicBezTo>
                      <a:pt x="42093" y="42462"/>
                      <a:pt x="47319" y="45932"/>
                      <a:pt x="52754" y="49051"/>
                    </a:cubicBezTo>
                    <a:cubicBezTo>
                      <a:pt x="57455" y="51768"/>
                      <a:pt x="62442" y="53942"/>
                      <a:pt x="67629" y="55535"/>
                    </a:cubicBezTo>
                    <a:cubicBezTo>
                      <a:pt x="77164" y="58013"/>
                      <a:pt x="83648" y="57346"/>
                      <a:pt x="86699" y="51720"/>
                    </a:cubicBezTo>
                    <a:cubicBezTo>
                      <a:pt x="76354" y="42004"/>
                      <a:pt x="65293" y="33079"/>
                      <a:pt x="53612" y="25022"/>
                    </a:cubicBezTo>
                    <a:cubicBezTo>
                      <a:pt x="48749" y="21398"/>
                      <a:pt x="44077" y="18538"/>
                      <a:pt x="39309" y="15486"/>
                    </a:cubicBezTo>
                    <a:cubicBezTo>
                      <a:pt x="34542" y="12435"/>
                      <a:pt x="30537" y="10624"/>
                      <a:pt x="26532" y="8716"/>
                    </a:cubicBezTo>
                    <a:cubicBezTo>
                      <a:pt x="20401" y="5646"/>
                      <a:pt x="14022" y="3091"/>
                      <a:pt x="7462" y="1088"/>
                    </a:cubicBezTo>
                    <a:cubicBezTo>
                      <a:pt x="4925" y="459"/>
                      <a:pt x="2341" y="11"/>
                      <a:pt x="-262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117" name="任意多边形: 形状 1116">
                <a:extLst>
                  <a:ext uri="{FF2B5EF4-FFF2-40B4-BE49-F238E27FC236}">
                    <a16:creationId xmlns:a16="http://schemas.microsoft.com/office/drawing/2014/main" id="{7AADFE5A-799F-1367-53C8-BF7BA2D8126F}"/>
                  </a:ext>
                </a:extLst>
              </p:cNvPr>
              <p:cNvSpPr/>
              <p:nvPr/>
            </p:nvSpPr>
            <p:spPr>
              <a:xfrm>
                <a:off x="1411447" y="2720785"/>
                <a:ext cx="53996" cy="56506"/>
              </a:xfrm>
              <a:custGeom>
                <a:avLst/>
                <a:gdLst>
                  <a:gd name="connsiteX0" fmla="*/ -262 w 69225"/>
                  <a:gd name="connsiteY0" fmla="*/ -247 h 72444"/>
                  <a:gd name="connsiteX1" fmla="*/ -262 w 69225"/>
                  <a:gd name="connsiteY1" fmla="*/ 897 h 72444"/>
                  <a:gd name="connsiteX2" fmla="*/ 1168 w 69225"/>
                  <a:gd name="connsiteY2" fmla="*/ 3949 h 72444"/>
                  <a:gd name="connsiteX3" fmla="*/ 6699 w 69225"/>
                  <a:gd name="connsiteY3" fmla="*/ 14819 h 72444"/>
                  <a:gd name="connsiteX4" fmla="*/ 15185 w 69225"/>
                  <a:gd name="connsiteY4" fmla="*/ 29408 h 72444"/>
                  <a:gd name="connsiteX5" fmla="*/ 26151 w 69225"/>
                  <a:gd name="connsiteY5" fmla="*/ 44760 h 72444"/>
                  <a:gd name="connsiteX6" fmla="*/ 38547 w 69225"/>
                  <a:gd name="connsiteY6" fmla="*/ 58395 h 72444"/>
                  <a:gd name="connsiteX7" fmla="*/ 50847 w 69225"/>
                  <a:gd name="connsiteY7" fmla="*/ 67930 h 72444"/>
                  <a:gd name="connsiteX8" fmla="*/ 68964 w 69225"/>
                  <a:gd name="connsiteY8" fmla="*/ 69456 h 72444"/>
                  <a:gd name="connsiteX9" fmla="*/ 43791 w 69225"/>
                  <a:gd name="connsiteY9" fmla="*/ 36369 h 72444"/>
                  <a:gd name="connsiteX10" fmla="*/ 32349 w 69225"/>
                  <a:gd name="connsiteY10" fmla="*/ 24259 h 72444"/>
                  <a:gd name="connsiteX11" fmla="*/ 21955 w 69225"/>
                  <a:gd name="connsiteY11" fmla="*/ 14724 h 72444"/>
                  <a:gd name="connsiteX12" fmla="*/ 5745 w 69225"/>
                  <a:gd name="connsiteY12" fmla="*/ 2995 h 72444"/>
                  <a:gd name="connsiteX13" fmla="*/ 978 w 69225"/>
                  <a:gd name="connsiteY13" fmla="*/ 325 h 7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9225" h="72444">
                    <a:moveTo>
                      <a:pt x="-262" y="-247"/>
                    </a:moveTo>
                    <a:lnTo>
                      <a:pt x="-262" y="897"/>
                    </a:lnTo>
                    <a:cubicBezTo>
                      <a:pt x="-262" y="1565"/>
                      <a:pt x="501" y="2709"/>
                      <a:pt x="1168" y="3949"/>
                    </a:cubicBezTo>
                    <a:cubicBezTo>
                      <a:pt x="1836" y="5188"/>
                      <a:pt x="4315" y="10433"/>
                      <a:pt x="6699" y="14819"/>
                    </a:cubicBezTo>
                    <a:cubicBezTo>
                      <a:pt x="9083" y="19205"/>
                      <a:pt x="12039" y="24354"/>
                      <a:pt x="15185" y="29408"/>
                    </a:cubicBezTo>
                    <a:cubicBezTo>
                      <a:pt x="18332" y="34462"/>
                      <a:pt x="22337" y="39706"/>
                      <a:pt x="26151" y="44760"/>
                    </a:cubicBezTo>
                    <a:cubicBezTo>
                      <a:pt x="30041" y="49518"/>
                      <a:pt x="34179" y="54076"/>
                      <a:pt x="38547" y="58395"/>
                    </a:cubicBezTo>
                    <a:cubicBezTo>
                      <a:pt x="42322" y="61980"/>
                      <a:pt x="46442" y="65165"/>
                      <a:pt x="50847" y="67930"/>
                    </a:cubicBezTo>
                    <a:cubicBezTo>
                      <a:pt x="58761" y="72698"/>
                      <a:pt x="65245" y="73842"/>
                      <a:pt x="68964" y="69456"/>
                    </a:cubicBezTo>
                    <a:cubicBezTo>
                      <a:pt x="61393" y="57823"/>
                      <a:pt x="52983" y="46762"/>
                      <a:pt x="43791" y="36369"/>
                    </a:cubicBezTo>
                    <a:cubicBezTo>
                      <a:pt x="39881" y="31887"/>
                      <a:pt x="36163" y="27882"/>
                      <a:pt x="32349" y="24259"/>
                    </a:cubicBezTo>
                    <a:cubicBezTo>
                      <a:pt x="29088" y="20865"/>
                      <a:pt x="25617" y="17680"/>
                      <a:pt x="21955" y="14724"/>
                    </a:cubicBezTo>
                    <a:cubicBezTo>
                      <a:pt x="16863" y="10395"/>
                      <a:pt x="11447" y="6476"/>
                      <a:pt x="5745" y="2995"/>
                    </a:cubicBezTo>
                    <a:lnTo>
                      <a:pt x="978" y="325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118" name="任意多边形: 形状 1117">
                <a:extLst>
                  <a:ext uri="{FF2B5EF4-FFF2-40B4-BE49-F238E27FC236}">
                    <a16:creationId xmlns:a16="http://schemas.microsoft.com/office/drawing/2014/main" id="{FFB9564E-241F-5848-4D32-89328E811D37}"/>
                  </a:ext>
                </a:extLst>
              </p:cNvPr>
              <p:cNvSpPr/>
              <p:nvPr/>
            </p:nvSpPr>
            <p:spPr>
              <a:xfrm>
                <a:off x="1403341" y="2659426"/>
                <a:ext cx="39270" cy="64413"/>
              </a:xfrm>
              <a:custGeom>
                <a:avLst/>
                <a:gdLst>
                  <a:gd name="connsiteX0" fmla="*/ -262 w 50346"/>
                  <a:gd name="connsiteY0" fmla="*/ -247 h 82581"/>
                  <a:gd name="connsiteX1" fmla="*/ 787 w 50346"/>
                  <a:gd name="connsiteY1" fmla="*/ 4140 h 82581"/>
                  <a:gd name="connsiteX2" fmla="*/ 3743 w 50346"/>
                  <a:gd name="connsiteY2" fmla="*/ 15296 h 82581"/>
                  <a:gd name="connsiteX3" fmla="*/ 8796 w 50346"/>
                  <a:gd name="connsiteY3" fmla="*/ 30648 h 82581"/>
                  <a:gd name="connsiteX4" fmla="*/ 15948 w 50346"/>
                  <a:gd name="connsiteY4" fmla="*/ 47430 h 82581"/>
                  <a:gd name="connsiteX5" fmla="*/ 33874 w 50346"/>
                  <a:gd name="connsiteY5" fmla="*/ 75082 h 82581"/>
                  <a:gd name="connsiteX6" fmla="*/ 50084 w 50346"/>
                  <a:gd name="connsiteY6" fmla="*/ 81089 h 82581"/>
                  <a:gd name="connsiteX7" fmla="*/ 45984 w 50346"/>
                  <a:gd name="connsiteY7" fmla="*/ 70696 h 82581"/>
                  <a:gd name="connsiteX8" fmla="*/ 41884 w 50346"/>
                  <a:gd name="connsiteY8" fmla="*/ 61160 h 82581"/>
                  <a:gd name="connsiteX9" fmla="*/ 33684 w 50346"/>
                  <a:gd name="connsiteY9" fmla="*/ 44378 h 82581"/>
                  <a:gd name="connsiteX10" fmla="*/ 17760 w 50346"/>
                  <a:gd name="connsiteY10" fmla="*/ 19491 h 82581"/>
                  <a:gd name="connsiteX11" fmla="*/ 10704 w 50346"/>
                  <a:gd name="connsiteY11" fmla="*/ 10814 h 82581"/>
                  <a:gd name="connsiteX12" fmla="*/ 5078 w 50346"/>
                  <a:gd name="connsiteY12" fmla="*/ 4807 h 82581"/>
                  <a:gd name="connsiteX13" fmla="*/ -262 w 50346"/>
                  <a:gd name="connsiteY13" fmla="*/ -247 h 82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0346" h="82581">
                    <a:moveTo>
                      <a:pt x="-262" y="-247"/>
                    </a:moveTo>
                    <a:lnTo>
                      <a:pt x="787" y="4140"/>
                    </a:lnTo>
                    <a:cubicBezTo>
                      <a:pt x="1454" y="6810"/>
                      <a:pt x="2217" y="10719"/>
                      <a:pt x="3743" y="15296"/>
                    </a:cubicBezTo>
                    <a:cubicBezTo>
                      <a:pt x="5268" y="19873"/>
                      <a:pt x="6794" y="24831"/>
                      <a:pt x="8796" y="30648"/>
                    </a:cubicBezTo>
                    <a:cubicBezTo>
                      <a:pt x="10799" y="36464"/>
                      <a:pt x="13183" y="41899"/>
                      <a:pt x="15948" y="47430"/>
                    </a:cubicBezTo>
                    <a:cubicBezTo>
                      <a:pt x="20534" y="57480"/>
                      <a:pt x="26580" y="66796"/>
                      <a:pt x="33874" y="75082"/>
                    </a:cubicBezTo>
                    <a:cubicBezTo>
                      <a:pt x="40167" y="81375"/>
                      <a:pt x="45889" y="84140"/>
                      <a:pt x="50084" y="81089"/>
                    </a:cubicBezTo>
                    <a:cubicBezTo>
                      <a:pt x="48845" y="77465"/>
                      <a:pt x="47414" y="74033"/>
                      <a:pt x="45984" y="70696"/>
                    </a:cubicBezTo>
                    <a:cubicBezTo>
                      <a:pt x="44554" y="67358"/>
                      <a:pt x="43314" y="64212"/>
                      <a:pt x="41884" y="61160"/>
                    </a:cubicBezTo>
                    <a:cubicBezTo>
                      <a:pt x="39023" y="55058"/>
                      <a:pt x="36449" y="49432"/>
                      <a:pt x="33684" y="44378"/>
                    </a:cubicBezTo>
                    <a:cubicBezTo>
                      <a:pt x="28935" y="35739"/>
                      <a:pt x="23614" y="27425"/>
                      <a:pt x="17760" y="19491"/>
                    </a:cubicBezTo>
                    <a:cubicBezTo>
                      <a:pt x="15281" y="16154"/>
                      <a:pt x="12801" y="13293"/>
                      <a:pt x="10704" y="10814"/>
                    </a:cubicBezTo>
                    <a:cubicBezTo>
                      <a:pt x="8606" y="8335"/>
                      <a:pt x="6699" y="6333"/>
                      <a:pt x="5078" y="4807"/>
                    </a:cubicBezTo>
                    <a:cubicBezTo>
                      <a:pt x="3419" y="2995"/>
                      <a:pt x="1636" y="1307"/>
                      <a:pt x="-262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119" name="任意多边形: 形状 1118">
                <a:extLst>
                  <a:ext uri="{FF2B5EF4-FFF2-40B4-BE49-F238E27FC236}">
                    <a16:creationId xmlns:a16="http://schemas.microsoft.com/office/drawing/2014/main" id="{73355400-5F5C-529E-CA13-98445A12A32A}"/>
                  </a:ext>
                </a:extLst>
              </p:cNvPr>
              <p:cNvSpPr/>
              <p:nvPr/>
            </p:nvSpPr>
            <p:spPr>
              <a:xfrm>
                <a:off x="1407431" y="2598141"/>
                <a:ext cx="23799" cy="67646"/>
              </a:xfrm>
              <a:custGeom>
                <a:avLst/>
                <a:gdLst>
                  <a:gd name="connsiteX0" fmla="*/ -262 w 30512"/>
                  <a:gd name="connsiteY0" fmla="*/ -247 h 86726"/>
                  <a:gd name="connsiteX1" fmla="*/ -262 w 30512"/>
                  <a:gd name="connsiteY1" fmla="*/ 3949 h 86726"/>
                  <a:gd name="connsiteX2" fmla="*/ 501 w 30512"/>
                  <a:gd name="connsiteY2" fmla="*/ 14819 h 86726"/>
                  <a:gd name="connsiteX3" fmla="*/ 2313 w 30512"/>
                  <a:gd name="connsiteY3" fmla="*/ 29980 h 86726"/>
                  <a:gd name="connsiteX4" fmla="*/ 3743 w 30512"/>
                  <a:gd name="connsiteY4" fmla="*/ 38371 h 86726"/>
                  <a:gd name="connsiteX5" fmla="*/ 5650 w 30512"/>
                  <a:gd name="connsiteY5" fmla="*/ 46953 h 86726"/>
                  <a:gd name="connsiteX6" fmla="*/ 7843 w 30512"/>
                  <a:gd name="connsiteY6" fmla="*/ 55248 h 86726"/>
                  <a:gd name="connsiteX7" fmla="*/ 10608 w 30512"/>
                  <a:gd name="connsiteY7" fmla="*/ 63163 h 86726"/>
                  <a:gd name="connsiteX8" fmla="*/ 16711 w 30512"/>
                  <a:gd name="connsiteY8" fmla="*/ 76512 h 86726"/>
                  <a:gd name="connsiteX9" fmla="*/ 30251 w 30512"/>
                  <a:gd name="connsiteY9" fmla="*/ 86047 h 86726"/>
                  <a:gd name="connsiteX10" fmla="*/ 12515 w 30512"/>
                  <a:gd name="connsiteY10" fmla="*/ 21494 h 86726"/>
                  <a:gd name="connsiteX11" fmla="*/ 3648 w 30512"/>
                  <a:gd name="connsiteY11" fmla="*/ 4998 h 86726"/>
                  <a:gd name="connsiteX12" fmla="*/ 692 w 30512"/>
                  <a:gd name="connsiteY12" fmla="*/ 897 h 867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0512" h="86726">
                    <a:moveTo>
                      <a:pt x="-262" y="-247"/>
                    </a:moveTo>
                    <a:cubicBezTo>
                      <a:pt x="-262" y="-247"/>
                      <a:pt x="-262" y="1279"/>
                      <a:pt x="-262" y="3949"/>
                    </a:cubicBezTo>
                    <a:cubicBezTo>
                      <a:pt x="-262" y="6619"/>
                      <a:pt x="-262" y="10337"/>
                      <a:pt x="501" y="14819"/>
                    </a:cubicBezTo>
                    <a:cubicBezTo>
                      <a:pt x="1264" y="19300"/>
                      <a:pt x="1455" y="24354"/>
                      <a:pt x="2313" y="29980"/>
                    </a:cubicBezTo>
                    <a:cubicBezTo>
                      <a:pt x="2789" y="32745"/>
                      <a:pt x="3171" y="35606"/>
                      <a:pt x="3743" y="38371"/>
                    </a:cubicBezTo>
                    <a:cubicBezTo>
                      <a:pt x="4315" y="41136"/>
                      <a:pt x="4983" y="44092"/>
                      <a:pt x="5650" y="46953"/>
                    </a:cubicBezTo>
                    <a:cubicBezTo>
                      <a:pt x="6317" y="49813"/>
                      <a:pt x="7080" y="52579"/>
                      <a:pt x="7843" y="55248"/>
                    </a:cubicBezTo>
                    <a:cubicBezTo>
                      <a:pt x="8606" y="57918"/>
                      <a:pt x="9655" y="60683"/>
                      <a:pt x="10608" y="63163"/>
                    </a:cubicBezTo>
                    <a:cubicBezTo>
                      <a:pt x="12229" y="67787"/>
                      <a:pt x="14270" y="72259"/>
                      <a:pt x="16711" y="76512"/>
                    </a:cubicBezTo>
                    <a:cubicBezTo>
                      <a:pt x="21192" y="83854"/>
                      <a:pt x="25769" y="87859"/>
                      <a:pt x="30251" y="86047"/>
                    </a:cubicBezTo>
                    <a:cubicBezTo>
                      <a:pt x="27543" y="63773"/>
                      <a:pt x="21574" y="42023"/>
                      <a:pt x="12515" y="21494"/>
                    </a:cubicBezTo>
                    <a:cubicBezTo>
                      <a:pt x="9979" y="15782"/>
                      <a:pt x="7013" y="10271"/>
                      <a:pt x="3648" y="4998"/>
                    </a:cubicBezTo>
                    <a:cubicBezTo>
                      <a:pt x="2732" y="3577"/>
                      <a:pt x="1750" y="2213"/>
                      <a:pt x="692" y="89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120" name="任意多边形: 形状 1119">
                <a:extLst>
                  <a:ext uri="{FF2B5EF4-FFF2-40B4-BE49-F238E27FC236}">
                    <a16:creationId xmlns:a16="http://schemas.microsoft.com/office/drawing/2014/main" id="{FCCFE966-9422-C739-0370-B05B6976A7A9}"/>
                  </a:ext>
                </a:extLst>
              </p:cNvPr>
              <p:cNvSpPr/>
              <p:nvPr/>
            </p:nvSpPr>
            <p:spPr>
              <a:xfrm>
                <a:off x="1420686" y="2539757"/>
                <a:ext cx="12195" cy="67383"/>
              </a:xfrm>
              <a:custGeom>
                <a:avLst/>
                <a:gdLst>
                  <a:gd name="connsiteX0" fmla="*/ 3054 w 15634"/>
                  <a:gd name="connsiteY0" fmla="*/ -247 h 86389"/>
                  <a:gd name="connsiteX1" fmla="*/ 1052 w 15634"/>
                  <a:gd name="connsiteY1" fmla="*/ 13580 h 86389"/>
                  <a:gd name="connsiteX2" fmla="*/ -92 w 15634"/>
                  <a:gd name="connsiteY2" fmla="*/ 27691 h 86389"/>
                  <a:gd name="connsiteX3" fmla="*/ -92 w 15634"/>
                  <a:gd name="connsiteY3" fmla="*/ 43902 h 86389"/>
                  <a:gd name="connsiteX4" fmla="*/ 4389 w 15634"/>
                  <a:gd name="connsiteY4" fmla="*/ 73461 h 86389"/>
                  <a:gd name="connsiteX5" fmla="*/ 8775 w 15634"/>
                  <a:gd name="connsiteY5" fmla="*/ 82996 h 86389"/>
                  <a:gd name="connsiteX6" fmla="*/ 14687 w 15634"/>
                  <a:gd name="connsiteY6" fmla="*/ 86143 h 86389"/>
                  <a:gd name="connsiteX7" fmla="*/ 15355 w 15634"/>
                  <a:gd name="connsiteY7" fmla="*/ 67072 h 86389"/>
                  <a:gd name="connsiteX8" fmla="*/ 14783 w 15634"/>
                  <a:gd name="connsiteY8" fmla="*/ 50290 h 86389"/>
                  <a:gd name="connsiteX9" fmla="*/ 13066 w 15634"/>
                  <a:gd name="connsiteY9" fmla="*/ 35701 h 86389"/>
                  <a:gd name="connsiteX10" fmla="*/ 10873 w 15634"/>
                  <a:gd name="connsiteY10" fmla="*/ 23496 h 86389"/>
                  <a:gd name="connsiteX11" fmla="*/ 5819 w 15634"/>
                  <a:gd name="connsiteY11" fmla="*/ 6428 h 86389"/>
                  <a:gd name="connsiteX12" fmla="*/ 3054 w 15634"/>
                  <a:gd name="connsiteY12" fmla="*/ -247 h 863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5634" h="86389">
                    <a:moveTo>
                      <a:pt x="3054" y="-247"/>
                    </a:moveTo>
                    <a:cubicBezTo>
                      <a:pt x="3054" y="-247"/>
                      <a:pt x="2101" y="5284"/>
                      <a:pt x="1052" y="13580"/>
                    </a:cubicBezTo>
                    <a:cubicBezTo>
                      <a:pt x="1052" y="17775"/>
                      <a:pt x="289" y="22543"/>
                      <a:pt x="-92" y="27691"/>
                    </a:cubicBezTo>
                    <a:cubicBezTo>
                      <a:pt x="-474" y="32841"/>
                      <a:pt x="-92" y="38466"/>
                      <a:pt x="-92" y="43902"/>
                    </a:cubicBezTo>
                    <a:cubicBezTo>
                      <a:pt x="89" y="53913"/>
                      <a:pt x="1595" y="63849"/>
                      <a:pt x="4389" y="73461"/>
                    </a:cubicBezTo>
                    <a:cubicBezTo>
                      <a:pt x="5247" y="76884"/>
                      <a:pt x="6735" y="80116"/>
                      <a:pt x="8775" y="82996"/>
                    </a:cubicBezTo>
                    <a:cubicBezTo>
                      <a:pt x="10091" y="84970"/>
                      <a:pt x="12313" y="86152"/>
                      <a:pt x="14687" y="86143"/>
                    </a:cubicBezTo>
                    <a:cubicBezTo>
                      <a:pt x="15164" y="79277"/>
                      <a:pt x="15450" y="72889"/>
                      <a:pt x="15355" y="67072"/>
                    </a:cubicBezTo>
                    <a:cubicBezTo>
                      <a:pt x="15259" y="61256"/>
                      <a:pt x="15355" y="55439"/>
                      <a:pt x="14783" y="50290"/>
                    </a:cubicBezTo>
                    <a:cubicBezTo>
                      <a:pt x="14210" y="45141"/>
                      <a:pt x="13829" y="40183"/>
                      <a:pt x="13066" y="35701"/>
                    </a:cubicBezTo>
                    <a:cubicBezTo>
                      <a:pt x="12303" y="31220"/>
                      <a:pt x="11731" y="27215"/>
                      <a:pt x="10873" y="23496"/>
                    </a:cubicBezTo>
                    <a:cubicBezTo>
                      <a:pt x="9529" y="17708"/>
                      <a:pt x="7841" y="12006"/>
                      <a:pt x="5819" y="6428"/>
                    </a:cubicBezTo>
                    <a:cubicBezTo>
                      <a:pt x="5038" y="4149"/>
                      <a:pt x="4112" y="1918"/>
                      <a:pt x="3054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121" name="任意多边形: 形状 1120">
                <a:extLst>
                  <a:ext uri="{FF2B5EF4-FFF2-40B4-BE49-F238E27FC236}">
                    <a16:creationId xmlns:a16="http://schemas.microsoft.com/office/drawing/2014/main" id="{92486B00-C836-C898-A478-FAA1E0211E28}"/>
                  </a:ext>
                </a:extLst>
              </p:cNvPr>
              <p:cNvSpPr/>
              <p:nvPr/>
            </p:nvSpPr>
            <p:spPr>
              <a:xfrm>
                <a:off x="1439778" y="2487471"/>
                <a:ext cx="12277" cy="62623"/>
              </a:xfrm>
              <a:custGeom>
                <a:avLst/>
                <a:gdLst>
                  <a:gd name="connsiteX0" fmla="*/ 12904 w 15740"/>
                  <a:gd name="connsiteY0" fmla="*/ -247 h 80286"/>
                  <a:gd name="connsiteX1" fmla="*/ 11569 w 15740"/>
                  <a:gd name="connsiteY1" fmla="*/ 2995 h 80286"/>
                  <a:gd name="connsiteX2" fmla="*/ 8613 w 15740"/>
                  <a:gd name="connsiteY2" fmla="*/ 11672 h 80286"/>
                  <a:gd name="connsiteX3" fmla="*/ 4989 w 15740"/>
                  <a:gd name="connsiteY3" fmla="*/ 24068 h 80286"/>
                  <a:gd name="connsiteX4" fmla="*/ 1843 w 15740"/>
                  <a:gd name="connsiteY4" fmla="*/ 38562 h 80286"/>
                  <a:gd name="connsiteX5" fmla="*/ 31 w 15740"/>
                  <a:gd name="connsiteY5" fmla="*/ 53151 h 80286"/>
                  <a:gd name="connsiteX6" fmla="*/ 31 w 15740"/>
                  <a:gd name="connsiteY6" fmla="*/ 66214 h 80286"/>
                  <a:gd name="connsiteX7" fmla="*/ 6992 w 15740"/>
                  <a:gd name="connsiteY7" fmla="*/ 80040 h 80286"/>
                  <a:gd name="connsiteX8" fmla="*/ 15478 w 15740"/>
                  <a:gd name="connsiteY8" fmla="*/ 22352 h 80286"/>
                  <a:gd name="connsiteX9" fmla="*/ 13953 w 15740"/>
                  <a:gd name="connsiteY9" fmla="*/ 5761 h 80286"/>
                  <a:gd name="connsiteX10" fmla="*/ 12904 w 15740"/>
                  <a:gd name="connsiteY10" fmla="*/ -247 h 802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5740" h="80286">
                    <a:moveTo>
                      <a:pt x="12904" y="-247"/>
                    </a:moveTo>
                    <a:lnTo>
                      <a:pt x="11569" y="2995"/>
                    </a:lnTo>
                    <a:cubicBezTo>
                      <a:pt x="10806" y="4998"/>
                      <a:pt x="9757" y="7954"/>
                      <a:pt x="8613" y="11672"/>
                    </a:cubicBezTo>
                    <a:cubicBezTo>
                      <a:pt x="7469" y="15391"/>
                      <a:pt x="6134" y="19491"/>
                      <a:pt x="4989" y="24068"/>
                    </a:cubicBezTo>
                    <a:cubicBezTo>
                      <a:pt x="3845" y="28645"/>
                      <a:pt x="2701" y="33603"/>
                      <a:pt x="1843" y="38562"/>
                    </a:cubicBezTo>
                    <a:cubicBezTo>
                      <a:pt x="985" y="43520"/>
                      <a:pt x="413" y="48097"/>
                      <a:pt x="31" y="53151"/>
                    </a:cubicBezTo>
                    <a:cubicBezTo>
                      <a:pt x="-360" y="57499"/>
                      <a:pt x="-360" y="61866"/>
                      <a:pt x="31" y="66214"/>
                    </a:cubicBezTo>
                    <a:cubicBezTo>
                      <a:pt x="699" y="73842"/>
                      <a:pt x="3083" y="79182"/>
                      <a:pt x="6992" y="80040"/>
                    </a:cubicBezTo>
                    <a:cubicBezTo>
                      <a:pt x="12637" y="61332"/>
                      <a:pt x="15497" y="41890"/>
                      <a:pt x="15478" y="22352"/>
                    </a:cubicBezTo>
                    <a:cubicBezTo>
                      <a:pt x="15316" y="16793"/>
                      <a:pt x="14801" y="11253"/>
                      <a:pt x="13953" y="5761"/>
                    </a:cubicBezTo>
                    <a:cubicBezTo>
                      <a:pt x="13752" y="3739"/>
                      <a:pt x="13400" y="1727"/>
                      <a:pt x="12904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122" name="任意多边形: 形状 1121">
                <a:extLst>
                  <a:ext uri="{FF2B5EF4-FFF2-40B4-BE49-F238E27FC236}">
                    <a16:creationId xmlns:a16="http://schemas.microsoft.com/office/drawing/2014/main" id="{8A24FEF1-CCF1-838C-9893-96205DA53019}"/>
                  </a:ext>
                </a:extLst>
              </p:cNvPr>
              <p:cNvSpPr/>
              <p:nvPr/>
            </p:nvSpPr>
            <p:spPr>
              <a:xfrm>
                <a:off x="1467359" y="2443739"/>
                <a:ext cx="18598" cy="54963"/>
              </a:xfrm>
              <a:custGeom>
                <a:avLst/>
                <a:gdLst>
                  <a:gd name="connsiteX0" fmla="*/ 23408 w 23844"/>
                  <a:gd name="connsiteY0" fmla="*/ -247 h 70465"/>
                  <a:gd name="connsiteX1" fmla="*/ 21692 w 23844"/>
                  <a:gd name="connsiteY1" fmla="*/ 2328 h 70465"/>
                  <a:gd name="connsiteX2" fmla="*/ 17591 w 23844"/>
                  <a:gd name="connsiteY2" fmla="*/ 9479 h 70465"/>
                  <a:gd name="connsiteX3" fmla="*/ 6626 w 23844"/>
                  <a:gd name="connsiteY3" fmla="*/ 31792 h 70465"/>
                  <a:gd name="connsiteX4" fmla="*/ 2335 w 23844"/>
                  <a:gd name="connsiteY4" fmla="*/ 44474 h 70465"/>
                  <a:gd name="connsiteX5" fmla="*/ 46 w 23844"/>
                  <a:gd name="connsiteY5" fmla="*/ 56011 h 70465"/>
                  <a:gd name="connsiteX6" fmla="*/ 3575 w 23844"/>
                  <a:gd name="connsiteY6" fmla="*/ 70219 h 70465"/>
                  <a:gd name="connsiteX7" fmla="*/ 21882 w 23844"/>
                  <a:gd name="connsiteY7" fmla="*/ 20731 h 70465"/>
                  <a:gd name="connsiteX8" fmla="*/ 23503 w 23844"/>
                  <a:gd name="connsiteY8" fmla="*/ 5474 h 70465"/>
                  <a:gd name="connsiteX9" fmla="*/ 23408 w 23844"/>
                  <a:gd name="connsiteY9" fmla="*/ -247 h 704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3844" h="70465">
                    <a:moveTo>
                      <a:pt x="23408" y="-247"/>
                    </a:moveTo>
                    <a:lnTo>
                      <a:pt x="21692" y="2328"/>
                    </a:lnTo>
                    <a:cubicBezTo>
                      <a:pt x="20738" y="4044"/>
                      <a:pt x="19212" y="6523"/>
                      <a:pt x="17591" y="9479"/>
                    </a:cubicBezTo>
                    <a:cubicBezTo>
                      <a:pt x="13367" y="16621"/>
                      <a:pt x="9706" y="24087"/>
                      <a:pt x="6626" y="31792"/>
                    </a:cubicBezTo>
                    <a:cubicBezTo>
                      <a:pt x="4986" y="35940"/>
                      <a:pt x="3546" y="40173"/>
                      <a:pt x="2335" y="44474"/>
                    </a:cubicBezTo>
                    <a:cubicBezTo>
                      <a:pt x="1219" y="48240"/>
                      <a:pt x="447" y="52102"/>
                      <a:pt x="46" y="56011"/>
                    </a:cubicBezTo>
                    <a:cubicBezTo>
                      <a:pt x="-812" y="63067"/>
                      <a:pt x="46" y="68407"/>
                      <a:pt x="3575" y="70219"/>
                    </a:cubicBezTo>
                    <a:cubicBezTo>
                      <a:pt x="12356" y="54838"/>
                      <a:pt x="18545" y="38123"/>
                      <a:pt x="21882" y="20731"/>
                    </a:cubicBezTo>
                    <a:cubicBezTo>
                      <a:pt x="22817" y="15696"/>
                      <a:pt x="23350" y="10595"/>
                      <a:pt x="23503" y="5474"/>
                    </a:cubicBezTo>
                    <a:cubicBezTo>
                      <a:pt x="23637" y="3567"/>
                      <a:pt x="23598" y="1651"/>
                      <a:pt x="23408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123" name="任意多边形: 形状 1122">
                <a:extLst>
                  <a:ext uri="{FF2B5EF4-FFF2-40B4-BE49-F238E27FC236}">
                    <a16:creationId xmlns:a16="http://schemas.microsoft.com/office/drawing/2014/main" id="{502FD74B-A1CF-BB68-3DAC-8A973D639C07}"/>
                  </a:ext>
                </a:extLst>
              </p:cNvPr>
              <p:cNvSpPr/>
              <p:nvPr/>
            </p:nvSpPr>
            <p:spPr>
              <a:xfrm>
                <a:off x="1503708" y="2410716"/>
                <a:ext cx="25399" cy="44848"/>
              </a:xfrm>
              <a:custGeom>
                <a:avLst/>
                <a:gdLst>
                  <a:gd name="connsiteX0" fmla="*/ 32302 w 32563"/>
                  <a:gd name="connsiteY0" fmla="*/ -247 h 57497"/>
                  <a:gd name="connsiteX1" fmla="*/ 25341 w 32563"/>
                  <a:gd name="connsiteY1" fmla="*/ 7000 h 57497"/>
                  <a:gd name="connsiteX2" fmla="*/ 18762 w 32563"/>
                  <a:gd name="connsiteY2" fmla="*/ 14724 h 57497"/>
                  <a:gd name="connsiteX3" fmla="*/ 11706 w 32563"/>
                  <a:gd name="connsiteY3" fmla="*/ 24259 h 57497"/>
                  <a:gd name="connsiteX4" fmla="*/ 5508 w 32563"/>
                  <a:gd name="connsiteY4" fmla="*/ 34366 h 57497"/>
                  <a:gd name="connsiteX5" fmla="*/ 1312 w 32563"/>
                  <a:gd name="connsiteY5" fmla="*/ 43901 h 57497"/>
                  <a:gd name="connsiteX6" fmla="*/ 1312 w 32563"/>
                  <a:gd name="connsiteY6" fmla="*/ 57251 h 57497"/>
                  <a:gd name="connsiteX7" fmla="*/ 26867 w 32563"/>
                  <a:gd name="connsiteY7" fmla="*/ 17870 h 57497"/>
                  <a:gd name="connsiteX8" fmla="*/ 32302 w 32563"/>
                  <a:gd name="connsiteY8" fmla="*/ -247 h 57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2563" h="57497">
                    <a:moveTo>
                      <a:pt x="32302" y="-247"/>
                    </a:moveTo>
                    <a:cubicBezTo>
                      <a:pt x="32302" y="-247"/>
                      <a:pt x="29441" y="2614"/>
                      <a:pt x="25341" y="7000"/>
                    </a:cubicBezTo>
                    <a:cubicBezTo>
                      <a:pt x="23024" y="9460"/>
                      <a:pt x="20821" y="12044"/>
                      <a:pt x="18762" y="14724"/>
                    </a:cubicBezTo>
                    <a:cubicBezTo>
                      <a:pt x="16235" y="17765"/>
                      <a:pt x="13880" y="20950"/>
                      <a:pt x="11706" y="24259"/>
                    </a:cubicBezTo>
                    <a:cubicBezTo>
                      <a:pt x="9465" y="27520"/>
                      <a:pt x="7396" y="30895"/>
                      <a:pt x="5508" y="34366"/>
                    </a:cubicBezTo>
                    <a:cubicBezTo>
                      <a:pt x="3858" y="37427"/>
                      <a:pt x="2447" y="40612"/>
                      <a:pt x="1312" y="43901"/>
                    </a:cubicBezTo>
                    <a:cubicBezTo>
                      <a:pt x="-690" y="49909"/>
                      <a:pt x="-881" y="54867"/>
                      <a:pt x="1312" y="57251"/>
                    </a:cubicBezTo>
                    <a:cubicBezTo>
                      <a:pt x="12163" y="45789"/>
                      <a:pt x="20821" y="32450"/>
                      <a:pt x="26867" y="17870"/>
                    </a:cubicBezTo>
                    <a:cubicBezTo>
                      <a:pt x="29508" y="12111"/>
                      <a:pt x="31339" y="6018"/>
                      <a:pt x="32302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124" name="任意多边形: 形状 1123">
                <a:extLst>
                  <a:ext uri="{FF2B5EF4-FFF2-40B4-BE49-F238E27FC236}">
                    <a16:creationId xmlns:a16="http://schemas.microsoft.com/office/drawing/2014/main" id="{AD3D3256-DD5C-AD47-DC0D-ED4EF3A5B3E9}"/>
                  </a:ext>
                </a:extLst>
              </p:cNvPr>
              <p:cNvSpPr/>
              <p:nvPr/>
            </p:nvSpPr>
            <p:spPr>
              <a:xfrm>
                <a:off x="1547414" y="2390040"/>
                <a:ext cx="29962" cy="33765"/>
              </a:xfrm>
              <a:custGeom>
                <a:avLst/>
                <a:gdLst>
                  <a:gd name="connsiteX0" fmla="*/ 38151 w 38413"/>
                  <a:gd name="connsiteY0" fmla="*/ -247 h 43289"/>
                  <a:gd name="connsiteX1" fmla="*/ 30714 w 38413"/>
                  <a:gd name="connsiteY1" fmla="*/ 4330 h 43289"/>
                  <a:gd name="connsiteX2" fmla="*/ 15648 w 38413"/>
                  <a:gd name="connsiteY2" fmla="*/ 16154 h 43289"/>
                  <a:gd name="connsiteX3" fmla="*/ 8306 w 38413"/>
                  <a:gd name="connsiteY3" fmla="*/ 23591 h 43289"/>
                  <a:gd name="connsiteX4" fmla="*/ 2775 w 38413"/>
                  <a:gd name="connsiteY4" fmla="*/ 31124 h 43289"/>
                  <a:gd name="connsiteX5" fmla="*/ 678 w 38413"/>
                  <a:gd name="connsiteY5" fmla="*/ 43043 h 43289"/>
                  <a:gd name="connsiteX6" fmla="*/ 10690 w 38413"/>
                  <a:gd name="connsiteY6" fmla="*/ 35701 h 43289"/>
                  <a:gd name="connsiteX7" fmla="*/ 18890 w 38413"/>
                  <a:gd name="connsiteY7" fmla="*/ 28454 h 43289"/>
                  <a:gd name="connsiteX8" fmla="*/ 25469 w 38413"/>
                  <a:gd name="connsiteY8" fmla="*/ 21303 h 43289"/>
                  <a:gd name="connsiteX9" fmla="*/ 30428 w 38413"/>
                  <a:gd name="connsiteY9" fmla="*/ 14628 h 43289"/>
                  <a:gd name="connsiteX10" fmla="*/ 36435 w 38413"/>
                  <a:gd name="connsiteY10" fmla="*/ 4044 h 43289"/>
                  <a:gd name="connsiteX11" fmla="*/ 38151 w 38413"/>
                  <a:gd name="connsiteY11" fmla="*/ -247 h 4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8413" h="43289">
                    <a:moveTo>
                      <a:pt x="38151" y="-247"/>
                    </a:moveTo>
                    <a:lnTo>
                      <a:pt x="30714" y="4330"/>
                    </a:lnTo>
                    <a:cubicBezTo>
                      <a:pt x="25441" y="7944"/>
                      <a:pt x="20406" y="11892"/>
                      <a:pt x="15648" y="16154"/>
                    </a:cubicBezTo>
                    <a:cubicBezTo>
                      <a:pt x="13073" y="18633"/>
                      <a:pt x="10594" y="21112"/>
                      <a:pt x="8306" y="23591"/>
                    </a:cubicBezTo>
                    <a:cubicBezTo>
                      <a:pt x="6275" y="25956"/>
                      <a:pt x="4425" y="28473"/>
                      <a:pt x="2775" y="31124"/>
                    </a:cubicBezTo>
                    <a:cubicBezTo>
                      <a:pt x="-85" y="35987"/>
                      <a:pt x="-1229" y="40183"/>
                      <a:pt x="678" y="43043"/>
                    </a:cubicBezTo>
                    <a:cubicBezTo>
                      <a:pt x="4215" y="40879"/>
                      <a:pt x="7562" y="38419"/>
                      <a:pt x="10690" y="35701"/>
                    </a:cubicBezTo>
                    <a:cubicBezTo>
                      <a:pt x="13588" y="33479"/>
                      <a:pt x="16335" y="31057"/>
                      <a:pt x="18890" y="28454"/>
                    </a:cubicBezTo>
                    <a:cubicBezTo>
                      <a:pt x="21369" y="25975"/>
                      <a:pt x="23467" y="23591"/>
                      <a:pt x="25469" y="21303"/>
                    </a:cubicBezTo>
                    <a:cubicBezTo>
                      <a:pt x="27271" y="19196"/>
                      <a:pt x="28930" y="16964"/>
                      <a:pt x="30428" y="14628"/>
                    </a:cubicBezTo>
                    <a:cubicBezTo>
                      <a:pt x="32659" y="11234"/>
                      <a:pt x="34671" y="7696"/>
                      <a:pt x="36435" y="4044"/>
                    </a:cubicBezTo>
                    <a:cubicBezTo>
                      <a:pt x="37102" y="2652"/>
                      <a:pt x="37674" y="1222"/>
                      <a:pt x="38151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125" name="任意多边形: 形状 1124">
                <a:extLst>
                  <a:ext uri="{FF2B5EF4-FFF2-40B4-BE49-F238E27FC236}">
                    <a16:creationId xmlns:a16="http://schemas.microsoft.com/office/drawing/2014/main" id="{4DD52870-81E3-CDDE-0AB7-12B54462D4C9}"/>
                  </a:ext>
                </a:extLst>
              </p:cNvPr>
              <p:cNvSpPr/>
              <p:nvPr/>
            </p:nvSpPr>
            <p:spPr>
              <a:xfrm>
                <a:off x="1578790" y="2819406"/>
                <a:ext cx="59342" cy="54889"/>
              </a:xfrm>
              <a:custGeom>
                <a:avLst/>
                <a:gdLst>
                  <a:gd name="connsiteX0" fmla="*/ -262 w 76079"/>
                  <a:gd name="connsiteY0" fmla="*/ -247 h 70370"/>
                  <a:gd name="connsiteX1" fmla="*/ 2694 w 76079"/>
                  <a:gd name="connsiteY1" fmla="*/ 2328 h 70370"/>
                  <a:gd name="connsiteX2" fmla="*/ 10513 w 76079"/>
                  <a:gd name="connsiteY2" fmla="*/ 8812 h 70370"/>
                  <a:gd name="connsiteX3" fmla="*/ 22146 w 76079"/>
                  <a:gd name="connsiteY3" fmla="*/ 17870 h 70370"/>
                  <a:gd name="connsiteX4" fmla="*/ 36067 w 76079"/>
                  <a:gd name="connsiteY4" fmla="*/ 27978 h 70370"/>
                  <a:gd name="connsiteX5" fmla="*/ 50656 w 76079"/>
                  <a:gd name="connsiteY5" fmla="*/ 38466 h 70370"/>
                  <a:gd name="connsiteX6" fmla="*/ 63815 w 76079"/>
                  <a:gd name="connsiteY6" fmla="*/ 48860 h 70370"/>
                  <a:gd name="connsiteX7" fmla="*/ 75639 w 76079"/>
                  <a:gd name="connsiteY7" fmla="*/ 70123 h 70370"/>
                  <a:gd name="connsiteX8" fmla="*/ 33207 w 76079"/>
                  <a:gd name="connsiteY8" fmla="*/ 54962 h 70370"/>
                  <a:gd name="connsiteX9" fmla="*/ 25769 w 76079"/>
                  <a:gd name="connsiteY9" fmla="*/ 49146 h 70370"/>
                  <a:gd name="connsiteX10" fmla="*/ 19571 w 76079"/>
                  <a:gd name="connsiteY10" fmla="*/ 42852 h 70370"/>
                  <a:gd name="connsiteX11" fmla="*/ 10036 w 76079"/>
                  <a:gd name="connsiteY11" fmla="*/ 30075 h 70370"/>
                  <a:gd name="connsiteX12" fmla="*/ 4220 w 76079"/>
                  <a:gd name="connsiteY12" fmla="*/ 18252 h 70370"/>
                  <a:gd name="connsiteX13" fmla="*/ 1168 w 76079"/>
                  <a:gd name="connsiteY13" fmla="*/ 8716 h 70370"/>
                  <a:gd name="connsiteX14" fmla="*/ -262 w 76079"/>
                  <a:gd name="connsiteY14" fmla="*/ -247 h 703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6079" h="70370">
                    <a:moveTo>
                      <a:pt x="-262" y="-247"/>
                    </a:moveTo>
                    <a:lnTo>
                      <a:pt x="2694" y="2328"/>
                    </a:lnTo>
                    <a:lnTo>
                      <a:pt x="10513" y="8812"/>
                    </a:lnTo>
                    <a:lnTo>
                      <a:pt x="22146" y="17870"/>
                    </a:lnTo>
                    <a:cubicBezTo>
                      <a:pt x="26532" y="20922"/>
                      <a:pt x="31204" y="24640"/>
                      <a:pt x="36067" y="27978"/>
                    </a:cubicBezTo>
                    <a:cubicBezTo>
                      <a:pt x="40930" y="31315"/>
                      <a:pt x="45603" y="34843"/>
                      <a:pt x="50656" y="38466"/>
                    </a:cubicBezTo>
                    <a:cubicBezTo>
                      <a:pt x="55710" y="42090"/>
                      <a:pt x="60191" y="45332"/>
                      <a:pt x="63815" y="48860"/>
                    </a:cubicBezTo>
                    <a:cubicBezTo>
                      <a:pt x="71538" y="55535"/>
                      <a:pt x="76878" y="62781"/>
                      <a:pt x="75639" y="70123"/>
                    </a:cubicBezTo>
                    <a:cubicBezTo>
                      <a:pt x="60401" y="68941"/>
                      <a:pt x="45746" y="63706"/>
                      <a:pt x="33207" y="54962"/>
                    </a:cubicBezTo>
                    <a:cubicBezTo>
                      <a:pt x="30537" y="53055"/>
                      <a:pt x="28058" y="51148"/>
                      <a:pt x="25769" y="49146"/>
                    </a:cubicBezTo>
                    <a:cubicBezTo>
                      <a:pt x="23481" y="47143"/>
                      <a:pt x="21478" y="44950"/>
                      <a:pt x="19571" y="42852"/>
                    </a:cubicBezTo>
                    <a:cubicBezTo>
                      <a:pt x="15929" y="38953"/>
                      <a:pt x="12735" y="34671"/>
                      <a:pt x="10036" y="30075"/>
                    </a:cubicBezTo>
                    <a:cubicBezTo>
                      <a:pt x="7700" y="26347"/>
                      <a:pt x="5745" y="22380"/>
                      <a:pt x="4220" y="18252"/>
                    </a:cubicBezTo>
                    <a:cubicBezTo>
                      <a:pt x="2999" y="15143"/>
                      <a:pt x="1979" y="11958"/>
                      <a:pt x="1168" y="8716"/>
                    </a:cubicBezTo>
                    <a:cubicBezTo>
                      <a:pt x="425" y="5779"/>
                      <a:pt x="-52" y="2776"/>
                      <a:pt x="-262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126" name="任意多边形: 形状 1125">
                <a:extLst>
                  <a:ext uri="{FF2B5EF4-FFF2-40B4-BE49-F238E27FC236}">
                    <a16:creationId xmlns:a16="http://schemas.microsoft.com/office/drawing/2014/main" id="{CC48584A-3391-0969-5DD8-73457F4EB5A6}"/>
                  </a:ext>
                </a:extLst>
              </p:cNvPr>
              <p:cNvSpPr/>
              <p:nvPr/>
            </p:nvSpPr>
            <p:spPr>
              <a:xfrm>
                <a:off x="1544704" y="2801258"/>
                <a:ext cx="45427" cy="66193"/>
              </a:xfrm>
              <a:custGeom>
                <a:avLst/>
                <a:gdLst>
                  <a:gd name="connsiteX0" fmla="*/ -138 w 58240"/>
                  <a:gd name="connsiteY0" fmla="*/ -247 h 84863"/>
                  <a:gd name="connsiteX1" fmla="*/ 8348 w 58240"/>
                  <a:gd name="connsiteY1" fmla="*/ 10814 h 84863"/>
                  <a:gd name="connsiteX2" fmla="*/ 17883 w 58240"/>
                  <a:gd name="connsiteY2" fmla="*/ 22161 h 84863"/>
                  <a:gd name="connsiteX3" fmla="*/ 23223 w 58240"/>
                  <a:gd name="connsiteY3" fmla="*/ 28645 h 84863"/>
                  <a:gd name="connsiteX4" fmla="*/ 28849 w 58240"/>
                  <a:gd name="connsiteY4" fmla="*/ 35224 h 84863"/>
                  <a:gd name="connsiteX5" fmla="*/ 34665 w 58240"/>
                  <a:gd name="connsiteY5" fmla="*/ 41994 h 84863"/>
                  <a:gd name="connsiteX6" fmla="*/ 40386 w 58240"/>
                  <a:gd name="connsiteY6" fmla="*/ 48860 h 84863"/>
                  <a:gd name="connsiteX7" fmla="*/ 50494 w 58240"/>
                  <a:gd name="connsiteY7" fmla="*/ 61828 h 84863"/>
                  <a:gd name="connsiteX8" fmla="*/ 56978 w 58240"/>
                  <a:gd name="connsiteY8" fmla="*/ 73937 h 84863"/>
                  <a:gd name="connsiteX9" fmla="*/ 56978 w 58240"/>
                  <a:gd name="connsiteY9" fmla="*/ 84617 h 84863"/>
                  <a:gd name="connsiteX10" fmla="*/ 20839 w 58240"/>
                  <a:gd name="connsiteY10" fmla="*/ 59539 h 84863"/>
                  <a:gd name="connsiteX11" fmla="*/ 10446 w 58240"/>
                  <a:gd name="connsiteY11" fmla="*/ 44664 h 84863"/>
                  <a:gd name="connsiteX12" fmla="*/ 6822 w 58240"/>
                  <a:gd name="connsiteY12" fmla="*/ 37513 h 84863"/>
                  <a:gd name="connsiteX13" fmla="*/ 4248 w 58240"/>
                  <a:gd name="connsiteY13" fmla="*/ 30457 h 84863"/>
                  <a:gd name="connsiteX14" fmla="*/ -43 w 58240"/>
                  <a:gd name="connsiteY14" fmla="*/ 8335 h 84863"/>
                  <a:gd name="connsiteX15" fmla="*/ -138 w 58240"/>
                  <a:gd name="connsiteY15" fmla="*/ -247 h 84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58240" h="84863">
                    <a:moveTo>
                      <a:pt x="-138" y="-247"/>
                    </a:moveTo>
                    <a:lnTo>
                      <a:pt x="8348" y="10814"/>
                    </a:lnTo>
                    <a:cubicBezTo>
                      <a:pt x="11018" y="13961"/>
                      <a:pt x="13974" y="18156"/>
                      <a:pt x="17883" y="22161"/>
                    </a:cubicBezTo>
                    <a:lnTo>
                      <a:pt x="23223" y="28645"/>
                    </a:lnTo>
                    <a:cubicBezTo>
                      <a:pt x="25130" y="30743"/>
                      <a:pt x="26942" y="32936"/>
                      <a:pt x="28849" y="35224"/>
                    </a:cubicBezTo>
                    <a:cubicBezTo>
                      <a:pt x="30756" y="37513"/>
                      <a:pt x="32758" y="39801"/>
                      <a:pt x="34665" y="41994"/>
                    </a:cubicBezTo>
                    <a:cubicBezTo>
                      <a:pt x="36572" y="44188"/>
                      <a:pt x="38480" y="46571"/>
                      <a:pt x="40386" y="48860"/>
                    </a:cubicBezTo>
                    <a:cubicBezTo>
                      <a:pt x="44105" y="53151"/>
                      <a:pt x="47538" y="57727"/>
                      <a:pt x="50494" y="61828"/>
                    </a:cubicBezTo>
                    <a:cubicBezTo>
                      <a:pt x="53231" y="65527"/>
                      <a:pt x="55414" y="69608"/>
                      <a:pt x="56978" y="73937"/>
                    </a:cubicBezTo>
                    <a:cubicBezTo>
                      <a:pt x="58313" y="77370"/>
                      <a:pt x="58313" y="81184"/>
                      <a:pt x="56978" y="84617"/>
                    </a:cubicBezTo>
                    <a:cubicBezTo>
                      <a:pt x="43075" y="79315"/>
                      <a:pt x="30670" y="70705"/>
                      <a:pt x="20839" y="59539"/>
                    </a:cubicBezTo>
                    <a:cubicBezTo>
                      <a:pt x="16854" y="54972"/>
                      <a:pt x="13364" y="49985"/>
                      <a:pt x="10446" y="44664"/>
                    </a:cubicBezTo>
                    <a:cubicBezTo>
                      <a:pt x="9111" y="42185"/>
                      <a:pt x="7871" y="39801"/>
                      <a:pt x="6822" y="37513"/>
                    </a:cubicBezTo>
                    <a:cubicBezTo>
                      <a:pt x="5812" y="35215"/>
                      <a:pt x="4953" y="32860"/>
                      <a:pt x="4248" y="30457"/>
                    </a:cubicBezTo>
                    <a:cubicBezTo>
                      <a:pt x="1759" y="23324"/>
                      <a:pt x="310" y="15877"/>
                      <a:pt x="-43" y="8335"/>
                    </a:cubicBezTo>
                    <a:cubicBezTo>
                      <a:pt x="-300" y="5484"/>
                      <a:pt x="-329" y="2614"/>
                      <a:pt x="-138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127" name="任意多边形: 形状 1126">
                <a:extLst>
                  <a:ext uri="{FF2B5EF4-FFF2-40B4-BE49-F238E27FC236}">
                    <a16:creationId xmlns:a16="http://schemas.microsoft.com/office/drawing/2014/main" id="{AF08EC4A-96F7-EBE1-57F2-B63CC882CFDB}"/>
                  </a:ext>
                </a:extLst>
              </p:cNvPr>
              <p:cNvSpPr/>
              <p:nvPr/>
            </p:nvSpPr>
            <p:spPr>
              <a:xfrm>
                <a:off x="1513188" y="2773665"/>
                <a:ext cx="31955" cy="73035"/>
              </a:xfrm>
              <a:custGeom>
                <a:avLst/>
                <a:gdLst>
                  <a:gd name="connsiteX0" fmla="*/ 2031 w 40968"/>
                  <a:gd name="connsiteY0" fmla="*/ -247 h 93635"/>
                  <a:gd name="connsiteX1" fmla="*/ 3652 w 40968"/>
                  <a:gd name="connsiteY1" fmla="*/ 3186 h 93635"/>
                  <a:gd name="connsiteX2" fmla="*/ 7943 w 40968"/>
                  <a:gd name="connsiteY2" fmla="*/ 12721 h 93635"/>
                  <a:gd name="connsiteX3" fmla="*/ 14331 w 40968"/>
                  <a:gd name="connsiteY3" fmla="*/ 25594 h 93635"/>
                  <a:gd name="connsiteX4" fmla="*/ 22055 w 40968"/>
                  <a:gd name="connsiteY4" fmla="*/ 40659 h 93635"/>
                  <a:gd name="connsiteX5" fmla="*/ 26155 w 40968"/>
                  <a:gd name="connsiteY5" fmla="*/ 48383 h 93635"/>
                  <a:gd name="connsiteX6" fmla="*/ 30160 w 40968"/>
                  <a:gd name="connsiteY6" fmla="*/ 56202 h 93635"/>
                  <a:gd name="connsiteX7" fmla="*/ 36930 w 40968"/>
                  <a:gd name="connsiteY7" fmla="*/ 70886 h 93635"/>
                  <a:gd name="connsiteX8" fmla="*/ 40553 w 40968"/>
                  <a:gd name="connsiteY8" fmla="*/ 83854 h 93635"/>
                  <a:gd name="connsiteX9" fmla="*/ 38551 w 40968"/>
                  <a:gd name="connsiteY9" fmla="*/ 93389 h 93635"/>
                  <a:gd name="connsiteX10" fmla="*/ 9945 w 40968"/>
                  <a:gd name="connsiteY10" fmla="*/ 60683 h 93635"/>
                  <a:gd name="connsiteX11" fmla="*/ 410 w 40968"/>
                  <a:gd name="connsiteY11" fmla="*/ 29599 h 93635"/>
                  <a:gd name="connsiteX12" fmla="*/ -258 w 40968"/>
                  <a:gd name="connsiteY12" fmla="*/ 17298 h 93635"/>
                  <a:gd name="connsiteX13" fmla="*/ 600 w 40968"/>
                  <a:gd name="connsiteY13" fmla="*/ 7763 h 93635"/>
                  <a:gd name="connsiteX14" fmla="*/ 2031 w 40968"/>
                  <a:gd name="connsiteY14" fmla="*/ -247 h 93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0968" h="93635">
                    <a:moveTo>
                      <a:pt x="2031" y="-247"/>
                    </a:moveTo>
                    <a:lnTo>
                      <a:pt x="3652" y="3186"/>
                    </a:lnTo>
                    <a:cubicBezTo>
                      <a:pt x="4701" y="5379"/>
                      <a:pt x="6036" y="8526"/>
                      <a:pt x="7943" y="12721"/>
                    </a:cubicBezTo>
                    <a:cubicBezTo>
                      <a:pt x="9850" y="16917"/>
                      <a:pt x="11852" y="20922"/>
                      <a:pt x="14331" y="25594"/>
                    </a:cubicBezTo>
                    <a:cubicBezTo>
                      <a:pt x="16810" y="30266"/>
                      <a:pt x="19385" y="35129"/>
                      <a:pt x="22055" y="40659"/>
                    </a:cubicBezTo>
                    <a:cubicBezTo>
                      <a:pt x="23390" y="43329"/>
                      <a:pt x="24820" y="45713"/>
                      <a:pt x="26155" y="48383"/>
                    </a:cubicBezTo>
                    <a:lnTo>
                      <a:pt x="30160" y="56202"/>
                    </a:lnTo>
                    <a:cubicBezTo>
                      <a:pt x="32734" y="61160"/>
                      <a:pt x="35023" y="66405"/>
                      <a:pt x="36930" y="70886"/>
                    </a:cubicBezTo>
                    <a:cubicBezTo>
                      <a:pt x="38741" y="75015"/>
                      <a:pt x="39962" y="79382"/>
                      <a:pt x="40553" y="83854"/>
                    </a:cubicBezTo>
                    <a:cubicBezTo>
                      <a:pt x="41049" y="87172"/>
                      <a:pt x="40334" y="90548"/>
                      <a:pt x="38551" y="93389"/>
                    </a:cubicBezTo>
                    <a:cubicBezTo>
                      <a:pt x="26670" y="84779"/>
                      <a:pt x="16896" y="73604"/>
                      <a:pt x="9945" y="60683"/>
                    </a:cubicBezTo>
                    <a:cubicBezTo>
                      <a:pt x="4939" y="50976"/>
                      <a:pt x="1716" y="40450"/>
                      <a:pt x="410" y="29599"/>
                    </a:cubicBezTo>
                    <a:cubicBezTo>
                      <a:pt x="-76" y="25517"/>
                      <a:pt x="-296" y="21408"/>
                      <a:pt x="-258" y="17298"/>
                    </a:cubicBezTo>
                    <a:cubicBezTo>
                      <a:pt x="-172" y="14104"/>
                      <a:pt x="114" y="10919"/>
                      <a:pt x="600" y="7763"/>
                    </a:cubicBezTo>
                    <a:cubicBezTo>
                      <a:pt x="906" y="5064"/>
                      <a:pt x="1382" y="2385"/>
                      <a:pt x="2031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128" name="任意多边形: 形状 1127">
                <a:extLst>
                  <a:ext uri="{FF2B5EF4-FFF2-40B4-BE49-F238E27FC236}">
                    <a16:creationId xmlns:a16="http://schemas.microsoft.com/office/drawing/2014/main" id="{FF5D728F-6CDE-5C25-B5B6-15C7A9B6E959}"/>
                  </a:ext>
                </a:extLst>
              </p:cNvPr>
              <p:cNvSpPr/>
              <p:nvPr/>
            </p:nvSpPr>
            <p:spPr>
              <a:xfrm>
                <a:off x="1485626" y="2739081"/>
                <a:ext cx="20889" cy="74747"/>
              </a:xfrm>
              <a:custGeom>
                <a:avLst/>
                <a:gdLst>
                  <a:gd name="connsiteX0" fmla="*/ 6663 w 26781"/>
                  <a:gd name="connsiteY0" fmla="*/ -247 h 95829"/>
                  <a:gd name="connsiteX1" fmla="*/ 7521 w 26781"/>
                  <a:gd name="connsiteY1" fmla="*/ 3376 h 95829"/>
                  <a:gd name="connsiteX2" fmla="*/ 9810 w 26781"/>
                  <a:gd name="connsiteY2" fmla="*/ 12912 h 95829"/>
                  <a:gd name="connsiteX3" fmla="*/ 11431 w 26781"/>
                  <a:gd name="connsiteY3" fmla="*/ 19300 h 95829"/>
                  <a:gd name="connsiteX4" fmla="*/ 13338 w 26781"/>
                  <a:gd name="connsiteY4" fmla="*/ 26452 h 95829"/>
                  <a:gd name="connsiteX5" fmla="*/ 17629 w 26781"/>
                  <a:gd name="connsiteY5" fmla="*/ 42376 h 95829"/>
                  <a:gd name="connsiteX6" fmla="*/ 22110 w 26781"/>
                  <a:gd name="connsiteY6" fmla="*/ 58776 h 95829"/>
                  <a:gd name="connsiteX7" fmla="*/ 25543 w 26781"/>
                  <a:gd name="connsiteY7" fmla="*/ 74128 h 95829"/>
                  <a:gd name="connsiteX8" fmla="*/ 22587 w 26781"/>
                  <a:gd name="connsiteY8" fmla="*/ 95582 h 95829"/>
                  <a:gd name="connsiteX9" fmla="*/ 2754 w 26781"/>
                  <a:gd name="connsiteY9" fmla="*/ 58109 h 95829"/>
                  <a:gd name="connsiteX10" fmla="*/ -12 w 26781"/>
                  <a:gd name="connsiteY10" fmla="*/ 41327 h 95829"/>
                  <a:gd name="connsiteX11" fmla="*/ -12 w 26781"/>
                  <a:gd name="connsiteY11" fmla="*/ 26929 h 95829"/>
                  <a:gd name="connsiteX12" fmla="*/ 4088 w 26781"/>
                  <a:gd name="connsiteY12" fmla="*/ 6905 h 95829"/>
                  <a:gd name="connsiteX13" fmla="*/ 6663 w 26781"/>
                  <a:gd name="connsiteY13" fmla="*/ -247 h 958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6781" h="95829">
                    <a:moveTo>
                      <a:pt x="6663" y="-247"/>
                    </a:moveTo>
                    <a:cubicBezTo>
                      <a:pt x="6663" y="-247"/>
                      <a:pt x="6663" y="1088"/>
                      <a:pt x="7521" y="3376"/>
                    </a:cubicBezTo>
                    <a:cubicBezTo>
                      <a:pt x="8379" y="5665"/>
                      <a:pt x="8856" y="8907"/>
                      <a:pt x="9810" y="12912"/>
                    </a:cubicBezTo>
                    <a:cubicBezTo>
                      <a:pt x="10286" y="14914"/>
                      <a:pt x="10763" y="17107"/>
                      <a:pt x="11431" y="19300"/>
                    </a:cubicBezTo>
                    <a:cubicBezTo>
                      <a:pt x="12098" y="21494"/>
                      <a:pt x="12670" y="23973"/>
                      <a:pt x="13338" y="26452"/>
                    </a:cubicBezTo>
                    <a:cubicBezTo>
                      <a:pt x="14577" y="31601"/>
                      <a:pt x="16294" y="36750"/>
                      <a:pt x="17629" y="42376"/>
                    </a:cubicBezTo>
                    <a:cubicBezTo>
                      <a:pt x="18963" y="48002"/>
                      <a:pt x="20775" y="53341"/>
                      <a:pt x="22110" y="58776"/>
                    </a:cubicBezTo>
                    <a:cubicBezTo>
                      <a:pt x="23512" y="63830"/>
                      <a:pt x="24656" y="68960"/>
                      <a:pt x="25543" y="74128"/>
                    </a:cubicBezTo>
                    <a:cubicBezTo>
                      <a:pt x="27259" y="83663"/>
                      <a:pt x="26973" y="91673"/>
                      <a:pt x="22587" y="95582"/>
                    </a:cubicBezTo>
                    <a:cubicBezTo>
                      <a:pt x="13529" y="84550"/>
                      <a:pt x="6778" y="71802"/>
                      <a:pt x="2754" y="58109"/>
                    </a:cubicBezTo>
                    <a:cubicBezTo>
                      <a:pt x="1409" y="52598"/>
                      <a:pt x="484" y="46981"/>
                      <a:pt x="-12" y="41327"/>
                    </a:cubicBezTo>
                    <a:cubicBezTo>
                      <a:pt x="-345" y="36531"/>
                      <a:pt x="-345" y="31725"/>
                      <a:pt x="-12" y="26929"/>
                    </a:cubicBezTo>
                    <a:cubicBezTo>
                      <a:pt x="475" y="20101"/>
                      <a:pt x="1848" y="13369"/>
                      <a:pt x="4088" y="6905"/>
                    </a:cubicBezTo>
                    <a:cubicBezTo>
                      <a:pt x="4728" y="4444"/>
                      <a:pt x="5595" y="2051"/>
                      <a:pt x="6663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129" name="任意多边形: 形状 1128">
                <a:extLst>
                  <a:ext uri="{FF2B5EF4-FFF2-40B4-BE49-F238E27FC236}">
                    <a16:creationId xmlns:a16="http://schemas.microsoft.com/office/drawing/2014/main" id="{7396E1B2-E57C-9552-7873-332F5341FA57}"/>
                  </a:ext>
                </a:extLst>
              </p:cNvPr>
              <p:cNvSpPr/>
              <p:nvPr/>
            </p:nvSpPr>
            <p:spPr>
              <a:xfrm>
                <a:off x="1462164" y="2698844"/>
                <a:ext cx="14304" cy="72218"/>
              </a:xfrm>
              <a:custGeom>
                <a:avLst/>
                <a:gdLst>
                  <a:gd name="connsiteX0" fmla="*/ 15192 w 18338"/>
                  <a:gd name="connsiteY0" fmla="*/ -247 h 92587"/>
                  <a:gd name="connsiteX1" fmla="*/ 15192 w 18338"/>
                  <a:gd name="connsiteY1" fmla="*/ 707 h 92587"/>
                  <a:gd name="connsiteX2" fmla="*/ 15192 w 18338"/>
                  <a:gd name="connsiteY2" fmla="*/ 3281 h 92587"/>
                  <a:gd name="connsiteX3" fmla="*/ 15192 w 18338"/>
                  <a:gd name="connsiteY3" fmla="*/ 12817 h 92587"/>
                  <a:gd name="connsiteX4" fmla="*/ 15860 w 18338"/>
                  <a:gd name="connsiteY4" fmla="*/ 26261 h 92587"/>
                  <a:gd name="connsiteX5" fmla="*/ 16909 w 18338"/>
                  <a:gd name="connsiteY5" fmla="*/ 41994 h 92587"/>
                  <a:gd name="connsiteX6" fmla="*/ 17862 w 18338"/>
                  <a:gd name="connsiteY6" fmla="*/ 58204 h 92587"/>
                  <a:gd name="connsiteX7" fmla="*/ 17862 w 18338"/>
                  <a:gd name="connsiteY7" fmla="*/ 73270 h 92587"/>
                  <a:gd name="connsiteX8" fmla="*/ 10901 w 18338"/>
                  <a:gd name="connsiteY8" fmla="*/ 92340 h 92587"/>
                  <a:gd name="connsiteX9" fmla="*/ 31 w 18338"/>
                  <a:gd name="connsiteY9" fmla="*/ 52864 h 92587"/>
                  <a:gd name="connsiteX10" fmla="*/ 31 w 18338"/>
                  <a:gd name="connsiteY10" fmla="*/ 36559 h 92587"/>
                  <a:gd name="connsiteX11" fmla="*/ 2606 w 18338"/>
                  <a:gd name="connsiteY11" fmla="*/ 23305 h 92587"/>
                  <a:gd name="connsiteX12" fmla="*/ 10139 w 18338"/>
                  <a:gd name="connsiteY12" fmla="*/ 5856 h 92587"/>
                  <a:gd name="connsiteX13" fmla="*/ 12999 w 18338"/>
                  <a:gd name="connsiteY13" fmla="*/ 1660 h 92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338" h="92587">
                    <a:moveTo>
                      <a:pt x="15192" y="-247"/>
                    </a:moveTo>
                    <a:cubicBezTo>
                      <a:pt x="15240" y="68"/>
                      <a:pt x="15240" y="392"/>
                      <a:pt x="15192" y="707"/>
                    </a:cubicBezTo>
                    <a:cubicBezTo>
                      <a:pt x="15192" y="1279"/>
                      <a:pt x="15192" y="2137"/>
                      <a:pt x="15192" y="3281"/>
                    </a:cubicBezTo>
                    <a:cubicBezTo>
                      <a:pt x="15192" y="4425"/>
                      <a:pt x="15192" y="8716"/>
                      <a:pt x="15192" y="12817"/>
                    </a:cubicBezTo>
                    <a:cubicBezTo>
                      <a:pt x="15192" y="16917"/>
                      <a:pt x="15764" y="21208"/>
                      <a:pt x="15860" y="26261"/>
                    </a:cubicBezTo>
                    <a:cubicBezTo>
                      <a:pt x="15955" y="31315"/>
                      <a:pt x="16718" y="36464"/>
                      <a:pt x="16909" y="41994"/>
                    </a:cubicBezTo>
                    <a:cubicBezTo>
                      <a:pt x="17100" y="47525"/>
                      <a:pt x="17576" y="52864"/>
                      <a:pt x="17862" y="58204"/>
                    </a:cubicBezTo>
                    <a:cubicBezTo>
                      <a:pt x="18148" y="63220"/>
                      <a:pt x="18148" y="68254"/>
                      <a:pt x="17862" y="73270"/>
                    </a:cubicBezTo>
                    <a:cubicBezTo>
                      <a:pt x="17862" y="82805"/>
                      <a:pt x="15764" y="89671"/>
                      <a:pt x="10901" y="92340"/>
                    </a:cubicBezTo>
                    <a:cubicBezTo>
                      <a:pt x="4828" y="79983"/>
                      <a:pt x="1137" y="66595"/>
                      <a:pt x="31" y="52864"/>
                    </a:cubicBezTo>
                    <a:cubicBezTo>
                      <a:pt x="-360" y="47439"/>
                      <a:pt x="-360" y="41985"/>
                      <a:pt x="31" y="36559"/>
                    </a:cubicBezTo>
                    <a:cubicBezTo>
                      <a:pt x="651" y="32097"/>
                      <a:pt x="1509" y="27672"/>
                      <a:pt x="2606" y="23305"/>
                    </a:cubicBezTo>
                    <a:cubicBezTo>
                      <a:pt x="4360" y="17193"/>
                      <a:pt x="6897" y="11329"/>
                      <a:pt x="10139" y="5856"/>
                    </a:cubicBezTo>
                    <a:cubicBezTo>
                      <a:pt x="11016" y="4406"/>
                      <a:pt x="11979" y="3014"/>
                      <a:pt x="12999" y="166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130" name="任意多边形: 形状 1129">
                <a:extLst>
                  <a:ext uri="{FF2B5EF4-FFF2-40B4-BE49-F238E27FC236}">
                    <a16:creationId xmlns:a16="http://schemas.microsoft.com/office/drawing/2014/main" id="{2B7CED84-53C2-85AB-5E8D-CEB881AA0ABA}"/>
                  </a:ext>
                </a:extLst>
              </p:cNvPr>
              <p:cNvSpPr/>
              <p:nvPr/>
            </p:nvSpPr>
            <p:spPr>
              <a:xfrm>
                <a:off x="1447106" y="2654741"/>
                <a:ext cx="18708" cy="65004"/>
              </a:xfrm>
              <a:custGeom>
                <a:avLst/>
                <a:gdLst>
                  <a:gd name="connsiteX0" fmla="*/ 23724 w 23985"/>
                  <a:gd name="connsiteY0" fmla="*/ -247 h 83338"/>
                  <a:gd name="connsiteX1" fmla="*/ 21816 w 23985"/>
                  <a:gd name="connsiteY1" fmla="*/ 11863 h 83338"/>
                  <a:gd name="connsiteX2" fmla="*/ 19910 w 23985"/>
                  <a:gd name="connsiteY2" fmla="*/ 24450 h 83338"/>
                  <a:gd name="connsiteX3" fmla="*/ 17907 w 23985"/>
                  <a:gd name="connsiteY3" fmla="*/ 39134 h 83338"/>
                  <a:gd name="connsiteX4" fmla="*/ 12854 w 23985"/>
                  <a:gd name="connsiteY4" fmla="*/ 67740 h 83338"/>
                  <a:gd name="connsiteX5" fmla="*/ 2841 w 23985"/>
                  <a:gd name="connsiteY5" fmla="*/ 83092 h 83338"/>
                  <a:gd name="connsiteX6" fmla="*/ 839 w 23985"/>
                  <a:gd name="connsiteY6" fmla="*/ 72317 h 83338"/>
                  <a:gd name="connsiteX7" fmla="*/ -115 w 23985"/>
                  <a:gd name="connsiteY7" fmla="*/ 62209 h 83338"/>
                  <a:gd name="connsiteX8" fmla="*/ 648 w 23985"/>
                  <a:gd name="connsiteY8" fmla="*/ 44188 h 83338"/>
                  <a:gd name="connsiteX9" fmla="*/ 8849 w 23985"/>
                  <a:gd name="connsiteY9" fmla="*/ 17870 h 83338"/>
                  <a:gd name="connsiteX10" fmla="*/ 14093 w 23985"/>
                  <a:gd name="connsiteY10" fmla="*/ 9384 h 83338"/>
                  <a:gd name="connsiteX11" fmla="*/ 18956 w 23985"/>
                  <a:gd name="connsiteY11" fmla="*/ 3663 h 83338"/>
                  <a:gd name="connsiteX12" fmla="*/ 23724 w 23985"/>
                  <a:gd name="connsiteY12" fmla="*/ -247 h 83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3985" h="83338">
                    <a:moveTo>
                      <a:pt x="23724" y="-247"/>
                    </a:moveTo>
                    <a:lnTo>
                      <a:pt x="21816" y="11863"/>
                    </a:lnTo>
                    <a:cubicBezTo>
                      <a:pt x="21244" y="15487"/>
                      <a:pt x="20577" y="19682"/>
                      <a:pt x="19910" y="24450"/>
                    </a:cubicBezTo>
                    <a:cubicBezTo>
                      <a:pt x="19242" y="29217"/>
                      <a:pt x="18479" y="33985"/>
                      <a:pt x="17907" y="39134"/>
                    </a:cubicBezTo>
                    <a:cubicBezTo>
                      <a:pt x="16744" y="48755"/>
                      <a:pt x="15056" y="58300"/>
                      <a:pt x="12854" y="67740"/>
                    </a:cubicBezTo>
                    <a:cubicBezTo>
                      <a:pt x="10756" y="76035"/>
                      <a:pt x="7704" y="82233"/>
                      <a:pt x="2841" y="83092"/>
                    </a:cubicBezTo>
                    <a:cubicBezTo>
                      <a:pt x="2079" y="79373"/>
                      <a:pt x="1316" y="75845"/>
                      <a:pt x="839" y="72317"/>
                    </a:cubicBezTo>
                    <a:cubicBezTo>
                      <a:pt x="343" y="68970"/>
                      <a:pt x="19" y="65594"/>
                      <a:pt x="-115" y="62209"/>
                    </a:cubicBezTo>
                    <a:cubicBezTo>
                      <a:pt x="-458" y="56192"/>
                      <a:pt x="-200" y="50157"/>
                      <a:pt x="648" y="44188"/>
                    </a:cubicBezTo>
                    <a:cubicBezTo>
                      <a:pt x="1812" y="34996"/>
                      <a:pt x="4586" y="26090"/>
                      <a:pt x="8849" y="17870"/>
                    </a:cubicBezTo>
                    <a:cubicBezTo>
                      <a:pt x="10393" y="14924"/>
                      <a:pt x="12148" y="12082"/>
                      <a:pt x="14093" y="9384"/>
                    </a:cubicBezTo>
                    <a:cubicBezTo>
                      <a:pt x="15590" y="7372"/>
                      <a:pt x="17211" y="5465"/>
                      <a:pt x="18956" y="3663"/>
                    </a:cubicBezTo>
                    <a:cubicBezTo>
                      <a:pt x="20434" y="2233"/>
                      <a:pt x="22026" y="926"/>
                      <a:pt x="23724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131" name="任意多边形: 形状 1130">
                <a:extLst>
                  <a:ext uri="{FF2B5EF4-FFF2-40B4-BE49-F238E27FC236}">
                    <a16:creationId xmlns:a16="http://schemas.microsoft.com/office/drawing/2014/main" id="{C7677B09-CBE4-3F55-3F5A-481EEEBF4FB6}"/>
                  </a:ext>
                </a:extLst>
              </p:cNvPr>
              <p:cNvSpPr/>
              <p:nvPr/>
            </p:nvSpPr>
            <p:spPr>
              <a:xfrm>
                <a:off x="1438883" y="2609148"/>
                <a:ext cx="27228" cy="55658"/>
              </a:xfrm>
              <a:custGeom>
                <a:avLst/>
                <a:gdLst>
                  <a:gd name="connsiteX0" fmla="*/ 34647 w 34908"/>
                  <a:gd name="connsiteY0" fmla="*/ -247 h 71356"/>
                  <a:gd name="connsiteX1" fmla="*/ 33503 w 34908"/>
                  <a:gd name="connsiteY1" fmla="*/ 2614 h 71356"/>
                  <a:gd name="connsiteX2" fmla="*/ 30737 w 34908"/>
                  <a:gd name="connsiteY2" fmla="*/ 10337 h 71356"/>
                  <a:gd name="connsiteX3" fmla="*/ 26637 w 34908"/>
                  <a:gd name="connsiteY3" fmla="*/ 21398 h 71356"/>
                  <a:gd name="connsiteX4" fmla="*/ 24349 w 34908"/>
                  <a:gd name="connsiteY4" fmla="*/ 27787 h 71356"/>
                  <a:gd name="connsiteX5" fmla="*/ 22060 w 34908"/>
                  <a:gd name="connsiteY5" fmla="*/ 34461 h 71356"/>
                  <a:gd name="connsiteX6" fmla="*/ 17102 w 34908"/>
                  <a:gd name="connsiteY6" fmla="*/ 47811 h 71356"/>
                  <a:gd name="connsiteX7" fmla="*/ 11858 w 34908"/>
                  <a:gd name="connsiteY7" fmla="*/ 59730 h 71356"/>
                  <a:gd name="connsiteX8" fmla="*/ -252 w 34908"/>
                  <a:gd name="connsiteY8" fmla="*/ 71077 h 71356"/>
                  <a:gd name="connsiteX9" fmla="*/ 1178 w 34908"/>
                  <a:gd name="connsiteY9" fmla="*/ 51339 h 71356"/>
                  <a:gd name="connsiteX10" fmla="*/ 2894 w 34908"/>
                  <a:gd name="connsiteY10" fmla="*/ 42757 h 71356"/>
                  <a:gd name="connsiteX11" fmla="*/ 5278 w 34908"/>
                  <a:gd name="connsiteY11" fmla="*/ 35034 h 71356"/>
                  <a:gd name="connsiteX12" fmla="*/ 17674 w 34908"/>
                  <a:gd name="connsiteY12" fmla="*/ 13007 h 71356"/>
                  <a:gd name="connsiteX13" fmla="*/ 29498 w 34908"/>
                  <a:gd name="connsiteY13" fmla="*/ 2518 h 71356"/>
                  <a:gd name="connsiteX14" fmla="*/ 33217 w 34908"/>
                  <a:gd name="connsiteY14" fmla="*/ 325 h 713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4908" h="71356">
                    <a:moveTo>
                      <a:pt x="34647" y="-247"/>
                    </a:moveTo>
                    <a:cubicBezTo>
                      <a:pt x="34647" y="-247"/>
                      <a:pt x="34170" y="802"/>
                      <a:pt x="33503" y="2614"/>
                    </a:cubicBezTo>
                    <a:lnTo>
                      <a:pt x="30737" y="10337"/>
                    </a:lnTo>
                    <a:cubicBezTo>
                      <a:pt x="29402" y="13579"/>
                      <a:pt x="28163" y="17298"/>
                      <a:pt x="26637" y="21398"/>
                    </a:cubicBezTo>
                    <a:cubicBezTo>
                      <a:pt x="25970" y="23496"/>
                      <a:pt x="25112" y="25594"/>
                      <a:pt x="24349" y="27787"/>
                    </a:cubicBezTo>
                    <a:lnTo>
                      <a:pt x="22060" y="34461"/>
                    </a:lnTo>
                    <a:cubicBezTo>
                      <a:pt x="20439" y="38848"/>
                      <a:pt x="18818" y="43329"/>
                      <a:pt x="17102" y="47811"/>
                    </a:cubicBezTo>
                    <a:cubicBezTo>
                      <a:pt x="15386" y="52292"/>
                      <a:pt x="13574" y="56202"/>
                      <a:pt x="11858" y="59730"/>
                    </a:cubicBezTo>
                    <a:cubicBezTo>
                      <a:pt x="8425" y="66786"/>
                      <a:pt x="4325" y="71554"/>
                      <a:pt x="-252" y="71077"/>
                    </a:cubicBezTo>
                    <a:cubicBezTo>
                      <a:pt x="-338" y="64469"/>
                      <a:pt x="139" y="57861"/>
                      <a:pt x="1178" y="51339"/>
                    </a:cubicBezTo>
                    <a:cubicBezTo>
                      <a:pt x="1626" y="48288"/>
                      <a:pt x="2198" y="45427"/>
                      <a:pt x="2894" y="42757"/>
                    </a:cubicBezTo>
                    <a:cubicBezTo>
                      <a:pt x="3543" y="40145"/>
                      <a:pt x="4344" y="37560"/>
                      <a:pt x="5278" y="35034"/>
                    </a:cubicBezTo>
                    <a:cubicBezTo>
                      <a:pt x="8063" y="27014"/>
                      <a:pt x="12258" y="19548"/>
                      <a:pt x="17674" y="13007"/>
                    </a:cubicBezTo>
                    <a:cubicBezTo>
                      <a:pt x="21069" y="8945"/>
                      <a:pt x="25054" y="5408"/>
                      <a:pt x="29498" y="2518"/>
                    </a:cubicBezTo>
                    <a:cubicBezTo>
                      <a:pt x="30680" y="1698"/>
                      <a:pt x="31929" y="964"/>
                      <a:pt x="33217" y="325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132" name="任意多边形: 形状 1131">
                <a:extLst>
                  <a:ext uri="{FF2B5EF4-FFF2-40B4-BE49-F238E27FC236}">
                    <a16:creationId xmlns:a16="http://schemas.microsoft.com/office/drawing/2014/main" id="{29490ED2-3264-7974-D6E5-7E502026ECD8}"/>
                  </a:ext>
                </a:extLst>
              </p:cNvPr>
              <p:cNvSpPr/>
              <p:nvPr/>
            </p:nvSpPr>
            <p:spPr>
              <a:xfrm>
                <a:off x="1440155" y="2564449"/>
                <a:ext cx="35179" cy="44338"/>
              </a:xfrm>
              <a:custGeom>
                <a:avLst/>
                <a:gdLst>
                  <a:gd name="connsiteX0" fmla="*/ 44840 w 45101"/>
                  <a:gd name="connsiteY0" fmla="*/ -247 h 56844"/>
                  <a:gd name="connsiteX1" fmla="*/ 39214 w 45101"/>
                  <a:gd name="connsiteY1" fmla="*/ 8430 h 56844"/>
                  <a:gd name="connsiteX2" fmla="*/ 33493 w 45101"/>
                  <a:gd name="connsiteY2" fmla="*/ 17966 h 56844"/>
                  <a:gd name="connsiteX3" fmla="*/ 26914 w 45101"/>
                  <a:gd name="connsiteY3" fmla="*/ 28741 h 56844"/>
                  <a:gd name="connsiteX4" fmla="*/ 12897 w 45101"/>
                  <a:gd name="connsiteY4" fmla="*/ 49050 h 56844"/>
                  <a:gd name="connsiteX5" fmla="*/ 6127 w 45101"/>
                  <a:gd name="connsiteY5" fmla="*/ 55248 h 56844"/>
                  <a:gd name="connsiteX6" fmla="*/ -262 w 45101"/>
                  <a:gd name="connsiteY6" fmla="*/ 56202 h 56844"/>
                  <a:gd name="connsiteX7" fmla="*/ 4697 w 45101"/>
                  <a:gd name="connsiteY7" fmla="*/ 38657 h 56844"/>
                  <a:gd name="connsiteX8" fmla="*/ 11562 w 45101"/>
                  <a:gd name="connsiteY8" fmla="*/ 25022 h 56844"/>
                  <a:gd name="connsiteX9" fmla="*/ 19286 w 45101"/>
                  <a:gd name="connsiteY9" fmla="*/ 15486 h 56844"/>
                  <a:gd name="connsiteX10" fmla="*/ 27009 w 45101"/>
                  <a:gd name="connsiteY10" fmla="*/ 8621 h 56844"/>
                  <a:gd name="connsiteX11" fmla="*/ 39691 w 45101"/>
                  <a:gd name="connsiteY11" fmla="*/ 1851 h 56844"/>
                  <a:gd name="connsiteX12" fmla="*/ 44840 w 45101"/>
                  <a:gd name="connsiteY12" fmla="*/ -247 h 568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5101" h="56844">
                    <a:moveTo>
                      <a:pt x="44840" y="-247"/>
                    </a:moveTo>
                    <a:lnTo>
                      <a:pt x="39214" y="8430"/>
                    </a:lnTo>
                    <a:cubicBezTo>
                      <a:pt x="37593" y="11100"/>
                      <a:pt x="35686" y="14247"/>
                      <a:pt x="33493" y="17966"/>
                    </a:cubicBezTo>
                    <a:cubicBezTo>
                      <a:pt x="31300" y="21684"/>
                      <a:pt x="29297" y="25022"/>
                      <a:pt x="26914" y="28741"/>
                    </a:cubicBezTo>
                    <a:cubicBezTo>
                      <a:pt x="22661" y="35787"/>
                      <a:pt x="17979" y="42576"/>
                      <a:pt x="12897" y="49050"/>
                    </a:cubicBezTo>
                    <a:cubicBezTo>
                      <a:pt x="11018" y="51491"/>
                      <a:pt x="8730" y="53589"/>
                      <a:pt x="6127" y="55248"/>
                    </a:cubicBezTo>
                    <a:cubicBezTo>
                      <a:pt x="4287" y="56612"/>
                      <a:pt x="1893" y="56965"/>
                      <a:pt x="-262" y="56202"/>
                    </a:cubicBezTo>
                    <a:cubicBezTo>
                      <a:pt x="921" y="50233"/>
                      <a:pt x="2570" y="44359"/>
                      <a:pt x="4697" y="38657"/>
                    </a:cubicBezTo>
                    <a:cubicBezTo>
                      <a:pt x="6613" y="33937"/>
                      <a:pt x="8911" y="29379"/>
                      <a:pt x="11562" y="25022"/>
                    </a:cubicBezTo>
                    <a:cubicBezTo>
                      <a:pt x="13879" y="21637"/>
                      <a:pt x="16463" y="18452"/>
                      <a:pt x="19286" y="15486"/>
                    </a:cubicBezTo>
                    <a:cubicBezTo>
                      <a:pt x="21660" y="12979"/>
                      <a:pt x="24244" y="10690"/>
                      <a:pt x="27009" y="8621"/>
                    </a:cubicBezTo>
                    <a:cubicBezTo>
                      <a:pt x="30861" y="5722"/>
                      <a:pt x="35133" y="3434"/>
                      <a:pt x="39691" y="1851"/>
                    </a:cubicBezTo>
                    <a:cubicBezTo>
                      <a:pt x="41331" y="983"/>
                      <a:pt x="43057" y="278"/>
                      <a:pt x="44840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133" name="任意多边形: 形状 1132">
                <a:extLst>
                  <a:ext uri="{FF2B5EF4-FFF2-40B4-BE49-F238E27FC236}">
                    <a16:creationId xmlns:a16="http://schemas.microsoft.com/office/drawing/2014/main" id="{D9A7D935-A03B-8D8F-7168-6941D16E4BF0}"/>
                  </a:ext>
                </a:extLst>
              </p:cNvPr>
              <p:cNvSpPr/>
              <p:nvPr/>
            </p:nvSpPr>
            <p:spPr>
              <a:xfrm>
                <a:off x="1453171" y="2522811"/>
                <a:ext cx="40088" cy="31816"/>
              </a:xfrm>
              <a:custGeom>
                <a:avLst/>
                <a:gdLst>
                  <a:gd name="connsiteX0" fmla="*/ 51133 w 51395"/>
                  <a:gd name="connsiteY0" fmla="*/ -72 h 40790"/>
                  <a:gd name="connsiteX1" fmla="*/ 29488 w 51395"/>
                  <a:gd name="connsiteY1" fmla="*/ 21477 h 40790"/>
                  <a:gd name="connsiteX2" fmla="*/ 21097 w 51395"/>
                  <a:gd name="connsiteY2" fmla="*/ 29582 h 40790"/>
                  <a:gd name="connsiteX3" fmla="*/ 12992 w 51395"/>
                  <a:gd name="connsiteY3" fmla="*/ 36352 h 40790"/>
                  <a:gd name="connsiteX4" fmla="*/ -262 w 51395"/>
                  <a:gd name="connsiteY4" fmla="*/ 39404 h 40790"/>
                  <a:gd name="connsiteX5" fmla="*/ 7653 w 51395"/>
                  <a:gd name="connsiteY5" fmla="*/ 24815 h 40790"/>
                  <a:gd name="connsiteX6" fmla="*/ 16425 w 51395"/>
                  <a:gd name="connsiteY6" fmla="*/ 14326 h 40790"/>
                  <a:gd name="connsiteX7" fmla="*/ 33588 w 51395"/>
                  <a:gd name="connsiteY7" fmla="*/ 2884 h 40790"/>
                  <a:gd name="connsiteX8" fmla="*/ 46270 w 51395"/>
                  <a:gd name="connsiteY8" fmla="*/ -168 h 40790"/>
                  <a:gd name="connsiteX9" fmla="*/ 51133 w 51395"/>
                  <a:gd name="connsiteY9" fmla="*/ -72 h 407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1395" h="40790">
                    <a:moveTo>
                      <a:pt x="51133" y="-72"/>
                    </a:moveTo>
                    <a:lnTo>
                      <a:pt x="29488" y="21477"/>
                    </a:lnTo>
                    <a:cubicBezTo>
                      <a:pt x="26723" y="24338"/>
                      <a:pt x="23958" y="27103"/>
                      <a:pt x="21097" y="29582"/>
                    </a:cubicBezTo>
                    <a:cubicBezTo>
                      <a:pt x="18551" y="32014"/>
                      <a:pt x="15843" y="34274"/>
                      <a:pt x="12992" y="36352"/>
                    </a:cubicBezTo>
                    <a:cubicBezTo>
                      <a:pt x="7748" y="40071"/>
                      <a:pt x="3457" y="41883"/>
                      <a:pt x="-262" y="39404"/>
                    </a:cubicBezTo>
                    <a:cubicBezTo>
                      <a:pt x="1979" y="34340"/>
                      <a:pt x="4630" y="29458"/>
                      <a:pt x="7653" y="24815"/>
                    </a:cubicBezTo>
                    <a:cubicBezTo>
                      <a:pt x="10294" y="21086"/>
                      <a:pt x="13221" y="17577"/>
                      <a:pt x="16425" y="14326"/>
                    </a:cubicBezTo>
                    <a:cubicBezTo>
                      <a:pt x="21316" y="9396"/>
                      <a:pt x="27152" y="5506"/>
                      <a:pt x="33588" y="2884"/>
                    </a:cubicBezTo>
                    <a:cubicBezTo>
                      <a:pt x="37622" y="1177"/>
                      <a:pt x="41903" y="147"/>
                      <a:pt x="46270" y="-168"/>
                    </a:cubicBezTo>
                    <a:cubicBezTo>
                      <a:pt x="47891" y="-301"/>
                      <a:pt x="49522" y="-263"/>
                      <a:pt x="51133" y="-72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134" name="任意多边形: 形状 1133">
                <a:extLst>
                  <a:ext uri="{FF2B5EF4-FFF2-40B4-BE49-F238E27FC236}">
                    <a16:creationId xmlns:a16="http://schemas.microsoft.com/office/drawing/2014/main" id="{35304DF4-0787-99E8-44E7-5839111339A0}"/>
                  </a:ext>
                </a:extLst>
              </p:cNvPr>
              <p:cNvSpPr/>
              <p:nvPr/>
            </p:nvSpPr>
            <p:spPr>
              <a:xfrm>
                <a:off x="1477342" y="2485059"/>
                <a:ext cx="41724" cy="21091"/>
              </a:xfrm>
              <a:custGeom>
                <a:avLst/>
                <a:gdLst>
                  <a:gd name="connsiteX0" fmla="*/ 53231 w 53492"/>
                  <a:gd name="connsiteY0" fmla="*/ 2082 h 27040"/>
                  <a:gd name="connsiteX1" fmla="*/ 51229 w 53492"/>
                  <a:gd name="connsiteY1" fmla="*/ 3227 h 27040"/>
                  <a:gd name="connsiteX2" fmla="*/ 46079 w 53492"/>
                  <a:gd name="connsiteY2" fmla="*/ 6468 h 27040"/>
                  <a:gd name="connsiteX3" fmla="*/ 29774 w 53492"/>
                  <a:gd name="connsiteY3" fmla="*/ 16004 h 27040"/>
                  <a:gd name="connsiteX4" fmla="*/ 20716 w 53492"/>
                  <a:gd name="connsiteY4" fmla="*/ 21153 h 27040"/>
                  <a:gd name="connsiteX5" fmla="*/ 12134 w 53492"/>
                  <a:gd name="connsiteY5" fmla="*/ 25253 h 27040"/>
                  <a:gd name="connsiteX6" fmla="*/ 4792 w 53492"/>
                  <a:gd name="connsiteY6" fmla="*/ 26779 h 27040"/>
                  <a:gd name="connsiteX7" fmla="*/ -262 w 53492"/>
                  <a:gd name="connsiteY7" fmla="*/ 24490 h 27040"/>
                  <a:gd name="connsiteX8" fmla="*/ 36830 w 53492"/>
                  <a:gd name="connsiteY8" fmla="*/ 175 h 27040"/>
                  <a:gd name="connsiteX9" fmla="*/ 48845 w 53492"/>
                  <a:gd name="connsiteY9" fmla="*/ 175 h 27040"/>
                  <a:gd name="connsiteX10" fmla="*/ 53231 w 53492"/>
                  <a:gd name="connsiteY10" fmla="*/ 2082 h 270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3492" h="27040">
                    <a:moveTo>
                      <a:pt x="53231" y="2082"/>
                    </a:moveTo>
                    <a:lnTo>
                      <a:pt x="51229" y="3227"/>
                    </a:lnTo>
                    <a:lnTo>
                      <a:pt x="46079" y="6468"/>
                    </a:lnTo>
                    <a:cubicBezTo>
                      <a:pt x="41598" y="9043"/>
                      <a:pt x="35877" y="12762"/>
                      <a:pt x="29774" y="16004"/>
                    </a:cubicBezTo>
                    <a:cubicBezTo>
                      <a:pt x="26818" y="17815"/>
                      <a:pt x="23672" y="19627"/>
                      <a:pt x="20716" y="21153"/>
                    </a:cubicBezTo>
                    <a:cubicBezTo>
                      <a:pt x="17950" y="22717"/>
                      <a:pt x="15090" y="24090"/>
                      <a:pt x="12134" y="25253"/>
                    </a:cubicBezTo>
                    <a:cubicBezTo>
                      <a:pt x="9788" y="26149"/>
                      <a:pt x="7309" y="26664"/>
                      <a:pt x="4792" y="26779"/>
                    </a:cubicBezTo>
                    <a:cubicBezTo>
                      <a:pt x="2828" y="26921"/>
                      <a:pt x="930" y="26063"/>
                      <a:pt x="-262" y="24490"/>
                    </a:cubicBezTo>
                    <a:cubicBezTo>
                      <a:pt x="8186" y="11579"/>
                      <a:pt x="21622" y="2769"/>
                      <a:pt x="36830" y="175"/>
                    </a:cubicBezTo>
                    <a:cubicBezTo>
                      <a:pt x="40816" y="-387"/>
                      <a:pt x="44859" y="-387"/>
                      <a:pt x="48845" y="175"/>
                    </a:cubicBezTo>
                    <a:cubicBezTo>
                      <a:pt x="50361" y="681"/>
                      <a:pt x="51829" y="1319"/>
                      <a:pt x="53231" y="2082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135" name="任意多边形: 形状 1134">
                <a:extLst>
                  <a:ext uri="{FF2B5EF4-FFF2-40B4-BE49-F238E27FC236}">
                    <a16:creationId xmlns:a16="http://schemas.microsoft.com/office/drawing/2014/main" id="{DF746F86-D136-B63D-80E4-CE328568FC6B}"/>
                  </a:ext>
                </a:extLst>
              </p:cNvPr>
              <p:cNvSpPr/>
              <p:nvPr/>
            </p:nvSpPr>
            <p:spPr>
              <a:xfrm>
                <a:off x="1510588" y="2453754"/>
                <a:ext cx="40906" cy="13011"/>
              </a:xfrm>
              <a:custGeom>
                <a:avLst/>
                <a:gdLst>
                  <a:gd name="connsiteX0" fmla="*/ 52182 w 52443"/>
                  <a:gd name="connsiteY0" fmla="*/ 5316 h 16681"/>
                  <a:gd name="connsiteX1" fmla="*/ 44935 w 52443"/>
                  <a:gd name="connsiteY1" fmla="*/ 7605 h 16681"/>
                  <a:gd name="connsiteX2" fmla="*/ 37402 w 52443"/>
                  <a:gd name="connsiteY2" fmla="*/ 9893 h 16681"/>
                  <a:gd name="connsiteX3" fmla="*/ 28535 w 52443"/>
                  <a:gd name="connsiteY3" fmla="*/ 12468 h 16681"/>
                  <a:gd name="connsiteX4" fmla="*/ 18999 w 52443"/>
                  <a:gd name="connsiteY4" fmla="*/ 14852 h 16681"/>
                  <a:gd name="connsiteX5" fmla="*/ 10608 w 52443"/>
                  <a:gd name="connsiteY5" fmla="*/ 16282 h 16681"/>
                  <a:gd name="connsiteX6" fmla="*/ -262 w 52443"/>
                  <a:gd name="connsiteY6" fmla="*/ 12468 h 16681"/>
                  <a:gd name="connsiteX7" fmla="*/ 37307 w 52443"/>
                  <a:gd name="connsiteY7" fmla="*/ -23 h 16681"/>
                  <a:gd name="connsiteX8" fmla="*/ 52182 w 52443"/>
                  <a:gd name="connsiteY8" fmla="*/ 5316 h 16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2443" h="16681">
                    <a:moveTo>
                      <a:pt x="52182" y="5316"/>
                    </a:moveTo>
                    <a:cubicBezTo>
                      <a:pt x="52182" y="5316"/>
                      <a:pt x="49321" y="6365"/>
                      <a:pt x="44935" y="7605"/>
                    </a:cubicBezTo>
                    <a:lnTo>
                      <a:pt x="37402" y="9893"/>
                    </a:lnTo>
                    <a:lnTo>
                      <a:pt x="28535" y="12468"/>
                    </a:lnTo>
                    <a:cubicBezTo>
                      <a:pt x="25579" y="13326"/>
                      <a:pt x="22527" y="14184"/>
                      <a:pt x="18999" y="14852"/>
                    </a:cubicBezTo>
                    <a:cubicBezTo>
                      <a:pt x="16234" y="15491"/>
                      <a:pt x="13431" y="15967"/>
                      <a:pt x="10608" y="16282"/>
                    </a:cubicBezTo>
                    <a:cubicBezTo>
                      <a:pt x="5459" y="16759"/>
                      <a:pt x="1073" y="16282"/>
                      <a:pt x="-262" y="12468"/>
                    </a:cubicBezTo>
                    <a:cubicBezTo>
                      <a:pt x="9941" y="3200"/>
                      <a:pt x="23586" y="-1339"/>
                      <a:pt x="37307" y="-23"/>
                    </a:cubicBezTo>
                    <a:cubicBezTo>
                      <a:pt x="42609" y="597"/>
                      <a:pt x="47700" y="2418"/>
                      <a:pt x="52182" y="5316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136" name="任意多边形: 形状 1135">
                <a:extLst>
                  <a:ext uri="{FF2B5EF4-FFF2-40B4-BE49-F238E27FC236}">
                    <a16:creationId xmlns:a16="http://schemas.microsoft.com/office/drawing/2014/main" id="{73878A9C-A920-5AE4-4059-2A99C9D6F71E}"/>
                  </a:ext>
                </a:extLst>
              </p:cNvPr>
              <p:cNvSpPr/>
              <p:nvPr/>
            </p:nvSpPr>
            <p:spPr>
              <a:xfrm>
                <a:off x="1552089" y="2429526"/>
                <a:ext cx="36964" cy="9007"/>
              </a:xfrm>
              <a:custGeom>
                <a:avLst/>
                <a:gdLst>
                  <a:gd name="connsiteX0" fmla="*/ 47128 w 47390"/>
                  <a:gd name="connsiteY0" fmla="*/ 11300 h 11547"/>
                  <a:gd name="connsiteX1" fmla="*/ 40167 w 47390"/>
                  <a:gd name="connsiteY1" fmla="*/ 11300 h 11547"/>
                  <a:gd name="connsiteX2" fmla="*/ 33111 w 47390"/>
                  <a:gd name="connsiteY2" fmla="*/ 11300 h 11547"/>
                  <a:gd name="connsiteX3" fmla="*/ 24816 w 47390"/>
                  <a:gd name="connsiteY3" fmla="*/ 11300 h 11547"/>
                  <a:gd name="connsiteX4" fmla="*/ 16329 w 47390"/>
                  <a:gd name="connsiteY4" fmla="*/ 11300 h 11547"/>
                  <a:gd name="connsiteX5" fmla="*/ 8606 w 47390"/>
                  <a:gd name="connsiteY5" fmla="*/ 10537 h 11547"/>
                  <a:gd name="connsiteX6" fmla="*/ -262 w 47390"/>
                  <a:gd name="connsiteY6" fmla="*/ 4340 h 11547"/>
                  <a:gd name="connsiteX7" fmla="*/ 10608 w 47390"/>
                  <a:gd name="connsiteY7" fmla="*/ 716 h 11547"/>
                  <a:gd name="connsiteX8" fmla="*/ 20143 w 47390"/>
                  <a:gd name="connsiteY8" fmla="*/ -237 h 11547"/>
                  <a:gd name="connsiteX9" fmla="*/ 28344 w 47390"/>
                  <a:gd name="connsiteY9" fmla="*/ 621 h 11547"/>
                  <a:gd name="connsiteX10" fmla="*/ 35114 w 47390"/>
                  <a:gd name="connsiteY10" fmla="*/ 2719 h 11547"/>
                  <a:gd name="connsiteX11" fmla="*/ 43981 w 47390"/>
                  <a:gd name="connsiteY11" fmla="*/ 8154 h 11547"/>
                  <a:gd name="connsiteX12" fmla="*/ 47128 w 47390"/>
                  <a:gd name="connsiteY12" fmla="*/ 11300 h 11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7390" h="11547">
                    <a:moveTo>
                      <a:pt x="47128" y="11300"/>
                    </a:moveTo>
                    <a:lnTo>
                      <a:pt x="40167" y="11300"/>
                    </a:lnTo>
                    <a:cubicBezTo>
                      <a:pt x="38165" y="11300"/>
                      <a:pt x="35781" y="11300"/>
                      <a:pt x="33111" y="11300"/>
                    </a:cubicBezTo>
                    <a:cubicBezTo>
                      <a:pt x="30442" y="11300"/>
                      <a:pt x="27581" y="11300"/>
                      <a:pt x="24816" y="11300"/>
                    </a:cubicBezTo>
                    <a:cubicBezTo>
                      <a:pt x="22051" y="11300"/>
                      <a:pt x="19095" y="11300"/>
                      <a:pt x="16329" y="11300"/>
                    </a:cubicBezTo>
                    <a:cubicBezTo>
                      <a:pt x="13745" y="11205"/>
                      <a:pt x="11161" y="10948"/>
                      <a:pt x="8606" y="10537"/>
                    </a:cubicBezTo>
                    <a:cubicBezTo>
                      <a:pt x="4029" y="9584"/>
                      <a:pt x="501" y="7772"/>
                      <a:pt x="-262" y="4340"/>
                    </a:cubicBezTo>
                    <a:cubicBezTo>
                      <a:pt x="3256" y="2843"/>
                      <a:pt x="6899" y="1632"/>
                      <a:pt x="10608" y="716"/>
                    </a:cubicBezTo>
                    <a:cubicBezTo>
                      <a:pt x="13745" y="49"/>
                      <a:pt x="16940" y="-266"/>
                      <a:pt x="20143" y="-237"/>
                    </a:cubicBezTo>
                    <a:cubicBezTo>
                      <a:pt x="22899" y="-304"/>
                      <a:pt x="25655" y="-18"/>
                      <a:pt x="28344" y="621"/>
                    </a:cubicBezTo>
                    <a:cubicBezTo>
                      <a:pt x="30651" y="1155"/>
                      <a:pt x="32911" y="1851"/>
                      <a:pt x="35114" y="2719"/>
                    </a:cubicBezTo>
                    <a:cubicBezTo>
                      <a:pt x="38327" y="4063"/>
                      <a:pt x="41321" y="5903"/>
                      <a:pt x="43981" y="8154"/>
                    </a:cubicBezTo>
                    <a:cubicBezTo>
                      <a:pt x="45126" y="9098"/>
                      <a:pt x="46184" y="10156"/>
                      <a:pt x="47128" y="1130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137" name="任意多边形: 形状 1136">
                <a:extLst>
                  <a:ext uri="{FF2B5EF4-FFF2-40B4-BE49-F238E27FC236}">
                    <a16:creationId xmlns:a16="http://schemas.microsoft.com/office/drawing/2014/main" id="{91D5AF71-CC3E-7C52-58D5-5EFB9D528BC2}"/>
                  </a:ext>
                </a:extLst>
              </p:cNvPr>
              <p:cNvSpPr/>
              <p:nvPr/>
            </p:nvSpPr>
            <p:spPr>
              <a:xfrm>
                <a:off x="1574848" y="2404320"/>
                <a:ext cx="63292" cy="13731"/>
              </a:xfrm>
              <a:custGeom>
                <a:avLst/>
                <a:gdLst>
                  <a:gd name="connsiteX0" fmla="*/ 80883 w 81144"/>
                  <a:gd name="connsiteY0" fmla="*/ 1660 h 17604"/>
                  <a:gd name="connsiteX1" fmla="*/ 70680 w 81144"/>
                  <a:gd name="connsiteY1" fmla="*/ 421 h 17604"/>
                  <a:gd name="connsiteX2" fmla="*/ 59810 w 81144"/>
                  <a:gd name="connsiteY2" fmla="*/ -247 h 17604"/>
                  <a:gd name="connsiteX3" fmla="*/ 53422 w 81144"/>
                  <a:gd name="connsiteY3" fmla="*/ -247 h 17604"/>
                  <a:gd name="connsiteX4" fmla="*/ 46652 w 81144"/>
                  <a:gd name="connsiteY4" fmla="*/ -247 h 17604"/>
                  <a:gd name="connsiteX5" fmla="*/ 39691 w 81144"/>
                  <a:gd name="connsiteY5" fmla="*/ 421 h 17604"/>
                  <a:gd name="connsiteX6" fmla="*/ 32635 w 81144"/>
                  <a:gd name="connsiteY6" fmla="*/ 1565 h 17604"/>
                  <a:gd name="connsiteX7" fmla="*/ 19190 w 81144"/>
                  <a:gd name="connsiteY7" fmla="*/ 5188 h 17604"/>
                  <a:gd name="connsiteX8" fmla="*/ 7748 w 81144"/>
                  <a:gd name="connsiteY8" fmla="*/ 10528 h 17604"/>
                  <a:gd name="connsiteX9" fmla="*/ 3266 w 81144"/>
                  <a:gd name="connsiteY9" fmla="*/ 13579 h 17604"/>
                  <a:gd name="connsiteX10" fmla="*/ -262 w 81144"/>
                  <a:gd name="connsiteY10" fmla="*/ 17107 h 17604"/>
                  <a:gd name="connsiteX11" fmla="*/ 9845 w 81144"/>
                  <a:gd name="connsiteY11" fmla="*/ 17107 h 17604"/>
                  <a:gd name="connsiteX12" fmla="*/ 21860 w 81144"/>
                  <a:gd name="connsiteY12" fmla="*/ 15010 h 17604"/>
                  <a:gd name="connsiteX13" fmla="*/ 28344 w 81144"/>
                  <a:gd name="connsiteY13" fmla="*/ 13579 h 17604"/>
                  <a:gd name="connsiteX14" fmla="*/ 35019 w 81144"/>
                  <a:gd name="connsiteY14" fmla="*/ 11958 h 17604"/>
                  <a:gd name="connsiteX15" fmla="*/ 41598 w 81144"/>
                  <a:gd name="connsiteY15" fmla="*/ 10242 h 17604"/>
                  <a:gd name="connsiteX16" fmla="*/ 48272 w 81144"/>
                  <a:gd name="connsiteY16" fmla="*/ 8716 h 17604"/>
                  <a:gd name="connsiteX17" fmla="*/ 54566 w 81144"/>
                  <a:gd name="connsiteY17" fmla="*/ 7095 h 17604"/>
                  <a:gd name="connsiteX18" fmla="*/ 60668 w 81144"/>
                  <a:gd name="connsiteY18" fmla="*/ 5760 h 17604"/>
                  <a:gd name="connsiteX19" fmla="*/ 71062 w 81144"/>
                  <a:gd name="connsiteY19" fmla="*/ 3472 h 17604"/>
                  <a:gd name="connsiteX20" fmla="*/ 80883 w 81144"/>
                  <a:gd name="connsiteY20" fmla="*/ 1660 h 17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81144" h="17604">
                    <a:moveTo>
                      <a:pt x="80883" y="1660"/>
                    </a:moveTo>
                    <a:cubicBezTo>
                      <a:pt x="80883" y="1660"/>
                      <a:pt x="76974" y="1088"/>
                      <a:pt x="70680" y="421"/>
                    </a:cubicBezTo>
                    <a:cubicBezTo>
                      <a:pt x="67076" y="-27"/>
                      <a:pt x="63443" y="-247"/>
                      <a:pt x="59810" y="-247"/>
                    </a:cubicBezTo>
                    <a:lnTo>
                      <a:pt x="53422" y="-247"/>
                    </a:lnTo>
                    <a:lnTo>
                      <a:pt x="46652" y="-247"/>
                    </a:lnTo>
                    <a:cubicBezTo>
                      <a:pt x="44363" y="-247"/>
                      <a:pt x="41979" y="-247"/>
                      <a:pt x="39691" y="421"/>
                    </a:cubicBezTo>
                    <a:cubicBezTo>
                      <a:pt x="37402" y="1088"/>
                      <a:pt x="35019" y="1184"/>
                      <a:pt x="32635" y="1565"/>
                    </a:cubicBezTo>
                    <a:cubicBezTo>
                      <a:pt x="28077" y="2461"/>
                      <a:pt x="23586" y="3663"/>
                      <a:pt x="19190" y="5188"/>
                    </a:cubicBezTo>
                    <a:cubicBezTo>
                      <a:pt x="15204" y="6561"/>
                      <a:pt x="11361" y="8354"/>
                      <a:pt x="7748" y="10528"/>
                    </a:cubicBezTo>
                    <a:cubicBezTo>
                      <a:pt x="6184" y="11443"/>
                      <a:pt x="4687" y="12464"/>
                      <a:pt x="3266" y="13579"/>
                    </a:cubicBezTo>
                    <a:cubicBezTo>
                      <a:pt x="1998" y="14657"/>
                      <a:pt x="816" y="15839"/>
                      <a:pt x="-262" y="17107"/>
                    </a:cubicBezTo>
                    <a:cubicBezTo>
                      <a:pt x="3094" y="17441"/>
                      <a:pt x="6489" y="17441"/>
                      <a:pt x="9845" y="17107"/>
                    </a:cubicBezTo>
                    <a:cubicBezTo>
                      <a:pt x="13564" y="17107"/>
                      <a:pt x="17664" y="15868"/>
                      <a:pt x="21860" y="15010"/>
                    </a:cubicBezTo>
                    <a:lnTo>
                      <a:pt x="28344" y="13579"/>
                    </a:lnTo>
                    <a:lnTo>
                      <a:pt x="35019" y="11958"/>
                    </a:lnTo>
                    <a:cubicBezTo>
                      <a:pt x="37183" y="11453"/>
                      <a:pt x="39376" y="10881"/>
                      <a:pt x="41598" y="10242"/>
                    </a:cubicBezTo>
                    <a:lnTo>
                      <a:pt x="48272" y="8716"/>
                    </a:lnTo>
                    <a:lnTo>
                      <a:pt x="54566" y="7095"/>
                    </a:lnTo>
                    <a:lnTo>
                      <a:pt x="60668" y="5760"/>
                    </a:lnTo>
                    <a:cubicBezTo>
                      <a:pt x="64482" y="4902"/>
                      <a:pt x="68010" y="3949"/>
                      <a:pt x="71062" y="3472"/>
                    </a:cubicBezTo>
                    <a:cubicBezTo>
                      <a:pt x="77069" y="2614"/>
                      <a:pt x="80883" y="1660"/>
                      <a:pt x="80883" y="166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1084" name="组合 1083">
              <a:extLst>
                <a:ext uri="{FF2B5EF4-FFF2-40B4-BE49-F238E27FC236}">
                  <a16:creationId xmlns:a16="http://schemas.microsoft.com/office/drawing/2014/main" id="{DD1C8FD9-4342-A931-8658-86C02FC817D9}"/>
                </a:ext>
              </a:extLst>
            </p:cNvPr>
            <p:cNvGrpSpPr/>
            <p:nvPr/>
          </p:nvGrpSpPr>
          <p:grpSpPr>
            <a:xfrm>
              <a:off x="3241511" y="2396425"/>
              <a:ext cx="252949" cy="517503"/>
              <a:chOff x="1320293" y="2390040"/>
              <a:chExt cx="252949" cy="517503"/>
            </a:xfrm>
            <a:grpFill/>
          </p:grpSpPr>
          <p:sp>
            <p:nvSpPr>
              <p:cNvPr id="1085" name="任意多边形: 形状 1084">
                <a:extLst>
                  <a:ext uri="{FF2B5EF4-FFF2-40B4-BE49-F238E27FC236}">
                    <a16:creationId xmlns:a16="http://schemas.microsoft.com/office/drawing/2014/main" id="{01D36EE4-E0B1-A6FB-3062-DFAE7E94421F}"/>
                  </a:ext>
                </a:extLst>
              </p:cNvPr>
              <p:cNvSpPr/>
              <p:nvPr/>
            </p:nvSpPr>
            <p:spPr>
              <a:xfrm>
                <a:off x="1320293" y="2408965"/>
                <a:ext cx="225110" cy="473230"/>
              </a:xfrm>
              <a:custGeom>
                <a:avLst/>
                <a:gdLst>
                  <a:gd name="connsiteX0" fmla="*/ -262 w 288603"/>
                  <a:gd name="connsiteY0" fmla="*/ 597189 h 606705"/>
                  <a:gd name="connsiteX1" fmla="*/ 274734 w 288603"/>
                  <a:gd name="connsiteY1" fmla="*/ 363194 h 606705"/>
                  <a:gd name="connsiteX2" fmla="*/ 248703 w 288603"/>
                  <a:gd name="connsiteY2" fmla="*/ 149890 h 606705"/>
                  <a:gd name="connsiteX3" fmla="*/ 108249 w 288603"/>
                  <a:gd name="connsiteY3" fmla="*/ 15443 h 606705"/>
                  <a:gd name="connsiteX4" fmla="*/ 76497 w 288603"/>
                  <a:gd name="connsiteY4" fmla="*/ 3048 h 606705"/>
                  <a:gd name="connsiteX5" fmla="*/ 74018 w 288603"/>
                  <a:gd name="connsiteY5" fmla="*/ 92 h 606705"/>
                  <a:gd name="connsiteX6" fmla="*/ 225437 w 288603"/>
                  <a:gd name="connsiteY6" fmla="*/ 99640 h 606705"/>
                  <a:gd name="connsiteX7" fmla="*/ 287988 w 288603"/>
                  <a:gd name="connsiteY7" fmla="*/ 280809 h 606705"/>
                  <a:gd name="connsiteX8" fmla="*/ 111777 w 288603"/>
                  <a:gd name="connsiteY8" fmla="*/ 587844 h 606705"/>
                  <a:gd name="connsiteX9" fmla="*/ -262 w 288603"/>
                  <a:gd name="connsiteY9" fmla="*/ 605675 h 606705"/>
                  <a:gd name="connsiteX10" fmla="*/ -262 w 288603"/>
                  <a:gd name="connsiteY10" fmla="*/ 597856 h 6067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88603" h="606705">
                    <a:moveTo>
                      <a:pt x="-262" y="597189"/>
                    </a:moveTo>
                    <a:cubicBezTo>
                      <a:pt x="128464" y="606247"/>
                      <a:pt x="244698" y="508892"/>
                      <a:pt x="274734" y="363194"/>
                    </a:cubicBezTo>
                    <a:cubicBezTo>
                      <a:pt x="289619" y="291155"/>
                      <a:pt x="280474" y="216227"/>
                      <a:pt x="248703" y="149890"/>
                    </a:cubicBezTo>
                    <a:cubicBezTo>
                      <a:pt x="218972" y="90085"/>
                      <a:pt x="169294" y="42533"/>
                      <a:pt x="108249" y="15443"/>
                    </a:cubicBezTo>
                    <a:cubicBezTo>
                      <a:pt x="97903" y="10733"/>
                      <a:pt x="87300" y="6595"/>
                      <a:pt x="76497" y="3048"/>
                    </a:cubicBezTo>
                    <a:cubicBezTo>
                      <a:pt x="72206" y="1713"/>
                      <a:pt x="69822" y="-1243"/>
                      <a:pt x="74018" y="92"/>
                    </a:cubicBezTo>
                    <a:cubicBezTo>
                      <a:pt x="133441" y="17093"/>
                      <a:pt x="186267" y="51830"/>
                      <a:pt x="225437" y="99640"/>
                    </a:cubicBezTo>
                    <a:cubicBezTo>
                      <a:pt x="264417" y="152160"/>
                      <a:pt x="286263" y="215426"/>
                      <a:pt x="287988" y="280809"/>
                    </a:cubicBezTo>
                    <a:cubicBezTo>
                      <a:pt x="294091" y="415638"/>
                      <a:pt x="220479" y="541121"/>
                      <a:pt x="111777" y="587844"/>
                    </a:cubicBezTo>
                    <a:cubicBezTo>
                      <a:pt x="76392" y="602662"/>
                      <a:pt x="37974" y="608774"/>
                      <a:pt x="-262" y="605675"/>
                    </a:cubicBezTo>
                    <a:lnTo>
                      <a:pt x="-262" y="597856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086" name="任意多边形: 形状 1085">
                <a:extLst>
                  <a:ext uri="{FF2B5EF4-FFF2-40B4-BE49-F238E27FC236}">
                    <a16:creationId xmlns:a16="http://schemas.microsoft.com/office/drawing/2014/main" id="{1D383A69-C5BE-4734-EF29-58C6976C185C}"/>
                  </a:ext>
                </a:extLst>
              </p:cNvPr>
              <p:cNvSpPr/>
              <p:nvPr/>
            </p:nvSpPr>
            <p:spPr>
              <a:xfrm>
                <a:off x="1338589" y="2880989"/>
                <a:ext cx="87465" cy="26554"/>
              </a:xfrm>
              <a:custGeom>
                <a:avLst/>
                <a:gdLst>
                  <a:gd name="connsiteX0" fmla="*/ 111874 w 112135"/>
                  <a:gd name="connsiteY0" fmla="*/ 29503 h 34043"/>
                  <a:gd name="connsiteX1" fmla="*/ 106725 w 112135"/>
                  <a:gd name="connsiteY1" fmla="*/ 30647 h 34043"/>
                  <a:gd name="connsiteX2" fmla="*/ 93090 w 112135"/>
                  <a:gd name="connsiteY2" fmla="*/ 32650 h 34043"/>
                  <a:gd name="connsiteX3" fmla="*/ 74019 w 112135"/>
                  <a:gd name="connsiteY3" fmla="*/ 33794 h 34043"/>
                  <a:gd name="connsiteX4" fmla="*/ 52279 w 112135"/>
                  <a:gd name="connsiteY4" fmla="*/ 32364 h 34043"/>
                  <a:gd name="connsiteX5" fmla="*/ 31301 w 112135"/>
                  <a:gd name="connsiteY5" fmla="*/ 27787 h 34043"/>
                  <a:gd name="connsiteX6" fmla="*/ 13852 w 112135"/>
                  <a:gd name="connsiteY6" fmla="*/ 20254 h 34043"/>
                  <a:gd name="connsiteX7" fmla="*/ -70 w 112135"/>
                  <a:gd name="connsiteY7" fmla="*/ -247 h 34043"/>
                  <a:gd name="connsiteX8" fmla="*/ 46748 w 112135"/>
                  <a:gd name="connsiteY8" fmla="*/ 5856 h 34043"/>
                  <a:gd name="connsiteX9" fmla="*/ 56283 w 112135"/>
                  <a:gd name="connsiteY9" fmla="*/ 8049 h 34043"/>
                  <a:gd name="connsiteX10" fmla="*/ 65819 w 112135"/>
                  <a:gd name="connsiteY10" fmla="*/ 10337 h 34043"/>
                  <a:gd name="connsiteX11" fmla="*/ 81838 w 112135"/>
                  <a:gd name="connsiteY11" fmla="*/ 15200 h 34043"/>
                  <a:gd name="connsiteX12" fmla="*/ 94710 w 112135"/>
                  <a:gd name="connsiteY12" fmla="*/ 20254 h 34043"/>
                  <a:gd name="connsiteX13" fmla="*/ 104246 w 112135"/>
                  <a:gd name="connsiteY13" fmla="*/ 24831 h 34043"/>
                  <a:gd name="connsiteX14" fmla="*/ 111874 w 112135"/>
                  <a:gd name="connsiteY14" fmla="*/ 29503 h 340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12135" h="34043">
                    <a:moveTo>
                      <a:pt x="111874" y="29503"/>
                    </a:moveTo>
                    <a:lnTo>
                      <a:pt x="106725" y="30647"/>
                    </a:lnTo>
                    <a:cubicBezTo>
                      <a:pt x="103483" y="31219"/>
                      <a:pt x="98715" y="31887"/>
                      <a:pt x="93090" y="32650"/>
                    </a:cubicBezTo>
                    <a:cubicBezTo>
                      <a:pt x="86758" y="33346"/>
                      <a:pt x="80389" y="33727"/>
                      <a:pt x="74019" y="33794"/>
                    </a:cubicBezTo>
                    <a:cubicBezTo>
                      <a:pt x="66744" y="33832"/>
                      <a:pt x="59478" y="33355"/>
                      <a:pt x="52279" y="32364"/>
                    </a:cubicBezTo>
                    <a:cubicBezTo>
                      <a:pt x="45175" y="31420"/>
                      <a:pt x="38157" y="29894"/>
                      <a:pt x="31301" y="27787"/>
                    </a:cubicBezTo>
                    <a:cubicBezTo>
                      <a:pt x="25246" y="25880"/>
                      <a:pt x="19392" y="23353"/>
                      <a:pt x="13852" y="20254"/>
                    </a:cubicBezTo>
                    <a:cubicBezTo>
                      <a:pt x="4317" y="14152"/>
                      <a:pt x="-1405" y="7191"/>
                      <a:pt x="-70" y="-247"/>
                    </a:cubicBezTo>
                    <a:cubicBezTo>
                      <a:pt x="15644" y="888"/>
                      <a:pt x="31273" y="2929"/>
                      <a:pt x="46748" y="5856"/>
                    </a:cubicBezTo>
                    <a:lnTo>
                      <a:pt x="56283" y="8049"/>
                    </a:lnTo>
                    <a:cubicBezTo>
                      <a:pt x="59430" y="8716"/>
                      <a:pt x="62386" y="9479"/>
                      <a:pt x="65819" y="10337"/>
                    </a:cubicBezTo>
                    <a:cubicBezTo>
                      <a:pt x="71635" y="12054"/>
                      <a:pt x="76975" y="13484"/>
                      <a:pt x="81838" y="15200"/>
                    </a:cubicBezTo>
                    <a:cubicBezTo>
                      <a:pt x="86701" y="16917"/>
                      <a:pt x="91373" y="18633"/>
                      <a:pt x="94710" y="20254"/>
                    </a:cubicBezTo>
                    <a:cubicBezTo>
                      <a:pt x="98048" y="21875"/>
                      <a:pt x="101767" y="23496"/>
                      <a:pt x="104246" y="24831"/>
                    </a:cubicBezTo>
                    <a:cubicBezTo>
                      <a:pt x="106906" y="26195"/>
                      <a:pt x="109452" y="27758"/>
                      <a:pt x="111874" y="29503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087" name="任意多边形: 形状 1086">
                <a:extLst>
                  <a:ext uri="{FF2B5EF4-FFF2-40B4-BE49-F238E27FC236}">
                    <a16:creationId xmlns:a16="http://schemas.microsoft.com/office/drawing/2014/main" id="{501A5787-7D72-001E-8B98-9F7DAEFADC55}"/>
                  </a:ext>
                </a:extLst>
              </p:cNvPr>
              <p:cNvSpPr/>
              <p:nvPr/>
            </p:nvSpPr>
            <p:spPr>
              <a:xfrm>
                <a:off x="1338448" y="2819406"/>
                <a:ext cx="59343" cy="54889"/>
              </a:xfrm>
              <a:custGeom>
                <a:avLst/>
                <a:gdLst>
                  <a:gd name="connsiteX0" fmla="*/ 75820 w 76081"/>
                  <a:gd name="connsiteY0" fmla="*/ -247 h 70370"/>
                  <a:gd name="connsiteX1" fmla="*/ 72864 w 76081"/>
                  <a:gd name="connsiteY1" fmla="*/ 2328 h 70370"/>
                  <a:gd name="connsiteX2" fmla="*/ 64950 w 76081"/>
                  <a:gd name="connsiteY2" fmla="*/ 8812 h 70370"/>
                  <a:gd name="connsiteX3" fmla="*/ 53412 w 76081"/>
                  <a:gd name="connsiteY3" fmla="*/ 17870 h 70370"/>
                  <a:gd name="connsiteX4" fmla="*/ 39491 w 76081"/>
                  <a:gd name="connsiteY4" fmla="*/ 27978 h 70370"/>
                  <a:gd name="connsiteX5" fmla="*/ 24902 w 76081"/>
                  <a:gd name="connsiteY5" fmla="*/ 38466 h 70370"/>
                  <a:gd name="connsiteX6" fmla="*/ 11743 w 76081"/>
                  <a:gd name="connsiteY6" fmla="*/ 48860 h 70370"/>
                  <a:gd name="connsiteX7" fmla="*/ -81 w 76081"/>
                  <a:gd name="connsiteY7" fmla="*/ 70123 h 70370"/>
                  <a:gd name="connsiteX8" fmla="*/ 42256 w 76081"/>
                  <a:gd name="connsiteY8" fmla="*/ 54962 h 70370"/>
                  <a:gd name="connsiteX9" fmla="*/ 49789 w 76081"/>
                  <a:gd name="connsiteY9" fmla="*/ 49146 h 70370"/>
                  <a:gd name="connsiteX10" fmla="*/ 55987 w 76081"/>
                  <a:gd name="connsiteY10" fmla="*/ 42852 h 70370"/>
                  <a:gd name="connsiteX11" fmla="*/ 65522 w 76081"/>
                  <a:gd name="connsiteY11" fmla="*/ 30075 h 70370"/>
                  <a:gd name="connsiteX12" fmla="*/ 71339 w 76081"/>
                  <a:gd name="connsiteY12" fmla="*/ 18252 h 70370"/>
                  <a:gd name="connsiteX13" fmla="*/ 74390 w 76081"/>
                  <a:gd name="connsiteY13" fmla="*/ 8716 h 70370"/>
                  <a:gd name="connsiteX14" fmla="*/ 75820 w 76081"/>
                  <a:gd name="connsiteY14" fmla="*/ -247 h 703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6081" h="70370">
                    <a:moveTo>
                      <a:pt x="75820" y="-247"/>
                    </a:moveTo>
                    <a:lnTo>
                      <a:pt x="72864" y="2328"/>
                    </a:lnTo>
                    <a:lnTo>
                      <a:pt x="64950" y="8812"/>
                    </a:lnTo>
                    <a:lnTo>
                      <a:pt x="53412" y="17870"/>
                    </a:lnTo>
                    <a:cubicBezTo>
                      <a:pt x="49026" y="20922"/>
                      <a:pt x="44354" y="24640"/>
                      <a:pt x="39491" y="27978"/>
                    </a:cubicBezTo>
                    <a:cubicBezTo>
                      <a:pt x="34628" y="31315"/>
                      <a:pt x="29955" y="34843"/>
                      <a:pt x="24902" y="38466"/>
                    </a:cubicBezTo>
                    <a:cubicBezTo>
                      <a:pt x="19848" y="42090"/>
                      <a:pt x="15366" y="45332"/>
                      <a:pt x="11743" y="48860"/>
                    </a:cubicBezTo>
                    <a:cubicBezTo>
                      <a:pt x="3924" y="55535"/>
                      <a:pt x="-1320" y="62781"/>
                      <a:pt x="-81" y="70123"/>
                    </a:cubicBezTo>
                    <a:cubicBezTo>
                      <a:pt x="15138" y="68960"/>
                      <a:pt x="29755" y="63725"/>
                      <a:pt x="42256" y="54962"/>
                    </a:cubicBezTo>
                    <a:cubicBezTo>
                      <a:pt x="44878" y="53170"/>
                      <a:pt x="47395" y="51225"/>
                      <a:pt x="49789" y="49146"/>
                    </a:cubicBezTo>
                    <a:cubicBezTo>
                      <a:pt x="52077" y="47048"/>
                      <a:pt x="54079" y="44950"/>
                      <a:pt x="55987" y="42852"/>
                    </a:cubicBezTo>
                    <a:cubicBezTo>
                      <a:pt x="59629" y="38953"/>
                      <a:pt x="62824" y="34671"/>
                      <a:pt x="65522" y="30075"/>
                    </a:cubicBezTo>
                    <a:cubicBezTo>
                      <a:pt x="67820" y="26319"/>
                      <a:pt x="69775" y="22361"/>
                      <a:pt x="71339" y="18252"/>
                    </a:cubicBezTo>
                    <a:cubicBezTo>
                      <a:pt x="72559" y="15143"/>
                      <a:pt x="73579" y="11958"/>
                      <a:pt x="74390" y="8716"/>
                    </a:cubicBezTo>
                    <a:cubicBezTo>
                      <a:pt x="75076" y="5761"/>
                      <a:pt x="75553" y="2767"/>
                      <a:pt x="75820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grpSp>
            <p:nvGrpSpPr>
              <p:cNvPr id="1088" name="组合 1087">
                <a:extLst>
                  <a:ext uri="{FF2B5EF4-FFF2-40B4-BE49-F238E27FC236}">
                    <a16:creationId xmlns:a16="http://schemas.microsoft.com/office/drawing/2014/main" id="{6A4CE91E-19EC-4F97-E6A1-3227F02D6C5D}"/>
                  </a:ext>
                </a:extLst>
              </p:cNvPr>
              <p:cNvGrpSpPr/>
              <p:nvPr/>
            </p:nvGrpSpPr>
            <p:grpSpPr>
              <a:xfrm>
                <a:off x="1386449" y="2390040"/>
                <a:ext cx="186793" cy="497566"/>
                <a:chOff x="1386449" y="2390040"/>
                <a:chExt cx="186793" cy="497566"/>
              </a:xfrm>
              <a:grpFill/>
            </p:grpSpPr>
            <p:sp>
              <p:nvSpPr>
                <p:cNvPr id="1090" name="任意多边形: 形状 1089">
                  <a:extLst>
                    <a:ext uri="{FF2B5EF4-FFF2-40B4-BE49-F238E27FC236}">
                      <a16:creationId xmlns:a16="http://schemas.microsoft.com/office/drawing/2014/main" id="{8CDAF81B-060D-0709-ED6F-D72F06851FCE}"/>
                    </a:ext>
                  </a:extLst>
                </p:cNvPr>
                <p:cNvSpPr/>
                <p:nvPr/>
              </p:nvSpPr>
              <p:spPr>
                <a:xfrm>
                  <a:off x="1389089" y="2867749"/>
                  <a:ext cx="85010" cy="19857"/>
                </a:xfrm>
                <a:custGeom>
                  <a:avLst/>
                  <a:gdLst>
                    <a:gd name="connsiteX0" fmla="*/ 108726 w 108987"/>
                    <a:gd name="connsiteY0" fmla="*/ 6523 h 25458"/>
                    <a:gd name="connsiteX1" fmla="*/ 104149 w 108987"/>
                    <a:gd name="connsiteY1" fmla="*/ 8812 h 25458"/>
                    <a:gd name="connsiteX2" fmla="*/ 91944 w 108987"/>
                    <a:gd name="connsiteY2" fmla="*/ 14056 h 25458"/>
                    <a:gd name="connsiteX3" fmla="*/ 74399 w 108987"/>
                    <a:gd name="connsiteY3" fmla="*/ 19968 h 25458"/>
                    <a:gd name="connsiteX4" fmla="*/ 64864 w 108987"/>
                    <a:gd name="connsiteY4" fmla="*/ 22447 h 25458"/>
                    <a:gd name="connsiteX5" fmla="*/ 54566 w 108987"/>
                    <a:gd name="connsiteY5" fmla="*/ 24163 h 25458"/>
                    <a:gd name="connsiteX6" fmla="*/ 44267 w 108987"/>
                    <a:gd name="connsiteY6" fmla="*/ 25212 h 25458"/>
                    <a:gd name="connsiteX7" fmla="*/ 34256 w 108987"/>
                    <a:gd name="connsiteY7" fmla="*/ 25212 h 25458"/>
                    <a:gd name="connsiteX8" fmla="*/ 16711 w 108987"/>
                    <a:gd name="connsiteY8" fmla="*/ 22733 h 25458"/>
                    <a:gd name="connsiteX9" fmla="*/ 4506 w 108987"/>
                    <a:gd name="connsiteY9" fmla="*/ 16726 h 25458"/>
                    <a:gd name="connsiteX10" fmla="*/ -262 w 108987"/>
                    <a:gd name="connsiteY10" fmla="*/ 7191 h 25458"/>
                    <a:gd name="connsiteX11" fmla="*/ 44267 w 108987"/>
                    <a:gd name="connsiteY11" fmla="*/ 611 h 25458"/>
                    <a:gd name="connsiteX12" fmla="*/ 62575 w 108987"/>
                    <a:gd name="connsiteY12" fmla="*/ -247 h 25458"/>
                    <a:gd name="connsiteX13" fmla="*/ 70776 w 108987"/>
                    <a:gd name="connsiteY13" fmla="*/ -247 h 25458"/>
                    <a:gd name="connsiteX14" fmla="*/ 78308 w 108987"/>
                    <a:gd name="connsiteY14" fmla="*/ -247 h 25458"/>
                    <a:gd name="connsiteX15" fmla="*/ 100907 w 108987"/>
                    <a:gd name="connsiteY15" fmla="*/ 2995 h 25458"/>
                    <a:gd name="connsiteX16" fmla="*/ 108726 w 108987"/>
                    <a:gd name="connsiteY16" fmla="*/ 6523 h 254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08987" h="25458">
                      <a:moveTo>
                        <a:pt x="108726" y="6523"/>
                      </a:moveTo>
                      <a:lnTo>
                        <a:pt x="104149" y="8812"/>
                      </a:lnTo>
                      <a:cubicBezTo>
                        <a:pt x="101193" y="10051"/>
                        <a:pt x="97093" y="12149"/>
                        <a:pt x="91944" y="14056"/>
                      </a:cubicBezTo>
                      <a:cubicBezTo>
                        <a:pt x="86204" y="16326"/>
                        <a:pt x="80349" y="18299"/>
                        <a:pt x="74399" y="19968"/>
                      </a:cubicBezTo>
                      <a:lnTo>
                        <a:pt x="64864" y="22447"/>
                      </a:lnTo>
                      <a:lnTo>
                        <a:pt x="54566" y="24163"/>
                      </a:lnTo>
                      <a:cubicBezTo>
                        <a:pt x="51152" y="24697"/>
                        <a:pt x="47719" y="25050"/>
                        <a:pt x="44267" y="25212"/>
                      </a:cubicBezTo>
                      <a:cubicBezTo>
                        <a:pt x="40835" y="25212"/>
                        <a:pt x="37498" y="25212"/>
                        <a:pt x="34256" y="25212"/>
                      </a:cubicBezTo>
                      <a:cubicBezTo>
                        <a:pt x="28334" y="25041"/>
                        <a:pt x="22451" y="24211"/>
                        <a:pt x="16711" y="22733"/>
                      </a:cubicBezTo>
                      <a:cubicBezTo>
                        <a:pt x="12277" y="21570"/>
                        <a:pt x="8129" y="19529"/>
                        <a:pt x="4506" y="16726"/>
                      </a:cubicBezTo>
                      <a:cubicBezTo>
                        <a:pt x="1645" y="14361"/>
                        <a:pt x="-90" y="10900"/>
                        <a:pt x="-262" y="7191"/>
                      </a:cubicBezTo>
                      <a:cubicBezTo>
                        <a:pt x="14422" y="4015"/>
                        <a:pt x="29297" y="1813"/>
                        <a:pt x="44267" y="611"/>
                      </a:cubicBezTo>
                      <a:cubicBezTo>
                        <a:pt x="50752" y="39"/>
                        <a:pt x="56950" y="-56"/>
                        <a:pt x="62575" y="-247"/>
                      </a:cubicBezTo>
                      <a:lnTo>
                        <a:pt x="70776" y="-247"/>
                      </a:lnTo>
                      <a:lnTo>
                        <a:pt x="78308" y="-247"/>
                      </a:lnTo>
                      <a:cubicBezTo>
                        <a:pt x="85918" y="240"/>
                        <a:pt x="93469" y="1327"/>
                        <a:pt x="100907" y="2995"/>
                      </a:cubicBezTo>
                      <a:cubicBezTo>
                        <a:pt x="103586" y="3987"/>
                        <a:pt x="106199" y="5169"/>
                        <a:pt x="108726" y="6523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091" name="任意多边形: 形状 1090">
                  <a:extLst>
                    <a:ext uri="{FF2B5EF4-FFF2-40B4-BE49-F238E27FC236}">
                      <a16:creationId xmlns:a16="http://schemas.microsoft.com/office/drawing/2014/main" id="{46A08A6B-F254-2378-6DDD-35BBF870F211}"/>
                    </a:ext>
                  </a:extLst>
                </p:cNvPr>
                <p:cNvSpPr/>
                <p:nvPr/>
              </p:nvSpPr>
              <p:spPr>
                <a:xfrm>
                  <a:off x="1435574" y="2830295"/>
                  <a:ext cx="78911" cy="30333"/>
                </a:xfrm>
                <a:custGeom>
                  <a:avLst/>
                  <a:gdLst>
                    <a:gd name="connsiteX0" fmla="*/ 100907 w 101168"/>
                    <a:gd name="connsiteY0" fmla="*/ 0 h 38888"/>
                    <a:gd name="connsiteX1" fmla="*/ 97093 w 101168"/>
                    <a:gd name="connsiteY1" fmla="*/ 3147 h 38888"/>
                    <a:gd name="connsiteX2" fmla="*/ 86890 w 101168"/>
                    <a:gd name="connsiteY2" fmla="*/ 10966 h 38888"/>
                    <a:gd name="connsiteX3" fmla="*/ 71824 w 101168"/>
                    <a:gd name="connsiteY3" fmla="*/ 20501 h 38888"/>
                    <a:gd name="connsiteX4" fmla="*/ 54089 w 101168"/>
                    <a:gd name="connsiteY4" fmla="*/ 30036 h 38888"/>
                    <a:gd name="connsiteX5" fmla="*/ 44554 w 101168"/>
                    <a:gd name="connsiteY5" fmla="*/ 33565 h 38888"/>
                    <a:gd name="connsiteX6" fmla="*/ 35019 w 101168"/>
                    <a:gd name="connsiteY6" fmla="*/ 36330 h 38888"/>
                    <a:gd name="connsiteX7" fmla="*/ 18332 w 101168"/>
                    <a:gd name="connsiteY7" fmla="*/ 38618 h 38888"/>
                    <a:gd name="connsiteX8" fmla="*/ 5936 w 101168"/>
                    <a:gd name="connsiteY8" fmla="*/ 36425 h 38888"/>
                    <a:gd name="connsiteX9" fmla="*/ -262 w 101168"/>
                    <a:gd name="connsiteY9" fmla="*/ 29178 h 38888"/>
                    <a:gd name="connsiteX10" fmla="*/ 39500 w 101168"/>
                    <a:gd name="connsiteY10" fmla="*/ 11347 h 38888"/>
                    <a:gd name="connsiteX11" fmla="*/ 70776 w 101168"/>
                    <a:gd name="connsiteY11" fmla="*/ 2480 h 38888"/>
                    <a:gd name="connsiteX12" fmla="*/ 82981 w 101168"/>
                    <a:gd name="connsiteY12" fmla="*/ 668 h 38888"/>
                    <a:gd name="connsiteX13" fmla="*/ 92516 w 101168"/>
                    <a:gd name="connsiteY13" fmla="*/ -95 h 38888"/>
                    <a:gd name="connsiteX14" fmla="*/ 100907 w 101168"/>
                    <a:gd name="connsiteY14" fmla="*/ 0 h 388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01168" h="38888">
                      <a:moveTo>
                        <a:pt x="100907" y="0"/>
                      </a:moveTo>
                      <a:lnTo>
                        <a:pt x="97093" y="3147"/>
                      </a:lnTo>
                      <a:cubicBezTo>
                        <a:pt x="93841" y="5941"/>
                        <a:pt x="90428" y="8544"/>
                        <a:pt x="86890" y="10966"/>
                      </a:cubicBezTo>
                      <a:cubicBezTo>
                        <a:pt x="82065" y="14446"/>
                        <a:pt x="77031" y="17631"/>
                        <a:pt x="71824" y="20501"/>
                      </a:cubicBezTo>
                      <a:cubicBezTo>
                        <a:pt x="66122" y="24058"/>
                        <a:pt x="60201" y="27242"/>
                        <a:pt x="54089" y="30036"/>
                      </a:cubicBezTo>
                      <a:cubicBezTo>
                        <a:pt x="50980" y="31381"/>
                        <a:pt x="47796" y="32563"/>
                        <a:pt x="44554" y="33565"/>
                      </a:cubicBezTo>
                      <a:cubicBezTo>
                        <a:pt x="41426" y="34661"/>
                        <a:pt x="38241" y="35586"/>
                        <a:pt x="35019" y="36330"/>
                      </a:cubicBezTo>
                      <a:cubicBezTo>
                        <a:pt x="29564" y="37722"/>
                        <a:pt x="23967" y="38494"/>
                        <a:pt x="18332" y="38618"/>
                      </a:cubicBezTo>
                      <a:cubicBezTo>
                        <a:pt x="14089" y="38790"/>
                        <a:pt x="9865" y="38037"/>
                        <a:pt x="5936" y="36425"/>
                      </a:cubicBezTo>
                      <a:cubicBezTo>
                        <a:pt x="2894" y="35061"/>
                        <a:pt x="615" y="32401"/>
                        <a:pt x="-262" y="29178"/>
                      </a:cubicBezTo>
                      <a:cubicBezTo>
                        <a:pt x="12553" y="22303"/>
                        <a:pt x="25846" y="16344"/>
                        <a:pt x="39500" y="11347"/>
                      </a:cubicBezTo>
                      <a:cubicBezTo>
                        <a:pt x="49674" y="7571"/>
                        <a:pt x="60134" y="4606"/>
                        <a:pt x="70776" y="2480"/>
                      </a:cubicBezTo>
                      <a:cubicBezTo>
                        <a:pt x="74809" y="1660"/>
                        <a:pt x="78880" y="1049"/>
                        <a:pt x="82981" y="668"/>
                      </a:cubicBezTo>
                      <a:cubicBezTo>
                        <a:pt x="86604" y="191"/>
                        <a:pt x="89655" y="0"/>
                        <a:pt x="92516" y="-95"/>
                      </a:cubicBezTo>
                      <a:cubicBezTo>
                        <a:pt x="95310" y="-324"/>
                        <a:pt x="98123" y="-295"/>
                        <a:pt x="100907" y="0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092" name="任意多边形: 形状 1091">
                  <a:extLst>
                    <a:ext uri="{FF2B5EF4-FFF2-40B4-BE49-F238E27FC236}">
                      <a16:creationId xmlns:a16="http://schemas.microsoft.com/office/drawing/2014/main" id="{6AAFF2A1-2304-C29B-5E98-9F785790E571}"/>
                    </a:ext>
                  </a:extLst>
                </p:cNvPr>
                <p:cNvSpPr/>
                <p:nvPr/>
              </p:nvSpPr>
              <p:spPr>
                <a:xfrm>
                  <a:off x="1477521" y="2778946"/>
                  <a:ext cx="67830" cy="44577"/>
                </a:xfrm>
                <a:custGeom>
                  <a:avLst/>
                  <a:gdLst>
                    <a:gd name="connsiteX0" fmla="*/ 86700 w 86961"/>
                    <a:gd name="connsiteY0" fmla="*/ -247 h 57150"/>
                    <a:gd name="connsiteX1" fmla="*/ 83839 w 86961"/>
                    <a:gd name="connsiteY1" fmla="*/ 3663 h 57150"/>
                    <a:gd name="connsiteX2" fmla="*/ 75829 w 86961"/>
                    <a:gd name="connsiteY2" fmla="*/ 13198 h 57150"/>
                    <a:gd name="connsiteX3" fmla="*/ 70394 w 86961"/>
                    <a:gd name="connsiteY3" fmla="*/ 19396 h 57150"/>
                    <a:gd name="connsiteX4" fmla="*/ 63910 w 86961"/>
                    <a:gd name="connsiteY4" fmla="*/ 25785 h 57150"/>
                    <a:gd name="connsiteX5" fmla="*/ 49321 w 86961"/>
                    <a:gd name="connsiteY5" fmla="*/ 38657 h 57150"/>
                    <a:gd name="connsiteX6" fmla="*/ 33588 w 86961"/>
                    <a:gd name="connsiteY6" fmla="*/ 49051 h 57150"/>
                    <a:gd name="connsiteX7" fmla="*/ 18809 w 86961"/>
                    <a:gd name="connsiteY7" fmla="*/ 55535 h 57150"/>
                    <a:gd name="connsiteX8" fmla="*/ -262 w 86961"/>
                    <a:gd name="connsiteY8" fmla="*/ 51720 h 57150"/>
                    <a:gd name="connsiteX9" fmla="*/ 32825 w 86961"/>
                    <a:gd name="connsiteY9" fmla="*/ 25022 h 57150"/>
                    <a:gd name="connsiteX10" fmla="*/ 47224 w 86961"/>
                    <a:gd name="connsiteY10" fmla="*/ 15486 h 57150"/>
                    <a:gd name="connsiteX11" fmla="*/ 60001 w 86961"/>
                    <a:gd name="connsiteY11" fmla="*/ 8716 h 57150"/>
                    <a:gd name="connsiteX12" fmla="*/ 79071 w 86961"/>
                    <a:gd name="connsiteY12" fmla="*/ 1088 h 57150"/>
                    <a:gd name="connsiteX13" fmla="*/ 86700 w 86961"/>
                    <a:gd name="connsiteY13" fmla="*/ -247 h 57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86961" h="57150">
                      <a:moveTo>
                        <a:pt x="86700" y="-247"/>
                      </a:moveTo>
                      <a:lnTo>
                        <a:pt x="83839" y="3663"/>
                      </a:lnTo>
                      <a:cubicBezTo>
                        <a:pt x="82027" y="6142"/>
                        <a:pt x="79262" y="9479"/>
                        <a:pt x="75829" y="13198"/>
                      </a:cubicBezTo>
                      <a:lnTo>
                        <a:pt x="70394" y="19396"/>
                      </a:lnTo>
                      <a:lnTo>
                        <a:pt x="63910" y="25785"/>
                      </a:lnTo>
                      <a:cubicBezTo>
                        <a:pt x="59314" y="30371"/>
                        <a:pt x="54442" y="34671"/>
                        <a:pt x="49321" y="38657"/>
                      </a:cubicBezTo>
                      <a:cubicBezTo>
                        <a:pt x="44306" y="42462"/>
                        <a:pt x="39052" y="45932"/>
                        <a:pt x="33588" y="49051"/>
                      </a:cubicBezTo>
                      <a:cubicBezTo>
                        <a:pt x="28935" y="51778"/>
                        <a:pt x="23967" y="53961"/>
                        <a:pt x="18809" y="55535"/>
                      </a:cubicBezTo>
                      <a:cubicBezTo>
                        <a:pt x="9273" y="58013"/>
                        <a:pt x="2694" y="57346"/>
                        <a:pt x="-262" y="51720"/>
                      </a:cubicBezTo>
                      <a:cubicBezTo>
                        <a:pt x="10122" y="42042"/>
                        <a:pt x="21173" y="33127"/>
                        <a:pt x="32825" y="25022"/>
                      </a:cubicBezTo>
                      <a:cubicBezTo>
                        <a:pt x="37784" y="21398"/>
                        <a:pt x="42361" y="18538"/>
                        <a:pt x="47224" y="15486"/>
                      </a:cubicBezTo>
                      <a:cubicBezTo>
                        <a:pt x="52087" y="12435"/>
                        <a:pt x="55996" y="10624"/>
                        <a:pt x="60001" y="8716"/>
                      </a:cubicBezTo>
                      <a:cubicBezTo>
                        <a:pt x="66132" y="5646"/>
                        <a:pt x="72511" y="3091"/>
                        <a:pt x="79071" y="1088"/>
                      </a:cubicBezTo>
                      <a:cubicBezTo>
                        <a:pt x="81579" y="449"/>
                        <a:pt x="84125" y="1"/>
                        <a:pt x="86700" y="-24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093" name="任意多边形: 形状 1092">
                  <a:extLst>
                    <a:ext uri="{FF2B5EF4-FFF2-40B4-BE49-F238E27FC236}">
                      <a16:creationId xmlns:a16="http://schemas.microsoft.com/office/drawing/2014/main" id="{3920DF17-3C8B-4BBB-AC18-7E97417562E9}"/>
                    </a:ext>
                  </a:extLst>
                </p:cNvPr>
                <p:cNvSpPr/>
                <p:nvPr/>
              </p:nvSpPr>
              <p:spPr>
                <a:xfrm>
                  <a:off x="1510915" y="2720785"/>
                  <a:ext cx="54368" cy="56506"/>
                </a:xfrm>
                <a:custGeom>
                  <a:avLst/>
                  <a:gdLst>
                    <a:gd name="connsiteX0" fmla="*/ 69441 w 69702"/>
                    <a:gd name="connsiteY0" fmla="*/ -247 h 72444"/>
                    <a:gd name="connsiteX1" fmla="*/ 68964 w 69702"/>
                    <a:gd name="connsiteY1" fmla="*/ 897 h 72444"/>
                    <a:gd name="connsiteX2" fmla="*/ 67533 w 69702"/>
                    <a:gd name="connsiteY2" fmla="*/ 3949 h 72444"/>
                    <a:gd name="connsiteX3" fmla="*/ 62003 w 69702"/>
                    <a:gd name="connsiteY3" fmla="*/ 14819 h 72444"/>
                    <a:gd name="connsiteX4" fmla="*/ 53422 w 69702"/>
                    <a:gd name="connsiteY4" fmla="*/ 29408 h 72444"/>
                    <a:gd name="connsiteX5" fmla="*/ 42551 w 69702"/>
                    <a:gd name="connsiteY5" fmla="*/ 44760 h 72444"/>
                    <a:gd name="connsiteX6" fmla="*/ 30156 w 69702"/>
                    <a:gd name="connsiteY6" fmla="*/ 58395 h 72444"/>
                    <a:gd name="connsiteX7" fmla="*/ 17855 w 69702"/>
                    <a:gd name="connsiteY7" fmla="*/ 67930 h 72444"/>
                    <a:gd name="connsiteX8" fmla="*/ -262 w 69702"/>
                    <a:gd name="connsiteY8" fmla="*/ 69456 h 72444"/>
                    <a:gd name="connsiteX9" fmla="*/ 24911 w 69702"/>
                    <a:gd name="connsiteY9" fmla="*/ 36369 h 72444"/>
                    <a:gd name="connsiteX10" fmla="*/ 36353 w 69702"/>
                    <a:gd name="connsiteY10" fmla="*/ 24259 h 72444"/>
                    <a:gd name="connsiteX11" fmla="*/ 46747 w 69702"/>
                    <a:gd name="connsiteY11" fmla="*/ 14724 h 72444"/>
                    <a:gd name="connsiteX12" fmla="*/ 62957 w 69702"/>
                    <a:gd name="connsiteY12" fmla="*/ 2995 h 72444"/>
                    <a:gd name="connsiteX13" fmla="*/ 67724 w 69702"/>
                    <a:gd name="connsiteY13" fmla="*/ 325 h 7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69702" h="72444">
                      <a:moveTo>
                        <a:pt x="69441" y="-247"/>
                      </a:moveTo>
                      <a:lnTo>
                        <a:pt x="68964" y="897"/>
                      </a:lnTo>
                      <a:cubicBezTo>
                        <a:pt x="68964" y="1565"/>
                        <a:pt x="68201" y="2709"/>
                        <a:pt x="67533" y="3949"/>
                      </a:cubicBezTo>
                      <a:cubicBezTo>
                        <a:pt x="66866" y="5188"/>
                        <a:pt x="64387" y="10433"/>
                        <a:pt x="62003" y="14819"/>
                      </a:cubicBezTo>
                      <a:cubicBezTo>
                        <a:pt x="59619" y="19205"/>
                        <a:pt x="56663" y="24354"/>
                        <a:pt x="53422" y="29408"/>
                      </a:cubicBezTo>
                      <a:cubicBezTo>
                        <a:pt x="50179" y="34462"/>
                        <a:pt x="46270" y="39706"/>
                        <a:pt x="42551" y="44760"/>
                      </a:cubicBezTo>
                      <a:cubicBezTo>
                        <a:pt x="38661" y="49518"/>
                        <a:pt x="34522" y="54076"/>
                        <a:pt x="30156" y="58395"/>
                      </a:cubicBezTo>
                      <a:cubicBezTo>
                        <a:pt x="26380" y="61980"/>
                        <a:pt x="22260" y="65165"/>
                        <a:pt x="17855" y="67930"/>
                      </a:cubicBezTo>
                      <a:cubicBezTo>
                        <a:pt x="9941" y="72698"/>
                        <a:pt x="3457" y="73842"/>
                        <a:pt x="-262" y="69456"/>
                      </a:cubicBezTo>
                      <a:cubicBezTo>
                        <a:pt x="7271" y="57804"/>
                        <a:pt x="15691" y="46743"/>
                        <a:pt x="24911" y="36369"/>
                      </a:cubicBezTo>
                      <a:cubicBezTo>
                        <a:pt x="28820" y="31887"/>
                        <a:pt x="32539" y="27882"/>
                        <a:pt x="36353" y="24259"/>
                      </a:cubicBezTo>
                      <a:cubicBezTo>
                        <a:pt x="39615" y="20865"/>
                        <a:pt x="43085" y="17680"/>
                        <a:pt x="46747" y="14724"/>
                      </a:cubicBezTo>
                      <a:cubicBezTo>
                        <a:pt x="51839" y="10395"/>
                        <a:pt x="57254" y="6476"/>
                        <a:pt x="62957" y="2995"/>
                      </a:cubicBezTo>
                      <a:lnTo>
                        <a:pt x="67724" y="325"/>
                      </a:ln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094" name="任意多边形: 形状 1093">
                  <a:extLst>
                    <a:ext uri="{FF2B5EF4-FFF2-40B4-BE49-F238E27FC236}">
                      <a16:creationId xmlns:a16="http://schemas.microsoft.com/office/drawing/2014/main" id="{C1B25A60-1E44-FB14-8138-320E7E193675}"/>
                    </a:ext>
                  </a:extLst>
                </p:cNvPr>
                <p:cNvSpPr/>
                <p:nvPr/>
              </p:nvSpPr>
              <p:spPr>
                <a:xfrm>
                  <a:off x="1533972" y="2659426"/>
                  <a:ext cx="39270" cy="64413"/>
                </a:xfrm>
                <a:custGeom>
                  <a:avLst/>
                  <a:gdLst>
                    <a:gd name="connsiteX0" fmla="*/ 50084 w 50346"/>
                    <a:gd name="connsiteY0" fmla="*/ -247 h 82581"/>
                    <a:gd name="connsiteX1" fmla="*/ 49035 w 50346"/>
                    <a:gd name="connsiteY1" fmla="*/ 4140 h 82581"/>
                    <a:gd name="connsiteX2" fmla="*/ 46079 w 50346"/>
                    <a:gd name="connsiteY2" fmla="*/ 15296 h 82581"/>
                    <a:gd name="connsiteX3" fmla="*/ 41026 w 50346"/>
                    <a:gd name="connsiteY3" fmla="*/ 30648 h 82581"/>
                    <a:gd name="connsiteX4" fmla="*/ 33874 w 50346"/>
                    <a:gd name="connsiteY4" fmla="*/ 47430 h 82581"/>
                    <a:gd name="connsiteX5" fmla="*/ 15948 w 50346"/>
                    <a:gd name="connsiteY5" fmla="*/ 75082 h 82581"/>
                    <a:gd name="connsiteX6" fmla="*/ -262 w 50346"/>
                    <a:gd name="connsiteY6" fmla="*/ 81089 h 82581"/>
                    <a:gd name="connsiteX7" fmla="*/ 3838 w 50346"/>
                    <a:gd name="connsiteY7" fmla="*/ 70696 h 82581"/>
                    <a:gd name="connsiteX8" fmla="*/ 7938 w 50346"/>
                    <a:gd name="connsiteY8" fmla="*/ 61160 h 82581"/>
                    <a:gd name="connsiteX9" fmla="*/ 16234 w 50346"/>
                    <a:gd name="connsiteY9" fmla="*/ 44378 h 82581"/>
                    <a:gd name="connsiteX10" fmla="*/ 32062 w 50346"/>
                    <a:gd name="connsiteY10" fmla="*/ 19205 h 82581"/>
                    <a:gd name="connsiteX11" fmla="*/ 39118 w 50346"/>
                    <a:gd name="connsiteY11" fmla="*/ 10528 h 82581"/>
                    <a:gd name="connsiteX12" fmla="*/ 44744 w 50346"/>
                    <a:gd name="connsiteY12" fmla="*/ 4521 h 82581"/>
                    <a:gd name="connsiteX13" fmla="*/ 50084 w 50346"/>
                    <a:gd name="connsiteY13" fmla="*/ -247 h 825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50346" h="82581">
                      <a:moveTo>
                        <a:pt x="50084" y="-247"/>
                      </a:moveTo>
                      <a:lnTo>
                        <a:pt x="49035" y="4140"/>
                      </a:lnTo>
                      <a:cubicBezTo>
                        <a:pt x="48368" y="6810"/>
                        <a:pt x="47509" y="10719"/>
                        <a:pt x="46079" y="15296"/>
                      </a:cubicBezTo>
                      <a:cubicBezTo>
                        <a:pt x="44649" y="19873"/>
                        <a:pt x="43028" y="24831"/>
                        <a:pt x="41026" y="30648"/>
                      </a:cubicBezTo>
                      <a:cubicBezTo>
                        <a:pt x="39023" y="36464"/>
                        <a:pt x="36639" y="41899"/>
                        <a:pt x="33874" y="47430"/>
                      </a:cubicBezTo>
                      <a:cubicBezTo>
                        <a:pt x="29288" y="57480"/>
                        <a:pt x="23242" y="66796"/>
                        <a:pt x="15948" y="75082"/>
                      </a:cubicBezTo>
                      <a:cubicBezTo>
                        <a:pt x="9655" y="81375"/>
                        <a:pt x="3933" y="84140"/>
                        <a:pt x="-262" y="81089"/>
                      </a:cubicBezTo>
                      <a:cubicBezTo>
                        <a:pt x="977" y="77465"/>
                        <a:pt x="2408" y="74033"/>
                        <a:pt x="3838" y="70696"/>
                      </a:cubicBezTo>
                      <a:cubicBezTo>
                        <a:pt x="5268" y="67358"/>
                        <a:pt x="6508" y="64212"/>
                        <a:pt x="7938" y="61160"/>
                      </a:cubicBezTo>
                      <a:cubicBezTo>
                        <a:pt x="10799" y="55058"/>
                        <a:pt x="13373" y="49432"/>
                        <a:pt x="16234" y="44378"/>
                      </a:cubicBezTo>
                      <a:cubicBezTo>
                        <a:pt x="20878" y="35606"/>
                        <a:pt x="26170" y="27186"/>
                        <a:pt x="32062" y="19205"/>
                      </a:cubicBezTo>
                      <a:cubicBezTo>
                        <a:pt x="34542" y="15868"/>
                        <a:pt x="36925" y="13007"/>
                        <a:pt x="39118" y="10528"/>
                      </a:cubicBezTo>
                      <a:cubicBezTo>
                        <a:pt x="41312" y="8049"/>
                        <a:pt x="43123" y="6047"/>
                        <a:pt x="44744" y="4521"/>
                      </a:cubicBezTo>
                      <a:cubicBezTo>
                        <a:pt x="46413" y="2805"/>
                        <a:pt x="48196" y="1212"/>
                        <a:pt x="50084" y="-24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095" name="任意多边形: 形状 1094">
                  <a:extLst>
                    <a:ext uri="{FF2B5EF4-FFF2-40B4-BE49-F238E27FC236}">
                      <a16:creationId xmlns:a16="http://schemas.microsoft.com/office/drawing/2014/main" id="{BFC51529-A5F5-D002-A301-351B411DD236}"/>
                    </a:ext>
                  </a:extLst>
                </p:cNvPr>
                <p:cNvSpPr/>
                <p:nvPr/>
              </p:nvSpPr>
              <p:spPr>
                <a:xfrm>
                  <a:off x="1545352" y="2598141"/>
                  <a:ext cx="23799" cy="67646"/>
                </a:xfrm>
                <a:custGeom>
                  <a:avLst/>
                  <a:gdLst>
                    <a:gd name="connsiteX0" fmla="*/ 30251 w 30512"/>
                    <a:gd name="connsiteY0" fmla="*/ -247 h 86726"/>
                    <a:gd name="connsiteX1" fmla="*/ 30251 w 30512"/>
                    <a:gd name="connsiteY1" fmla="*/ 3949 h 86726"/>
                    <a:gd name="connsiteX2" fmla="*/ 29488 w 30512"/>
                    <a:gd name="connsiteY2" fmla="*/ 14819 h 86726"/>
                    <a:gd name="connsiteX3" fmla="*/ 27676 w 30512"/>
                    <a:gd name="connsiteY3" fmla="*/ 29980 h 86726"/>
                    <a:gd name="connsiteX4" fmla="*/ 26246 w 30512"/>
                    <a:gd name="connsiteY4" fmla="*/ 38371 h 86726"/>
                    <a:gd name="connsiteX5" fmla="*/ 24243 w 30512"/>
                    <a:gd name="connsiteY5" fmla="*/ 46953 h 86726"/>
                    <a:gd name="connsiteX6" fmla="*/ 22146 w 30512"/>
                    <a:gd name="connsiteY6" fmla="*/ 55248 h 86726"/>
                    <a:gd name="connsiteX7" fmla="*/ 19381 w 30512"/>
                    <a:gd name="connsiteY7" fmla="*/ 63163 h 86726"/>
                    <a:gd name="connsiteX8" fmla="*/ 13278 w 30512"/>
                    <a:gd name="connsiteY8" fmla="*/ 76512 h 86726"/>
                    <a:gd name="connsiteX9" fmla="*/ -262 w 30512"/>
                    <a:gd name="connsiteY9" fmla="*/ 86047 h 86726"/>
                    <a:gd name="connsiteX10" fmla="*/ 17378 w 30512"/>
                    <a:gd name="connsiteY10" fmla="*/ 21780 h 86726"/>
                    <a:gd name="connsiteX11" fmla="*/ 26246 w 30512"/>
                    <a:gd name="connsiteY11" fmla="*/ 5284 h 86726"/>
                    <a:gd name="connsiteX12" fmla="*/ 29106 w 30512"/>
                    <a:gd name="connsiteY12" fmla="*/ 1184 h 867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0512" h="86726">
                      <a:moveTo>
                        <a:pt x="30251" y="-247"/>
                      </a:moveTo>
                      <a:cubicBezTo>
                        <a:pt x="30251" y="-247"/>
                        <a:pt x="30251" y="1279"/>
                        <a:pt x="30251" y="3949"/>
                      </a:cubicBezTo>
                      <a:cubicBezTo>
                        <a:pt x="30251" y="6619"/>
                        <a:pt x="30251" y="10337"/>
                        <a:pt x="29488" y="14819"/>
                      </a:cubicBezTo>
                      <a:cubicBezTo>
                        <a:pt x="28725" y="19300"/>
                        <a:pt x="28534" y="24354"/>
                        <a:pt x="27676" y="29980"/>
                      </a:cubicBezTo>
                      <a:lnTo>
                        <a:pt x="26246" y="38371"/>
                      </a:lnTo>
                      <a:cubicBezTo>
                        <a:pt x="25674" y="41232"/>
                        <a:pt x="25006" y="44092"/>
                        <a:pt x="24243" y="46953"/>
                      </a:cubicBezTo>
                      <a:cubicBezTo>
                        <a:pt x="23576" y="49813"/>
                        <a:pt x="22909" y="52579"/>
                        <a:pt x="22146" y="55248"/>
                      </a:cubicBezTo>
                      <a:cubicBezTo>
                        <a:pt x="21383" y="57918"/>
                        <a:pt x="20334" y="60683"/>
                        <a:pt x="19381" y="63163"/>
                      </a:cubicBezTo>
                      <a:cubicBezTo>
                        <a:pt x="17760" y="67787"/>
                        <a:pt x="15719" y="72259"/>
                        <a:pt x="13278" y="76512"/>
                      </a:cubicBezTo>
                      <a:cubicBezTo>
                        <a:pt x="8796" y="83854"/>
                        <a:pt x="4220" y="87859"/>
                        <a:pt x="-262" y="86047"/>
                      </a:cubicBezTo>
                      <a:cubicBezTo>
                        <a:pt x="2436" y="63878"/>
                        <a:pt x="8386" y="42223"/>
                        <a:pt x="17378" y="21780"/>
                      </a:cubicBezTo>
                      <a:cubicBezTo>
                        <a:pt x="19915" y="16068"/>
                        <a:pt x="22880" y="10557"/>
                        <a:pt x="26246" y="5284"/>
                      </a:cubicBezTo>
                      <a:cubicBezTo>
                        <a:pt x="27485" y="3472"/>
                        <a:pt x="28439" y="2042"/>
                        <a:pt x="29106" y="1184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096" name="任意多边形: 形状 1095">
                  <a:extLst>
                    <a:ext uri="{FF2B5EF4-FFF2-40B4-BE49-F238E27FC236}">
                      <a16:creationId xmlns:a16="http://schemas.microsoft.com/office/drawing/2014/main" id="{77D5A48F-EE62-CC79-CB62-50E388ABB105}"/>
                    </a:ext>
                  </a:extLst>
                </p:cNvPr>
                <p:cNvSpPr/>
                <p:nvPr/>
              </p:nvSpPr>
              <p:spPr>
                <a:xfrm>
                  <a:off x="1543626" y="2539757"/>
                  <a:ext cx="12162" cy="67384"/>
                </a:xfrm>
                <a:custGeom>
                  <a:avLst/>
                  <a:gdLst>
                    <a:gd name="connsiteX0" fmla="*/ 12057 w 15592"/>
                    <a:gd name="connsiteY0" fmla="*/ -247 h 86390"/>
                    <a:gd name="connsiteX1" fmla="*/ 14155 w 15592"/>
                    <a:gd name="connsiteY1" fmla="*/ 13580 h 86390"/>
                    <a:gd name="connsiteX2" fmla="*/ 15203 w 15592"/>
                    <a:gd name="connsiteY2" fmla="*/ 27691 h 86390"/>
                    <a:gd name="connsiteX3" fmla="*/ 15203 w 15592"/>
                    <a:gd name="connsiteY3" fmla="*/ 43902 h 86390"/>
                    <a:gd name="connsiteX4" fmla="*/ 10722 w 15592"/>
                    <a:gd name="connsiteY4" fmla="*/ 73461 h 86390"/>
                    <a:gd name="connsiteX5" fmla="*/ 6240 w 15592"/>
                    <a:gd name="connsiteY5" fmla="*/ 82996 h 86390"/>
                    <a:gd name="connsiteX6" fmla="*/ 424 w 15592"/>
                    <a:gd name="connsiteY6" fmla="*/ 86143 h 86390"/>
                    <a:gd name="connsiteX7" fmla="*/ -244 w 15592"/>
                    <a:gd name="connsiteY7" fmla="*/ 67072 h 86390"/>
                    <a:gd name="connsiteX8" fmla="*/ 328 w 15592"/>
                    <a:gd name="connsiteY8" fmla="*/ 50290 h 86390"/>
                    <a:gd name="connsiteX9" fmla="*/ 2045 w 15592"/>
                    <a:gd name="connsiteY9" fmla="*/ 35701 h 86390"/>
                    <a:gd name="connsiteX10" fmla="*/ 4238 w 15592"/>
                    <a:gd name="connsiteY10" fmla="*/ 23496 h 86390"/>
                    <a:gd name="connsiteX11" fmla="*/ 9292 w 15592"/>
                    <a:gd name="connsiteY11" fmla="*/ 6428 h 86390"/>
                    <a:gd name="connsiteX12" fmla="*/ 12057 w 15592"/>
                    <a:gd name="connsiteY12" fmla="*/ -247 h 86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5592" h="86390">
                      <a:moveTo>
                        <a:pt x="12057" y="-247"/>
                      </a:moveTo>
                      <a:cubicBezTo>
                        <a:pt x="12057" y="-247"/>
                        <a:pt x="13106" y="5284"/>
                        <a:pt x="14155" y="13580"/>
                      </a:cubicBezTo>
                      <a:cubicBezTo>
                        <a:pt x="14155" y="17775"/>
                        <a:pt x="14917" y="22543"/>
                        <a:pt x="15203" y="27691"/>
                      </a:cubicBezTo>
                      <a:cubicBezTo>
                        <a:pt x="15489" y="32841"/>
                        <a:pt x="15203" y="38466"/>
                        <a:pt x="15203" y="43902"/>
                      </a:cubicBezTo>
                      <a:cubicBezTo>
                        <a:pt x="15022" y="53913"/>
                        <a:pt x="13516" y="63849"/>
                        <a:pt x="10722" y="73461"/>
                      </a:cubicBezTo>
                      <a:cubicBezTo>
                        <a:pt x="9883" y="76913"/>
                        <a:pt x="8357" y="80155"/>
                        <a:pt x="6240" y="82996"/>
                      </a:cubicBezTo>
                      <a:cubicBezTo>
                        <a:pt x="4982" y="84989"/>
                        <a:pt x="2779" y="86181"/>
                        <a:pt x="424" y="86143"/>
                      </a:cubicBezTo>
                      <a:cubicBezTo>
                        <a:pt x="-53" y="79277"/>
                        <a:pt x="-339" y="72889"/>
                        <a:pt x="-244" y="67072"/>
                      </a:cubicBezTo>
                      <a:cubicBezTo>
                        <a:pt x="-148" y="61256"/>
                        <a:pt x="-244" y="55439"/>
                        <a:pt x="328" y="50290"/>
                      </a:cubicBezTo>
                      <a:cubicBezTo>
                        <a:pt x="901" y="45141"/>
                        <a:pt x="1282" y="40183"/>
                        <a:pt x="2045" y="35701"/>
                      </a:cubicBezTo>
                      <a:cubicBezTo>
                        <a:pt x="2808" y="31220"/>
                        <a:pt x="3380" y="27215"/>
                        <a:pt x="4238" y="23496"/>
                      </a:cubicBezTo>
                      <a:cubicBezTo>
                        <a:pt x="5582" y="17708"/>
                        <a:pt x="7270" y="12006"/>
                        <a:pt x="9292" y="6428"/>
                      </a:cubicBezTo>
                      <a:cubicBezTo>
                        <a:pt x="10045" y="4139"/>
                        <a:pt x="10970" y="1908"/>
                        <a:pt x="12057" y="-24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097" name="任意多边形: 形状 1096">
                  <a:extLst>
                    <a:ext uri="{FF2B5EF4-FFF2-40B4-BE49-F238E27FC236}">
                      <a16:creationId xmlns:a16="http://schemas.microsoft.com/office/drawing/2014/main" id="{007B2602-95BE-B05D-0E32-EDC31B50702E}"/>
                    </a:ext>
                  </a:extLst>
                </p:cNvPr>
                <p:cNvSpPr/>
                <p:nvPr/>
              </p:nvSpPr>
              <p:spPr>
                <a:xfrm>
                  <a:off x="1524452" y="2487471"/>
                  <a:ext cx="12273" cy="62623"/>
                </a:xfrm>
                <a:custGeom>
                  <a:avLst/>
                  <a:gdLst>
                    <a:gd name="connsiteX0" fmla="*/ 2409 w 15734"/>
                    <a:gd name="connsiteY0" fmla="*/ -247 h 80286"/>
                    <a:gd name="connsiteX1" fmla="*/ 3744 w 15734"/>
                    <a:gd name="connsiteY1" fmla="*/ 2995 h 80286"/>
                    <a:gd name="connsiteX2" fmla="*/ 6700 w 15734"/>
                    <a:gd name="connsiteY2" fmla="*/ 11672 h 80286"/>
                    <a:gd name="connsiteX3" fmla="*/ 10323 w 15734"/>
                    <a:gd name="connsiteY3" fmla="*/ 24068 h 80286"/>
                    <a:gd name="connsiteX4" fmla="*/ 13470 w 15734"/>
                    <a:gd name="connsiteY4" fmla="*/ 38562 h 80286"/>
                    <a:gd name="connsiteX5" fmla="*/ 15186 w 15734"/>
                    <a:gd name="connsiteY5" fmla="*/ 53151 h 80286"/>
                    <a:gd name="connsiteX6" fmla="*/ 15186 w 15734"/>
                    <a:gd name="connsiteY6" fmla="*/ 66214 h 80286"/>
                    <a:gd name="connsiteX7" fmla="*/ 8225 w 15734"/>
                    <a:gd name="connsiteY7" fmla="*/ 80040 h 80286"/>
                    <a:gd name="connsiteX8" fmla="*/ -261 w 15734"/>
                    <a:gd name="connsiteY8" fmla="*/ 22352 h 80286"/>
                    <a:gd name="connsiteX9" fmla="*/ 1265 w 15734"/>
                    <a:gd name="connsiteY9" fmla="*/ 5761 h 80286"/>
                    <a:gd name="connsiteX10" fmla="*/ 2409 w 15734"/>
                    <a:gd name="connsiteY10" fmla="*/ -247 h 802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5734" h="80286">
                      <a:moveTo>
                        <a:pt x="2409" y="-247"/>
                      </a:moveTo>
                      <a:lnTo>
                        <a:pt x="3744" y="2995"/>
                      </a:lnTo>
                      <a:cubicBezTo>
                        <a:pt x="4507" y="4998"/>
                        <a:pt x="5556" y="7954"/>
                        <a:pt x="6700" y="11672"/>
                      </a:cubicBezTo>
                      <a:cubicBezTo>
                        <a:pt x="7844" y="15391"/>
                        <a:pt x="9179" y="19491"/>
                        <a:pt x="10323" y="24068"/>
                      </a:cubicBezTo>
                      <a:cubicBezTo>
                        <a:pt x="11467" y="28645"/>
                        <a:pt x="12516" y="33603"/>
                        <a:pt x="13470" y="38562"/>
                      </a:cubicBezTo>
                      <a:cubicBezTo>
                        <a:pt x="14423" y="43520"/>
                        <a:pt x="14900" y="48097"/>
                        <a:pt x="15186" y="53151"/>
                      </a:cubicBezTo>
                      <a:cubicBezTo>
                        <a:pt x="15567" y="57499"/>
                        <a:pt x="15567" y="61866"/>
                        <a:pt x="15186" y="66214"/>
                      </a:cubicBezTo>
                      <a:cubicBezTo>
                        <a:pt x="14519" y="73842"/>
                        <a:pt x="12135" y="79182"/>
                        <a:pt x="8225" y="80040"/>
                      </a:cubicBezTo>
                      <a:cubicBezTo>
                        <a:pt x="2533" y="61342"/>
                        <a:pt x="-328" y="41899"/>
                        <a:pt x="-261" y="22352"/>
                      </a:cubicBezTo>
                      <a:cubicBezTo>
                        <a:pt x="-99" y="16793"/>
                        <a:pt x="416" y="11253"/>
                        <a:pt x="1265" y="5761"/>
                      </a:cubicBezTo>
                      <a:cubicBezTo>
                        <a:pt x="1503" y="3729"/>
                        <a:pt x="1884" y="1727"/>
                        <a:pt x="2409" y="-24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098" name="任意多边形: 形状 1097">
                  <a:extLst>
                    <a:ext uri="{FF2B5EF4-FFF2-40B4-BE49-F238E27FC236}">
                      <a16:creationId xmlns:a16="http://schemas.microsoft.com/office/drawing/2014/main" id="{1EAFDC97-50A5-C72A-C751-F4F3E5410089}"/>
                    </a:ext>
                  </a:extLst>
                </p:cNvPr>
                <p:cNvSpPr/>
                <p:nvPr/>
              </p:nvSpPr>
              <p:spPr>
                <a:xfrm>
                  <a:off x="1490539" y="2443739"/>
                  <a:ext cx="18608" cy="54963"/>
                </a:xfrm>
                <a:custGeom>
                  <a:avLst/>
                  <a:gdLst>
                    <a:gd name="connsiteX0" fmla="*/ -169 w 23857"/>
                    <a:gd name="connsiteY0" fmla="*/ -247 h 70465"/>
                    <a:gd name="connsiteX1" fmla="*/ 1547 w 23857"/>
                    <a:gd name="connsiteY1" fmla="*/ 2328 h 70465"/>
                    <a:gd name="connsiteX2" fmla="*/ 5743 w 23857"/>
                    <a:gd name="connsiteY2" fmla="*/ 9479 h 70465"/>
                    <a:gd name="connsiteX3" fmla="*/ 16708 w 23857"/>
                    <a:gd name="connsiteY3" fmla="*/ 31792 h 70465"/>
                    <a:gd name="connsiteX4" fmla="*/ 20999 w 23857"/>
                    <a:gd name="connsiteY4" fmla="*/ 44474 h 70465"/>
                    <a:gd name="connsiteX5" fmla="*/ 23288 w 23857"/>
                    <a:gd name="connsiteY5" fmla="*/ 56011 h 70465"/>
                    <a:gd name="connsiteX6" fmla="*/ 19760 w 23857"/>
                    <a:gd name="connsiteY6" fmla="*/ 70219 h 70465"/>
                    <a:gd name="connsiteX7" fmla="*/ 1452 w 23857"/>
                    <a:gd name="connsiteY7" fmla="*/ 20731 h 70465"/>
                    <a:gd name="connsiteX8" fmla="*/ -169 w 23857"/>
                    <a:gd name="connsiteY8" fmla="*/ 5474 h 70465"/>
                    <a:gd name="connsiteX9" fmla="*/ -169 w 23857"/>
                    <a:gd name="connsiteY9" fmla="*/ -247 h 70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3857" h="70465">
                      <a:moveTo>
                        <a:pt x="-169" y="-247"/>
                      </a:moveTo>
                      <a:lnTo>
                        <a:pt x="1547" y="2328"/>
                      </a:lnTo>
                      <a:cubicBezTo>
                        <a:pt x="2596" y="4044"/>
                        <a:pt x="4122" y="6523"/>
                        <a:pt x="5743" y="9479"/>
                      </a:cubicBezTo>
                      <a:cubicBezTo>
                        <a:pt x="9967" y="16621"/>
                        <a:pt x="13628" y="24087"/>
                        <a:pt x="16708" y="31792"/>
                      </a:cubicBezTo>
                      <a:cubicBezTo>
                        <a:pt x="18329" y="35987"/>
                        <a:pt x="19760" y="40278"/>
                        <a:pt x="20999" y="44474"/>
                      </a:cubicBezTo>
                      <a:cubicBezTo>
                        <a:pt x="22115" y="48240"/>
                        <a:pt x="22887" y="52102"/>
                        <a:pt x="23288" y="56011"/>
                      </a:cubicBezTo>
                      <a:cubicBezTo>
                        <a:pt x="24146" y="63067"/>
                        <a:pt x="23288" y="68407"/>
                        <a:pt x="19760" y="70219"/>
                      </a:cubicBezTo>
                      <a:cubicBezTo>
                        <a:pt x="10978" y="54838"/>
                        <a:pt x="4789" y="38123"/>
                        <a:pt x="1452" y="20731"/>
                      </a:cubicBezTo>
                      <a:cubicBezTo>
                        <a:pt x="422" y="15706"/>
                        <a:pt x="-112" y="10604"/>
                        <a:pt x="-169" y="5474"/>
                      </a:cubicBezTo>
                      <a:cubicBezTo>
                        <a:pt x="-293" y="3567"/>
                        <a:pt x="-293" y="1660"/>
                        <a:pt x="-169" y="-24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099" name="任意多边形: 形状 1098">
                  <a:extLst>
                    <a:ext uri="{FF2B5EF4-FFF2-40B4-BE49-F238E27FC236}">
                      <a16:creationId xmlns:a16="http://schemas.microsoft.com/office/drawing/2014/main" id="{D1598679-DD24-108E-1D34-184D84D3D4D1}"/>
                    </a:ext>
                  </a:extLst>
                </p:cNvPr>
                <p:cNvSpPr/>
                <p:nvPr/>
              </p:nvSpPr>
              <p:spPr>
                <a:xfrm>
                  <a:off x="1447474" y="2410716"/>
                  <a:ext cx="25353" cy="44848"/>
                </a:xfrm>
                <a:custGeom>
                  <a:avLst/>
                  <a:gdLst>
                    <a:gd name="connsiteX0" fmla="*/ -262 w 32504"/>
                    <a:gd name="connsiteY0" fmla="*/ -247 h 57497"/>
                    <a:gd name="connsiteX1" fmla="*/ 6699 w 32504"/>
                    <a:gd name="connsiteY1" fmla="*/ 7000 h 57497"/>
                    <a:gd name="connsiteX2" fmla="*/ 13278 w 32504"/>
                    <a:gd name="connsiteY2" fmla="*/ 14724 h 57497"/>
                    <a:gd name="connsiteX3" fmla="*/ 20334 w 32504"/>
                    <a:gd name="connsiteY3" fmla="*/ 24259 h 57497"/>
                    <a:gd name="connsiteX4" fmla="*/ 26532 w 32504"/>
                    <a:gd name="connsiteY4" fmla="*/ 34366 h 57497"/>
                    <a:gd name="connsiteX5" fmla="*/ 30728 w 32504"/>
                    <a:gd name="connsiteY5" fmla="*/ 43901 h 57497"/>
                    <a:gd name="connsiteX6" fmla="*/ 30251 w 32504"/>
                    <a:gd name="connsiteY6" fmla="*/ 57251 h 57497"/>
                    <a:gd name="connsiteX7" fmla="*/ 4792 w 32504"/>
                    <a:gd name="connsiteY7" fmla="*/ 17870 h 57497"/>
                    <a:gd name="connsiteX8" fmla="*/ -262 w 32504"/>
                    <a:gd name="connsiteY8" fmla="*/ -247 h 574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2504" h="57497">
                      <a:moveTo>
                        <a:pt x="-262" y="-247"/>
                      </a:moveTo>
                      <a:cubicBezTo>
                        <a:pt x="-262" y="-247"/>
                        <a:pt x="2599" y="2614"/>
                        <a:pt x="6699" y="7000"/>
                      </a:cubicBezTo>
                      <a:cubicBezTo>
                        <a:pt x="9016" y="9460"/>
                        <a:pt x="11218" y="12044"/>
                        <a:pt x="13278" y="14724"/>
                      </a:cubicBezTo>
                      <a:cubicBezTo>
                        <a:pt x="15805" y="17765"/>
                        <a:pt x="18160" y="20950"/>
                        <a:pt x="20334" y="24259"/>
                      </a:cubicBezTo>
                      <a:cubicBezTo>
                        <a:pt x="22575" y="27520"/>
                        <a:pt x="24644" y="30895"/>
                        <a:pt x="26532" y="34366"/>
                      </a:cubicBezTo>
                      <a:cubicBezTo>
                        <a:pt x="28182" y="37427"/>
                        <a:pt x="29593" y="40612"/>
                        <a:pt x="30728" y="43901"/>
                      </a:cubicBezTo>
                      <a:cubicBezTo>
                        <a:pt x="32730" y="49909"/>
                        <a:pt x="32921" y="54867"/>
                        <a:pt x="30251" y="57251"/>
                      </a:cubicBezTo>
                      <a:cubicBezTo>
                        <a:pt x="19390" y="45818"/>
                        <a:pt x="10761" y="32469"/>
                        <a:pt x="4792" y="17870"/>
                      </a:cubicBezTo>
                      <a:cubicBezTo>
                        <a:pt x="2284" y="12092"/>
                        <a:pt x="577" y="5999"/>
                        <a:pt x="-262" y="-24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100" name="任意多边形: 形状 1099">
                  <a:extLst>
                    <a:ext uri="{FF2B5EF4-FFF2-40B4-BE49-F238E27FC236}">
                      <a16:creationId xmlns:a16="http://schemas.microsoft.com/office/drawing/2014/main" id="{1E2D4735-F1E5-ADB4-3225-8C494893A83A}"/>
                    </a:ext>
                  </a:extLst>
                </p:cNvPr>
                <p:cNvSpPr/>
                <p:nvPr/>
              </p:nvSpPr>
              <p:spPr>
                <a:xfrm>
                  <a:off x="1399204" y="2390040"/>
                  <a:ext cx="29962" cy="33765"/>
                </a:xfrm>
                <a:custGeom>
                  <a:avLst/>
                  <a:gdLst>
                    <a:gd name="connsiteX0" fmla="*/ -262 w 38413"/>
                    <a:gd name="connsiteY0" fmla="*/ -247 h 43289"/>
                    <a:gd name="connsiteX1" fmla="*/ 7176 w 38413"/>
                    <a:gd name="connsiteY1" fmla="*/ 4330 h 43289"/>
                    <a:gd name="connsiteX2" fmla="*/ 22241 w 38413"/>
                    <a:gd name="connsiteY2" fmla="*/ 16154 h 43289"/>
                    <a:gd name="connsiteX3" fmla="*/ 29583 w 38413"/>
                    <a:gd name="connsiteY3" fmla="*/ 23591 h 43289"/>
                    <a:gd name="connsiteX4" fmla="*/ 35114 w 38413"/>
                    <a:gd name="connsiteY4" fmla="*/ 31124 h 43289"/>
                    <a:gd name="connsiteX5" fmla="*/ 37212 w 38413"/>
                    <a:gd name="connsiteY5" fmla="*/ 43043 h 43289"/>
                    <a:gd name="connsiteX6" fmla="*/ 27200 w 38413"/>
                    <a:gd name="connsiteY6" fmla="*/ 35701 h 43289"/>
                    <a:gd name="connsiteX7" fmla="*/ 18904 w 38413"/>
                    <a:gd name="connsiteY7" fmla="*/ 28454 h 43289"/>
                    <a:gd name="connsiteX8" fmla="*/ 12420 w 38413"/>
                    <a:gd name="connsiteY8" fmla="*/ 21303 h 43289"/>
                    <a:gd name="connsiteX9" fmla="*/ 7462 w 38413"/>
                    <a:gd name="connsiteY9" fmla="*/ 14628 h 43289"/>
                    <a:gd name="connsiteX10" fmla="*/ 1455 w 38413"/>
                    <a:gd name="connsiteY10" fmla="*/ 4044 h 43289"/>
                    <a:gd name="connsiteX11" fmla="*/ -262 w 38413"/>
                    <a:gd name="connsiteY11" fmla="*/ -247 h 4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8413" h="43289">
                      <a:moveTo>
                        <a:pt x="-262" y="-247"/>
                      </a:moveTo>
                      <a:lnTo>
                        <a:pt x="7176" y="4330"/>
                      </a:lnTo>
                      <a:cubicBezTo>
                        <a:pt x="12449" y="7944"/>
                        <a:pt x="17483" y="11892"/>
                        <a:pt x="22241" y="16154"/>
                      </a:cubicBezTo>
                      <a:cubicBezTo>
                        <a:pt x="24816" y="18633"/>
                        <a:pt x="27295" y="21112"/>
                        <a:pt x="29583" y="23591"/>
                      </a:cubicBezTo>
                      <a:cubicBezTo>
                        <a:pt x="31615" y="25956"/>
                        <a:pt x="33464" y="28473"/>
                        <a:pt x="35114" y="31124"/>
                      </a:cubicBezTo>
                      <a:cubicBezTo>
                        <a:pt x="37974" y="35987"/>
                        <a:pt x="39119" y="40183"/>
                        <a:pt x="37212" y="43043"/>
                      </a:cubicBezTo>
                      <a:cubicBezTo>
                        <a:pt x="33674" y="40879"/>
                        <a:pt x="30327" y="38419"/>
                        <a:pt x="27200" y="35701"/>
                      </a:cubicBezTo>
                      <a:cubicBezTo>
                        <a:pt x="24291" y="33460"/>
                        <a:pt x="21517" y="31038"/>
                        <a:pt x="18904" y="28454"/>
                      </a:cubicBezTo>
                      <a:cubicBezTo>
                        <a:pt x="16520" y="25975"/>
                        <a:pt x="14327" y="23591"/>
                        <a:pt x="12420" y="21303"/>
                      </a:cubicBezTo>
                      <a:cubicBezTo>
                        <a:pt x="10618" y="19196"/>
                        <a:pt x="8959" y="16964"/>
                        <a:pt x="7462" y="14628"/>
                      </a:cubicBezTo>
                      <a:cubicBezTo>
                        <a:pt x="5231" y="11234"/>
                        <a:pt x="3219" y="7696"/>
                        <a:pt x="1455" y="4044"/>
                      </a:cubicBezTo>
                      <a:cubicBezTo>
                        <a:pt x="787" y="2652"/>
                        <a:pt x="215" y="1222"/>
                        <a:pt x="-262" y="-24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101" name="任意多边形: 形状 1100">
                  <a:extLst>
                    <a:ext uri="{FF2B5EF4-FFF2-40B4-BE49-F238E27FC236}">
                      <a16:creationId xmlns:a16="http://schemas.microsoft.com/office/drawing/2014/main" id="{A0718108-975E-CF92-B884-50FD4003FA91}"/>
                    </a:ext>
                  </a:extLst>
                </p:cNvPr>
                <p:cNvSpPr/>
                <p:nvPr/>
              </p:nvSpPr>
              <p:spPr>
                <a:xfrm>
                  <a:off x="1386449" y="2801258"/>
                  <a:ext cx="45427" cy="66193"/>
                </a:xfrm>
                <a:custGeom>
                  <a:avLst/>
                  <a:gdLst>
                    <a:gd name="connsiteX0" fmla="*/ 57855 w 58240"/>
                    <a:gd name="connsiteY0" fmla="*/ -247 h 84863"/>
                    <a:gd name="connsiteX1" fmla="*/ 49369 w 58240"/>
                    <a:gd name="connsiteY1" fmla="*/ 10814 h 84863"/>
                    <a:gd name="connsiteX2" fmla="*/ 39834 w 58240"/>
                    <a:gd name="connsiteY2" fmla="*/ 22161 h 84863"/>
                    <a:gd name="connsiteX3" fmla="*/ 34494 w 58240"/>
                    <a:gd name="connsiteY3" fmla="*/ 28645 h 84863"/>
                    <a:gd name="connsiteX4" fmla="*/ 28773 w 58240"/>
                    <a:gd name="connsiteY4" fmla="*/ 35224 h 84863"/>
                    <a:gd name="connsiteX5" fmla="*/ 23052 w 58240"/>
                    <a:gd name="connsiteY5" fmla="*/ 41994 h 84863"/>
                    <a:gd name="connsiteX6" fmla="*/ 17331 w 58240"/>
                    <a:gd name="connsiteY6" fmla="*/ 48860 h 84863"/>
                    <a:gd name="connsiteX7" fmla="*/ 7223 w 58240"/>
                    <a:gd name="connsiteY7" fmla="*/ 61828 h 84863"/>
                    <a:gd name="connsiteX8" fmla="*/ 739 w 58240"/>
                    <a:gd name="connsiteY8" fmla="*/ 73937 h 84863"/>
                    <a:gd name="connsiteX9" fmla="*/ 739 w 58240"/>
                    <a:gd name="connsiteY9" fmla="*/ 84617 h 84863"/>
                    <a:gd name="connsiteX10" fmla="*/ 36878 w 58240"/>
                    <a:gd name="connsiteY10" fmla="*/ 59539 h 84863"/>
                    <a:gd name="connsiteX11" fmla="*/ 47271 w 58240"/>
                    <a:gd name="connsiteY11" fmla="*/ 44664 h 84863"/>
                    <a:gd name="connsiteX12" fmla="*/ 50895 w 58240"/>
                    <a:gd name="connsiteY12" fmla="*/ 37513 h 84863"/>
                    <a:gd name="connsiteX13" fmla="*/ 53469 w 58240"/>
                    <a:gd name="connsiteY13" fmla="*/ 30457 h 84863"/>
                    <a:gd name="connsiteX14" fmla="*/ 57760 w 58240"/>
                    <a:gd name="connsiteY14" fmla="*/ 8335 h 84863"/>
                    <a:gd name="connsiteX15" fmla="*/ 57855 w 58240"/>
                    <a:gd name="connsiteY15" fmla="*/ -247 h 848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58240" h="84863">
                      <a:moveTo>
                        <a:pt x="57855" y="-247"/>
                      </a:moveTo>
                      <a:lnTo>
                        <a:pt x="49369" y="10814"/>
                      </a:lnTo>
                      <a:cubicBezTo>
                        <a:pt x="46699" y="13961"/>
                        <a:pt x="43743" y="18156"/>
                        <a:pt x="39834" y="22161"/>
                      </a:cubicBezTo>
                      <a:lnTo>
                        <a:pt x="34494" y="28645"/>
                      </a:lnTo>
                      <a:cubicBezTo>
                        <a:pt x="32587" y="30743"/>
                        <a:pt x="30680" y="32936"/>
                        <a:pt x="28773" y="35224"/>
                      </a:cubicBezTo>
                      <a:cubicBezTo>
                        <a:pt x="26961" y="37608"/>
                        <a:pt x="24959" y="39801"/>
                        <a:pt x="23052" y="41994"/>
                      </a:cubicBezTo>
                      <a:cubicBezTo>
                        <a:pt x="21145" y="44188"/>
                        <a:pt x="19238" y="46571"/>
                        <a:pt x="17331" y="48860"/>
                      </a:cubicBezTo>
                      <a:cubicBezTo>
                        <a:pt x="13745" y="53008"/>
                        <a:pt x="10370" y="57337"/>
                        <a:pt x="7223" y="61828"/>
                      </a:cubicBezTo>
                      <a:cubicBezTo>
                        <a:pt x="4487" y="65527"/>
                        <a:pt x="2303" y="69608"/>
                        <a:pt x="739" y="73937"/>
                      </a:cubicBezTo>
                      <a:cubicBezTo>
                        <a:pt x="-596" y="77370"/>
                        <a:pt x="-596" y="81184"/>
                        <a:pt x="739" y="84617"/>
                      </a:cubicBezTo>
                      <a:cubicBezTo>
                        <a:pt x="14642" y="79315"/>
                        <a:pt x="27047" y="70705"/>
                        <a:pt x="36878" y="59539"/>
                      </a:cubicBezTo>
                      <a:cubicBezTo>
                        <a:pt x="40864" y="54972"/>
                        <a:pt x="44354" y="49985"/>
                        <a:pt x="47271" y="44664"/>
                      </a:cubicBezTo>
                      <a:cubicBezTo>
                        <a:pt x="48606" y="42185"/>
                        <a:pt x="49846" y="39801"/>
                        <a:pt x="50895" y="37513"/>
                      </a:cubicBezTo>
                      <a:cubicBezTo>
                        <a:pt x="51944" y="35224"/>
                        <a:pt x="52707" y="32745"/>
                        <a:pt x="53469" y="30457"/>
                      </a:cubicBezTo>
                      <a:cubicBezTo>
                        <a:pt x="55910" y="23315"/>
                        <a:pt x="57360" y="15868"/>
                        <a:pt x="57760" y="8335"/>
                      </a:cubicBezTo>
                      <a:cubicBezTo>
                        <a:pt x="58017" y="5484"/>
                        <a:pt x="58046" y="2614"/>
                        <a:pt x="57855" y="-24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102" name="任意多边形: 形状 1101">
                  <a:extLst>
                    <a:ext uri="{FF2B5EF4-FFF2-40B4-BE49-F238E27FC236}">
                      <a16:creationId xmlns:a16="http://schemas.microsoft.com/office/drawing/2014/main" id="{1978D61E-262C-2B67-2C14-5EF6AB04DDC2}"/>
                    </a:ext>
                  </a:extLst>
                </p:cNvPr>
                <p:cNvSpPr/>
                <p:nvPr/>
              </p:nvSpPr>
              <p:spPr>
                <a:xfrm>
                  <a:off x="1431438" y="2773665"/>
                  <a:ext cx="31952" cy="73035"/>
                </a:xfrm>
                <a:custGeom>
                  <a:avLst/>
                  <a:gdLst>
                    <a:gd name="connsiteX0" fmla="*/ 38414 w 40964"/>
                    <a:gd name="connsiteY0" fmla="*/ -247 h 93635"/>
                    <a:gd name="connsiteX1" fmla="*/ 36793 w 40964"/>
                    <a:gd name="connsiteY1" fmla="*/ 3186 h 93635"/>
                    <a:gd name="connsiteX2" fmla="*/ 32502 w 40964"/>
                    <a:gd name="connsiteY2" fmla="*/ 12721 h 93635"/>
                    <a:gd name="connsiteX3" fmla="*/ 26114 w 40964"/>
                    <a:gd name="connsiteY3" fmla="*/ 25594 h 93635"/>
                    <a:gd name="connsiteX4" fmla="*/ 18390 w 40964"/>
                    <a:gd name="connsiteY4" fmla="*/ 40659 h 93635"/>
                    <a:gd name="connsiteX5" fmla="*/ 14290 w 40964"/>
                    <a:gd name="connsiteY5" fmla="*/ 48383 h 93635"/>
                    <a:gd name="connsiteX6" fmla="*/ 10285 w 40964"/>
                    <a:gd name="connsiteY6" fmla="*/ 56202 h 93635"/>
                    <a:gd name="connsiteX7" fmla="*/ 3515 w 40964"/>
                    <a:gd name="connsiteY7" fmla="*/ 70886 h 93635"/>
                    <a:gd name="connsiteX8" fmla="*/ -108 w 40964"/>
                    <a:gd name="connsiteY8" fmla="*/ 83854 h 93635"/>
                    <a:gd name="connsiteX9" fmla="*/ 1894 w 40964"/>
                    <a:gd name="connsiteY9" fmla="*/ 93389 h 93635"/>
                    <a:gd name="connsiteX10" fmla="*/ 30500 w 40964"/>
                    <a:gd name="connsiteY10" fmla="*/ 60683 h 93635"/>
                    <a:gd name="connsiteX11" fmla="*/ 40035 w 40964"/>
                    <a:gd name="connsiteY11" fmla="*/ 29599 h 93635"/>
                    <a:gd name="connsiteX12" fmla="*/ 40702 w 40964"/>
                    <a:gd name="connsiteY12" fmla="*/ 17298 h 93635"/>
                    <a:gd name="connsiteX13" fmla="*/ 39844 w 40964"/>
                    <a:gd name="connsiteY13" fmla="*/ 7763 h 93635"/>
                    <a:gd name="connsiteX14" fmla="*/ 38414 w 40964"/>
                    <a:gd name="connsiteY14" fmla="*/ -247 h 936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40964" h="93635">
                      <a:moveTo>
                        <a:pt x="38414" y="-247"/>
                      </a:moveTo>
                      <a:lnTo>
                        <a:pt x="36793" y="3186"/>
                      </a:lnTo>
                      <a:cubicBezTo>
                        <a:pt x="35744" y="5379"/>
                        <a:pt x="34409" y="8526"/>
                        <a:pt x="32502" y="12721"/>
                      </a:cubicBezTo>
                      <a:cubicBezTo>
                        <a:pt x="30595" y="16917"/>
                        <a:pt x="28593" y="20922"/>
                        <a:pt x="26114" y="25594"/>
                      </a:cubicBezTo>
                      <a:cubicBezTo>
                        <a:pt x="23635" y="30266"/>
                        <a:pt x="21060" y="35129"/>
                        <a:pt x="18390" y="40659"/>
                      </a:cubicBezTo>
                      <a:cubicBezTo>
                        <a:pt x="17055" y="43329"/>
                        <a:pt x="15625" y="45713"/>
                        <a:pt x="14290" y="48383"/>
                      </a:cubicBezTo>
                      <a:lnTo>
                        <a:pt x="10285" y="56202"/>
                      </a:lnTo>
                      <a:cubicBezTo>
                        <a:pt x="7711" y="61160"/>
                        <a:pt x="5422" y="66405"/>
                        <a:pt x="3515" y="70886"/>
                      </a:cubicBezTo>
                      <a:cubicBezTo>
                        <a:pt x="1703" y="75015"/>
                        <a:pt x="483" y="79382"/>
                        <a:pt x="-108" y="83854"/>
                      </a:cubicBezTo>
                      <a:cubicBezTo>
                        <a:pt x="-604" y="87172"/>
                        <a:pt x="111" y="90548"/>
                        <a:pt x="1894" y="93389"/>
                      </a:cubicBezTo>
                      <a:cubicBezTo>
                        <a:pt x="13746" y="84750"/>
                        <a:pt x="23520" y="73584"/>
                        <a:pt x="30500" y="60683"/>
                      </a:cubicBezTo>
                      <a:cubicBezTo>
                        <a:pt x="35506" y="50976"/>
                        <a:pt x="38729" y="40450"/>
                        <a:pt x="40035" y="29599"/>
                      </a:cubicBezTo>
                      <a:cubicBezTo>
                        <a:pt x="40474" y="25508"/>
                        <a:pt x="40693" y="21408"/>
                        <a:pt x="40702" y="17298"/>
                      </a:cubicBezTo>
                      <a:cubicBezTo>
                        <a:pt x="40617" y="14104"/>
                        <a:pt x="40331" y="10919"/>
                        <a:pt x="39844" y="7763"/>
                      </a:cubicBezTo>
                      <a:cubicBezTo>
                        <a:pt x="39539" y="5064"/>
                        <a:pt x="39062" y="2385"/>
                        <a:pt x="38414" y="-24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103" name="任意多边形: 形状 1102">
                  <a:extLst>
                    <a:ext uri="{FF2B5EF4-FFF2-40B4-BE49-F238E27FC236}">
                      <a16:creationId xmlns:a16="http://schemas.microsoft.com/office/drawing/2014/main" id="{D15866C0-6A43-FAD1-7123-A9CDCB6D4526}"/>
                    </a:ext>
                  </a:extLst>
                </p:cNvPr>
                <p:cNvSpPr/>
                <p:nvPr/>
              </p:nvSpPr>
              <p:spPr>
                <a:xfrm>
                  <a:off x="1470027" y="2739081"/>
                  <a:ext cx="21225" cy="74747"/>
                </a:xfrm>
                <a:custGeom>
                  <a:avLst/>
                  <a:gdLst>
                    <a:gd name="connsiteX0" fmla="*/ 19644 w 27212"/>
                    <a:gd name="connsiteY0" fmla="*/ -247 h 95829"/>
                    <a:gd name="connsiteX1" fmla="*/ 18786 w 27212"/>
                    <a:gd name="connsiteY1" fmla="*/ 3376 h 95829"/>
                    <a:gd name="connsiteX2" fmla="*/ 16497 w 27212"/>
                    <a:gd name="connsiteY2" fmla="*/ 12912 h 95829"/>
                    <a:gd name="connsiteX3" fmla="*/ 14876 w 27212"/>
                    <a:gd name="connsiteY3" fmla="*/ 19300 h 95829"/>
                    <a:gd name="connsiteX4" fmla="*/ 12969 w 27212"/>
                    <a:gd name="connsiteY4" fmla="*/ 26452 h 95829"/>
                    <a:gd name="connsiteX5" fmla="*/ 8678 w 27212"/>
                    <a:gd name="connsiteY5" fmla="*/ 42376 h 95829"/>
                    <a:gd name="connsiteX6" fmla="*/ 4197 w 27212"/>
                    <a:gd name="connsiteY6" fmla="*/ 58776 h 95829"/>
                    <a:gd name="connsiteX7" fmla="*/ 669 w 27212"/>
                    <a:gd name="connsiteY7" fmla="*/ 74128 h 95829"/>
                    <a:gd name="connsiteX8" fmla="*/ 3720 w 27212"/>
                    <a:gd name="connsiteY8" fmla="*/ 95582 h 95829"/>
                    <a:gd name="connsiteX9" fmla="*/ 23553 w 27212"/>
                    <a:gd name="connsiteY9" fmla="*/ 58109 h 95829"/>
                    <a:gd name="connsiteX10" fmla="*/ 26700 w 27212"/>
                    <a:gd name="connsiteY10" fmla="*/ 41231 h 95829"/>
                    <a:gd name="connsiteX11" fmla="*/ 26700 w 27212"/>
                    <a:gd name="connsiteY11" fmla="*/ 26833 h 95829"/>
                    <a:gd name="connsiteX12" fmla="*/ 22600 w 27212"/>
                    <a:gd name="connsiteY12" fmla="*/ 6809 h 95829"/>
                    <a:gd name="connsiteX13" fmla="*/ 19644 w 27212"/>
                    <a:gd name="connsiteY13" fmla="*/ -247 h 958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7212" h="95829">
                      <a:moveTo>
                        <a:pt x="19644" y="-247"/>
                      </a:moveTo>
                      <a:cubicBezTo>
                        <a:pt x="19644" y="-247"/>
                        <a:pt x="19644" y="1088"/>
                        <a:pt x="18786" y="3376"/>
                      </a:cubicBezTo>
                      <a:cubicBezTo>
                        <a:pt x="17928" y="5665"/>
                        <a:pt x="17451" y="8907"/>
                        <a:pt x="16497" y="12912"/>
                      </a:cubicBezTo>
                      <a:cubicBezTo>
                        <a:pt x="15925" y="14914"/>
                        <a:pt x="15544" y="17107"/>
                        <a:pt x="14876" y="19300"/>
                      </a:cubicBezTo>
                      <a:cubicBezTo>
                        <a:pt x="14209" y="21494"/>
                        <a:pt x="13637" y="23973"/>
                        <a:pt x="12969" y="26452"/>
                      </a:cubicBezTo>
                      <a:cubicBezTo>
                        <a:pt x="11729" y="31601"/>
                        <a:pt x="10013" y="36750"/>
                        <a:pt x="8678" y="42376"/>
                      </a:cubicBezTo>
                      <a:cubicBezTo>
                        <a:pt x="7343" y="48002"/>
                        <a:pt x="5532" y="53341"/>
                        <a:pt x="4197" y="58776"/>
                      </a:cubicBezTo>
                      <a:cubicBezTo>
                        <a:pt x="2862" y="64211"/>
                        <a:pt x="1622" y="69456"/>
                        <a:pt x="669" y="74128"/>
                      </a:cubicBezTo>
                      <a:cubicBezTo>
                        <a:pt x="-952" y="83663"/>
                        <a:pt x="-762" y="91673"/>
                        <a:pt x="3720" y="95582"/>
                      </a:cubicBezTo>
                      <a:cubicBezTo>
                        <a:pt x="12778" y="84550"/>
                        <a:pt x="19530" y="71802"/>
                        <a:pt x="23553" y="58109"/>
                      </a:cubicBezTo>
                      <a:cubicBezTo>
                        <a:pt x="25031" y="52569"/>
                        <a:pt x="26080" y="46934"/>
                        <a:pt x="26700" y="41231"/>
                      </a:cubicBezTo>
                      <a:cubicBezTo>
                        <a:pt x="27034" y="36435"/>
                        <a:pt x="27034" y="31629"/>
                        <a:pt x="26700" y="26833"/>
                      </a:cubicBezTo>
                      <a:cubicBezTo>
                        <a:pt x="26214" y="20006"/>
                        <a:pt x="24840" y="13274"/>
                        <a:pt x="22600" y="6809"/>
                      </a:cubicBezTo>
                      <a:cubicBezTo>
                        <a:pt x="21780" y="4397"/>
                        <a:pt x="20788" y="2032"/>
                        <a:pt x="19644" y="-24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104" name="任意多边形: 形状 1103">
                  <a:extLst>
                    <a:ext uri="{FF2B5EF4-FFF2-40B4-BE49-F238E27FC236}">
                      <a16:creationId xmlns:a16="http://schemas.microsoft.com/office/drawing/2014/main" id="{5B7309E0-74AE-12F8-5565-1C5DE1FD95C5}"/>
                    </a:ext>
                  </a:extLst>
                </p:cNvPr>
                <p:cNvSpPr/>
                <p:nvPr/>
              </p:nvSpPr>
              <p:spPr>
                <a:xfrm>
                  <a:off x="1500038" y="2698844"/>
                  <a:ext cx="14304" cy="72218"/>
                </a:xfrm>
                <a:custGeom>
                  <a:avLst/>
                  <a:gdLst>
                    <a:gd name="connsiteX0" fmla="*/ 2622 w 18338"/>
                    <a:gd name="connsiteY0" fmla="*/ -247 h 92587"/>
                    <a:gd name="connsiteX1" fmla="*/ 2622 w 18338"/>
                    <a:gd name="connsiteY1" fmla="*/ 707 h 92587"/>
                    <a:gd name="connsiteX2" fmla="*/ 2622 w 18338"/>
                    <a:gd name="connsiteY2" fmla="*/ 3281 h 92587"/>
                    <a:gd name="connsiteX3" fmla="*/ 2622 w 18338"/>
                    <a:gd name="connsiteY3" fmla="*/ 12817 h 92587"/>
                    <a:gd name="connsiteX4" fmla="*/ 1955 w 18338"/>
                    <a:gd name="connsiteY4" fmla="*/ 26261 h 92587"/>
                    <a:gd name="connsiteX5" fmla="*/ 906 w 18338"/>
                    <a:gd name="connsiteY5" fmla="*/ 41994 h 92587"/>
                    <a:gd name="connsiteX6" fmla="*/ -47 w 18338"/>
                    <a:gd name="connsiteY6" fmla="*/ 58204 h 92587"/>
                    <a:gd name="connsiteX7" fmla="*/ -47 w 18338"/>
                    <a:gd name="connsiteY7" fmla="*/ 73270 h 92587"/>
                    <a:gd name="connsiteX8" fmla="*/ 6818 w 18338"/>
                    <a:gd name="connsiteY8" fmla="*/ 92340 h 92587"/>
                    <a:gd name="connsiteX9" fmla="*/ 17783 w 18338"/>
                    <a:gd name="connsiteY9" fmla="*/ 52864 h 92587"/>
                    <a:gd name="connsiteX10" fmla="*/ 17783 w 18338"/>
                    <a:gd name="connsiteY10" fmla="*/ 36559 h 92587"/>
                    <a:gd name="connsiteX11" fmla="*/ 15114 w 18338"/>
                    <a:gd name="connsiteY11" fmla="*/ 23305 h 92587"/>
                    <a:gd name="connsiteX12" fmla="*/ 7676 w 18338"/>
                    <a:gd name="connsiteY12" fmla="*/ 5856 h 92587"/>
                    <a:gd name="connsiteX13" fmla="*/ 4816 w 18338"/>
                    <a:gd name="connsiteY13" fmla="*/ 1660 h 925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8338" h="92587">
                      <a:moveTo>
                        <a:pt x="2622" y="-247"/>
                      </a:moveTo>
                      <a:lnTo>
                        <a:pt x="2622" y="707"/>
                      </a:lnTo>
                      <a:cubicBezTo>
                        <a:pt x="2622" y="1279"/>
                        <a:pt x="2622" y="2137"/>
                        <a:pt x="2622" y="3281"/>
                      </a:cubicBezTo>
                      <a:cubicBezTo>
                        <a:pt x="2622" y="4425"/>
                        <a:pt x="2622" y="8716"/>
                        <a:pt x="2622" y="12817"/>
                      </a:cubicBezTo>
                      <a:cubicBezTo>
                        <a:pt x="2622" y="16917"/>
                        <a:pt x="2050" y="21208"/>
                        <a:pt x="1955" y="26261"/>
                      </a:cubicBezTo>
                      <a:cubicBezTo>
                        <a:pt x="1859" y="31315"/>
                        <a:pt x="1097" y="36464"/>
                        <a:pt x="906" y="41994"/>
                      </a:cubicBezTo>
                      <a:cubicBezTo>
                        <a:pt x="715" y="47525"/>
                        <a:pt x="239" y="52864"/>
                        <a:pt x="-47" y="58204"/>
                      </a:cubicBezTo>
                      <a:cubicBezTo>
                        <a:pt x="-333" y="63220"/>
                        <a:pt x="-333" y="68254"/>
                        <a:pt x="-47" y="73270"/>
                      </a:cubicBezTo>
                      <a:cubicBezTo>
                        <a:pt x="-47" y="82805"/>
                        <a:pt x="2050" y="89671"/>
                        <a:pt x="6818" y="92340"/>
                      </a:cubicBezTo>
                      <a:cubicBezTo>
                        <a:pt x="12968" y="80002"/>
                        <a:pt x="16687" y="66605"/>
                        <a:pt x="17783" y="52864"/>
                      </a:cubicBezTo>
                      <a:cubicBezTo>
                        <a:pt x="18174" y="47439"/>
                        <a:pt x="18174" y="41985"/>
                        <a:pt x="17783" y="36559"/>
                      </a:cubicBezTo>
                      <a:cubicBezTo>
                        <a:pt x="17183" y="32087"/>
                        <a:pt x="16286" y="27663"/>
                        <a:pt x="15114" y="23305"/>
                      </a:cubicBezTo>
                      <a:cubicBezTo>
                        <a:pt x="13378" y="17193"/>
                        <a:pt x="10880" y="11339"/>
                        <a:pt x="7676" y="5856"/>
                      </a:cubicBezTo>
                      <a:cubicBezTo>
                        <a:pt x="6799" y="4406"/>
                        <a:pt x="5836" y="3014"/>
                        <a:pt x="4816" y="1660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105" name="任意多边形: 形状 1104">
                  <a:extLst>
                    <a:ext uri="{FF2B5EF4-FFF2-40B4-BE49-F238E27FC236}">
                      <a16:creationId xmlns:a16="http://schemas.microsoft.com/office/drawing/2014/main" id="{430358F2-4E6E-5C96-EAC8-6BE12A8B9E6F}"/>
                    </a:ext>
                  </a:extLst>
                </p:cNvPr>
                <p:cNvSpPr/>
                <p:nvPr/>
              </p:nvSpPr>
              <p:spPr>
                <a:xfrm>
                  <a:off x="1510768" y="2654741"/>
                  <a:ext cx="18708" cy="65004"/>
                </a:xfrm>
                <a:custGeom>
                  <a:avLst/>
                  <a:gdLst>
                    <a:gd name="connsiteX0" fmla="*/ -262 w 23985"/>
                    <a:gd name="connsiteY0" fmla="*/ -247 h 83338"/>
                    <a:gd name="connsiteX1" fmla="*/ 1645 w 23985"/>
                    <a:gd name="connsiteY1" fmla="*/ 11863 h 83338"/>
                    <a:gd name="connsiteX2" fmla="*/ 3552 w 23985"/>
                    <a:gd name="connsiteY2" fmla="*/ 24450 h 83338"/>
                    <a:gd name="connsiteX3" fmla="*/ 5555 w 23985"/>
                    <a:gd name="connsiteY3" fmla="*/ 39134 h 83338"/>
                    <a:gd name="connsiteX4" fmla="*/ 10608 w 23985"/>
                    <a:gd name="connsiteY4" fmla="*/ 67740 h 83338"/>
                    <a:gd name="connsiteX5" fmla="*/ 20620 w 23985"/>
                    <a:gd name="connsiteY5" fmla="*/ 83092 h 83338"/>
                    <a:gd name="connsiteX6" fmla="*/ 22623 w 23985"/>
                    <a:gd name="connsiteY6" fmla="*/ 72317 h 83338"/>
                    <a:gd name="connsiteX7" fmla="*/ 23576 w 23985"/>
                    <a:gd name="connsiteY7" fmla="*/ 62209 h 83338"/>
                    <a:gd name="connsiteX8" fmla="*/ 22813 w 23985"/>
                    <a:gd name="connsiteY8" fmla="*/ 44188 h 83338"/>
                    <a:gd name="connsiteX9" fmla="*/ 14613 w 23985"/>
                    <a:gd name="connsiteY9" fmla="*/ 17870 h 83338"/>
                    <a:gd name="connsiteX10" fmla="*/ 9369 w 23985"/>
                    <a:gd name="connsiteY10" fmla="*/ 9384 h 83338"/>
                    <a:gd name="connsiteX11" fmla="*/ 4506 w 23985"/>
                    <a:gd name="connsiteY11" fmla="*/ 3663 h 83338"/>
                    <a:gd name="connsiteX12" fmla="*/ -262 w 23985"/>
                    <a:gd name="connsiteY12" fmla="*/ -247 h 833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3985" h="83338">
                      <a:moveTo>
                        <a:pt x="-262" y="-247"/>
                      </a:moveTo>
                      <a:lnTo>
                        <a:pt x="1645" y="11863"/>
                      </a:lnTo>
                      <a:cubicBezTo>
                        <a:pt x="2217" y="15487"/>
                        <a:pt x="2885" y="19682"/>
                        <a:pt x="3552" y="24450"/>
                      </a:cubicBezTo>
                      <a:cubicBezTo>
                        <a:pt x="4220" y="29217"/>
                        <a:pt x="4887" y="33985"/>
                        <a:pt x="5555" y="39134"/>
                      </a:cubicBezTo>
                      <a:cubicBezTo>
                        <a:pt x="6718" y="48755"/>
                        <a:pt x="8406" y="58300"/>
                        <a:pt x="10608" y="67740"/>
                      </a:cubicBezTo>
                      <a:cubicBezTo>
                        <a:pt x="12611" y="76035"/>
                        <a:pt x="15758" y="82233"/>
                        <a:pt x="20620" y="83092"/>
                      </a:cubicBezTo>
                      <a:cubicBezTo>
                        <a:pt x="21383" y="79373"/>
                        <a:pt x="22146" y="75845"/>
                        <a:pt x="22623" y="72317"/>
                      </a:cubicBezTo>
                      <a:cubicBezTo>
                        <a:pt x="23119" y="68970"/>
                        <a:pt x="23443" y="65594"/>
                        <a:pt x="23576" y="62209"/>
                      </a:cubicBezTo>
                      <a:cubicBezTo>
                        <a:pt x="23920" y="56192"/>
                        <a:pt x="23662" y="50157"/>
                        <a:pt x="22813" y="44188"/>
                      </a:cubicBezTo>
                      <a:cubicBezTo>
                        <a:pt x="21650" y="34996"/>
                        <a:pt x="18875" y="26090"/>
                        <a:pt x="14613" y="17870"/>
                      </a:cubicBezTo>
                      <a:cubicBezTo>
                        <a:pt x="13068" y="14924"/>
                        <a:pt x="11314" y="12082"/>
                        <a:pt x="9369" y="9384"/>
                      </a:cubicBezTo>
                      <a:cubicBezTo>
                        <a:pt x="7872" y="7372"/>
                        <a:pt x="6251" y="5465"/>
                        <a:pt x="4506" y="3663"/>
                      </a:cubicBezTo>
                      <a:cubicBezTo>
                        <a:pt x="3028" y="2233"/>
                        <a:pt x="1435" y="926"/>
                        <a:pt x="-262" y="-24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106" name="任意多边形: 形状 1105">
                  <a:extLst>
                    <a:ext uri="{FF2B5EF4-FFF2-40B4-BE49-F238E27FC236}">
                      <a16:creationId xmlns:a16="http://schemas.microsoft.com/office/drawing/2014/main" id="{86C183A3-08AB-D04E-170D-3D811D4E749C}"/>
                    </a:ext>
                  </a:extLst>
                </p:cNvPr>
                <p:cNvSpPr/>
                <p:nvPr/>
              </p:nvSpPr>
              <p:spPr>
                <a:xfrm>
                  <a:off x="1510470" y="2609148"/>
                  <a:ext cx="27228" cy="55658"/>
                </a:xfrm>
                <a:custGeom>
                  <a:avLst/>
                  <a:gdLst>
                    <a:gd name="connsiteX0" fmla="*/ -262 w 34908"/>
                    <a:gd name="connsiteY0" fmla="*/ -247 h 71356"/>
                    <a:gd name="connsiteX1" fmla="*/ 882 w 34908"/>
                    <a:gd name="connsiteY1" fmla="*/ 2614 h 71356"/>
                    <a:gd name="connsiteX2" fmla="*/ 3648 w 34908"/>
                    <a:gd name="connsiteY2" fmla="*/ 10337 h 71356"/>
                    <a:gd name="connsiteX3" fmla="*/ 7652 w 34908"/>
                    <a:gd name="connsiteY3" fmla="*/ 21398 h 71356"/>
                    <a:gd name="connsiteX4" fmla="*/ 10036 w 34908"/>
                    <a:gd name="connsiteY4" fmla="*/ 27787 h 71356"/>
                    <a:gd name="connsiteX5" fmla="*/ 12324 w 34908"/>
                    <a:gd name="connsiteY5" fmla="*/ 34461 h 71356"/>
                    <a:gd name="connsiteX6" fmla="*/ 17283 w 34908"/>
                    <a:gd name="connsiteY6" fmla="*/ 47811 h 71356"/>
                    <a:gd name="connsiteX7" fmla="*/ 22432 w 34908"/>
                    <a:gd name="connsiteY7" fmla="*/ 59730 h 71356"/>
                    <a:gd name="connsiteX8" fmla="*/ 34637 w 34908"/>
                    <a:gd name="connsiteY8" fmla="*/ 71077 h 71356"/>
                    <a:gd name="connsiteX9" fmla="*/ 33207 w 34908"/>
                    <a:gd name="connsiteY9" fmla="*/ 51339 h 71356"/>
                    <a:gd name="connsiteX10" fmla="*/ 31490 w 34908"/>
                    <a:gd name="connsiteY10" fmla="*/ 42757 h 71356"/>
                    <a:gd name="connsiteX11" fmla="*/ 29106 w 34908"/>
                    <a:gd name="connsiteY11" fmla="*/ 35034 h 71356"/>
                    <a:gd name="connsiteX12" fmla="*/ 16711 w 34908"/>
                    <a:gd name="connsiteY12" fmla="*/ 13007 h 71356"/>
                    <a:gd name="connsiteX13" fmla="*/ 4887 w 34908"/>
                    <a:gd name="connsiteY13" fmla="*/ 2518 h 71356"/>
                    <a:gd name="connsiteX14" fmla="*/ 1168 w 34908"/>
                    <a:gd name="connsiteY14" fmla="*/ 325 h 713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34908" h="71356">
                      <a:moveTo>
                        <a:pt x="-262" y="-247"/>
                      </a:moveTo>
                      <a:cubicBezTo>
                        <a:pt x="-262" y="-247"/>
                        <a:pt x="215" y="802"/>
                        <a:pt x="882" y="2614"/>
                      </a:cubicBezTo>
                      <a:lnTo>
                        <a:pt x="3648" y="10337"/>
                      </a:lnTo>
                      <a:cubicBezTo>
                        <a:pt x="4982" y="13579"/>
                        <a:pt x="6222" y="17298"/>
                        <a:pt x="7652" y="21398"/>
                      </a:cubicBezTo>
                      <a:cubicBezTo>
                        <a:pt x="8415" y="23496"/>
                        <a:pt x="9273" y="25594"/>
                        <a:pt x="10036" y="27787"/>
                      </a:cubicBezTo>
                      <a:lnTo>
                        <a:pt x="12324" y="34461"/>
                      </a:lnTo>
                      <a:cubicBezTo>
                        <a:pt x="13946" y="38848"/>
                        <a:pt x="15567" y="43329"/>
                        <a:pt x="17283" y="47811"/>
                      </a:cubicBezTo>
                      <a:cubicBezTo>
                        <a:pt x="18999" y="52292"/>
                        <a:pt x="20811" y="56202"/>
                        <a:pt x="22432" y="59730"/>
                      </a:cubicBezTo>
                      <a:cubicBezTo>
                        <a:pt x="25960" y="66786"/>
                        <a:pt x="30060" y="71554"/>
                        <a:pt x="34637" y="71077"/>
                      </a:cubicBezTo>
                      <a:cubicBezTo>
                        <a:pt x="34723" y="64469"/>
                        <a:pt x="34246" y="57861"/>
                        <a:pt x="33207" y="51339"/>
                      </a:cubicBezTo>
                      <a:cubicBezTo>
                        <a:pt x="32758" y="48288"/>
                        <a:pt x="32186" y="45427"/>
                        <a:pt x="31490" y="42757"/>
                      </a:cubicBezTo>
                      <a:cubicBezTo>
                        <a:pt x="30823" y="39992"/>
                        <a:pt x="29869" y="37417"/>
                        <a:pt x="29106" y="35034"/>
                      </a:cubicBezTo>
                      <a:cubicBezTo>
                        <a:pt x="26284" y="27024"/>
                        <a:pt x="22089" y="19577"/>
                        <a:pt x="16711" y="13007"/>
                      </a:cubicBezTo>
                      <a:cubicBezTo>
                        <a:pt x="13288" y="8964"/>
                        <a:pt x="9311" y="5436"/>
                        <a:pt x="4887" y="2518"/>
                      </a:cubicBezTo>
                      <a:cubicBezTo>
                        <a:pt x="3686" y="1717"/>
                        <a:pt x="2446" y="983"/>
                        <a:pt x="1168" y="325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107" name="任意多边形: 形状 1106">
                  <a:extLst>
                    <a:ext uri="{FF2B5EF4-FFF2-40B4-BE49-F238E27FC236}">
                      <a16:creationId xmlns:a16="http://schemas.microsoft.com/office/drawing/2014/main" id="{13889AA5-B9B3-581F-2261-69CAC3F4A19B}"/>
                    </a:ext>
                  </a:extLst>
                </p:cNvPr>
                <p:cNvSpPr/>
                <p:nvPr/>
              </p:nvSpPr>
              <p:spPr>
                <a:xfrm>
                  <a:off x="1501247" y="2564449"/>
                  <a:ext cx="35179" cy="44338"/>
                </a:xfrm>
                <a:custGeom>
                  <a:avLst/>
                  <a:gdLst>
                    <a:gd name="connsiteX0" fmla="*/ -262 w 45101"/>
                    <a:gd name="connsiteY0" fmla="*/ -247 h 56844"/>
                    <a:gd name="connsiteX1" fmla="*/ 5364 w 45101"/>
                    <a:gd name="connsiteY1" fmla="*/ 8430 h 56844"/>
                    <a:gd name="connsiteX2" fmla="*/ 10990 w 45101"/>
                    <a:gd name="connsiteY2" fmla="*/ 17966 h 56844"/>
                    <a:gd name="connsiteX3" fmla="*/ 17664 w 45101"/>
                    <a:gd name="connsiteY3" fmla="*/ 28741 h 56844"/>
                    <a:gd name="connsiteX4" fmla="*/ 31681 w 45101"/>
                    <a:gd name="connsiteY4" fmla="*/ 49050 h 56844"/>
                    <a:gd name="connsiteX5" fmla="*/ 38451 w 45101"/>
                    <a:gd name="connsiteY5" fmla="*/ 55248 h 56844"/>
                    <a:gd name="connsiteX6" fmla="*/ 44840 w 45101"/>
                    <a:gd name="connsiteY6" fmla="*/ 56202 h 56844"/>
                    <a:gd name="connsiteX7" fmla="*/ 39882 w 45101"/>
                    <a:gd name="connsiteY7" fmla="*/ 38657 h 56844"/>
                    <a:gd name="connsiteX8" fmla="*/ 33016 w 45101"/>
                    <a:gd name="connsiteY8" fmla="*/ 25022 h 56844"/>
                    <a:gd name="connsiteX9" fmla="*/ 25293 w 45101"/>
                    <a:gd name="connsiteY9" fmla="*/ 15486 h 56844"/>
                    <a:gd name="connsiteX10" fmla="*/ 17569 w 45101"/>
                    <a:gd name="connsiteY10" fmla="*/ 8621 h 56844"/>
                    <a:gd name="connsiteX11" fmla="*/ 4887 w 45101"/>
                    <a:gd name="connsiteY11" fmla="*/ 1851 h 56844"/>
                    <a:gd name="connsiteX12" fmla="*/ -262 w 45101"/>
                    <a:gd name="connsiteY12" fmla="*/ -247 h 568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5101" h="56844">
                      <a:moveTo>
                        <a:pt x="-262" y="-247"/>
                      </a:moveTo>
                      <a:cubicBezTo>
                        <a:pt x="-262" y="-247"/>
                        <a:pt x="1836" y="3186"/>
                        <a:pt x="5364" y="8430"/>
                      </a:cubicBezTo>
                      <a:lnTo>
                        <a:pt x="10990" y="17966"/>
                      </a:lnTo>
                      <a:cubicBezTo>
                        <a:pt x="13183" y="21398"/>
                        <a:pt x="15281" y="25022"/>
                        <a:pt x="17664" y="28741"/>
                      </a:cubicBezTo>
                      <a:cubicBezTo>
                        <a:pt x="21888" y="35815"/>
                        <a:pt x="26570" y="42595"/>
                        <a:pt x="31681" y="49050"/>
                      </a:cubicBezTo>
                      <a:cubicBezTo>
                        <a:pt x="33560" y="51491"/>
                        <a:pt x="35848" y="53589"/>
                        <a:pt x="38451" y="55248"/>
                      </a:cubicBezTo>
                      <a:cubicBezTo>
                        <a:pt x="40292" y="56612"/>
                        <a:pt x="42685" y="56965"/>
                        <a:pt x="44840" y="56202"/>
                      </a:cubicBezTo>
                      <a:cubicBezTo>
                        <a:pt x="43658" y="50233"/>
                        <a:pt x="42008" y="44359"/>
                        <a:pt x="39882" y="38657"/>
                      </a:cubicBezTo>
                      <a:cubicBezTo>
                        <a:pt x="37965" y="33937"/>
                        <a:pt x="35667" y="29379"/>
                        <a:pt x="33016" y="25022"/>
                      </a:cubicBezTo>
                      <a:cubicBezTo>
                        <a:pt x="30699" y="21637"/>
                        <a:pt x="28115" y="18452"/>
                        <a:pt x="25293" y="15486"/>
                      </a:cubicBezTo>
                      <a:cubicBezTo>
                        <a:pt x="22918" y="12979"/>
                        <a:pt x="20334" y="10690"/>
                        <a:pt x="17569" y="8621"/>
                      </a:cubicBezTo>
                      <a:cubicBezTo>
                        <a:pt x="13717" y="5722"/>
                        <a:pt x="9445" y="3434"/>
                        <a:pt x="4887" y="1851"/>
                      </a:cubicBezTo>
                      <a:cubicBezTo>
                        <a:pt x="3247" y="983"/>
                        <a:pt x="1521" y="278"/>
                        <a:pt x="-262" y="-24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108" name="任意多边形: 形状 1107">
                  <a:extLst>
                    <a:ext uri="{FF2B5EF4-FFF2-40B4-BE49-F238E27FC236}">
                      <a16:creationId xmlns:a16="http://schemas.microsoft.com/office/drawing/2014/main" id="{09AD088E-7511-3045-C3E8-46A28545E267}"/>
                    </a:ext>
                  </a:extLst>
                </p:cNvPr>
                <p:cNvSpPr/>
                <p:nvPr/>
              </p:nvSpPr>
              <p:spPr>
                <a:xfrm>
                  <a:off x="1483323" y="2522810"/>
                  <a:ext cx="40013" cy="31819"/>
                </a:xfrm>
                <a:custGeom>
                  <a:avLst/>
                  <a:gdLst>
                    <a:gd name="connsiteX0" fmla="*/ -262 w 51299"/>
                    <a:gd name="connsiteY0" fmla="*/ -70 h 40793"/>
                    <a:gd name="connsiteX1" fmla="*/ 21383 w 51299"/>
                    <a:gd name="connsiteY1" fmla="*/ 21480 h 40793"/>
                    <a:gd name="connsiteX2" fmla="*/ 29774 w 51299"/>
                    <a:gd name="connsiteY2" fmla="*/ 29585 h 40793"/>
                    <a:gd name="connsiteX3" fmla="*/ 37879 w 51299"/>
                    <a:gd name="connsiteY3" fmla="*/ 36355 h 40793"/>
                    <a:gd name="connsiteX4" fmla="*/ 51038 w 51299"/>
                    <a:gd name="connsiteY4" fmla="*/ 39406 h 40793"/>
                    <a:gd name="connsiteX5" fmla="*/ 43219 w 51299"/>
                    <a:gd name="connsiteY5" fmla="*/ 24817 h 40793"/>
                    <a:gd name="connsiteX6" fmla="*/ 34446 w 51299"/>
                    <a:gd name="connsiteY6" fmla="*/ 14329 h 40793"/>
                    <a:gd name="connsiteX7" fmla="*/ 17283 w 51299"/>
                    <a:gd name="connsiteY7" fmla="*/ 2887 h 40793"/>
                    <a:gd name="connsiteX8" fmla="*/ 4601 w 51299"/>
                    <a:gd name="connsiteY8" fmla="*/ -165 h 40793"/>
                    <a:gd name="connsiteX9" fmla="*/ -262 w 51299"/>
                    <a:gd name="connsiteY9" fmla="*/ -70 h 407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1299" h="40793">
                      <a:moveTo>
                        <a:pt x="-262" y="-70"/>
                      </a:moveTo>
                      <a:lnTo>
                        <a:pt x="21383" y="21480"/>
                      </a:lnTo>
                      <a:cubicBezTo>
                        <a:pt x="24149" y="24341"/>
                        <a:pt x="26914" y="27106"/>
                        <a:pt x="29774" y="29585"/>
                      </a:cubicBezTo>
                      <a:cubicBezTo>
                        <a:pt x="32320" y="32017"/>
                        <a:pt x="35028" y="34276"/>
                        <a:pt x="37879" y="36355"/>
                      </a:cubicBezTo>
                      <a:cubicBezTo>
                        <a:pt x="43124" y="40074"/>
                        <a:pt x="47414" y="41886"/>
                        <a:pt x="51038" y="39406"/>
                      </a:cubicBezTo>
                      <a:cubicBezTo>
                        <a:pt x="48864" y="34324"/>
                        <a:pt x="46251" y="29442"/>
                        <a:pt x="43219" y="24817"/>
                      </a:cubicBezTo>
                      <a:cubicBezTo>
                        <a:pt x="40578" y="21089"/>
                        <a:pt x="37650" y="17580"/>
                        <a:pt x="34446" y="14329"/>
                      </a:cubicBezTo>
                      <a:cubicBezTo>
                        <a:pt x="29555" y="9399"/>
                        <a:pt x="23719" y="5509"/>
                        <a:pt x="17283" y="2887"/>
                      </a:cubicBezTo>
                      <a:cubicBezTo>
                        <a:pt x="13250" y="1180"/>
                        <a:pt x="8968" y="150"/>
                        <a:pt x="4601" y="-165"/>
                      </a:cubicBezTo>
                      <a:cubicBezTo>
                        <a:pt x="2980" y="-298"/>
                        <a:pt x="1350" y="-270"/>
                        <a:pt x="-262" y="-70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109" name="任意多边形: 形状 1108">
                  <a:extLst>
                    <a:ext uri="{FF2B5EF4-FFF2-40B4-BE49-F238E27FC236}">
                      <a16:creationId xmlns:a16="http://schemas.microsoft.com/office/drawing/2014/main" id="{3D8DF081-002C-F99B-B748-D10ED68E6FB9}"/>
                    </a:ext>
                  </a:extLst>
                </p:cNvPr>
                <p:cNvSpPr/>
                <p:nvPr/>
              </p:nvSpPr>
              <p:spPr>
                <a:xfrm>
                  <a:off x="1457515" y="2485059"/>
                  <a:ext cx="41798" cy="21086"/>
                </a:xfrm>
                <a:custGeom>
                  <a:avLst/>
                  <a:gdLst>
                    <a:gd name="connsiteX0" fmla="*/ -262 w 53587"/>
                    <a:gd name="connsiteY0" fmla="*/ 2082 h 27033"/>
                    <a:gd name="connsiteX1" fmla="*/ 1645 w 53587"/>
                    <a:gd name="connsiteY1" fmla="*/ 3227 h 27033"/>
                    <a:gd name="connsiteX2" fmla="*/ 6890 w 53587"/>
                    <a:gd name="connsiteY2" fmla="*/ 6468 h 27033"/>
                    <a:gd name="connsiteX3" fmla="*/ 23195 w 53587"/>
                    <a:gd name="connsiteY3" fmla="*/ 16004 h 27033"/>
                    <a:gd name="connsiteX4" fmla="*/ 32253 w 53587"/>
                    <a:gd name="connsiteY4" fmla="*/ 21153 h 27033"/>
                    <a:gd name="connsiteX5" fmla="*/ 40835 w 53587"/>
                    <a:gd name="connsiteY5" fmla="*/ 25253 h 27033"/>
                    <a:gd name="connsiteX6" fmla="*/ 48177 w 53587"/>
                    <a:gd name="connsiteY6" fmla="*/ 26779 h 27033"/>
                    <a:gd name="connsiteX7" fmla="*/ 53326 w 53587"/>
                    <a:gd name="connsiteY7" fmla="*/ 24490 h 27033"/>
                    <a:gd name="connsiteX8" fmla="*/ 16138 w 53587"/>
                    <a:gd name="connsiteY8" fmla="*/ 175 h 27033"/>
                    <a:gd name="connsiteX9" fmla="*/ 4124 w 53587"/>
                    <a:gd name="connsiteY9" fmla="*/ 175 h 27033"/>
                    <a:gd name="connsiteX10" fmla="*/ -262 w 53587"/>
                    <a:gd name="connsiteY10" fmla="*/ 2082 h 270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3587" h="27033">
                      <a:moveTo>
                        <a:pt x="-262" y="2082"/>
                      </a:moveTo>
                      <a:lnTo>
                        <a:pt x="1645" y="3227"/>
                      </a:lnTo>
                      <a:lnTo>
                        <a:pt x="6890" y="6468"/>
                      </a:lnTo>
                      <a:cubicBezTo>
                        <a:pt x="11371" y="9043"/>
                        <a:pt x="17092" y="12762"/>
                        <a:pt x="23195" y="16004"/>
                      </a:cubicBezTo>
                      <a:cubicBezTo>
                        <a:pt x="26151" y="17815"/>
                        <a:pt x="29297" y="19627"/>
                        <a:pt x="32253" y="21153"/>
                      </a:cubicBezTo>
                      <a:cubicBezTo>
                        <a:pt x="35018" y="22717"/>
                        <a:pt x="37879" y="24090"/>
                        <a:pt x="40835" y="25253"/>
                      </a:cubicBezTo>
                      <a:cubicBezTo>
                        <a:pt x="43181" y="26159"/>
                        <a:pt x="45660" y="26674"/>
                        <a:pt x="48177" y="26779"/>
                      </a:cubicBezTo>
                      <a:cubicBezTo>
                        <a:pt x="50160" y="26883"/>
                        <a:pt x="52077" y="26035"/>
                        <a:pt x="53326" y="24490"/>
                      </a:cubicBezTo>
                      <a:cubicBezTo>
                        <a:pt x="44830" y="11589"/>
                        <a:pt x="31366" y="2778"/>
                        <a:pt x="16138" y="175"/>
                      </a:cubicBezTo>
                      <a:cubicBezTo>
                        <a:pt x="12153" y="-387"/>
                        <a:pt x="8110" y="-387"/>
                        <a:pt x="4124" y="175"/>
                      </a:cubicBezTo>
                      <a:cubicBezTo>
                        <a:pt x="2608" y="681"/>
                        <a:pt x="1140" y="1319"/>
                        <a:pt x="-262" y="2082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110" name="任意多边形: 形状 1109">
                  <a:extLst>
                    <a:ext uri="{FF2B5EF4-FFF2-40B4-BE49-F238E27FC236}">
                      <a16:creationId xmlns:a16="http://schemas.microsoft.com/office/drawing/2014/main" id="{FBFF91FD-CE56-7C5A-21E8-2ABD7AE827A6}"/>
                    </a:ext>
                  </a:extLst>
                </p:cNvPr>
                <p:cNvSpPr/>
                <p:nvPr/>
              </p:nvSpPr>
              <p:spPr>
                <a:xfrm>
                  <a:off x="1425088" y="2453716"/>
                  <a:ext cx="40831" cy="13049"/>
                </a:xfrm>
                <a:custGeom>
                  <a:avLst/>
                  <a:gdLst>
                    <a:gd name="connsiteX0" fmla="*/ -262 w 52348"/>
                    <a:gd name="connsiteY0" fmla="*/ 5364 h 16729"/>
                    <a:gd name="connsiteX1" fmla="*/ 6985 w 52348"/>
                    <a:gd name="connsiteY1" fmla="*/ 7653 h 16729"/>
                    <a:gd name="connsiteX2" fmla="*/ 14518 w 52348"/>
                    <a:gd name="connsiteY2" fmla="*/ 9941 h 16729"/>
                    <a:gd name="connsiteX3" fmla="*/ 23290 w 52348"/>
                    <a:gd name="connsiteY3" fmla="*/ 12516 h 16729"/>
                    <a:gd name="connsiteX4" fmla="*/ 32825 w 52348"/>
                    <a:gd name="connsiteY4" fmla="*/ 14899 h 16729"/>
                    <a:gd name="connsiteX5" fmla="*/ 41216 w 52348"/>
                    <a:gd name="connsiteY5" fmla="*/ 16330 h 16729"/>
                    <a:gd name="connsiteX6" fmla="*/ 52086 w 52348"/>
                    <a:gd name="connsiteY6" fmla="*/ 12516 h 16729"/>
                    <a:gd name="connsiteX7" fmla="*/ 13946 w 52348"/>
                    <a:gd name="connsiteY7" fmla="*/ 25 h 16729"/>
                    <a:gd name="connsiteX8" fmla="*/ -262 w 52348"/>
                    <a:gd name="connsiteY8" fmla="*/ 5364 h 167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2348" h="16729">
                      <a:moveTo>
                        <a:pt x="-262" y="5364"/>
                      </a:moveTo>
                      <a:cubicBezTo>
                        <a:pt x="-262" y="5364"/>
                        <a:pt x="2503" y="6413"/>
                        <a:pt x="6985" y="7653"/>
                      </a:cubicBezTo>
                      <a:lnTo>
                        <a:pt x="14518" y="9941"/>
                      </a:lnTo>
                      <a:lnTo>
                        <a:pt x="23290" y="12516"/>
                      </a:lnTo>
                      <a:cubicBezTo>
                        <a:pt x="26341" y="13374"/>
                        <a:pt x="29393" y="14232"/>
                        <a:pt x="32825" y="14899"/>
                      </a:cubicBezTo>
                      <a:cubicBezTo>
                        <a:pt x="35591" y="15538"/>
                        <a:pt x="38394" y="16015"/>
                        <a:pt x="41216" y="16330"/>
                      </a:cubicBezTo>
                      <a:cubicBezTo>
                        <a:pt x="46366" y="16807"/>
                        <a:pt x="50752" y="16330"/>
                        <a:pt x="52086" y="12516"/>
                      </a:cubicBezTo>
                      <a:cubicBezTo>
                        <a:pt x="41741" y="3095"/>
                        <a:pt x="27858" y="-1444"/>
                        <a:pt x="13946" y="25"/>
                      </a:cubicBezTo>
                      <a:cubicBezTo>
                        <a:pt x="8873" y="730"/>
                        <a:pt x="4019" y="2561"/>
                        <a:pt x="-262" y="5364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111" name="任意多边形: 形状 1110">
                  <a:extLst>
                    <a:ext uri="{FF2B5EF4-FFF2-40B4-BE49-F238E27FC236}">
                      <a16:creationId xmlns:a16="http://schemas.microsoft.com/office/drawing/2014/main" id="{81FEE928-BCFA-1252-6EEB-1D0E161D8FD9}"/>
                    </a:ext>
                  </a:extLst>
                </p:cNvPr>
                <p:cNvSpPr/>
                <p:nvPr/>
              </p:nvSpPr>
              <p:spPr>
                <a:xfrm>
                  <a:off x="1387528" y="2429526"/>
                  <a:ext cx="37335" cy="9007"/>
                </a:xfrm>
                <a:custGeom>
                  <a:avLst/>
                  <a:gdLst>
                    <a:gd name="connsiteX0" fmla="*/ -262 w 47866"/>
                    <a:gd name="connsiteY0" fmla="*/ 11300 h 11547"/>
                    <a:gd name="connsiteX1" fmla="*/ 7080 w 47866"/>
                    <a:gd name="connsiteY1" fmla="*/ 11300 h 11547"/>
                    <a:gd name="connsiteX2" fmla="*/ 14232 w 47866"/>
                    <a:gd name="connsiteY2" fmla="*/ 11300 h 11547"/>
                    <a:gd name="connsiteX3" fmla="*/ 22527 w 47866"/>
                    <a:gd name="connsiteY3" fmla="*/ 11300 h 11547"/>
                    <a:gd name="connsiteX4" fmla="*/ 31014 w 47866"/>
                    <a:gd name="connsiteY4" fmla="*/ 11300 h 11547"/>
                    <a:gd name="connsiteX5" fmla="*/ 38737 w 47866"/>
                    <a:gd name="connsiteY5" fmla="*/ 10537 h 11547"/>
                    <a:gd name="connsiteX6" fmla="*/ 47605 w 47866"/>
                    <a:gd name="connsiteY6" fmla="*/ 4340 h 11547"/>
                    <a:gd name="connsiteX7" fmla="*/ 36735 w 47866"/>
                    <a:gd name="connsiteY7" fmla="*/ 716 h 11547"/>
                    <a:gd name="connsiteX8" fmla="*/ 27199 w 47866"/>
                    <a:gd name="connsiteY8" fmla="*/ -237 h 11547"/>
                    <a:gd name="connsiteX9" fmla="*/ 18999 w 47866"/>
                    <a:gd name="connsiteY9" fmla="*/ 621 h 11547"/>
                    <a:gd name="connsiteX10" fmla="*/ 12229 w 47866"/>
                    <a:gd name="connsiteY10" fmla="*/ 2719 h 11547"/>
                    <a:gd name="connsiteX11" fmla="*/ 3361 w 47866"/>
                    <a:gd name="connsiteY11" fmla="*/ 8154 h 11547"/>
                    <a:gd name="connsiteX12" fmla="*/ -262 w 47866"/>
                    <a:gd name="connsiteY12" fmla="*/ 11300 h 115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7866" h="11547">
                      <a:moveTo>
                        <a:pt x="-262" y="11300"/>
                      </a:moveTo>
                      <a:lnTo>
                        <a:pt x="7080" y="11300"/>
                      </a:lnTo>
                      <a:cubicBezTo>
                        <a:pt x="9178" y="11300"/>
                        <a:pt x="11562" y="11300"/>
                        <a:pt x="14232" y="11300"/>
                      </a:cubicBezTo>
                      <a:cubicBezTo>
                        <a:pt x="16901" y="11300"/>
                        <a:pt x="19667" y="11300"/>
                        <a:pt x="22527" y="11300"/>
                      </a:cubicBezTo>
                      <a:cubicBezTo>
                        <a:pt x="25388" y="11300"/>
                        <a:pt x="28248" y="11300"/>
                        <a:pt x="31014" y="11300"/>
                      </a:cubicBezTo>
                      <a:cubicBezTo>
                        <a:pt x="33598" y="11205"/>
                        <a:pt x="36182" y="10948"/>
                        <a:pt x="38737" y="10537"/>
                      </a:cubicBezTo>
                      <a:cubicBezTo>
                        <a:pt x="43314" y="9584"/>
                        <a:pt x="46842" y="7772"/>
                        <a:pt x="47605" y="4340"/>
                      </a:cubicBezTo>
                      <a:cubicBezTo>
                        <a:pt x="44077" y="2862"/>
                        <a:pt x="40444" y="1651"/>
                        <a:pt x="36735" y="716"/>
                      </a:cubicBezTo>
                      <a:cubicBezTo>
                        <a:pt x="33598" y="58"/>
                        <a:pt x="30403" y="-256"/>
                        <a:pt x="27199" y="-237"/>
                      </a:cubicBezTo>
                      <a:cubicBezTo>
                        <a:pt x="24444" y="-304"/>
                        <a:pt x="21688" y="-18"/>
                        <a:pt x="18999" y="621"/>
                      </a:cubicBezTo>
                      <a:cubicBezTo>
                        <a:pt x="16692" y="1155"/>
                        <a:pt x="14432" y="1851"/>
                        <a:pt x="12229" y="2719"/>
                      </a:cubicBezTo>
                      <a:cubicBezTo>
                        <a:pt x="9016" y="4063"/>
                        <a:pt x="6022" y="5903"/>
                        <a:pt x="3361" y="8154"/>
                      </a:cubicBezTo>
                      <a:cubicBezTo>
                        <a:pt x="2045" y="9069"/>
                        <a:pt x="835" y="10127"/>
                        <a:pt x="-262" y="11300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</p:grpSp>
          <p:sp>
            <p:nvSpPr>
              <p:cNvPr id="1089" name="任意多边形: 形状 1088">
                <a:extLst>
                  <a:ext uri="{FF2B5EF4-FFF2-40B4-BE49-F238E27FC236}">
                    <a16:creationId xmlns:a16="http://schemas.microsoft.com/office/drawing/2014/main" id="{3DF34D67-41E7-DB95-0109-003B3B122392}"/>
                  </a:ext>
                </a:extLst>
              </p:cNvPr>
              <p:cNvSpPr/>
              <p:nvPr/>
            </p:nvSpPr>
            <p:spPr>
              <a:xfrm>
                <a:off x="1338440" y="2404320"/>
                <a:ext cx="63292" cy="13731"/>
              </a:xfrm>
              <a:custGeom>
                <a:avLst/>
                <a:gdLst>
                  <a:gd name="connsiteX0" fmla="*/ -262 w 81144"/>
                  <a:gd name="connsiteY0" fmla="*/ 1660 h 17604"/>
                  <a:gd name="connsiteX1" fmla="*/ 9845 w 81144"/>
                  <a:gd name="connsiteY1" fmla="*/ 421 h 17604"/>
                  <a:gd name="connsiteX2" fmla="*/ 20811 w 81144"/>
                  <a:gd name="connsiteY2" fmla="*/ -247 h 17604"/>
                  <a:gd name="connsiteX3" fmla="*/ 27200 w 81144"/>
                  <a:gd name="connsiteY3" fmla="*/ -247 h 17604"/>
                  <a:gd name="connsiteX4" fmla="*/ 33970 w 81144"/>
                  <a:gd name="connsiteY4" fmla="*/ -247 h 17604"/>
                  <a:gd name="connsiteX5" fmla="*/ 40930 w 81144"/>
                  <a:gd name="connsiteY5" fmla="*/ 421 h 17604"/>
                  <a:gd name="connsiteX6" fmla="*/ 47986 w 81144"/>
                  <a:gd name="connsiteY6" fmla="*/ 1565 h 17604"/>
                  <a:gd name="connsiteX7" fmla="*/ 61431 w 81144"/>
                  <a:gd name="connsiteY7" fmla="*/ 5188 h 17604"/>
                  <a:gd name="connsiteX8" fmla="*/ 72873 w 81144"/>
                  <a:gd name="connsiteY8" fmla="*/ 10528 h 17604"/>
                  <a:gd name="connsiteX9" fmla="*/ 77355 w 81144"/>
                  <a:gd name="connsiteY9" fmla="*/ 13579 h 17604"/>
                  <a:gd name="connsiteX10" fmla="*/ 80883 w 81144"/>
                  <a:gd name="connsiteY10" fmla="*/ 17107 h 17604"/>
                  <a:gd name="connsiteX11" fmla="*/ 70775 w 81144"/>
                  <a:gd name="connsiteY11" fmla="*/ 17107 h 17604"/>
                  <a:gd name="connsiteX12" fmla="*/ 58761 w 81144"/>
                  <a:gd name="connsiteY12" fmla="*/ 15010 h 17604"/>
                  <a:gd name="connsiteX13" fmla="*/ 52277 w 81144"/>
                  <a:gd name="connsiteY13" fmla="*/ 13579 h 17604"/>
                  <a:gd name="connsiteX14" fmla="*/ 45603 w 81144"/>
                  <a:gd name="connsiteY14" fmla="*/ 11958 h 17604"/>
                  <a:gd name="connsiteX15" fmla="*/ 39023 w 81144"/>
                  <a:gd name="connsiteY15" fmla="*/ 10242 h 17604"/>
                  <a:gd name="connsiteX16" fmla="*/ 32348 w 81144"/>
                  <a:gd name="connsiteY16" fmla="*/ 8716 h 17604"/>
                  <a:gd name="connsiteX17" fmla="*/ 25960 w 81144"/>
                  <a:gd name="connsiteY17" fmla="*/ 7095 h 17604"/>
                  <a:gd name="connsiteX18" fmla="*/ 19953 w 81144"/>
                  <a:gd name="connsiteY18" fmla="*/ 5760 h 17604"/>
                  <a:gd name="connsiteX19" fmla="*/ 9559 w 81144"/>
                  <a:gd name="connsiteY19" fmla="*/ 3472 h 17604"/>
                  <a:gd name="connsiteX20" fmla="*/ -262 w 81144"/>
                  <a:gd name="connsiteY20" fmla="*/ 1660 h 17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81144" h="17604">
                    <a:moveTo>
                      <a:pt x="-262" y="1660"/>
                    </a:moveTo>
                    <a:lnTo>
                      <a:pt x="9845" y="421"/>
                    </a:lnTo>
                    <a:cubicBezTo>
                      <a:pt x="13488" y="-18"/>
                      <a:pt x="17149" y="-247"/>
                      <a:pt x="20811" y="-247"/>
                    </a:cubicBezTo>
                    <a:lnTo>
                      <a:pt x="27200" y="-247"/>
                    </a:lnTo>
                    <a:lnTo>
                      <a:pt x="33970" y="-247"/>
                    </a:lnTo>
                    <a:cubicBezTo>
                      <a:pt x="36258" y="-247"/>
                      <a:pt x="38547" y="-247"/>
                      <a:pt x="40930" y="421"/>
                    </a:cubicBezTo>
                    <a:cubicBezTo>
                      <a:pt x="43314" y="1088"/>
                      <a:pt x="45603" y="1184"/>
                      <a:pt x="47986" y="1565"/>
                    </a:cubicBezTo>
                    <a:cubicBezTo>
                      <a:pt x="52544" y="2461"/>
                      <a:pt x="57035" y="3663"/>
                      <a:pt x="61431" y="5188"/>
                    </a:cubicBezTo>
                    <a:cubicBezTo>
                      <a:pt x="65417" y="6561"/>
                      <a:pt x="69259" y="8354"/>
                      <a:pt x="72873" y="10528"/>
                    </a:cubicBezTo>
                    <a:cubicBezTo>
                      <a:pt x="74437" y="11443"/>
                      <a:pt x="75934" y="12464"/>
                      <a:pt x="77355" y="13579"/>
                    </a:cubicBezTo>
                    <a:cubicBezTo>
                      <a:pt x="78623" y="14657"/>
                      <a:pt x="79806" y="15839"/>
                      <a:pt x="80883" y="17107"/>
                    </a:cubicBezTo>
                    <a:cubicBezTo>
                      <a:pt x="77526" y="17441"/>
                      <a:pt x="74132" y="17441"/>
                      <a:pt x="70775" y="17107"/>
                    </a:cubicBezTo>
                    <a:cubicBezTo>
                      <a:pt x="67057" y="17107"/>
                      <a:pt x="62957" y="15868"/>
                      <a:pt x="58761" y="15010"/>
                    </a:cubicBezTo>
                    <a:lnTo>
                      <a:pt x="52277" y="13579"/>
                    </a:lnTo>
                    <a:lnTo>
                      <a:pt x="45603" y="11958"/>
                    </a:lnTo>
                    <a:cubicBezTo>
                      <a:pt x="43381" y="11453"/>
                      <a:pt x="41188" y="10881"/>
                      <a:pt x="39023" y="10242"/>
                    </a:cubicBezTo>
                    <a:lnTo>
                      <a:pt x="32348" y="8716"/>
                    </a:lnTo>
                    <a:lnTo>
                      <a:pt x="25960" y="7095"/>
                    </a:lnTo>
                    <a:lnTo>
                      <a:pt x="19953" y="5760"/>
                    </a:lnTo>
                    <a:cubicBezTo>
                      <a:pt x="16139" y="4902"/>
                      <a:pt x="12611" y="3949"/>
                      <a:pt x="9559" y="3472"/>
                    </a:cubicBezTo>
                    <a:cubicBezTo>
                      <a:pt x="3266" y="2614"/>
                      <a:pt x="-262" y="1660"/>
                      <a:pt x="-262" y="166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</p:grpSp>
      <p:sp>
        <p:nvSpPr>
          <p:cNvPr id="1082" name="文本框 1081">
            <a:extLst>
              <a:ext uri="{FF2B5EF4-FFF2-40B4-BE49-F238E27FC236}">
                <a16:creationId xmlns:a16="http://schemas.microsoft.com/office/drawing/2014/main" id="{815D5D34-9533-7803-F756-4C894E690069}"/>
              </a:ext>
            </a:extLst>
          </p:cNvPr>
          <p:cNvSpPr txBox="1"/>
          <p:nvPr/>
        </p:nvSpPr>
        <p:spPr>
          <a:xfrm>
            <a:off x="9349351" y="2268353"/>
            <a:ext cx="2063268" cy="526298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/>
          <a:p>
            <a:pPr marR="0" lvl="0" indent="0" algn="ctr" fontAlgn="auto">
              <a:lnSpc>
                <a:spcPct val="11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r>
              <a:rPr lang="zh-CN" altLang="en-US" sz="1600" spc="300" dirty="0">
                <a:solidFill>
                  <a:schemeClr val="accent1"/>
                </a:solidFill>
                <a:latin typeface="+mj-ea"/>
                <a:ea typeface="+mj-ea"/>
              </a:rPr>
              <a:t>在此输入</a:t>
            </a:r>
            <a:br>
              <a:rPr lang="en-US" altLang="zh-CN" sz="1600" spc="300" dirty="0">
                <a:solidFill>
                  <a:schemeClr val="accent1"/>
                </a:solidFill>
                <a:latin typeface="+mj-ea"/>
                <a:ea typeface="+mj-ea"/>
              </a:rPr>
            </a:br>
            <a:r>
              <a:rPr lang="zh-CN" altLang="en-US" sz="1600" spc="300" dirty="0">
                <a:solidFill>
                  <a:schemeClr val="accent1"/>
                </a:solidFill>
                <a:latin typeface="+mj-ea"/>
                <a:ea typeface="+mj-ea"/>
              </a:rPr>
              <a:t>所获荣誉或奖项</a:t>
            </a:r>
          </a:p>
        </p:txBody>
      </p:sp>
      <p:grpSp>
        <p:nvGrpSpPr>
          <p:cNvPr id="1139" name="组合 1138">
            <a:extLst>
              <a:ext uri="{FF2B5EF4-FFF2-40B4-BE49-F238E27FC236}">
                <a16:creationId xmlns:a16="http://schemas.microsoft.com/office/drawing/2014/main" id="{A7945A16-E9BB-E8E6-AB71-E7C25E2B46A8}"/>
              </a:ext>
            </a:extLst>
          </p:cNvPr>
          <p:cNvGrpSpPr/>
          <p:nvPr/>
        </p:nvGrpSpPr>
        <p:grpSpPr>
          <a:xfrm>
            <a:off x="9179571" y="3321709"/>
            <a:ext cx="2402829" cy="667714"/>
            <a:chOff x="1382497" y="2396425"/>
            <a:chExt cx="2111963" cy="517503"/>
          </a:xfr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accent2"/>
              </a:gs>
            </a:gsLst>
            <a:lin ang="2700000" scaled="1"/>
          </a:gradFill>
        </p:grpSpPr>
        <p:grpSp>
          <p:nvGrpSpPr>
            <p:cNvPr id="1141" name="组合 1140">
              <a:extLst>
                <a:ext uri="{FF2B5EF4-FFF2-40B4-BE49-F238E27FC236}">
                  <a16:creationId xmlns:a16="http://schemas.microsoft.com/office/drawing/2014/main" id="{B12A0EFD-9A45-C545-1541-CFAE41790656}"/>
                </a:ext>
              </a:extLst>
            </p:cNvPr>
            <p:cNvGrpSpPr/>
            <p:nvPr/>
          </p:nvGrpSpPr>
          <p:grpSpPr>
            <a:xfrm>
              <a:off x="1382497" y="2396425"/>
              <a:ext cx="252947" cy="517503"/>
              <a:chOff x="1403341" y="2390040"/>
              <a:chExt cx="252947" cy="517503"/>
            </a:xfrm>
            <a:grpFill/>
          </p:grpSpPr>
          <p:sp>
            <p:nvSpPr>
              <p:cNvPr id="1170" name="任意多边形: 形状 1169">
                <a:extLst>
                  <a:ext uri="{FF2B5EF4-FFF2-40B4-BE49-F238E27FC236}">
                    <a16:creationId xmlns:a16="http://schemas.microsoft.com/office/drawing/2014/main" id="{04676F8A-5164-0576-9E4C-4FE88132DF7D}"/>
                  </a:ext>
                </a:extLst>
              </p:cNvPr>
              <p:cNvSpPr/>
              <p:nvPr/>
            </p:nvSpPr>
            <p:spPr>
              <a:xfrm>
                <a:off x="1431178" y="2408741"/>
                <a:ext cx="225110" cy="473231"/>
              </a:xfrm>
              <a:custGeom>
                <a:avLst/>
                <a:gdLst>
                  <a:gd name="connsiteX0" fmla="*/ 288341 w 288603"/>
                  <a:gd name="connsiteY0" fmla="*/ 597475 h 606706"/>
                  <a:gd name="connsiteX1" fmla="*/ 13250 w 288603"/>
                  <a:gd name="connsiteY1" fmla="*/ 363480 h 606706"/>
                  <a:gd name="connsiteX2" fmla="*/ 39376 w 288603"/>
                  <a:gd name="connsiteY2" fmla="*/ 149890 h 606706"/>
                  <a:gd name="connsiteX3" fmla="*/ 179830 w 288603"/>
                  <a:gd name="connsiteY3" fmla="*/ 15443 h 606706"/>
                  <a:gd name="connsiteX4" fmla="*/ 211583 w 288603"/>
                  <a:gd name="connsiteY4" fmla="*/ 3048 h 606706"/>
                  <a:gd name="connsiteX5" fmla="*/ 214062 w 288603"/>
                  <a:gd name="connsiteY5" fmla="*/ 92 h 606706"/>
                  <a:gd name="connsiteX6" fmla="*/ 62642 w 288603"/>
                  <a:gd name="connsiteY6" fmla="*/ 99640 h 606706"/>
                  <a:gd name="connsiteX7" fmla="*/ 91 w 288603"/>
                  <a:gd name="connsiteY7" fmla="*/ 280809 h 606706"/>
                  <a:gd name="connsiteX8" fmla="*/ 176302 w 288603"/>
                  <a:gd name="connsiteY8" fmla="*/ 587844 h 606706"/>
                  <a:gd name="connsiteX9" fmla="*/ 288341 w 288603"/>
                  <a:gd name="connsiteY9" fmla="*/ 605675 h 606706"/>
                  <a:gd name="connsiteX10" fmla="*/ 288341 w 288603"/>
                  <a:gd name="connsiteY10" fmla="*/ 597856 h 606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88603" h="606706">
                    <a:moveTo>
                      <a:pt x="288341" y="597475"/>
                    </a:moveTo>
                    <a:cubicBezTo>
                      <a:pt x="159616" y="606533"/>
                      <a:pt x="43381" y="509178"/>
                      <a:pt x="13250" y="363480"/>
                    </a:cubicBezTo>
                    <a:cubicBezTo>
                      <a:pt x="-1616" y="291346"/>
                      <a:pt x="7557" y="216323"/>
                      <a:pt x="39376" y="149890"/>
                    </a:cubicBezTo>
                    <a:cubicBezTo>
                      <a:pt x="69107" y="90085"/>
                      <a:pt x="118786" y="42533"/>
                      <a:pt x="179830" y="15443"/>
                    </a:cubicBezTo>
                    <a:cubicBezTo>
                      <a:pt x="190176" y="10733"/>
                      <a:pt x="200779" y="6595"/>
                      <a:pt x="211583" y="3048"/>
                    </a:cubicBezTo>
                    <a:cubicBezTo>
                      <a:pt x="215778" y="1713"/>
                      <a:pt x="218257" y="-1243"/>
                      <a:pt x="214062" y="92"/>
                    </a:cubicBezTo>
                    <a:cubicBezTo>
                      <a:pt x="154638" y="17093"/>
                      <a:pt x="101813" y="51830"/>
                      <a:pt x="62642" y="99640"/>
                    </a:cubicBezTo>
                    <a:cubicBezTo>
                      <a:pt x="23662" y="152160"/>
                      <a:pt x="1817" y="215426"/>
                      <a:pt x="91" y="280809"/>
                    </a:cubicBezTo>
                    <a:cubicBezTo>
                      <a:pt x="-6012" y="415638"/>
                      <a:pt x="67600" y="541121"/>
                      <a:pt x="176302" y="587844"/>
                    </a:cubicBezTo>
                    <a:cubicBezTo>
                      <a:pt x="211688" y="602662"/>
                      <a:pt x="250105" y="608774"/>
                      <a:pt x="288341" y="605675"/>
                    </a:cubicBezTo>
                    <a:lnTo>
                      <a:pt x="288341" y="597856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171" name="任意多边形: 形状 1170">
                <a:extLst>
                  <a:ext uri="{FF2B5EF4-FFF2-40B4-BE49-F238E27FC236}">
                    <a16:creationId xmlns:a16="http://schemas.microsoft.com/office/drawing/2014/main" id="{D8BD1BAA-AF98-A088-D85B-11D8DE7BA7C9}"/>
                  </a:ext>
                </a:extLst>
              </p:cNvPr>
              <p:cNvSpPr/>
              <p:nvPr/>
            </p:nvSpPr>
            <p:spPr>
              <a:xfrm>
                <a:off x="1550454" y="2880989"/>
                <a:ext cx="87540" cy="26554"/>
              </a:xfrm>
              <a:custGeom>
                <a:avLst/>
                <a:gdLst>
                  <a:gd name="connsiteX0" fmla="*/ -262 w 112231"/>
                  <a:gd name="connsiteY0" fmla="*/ 29503 h 34043"/>
                  <a:gd name="connsiteX1" fmla="*/ 4982 w 112231"/>
                  <a:gd name="connsiteY1" fmla="*/ 30647 h 34043"/>
                  <a:gd name="connsiteX2" fmla="*/ 18618 w 112231"/>
                  <a:gd name="connsiteY2" fmla="*/ 32650 h 34043"/>
                  <a:gd name="connsiteX3" fmla="*/ 37688 w 112231"/>
                  <a:gd name="connsiteY3" fmla="*/ 33794 h 34043"/>
                  <a:gd name="connsiteX4" fmla="*/ 59429 w 112231"/>
                  <a:gd name="connsiteY4" fmla="*/ 32364 h 34043"/>
                  <a:gd name="connsiteX5" fmla="*/ 80406 w 112231"/>
                  <a:gd name="connsiteY5" fmla="*/ 27787 h 34043"/>
                  <a:gd name="connsiteX6" fmla="*/ 97856 w 112231"/>
                  <a:gd name="connsiteY6" fmla="*/ 20254 h 34043"/>
                  <a:gd name="connsiteX7" fmla="*/ 111777 w 112231"/>
                  <a:gd name="connsiteY7" fmla="*/ -247 h 34043"/>
                  <a:gd name="connsiteX8" fmla="*/ 64959 w 112231"/>
                  <a:gd name="connsiteY8" fmla="*/ 5856 h 34043"/>
                  <a:gd name="connsiteX9" fmla="*/ 55424 w 112231"/>
                  <a:gd name="connsiteY9" fmla="*/ 8049 h 34043"/>
                  <a:gd name="connsiteX10" fmla="*/ 46365 w 112231"/>
                  <a:gd name="connsiteY10" fmla="*/ 10337 h 34043"/>
                  <a:gd name="connsiteX11" fmla="*/ 30346 w 112231"/>
                  <a:gd name="connsiteY11" fmla="*/ 15200 h 34043"/>
                  <a:gd name="connsiteX12" fmla="*/ 17473 w 112231"/>
                  <a:gd name="connsiteY12" fmla="*/ 20254 h 34043"/>
                  <a:gd name="connsiteX13" fmla="*/ 7938 w 112231"/>
                  <a:gd name="connsiteY13" fmla="*/ 24831 h 34043"/>
                  <a:gd name="connsiteX14" fmla="*/ -262 w 112231"/>
                  <a:gd name="connsiteY14" fmla="*/ 29503 h 340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12231" h="34043">
                    <a:moveTo>
                      <a:pt x="-262" y="29503"/>
                    </a:moveTo>
                    <a:lnTo>
                      <a:pt x="4982" y="30647"/>
                    </a:lnTo>
                    <a:cubicBezTo>
                      <a:pt x="8224" y="31219"/>
                      <a:pt x="12992" y="31887"/>
                      <a:pt x="18618" y="32650"/>
                    </a:cubicBezTo>
                    <a:cubicBezTo>
                      <a:pt x="24949" y="33346"/>
                      <a:pt x="31319" y="33727"/>
                      <a:pt x="37688" y="33794"/>
                    </a:cubicBezTo>
                    <a:cubicBezTo>
                      <a:pt x="44964" y="33832"/>
                      <a:pt x="52230" y="33355"/>
                      <a:pt x="59429" y="32364"/>
                    </a:cubicBezTo>
                    <a:cubicBezTo>
                      <a:pt x="66532" y="31420"/>
                      <a:pt x="73550" y="29894"/>
                      <a:pt x="80406" y="27787"/>
                    </a:cubicBezTo>
                    <a:cubicBezTo>
                      <a:pt x="86461" y="25861"/>
                      <a:pt x="92306" y="23334"/>
                      <a:pt x="97856" y="20254"/>
                    </a:cubicBezTo>
                    <a:cubicBezTo>
                      <a:pt x="107391" y="14152"/>
                      <a:pt x="113112" y="7191"/>
                      <a:pt x="111777" y="-247"/>
                    </a:cubicBezTo>
                    <a:cubicBezTo>
                      <a:pt x="96063" y="888"/>
                      <a:pt x="80435" y="2929"/>
                      <a:pt x="64959" y="5856"/>
                    </a:cubicBezTo>
                    <a:cubicBezTo>
                      <a:pt x="61527" y="6523"/>
                      <a:pt x="58284" y="7286"/>
                      <a:pt x="55424" y="8049"/>
                    </a:cubicBezTo>
                    <a:cubicBezTo>
                      <a:pt x="52563" y="8812"/>
                      <a:pt x="49226" y="9479"/>
                      <a:pt x="46365" y="10337"/>
                    </a:cubicBezTo>
                    <a:cubicBezTo>
                      <a:pt x="40453" y="12054"/>
                      <a:pt x="35209" y="13484"/>
                      <a:pt x="30346" y="15200"/>
                    </a:cubicBezTo>
                    <a:cubicBezTo>
                      <a:pt x="25483" y="16917"/>
                      <a:pt x="20811" y="18633"/>
                      <a:pt x="17473" y="20254"/>
                    </a:cubicBezTo>
                    <a:cubicBezTo>
                      <a:pt x="14136" y="21875"/>
                      <a:pt x="10418" y="23496"/>
                      <a:pt x="7938" y="24831"/>
                    </a:cubicBezTo>
                    <a:cubicBezTo>
                      <a:pt x="5097" y="26195"/>
                      <a:pt x="2360" y="27749"/>
                      <a:pt x="-262" y="29503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172" name="任意多边形: 形状 1171">
                <a:extLst>
                  <a:ext uri="{FF2B5EF4-FFF2-40B4-BE49-F238E27FC236}">
                    <a16:creationId xmlns:a16="http://schemas.microsoft.com/office/drawing/2014/main" id="{B6CF93A2-14DF-28F8-35C3-2439DE536C02}"/>
                  </a:ext>
                </a:extLst>
              </p:cNvPr>
              <p:cNvSpPr/>
              <p:nvPr/>
            </p:nvSpPr>
            <p:spPr>
              <a:xfrm>
                <a:off x="1502481" y="2867749"/>
                <a:ext cx="84564" cy="19857"/>
              </a:xfrm>
              <a:custGeom>
                <a:avLst/>
                <a:gdLst>
                  <a:gd name="connsiteX0" fmla="*/ -262 w 108415"/>
                  <a:gd name="connsiteY0" fmla="*/ 6523 h 25458"/>
                  <a:gd name="connsiteX1" fmla="*/ 4315 w 108415"/>
                  <a:gd name="connsiteY1" fmla="*/ 8812 h 25458"/>
                  <a:gd name="connsiteX2" fmla="*/ 16520 w 108415"/>
                  <a:gd name="connsiteY2" fmla="*/ 14056 h 25458"/>
                  <a:gd name="connsiteX3" fmla="*/ 34065 w 108415"/>
                  <a:gd name="connsiteY3" fmla="*/ 19968 h 25458"/>
                  <a:gd name="connsiteX4" fmla="*/ 43600 w 108415"/>
                  <a:gd name="connsiteY4" fmla="*/ 22447 h 25458"/>
                  <a:gd name="connsiteX5" fmla="*/ 53898 w 108415"/>
                  <a:gd name="connsiteY5" fmla="*/ 24163 h 25458"/>
                  <a:gd name="connsiteX6" fmla="*/ 64196 w 108415"/>
                  <a:gd name="connsiteY6" fmla="*/ 25212 h 25458"/>
                  <a:gd name="connsiteX7" fmla="*/ 73732 w 108415"/>
                  <a:gd name="connsiteY7" fmla="*/ 25212 h 25458"/>
                  <a:gd name="connsiteX8" fmla="*/ 91276 w 108415"/>
                  <a:gd name="connsiteY8" fmla="*/ 22733 h 25458"/>
                  <a:gd name="connsiteX9" fmla="*/ 103482 w 108415"/>
                  <a:gd name="connsiteY9" fmla="*/ 16726 h 25458"/>
                  <a:gd name="connsiteX10" fmla="*/ 108154 w 108415"/>
                  <a:gd name="connsiteY10" fmla="*/ 7191 h 25458"/>
                  <a:gd name="connsiteX11" fmla="*/ 63720 w 108415"/>
                  <a:gd name="connsiteY11" fmla="*/ 611 h 25458"/>
                  <a:gd name="connsiteX12" fmla="*/ 45412 w 108415"/>
                  <a:gd name="connsiteY12" fmla="*/ -247 h 25458"/>
                  <a:gd name="connsiteX13" fmla="*/ 37212 w 108415"/>
                  <a:gd name="connsiteY13" fmla="*/ -247 h 25458"/>
                  <a:gd name="connsiteX14" fmla="*/ 29679 w 108415"/>
                  <a:gd name="connsiteY14" fmla="*/ -247 h 25458"/>
                  <a:gd name="connsiteX15" fmla="*/ 7080 w 108415"/>
                  <a:gd name="connsiteY15" fmla="*/ 2995 h 25458"/>
                  <a:gd name="connsiteX16" fmla="*/ -262 w 108415"/>
                  <a:gd name="connsiteY16" fmla="*/ 6523 h 25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08415" h="25458">
                    <a:moveTo>
                      <a:pt x="-262" y="6523"/>
                    </a:moveTo>
                    <a:lnTo>
                      <a:pt x="4315" y="8812"/>
                    </a:lnTo>
                    <a:cubicBezTo>
                      <a:pt x="7271" y="10051"/>
                      <a:pt x="11371" y="12149"/>
                      <a:pt x="16520" y="14056"/>
                    </a:cubicBezTo>
                    <a:cubicBezTo>
                      <a:pt x="22260" y="16326"/>
                      <a:pt x="28115" y="18299"/>
                      <a:pt x="34065" y="19968"/>
                    </a:cubicBezTo>
                    <a:lnTo>
                      <a:pt x="43600" y="22447"/>
                    </a:lnTo>
                    <a:lnTo>
                      <a:pt x="53898" y="24163"/>
                    </a:lnTo>
                    <a:cubicBezTo>
                      <a:pt x="57312" y="24697"/>
                      <a:pt x="60745" y="25050"/>
                      <a:pt x="64196" y="25212"/>
                    </a:cubicBezTo>
                    <a:cubicBezTo>
                      <a:pt x="67629" y="25212"/>
                      <a:pt x="70966" y="25212"/>
                      <a:pt x="73732" y="25212"/>
                    </a:cubicBezTo>
                    <a:cubicBezTo>
                      <a:pt x="79653" y="25041"/>
                      <a:pt x="85536" y="24211"/>
                      <a:pt x="91276" y="22733"/>
                    </a:cubicBezTo>
                    <a:cubicBezTo>
                      <a:pt x="95701" y="21551"/>
                      <a:pt x="99849" y="19510"/>
                      <a:pt x="103482" y="16726"/>
                    </a:cubicBezTo>
                    <a:cubicBezTo>
                      <a:pt x="106361" y="14380"/>
                      <a:pt x="108068" y="10900"/>
                      <a:pt x="108154" y="7191"/>
                    </a:cubicBezTo>
                    <a:cubicBezTo>
                      <a:pt x="93508" y="4006"/>
                      <a:pt x="78661" y="1803"/>
                      <a:pt x="63720" y="611"/>
                    </a:cubicBezTo>
                    <a:cubicBezTo>
                      <a:pt x="57140" y="39"/>
                      <a:pt x="51038" y="-56"/>
                      <a:pt x="45412" y="-247"/>
                    </a:cubicBezTo>
                    <a:lnTo>
                      <a:pt x="37212" y="-247"/>
                    </a:lnTo>
                    <a:lnTo>
                      <a:pt x="29679" y="-247"/>
                    </a:lnTo>
                    <a:cubicBezTo>
                      <a:pt x="22070" y="240"/>
                      <a:pt x="14518" y="1327"/>
                      <a:pt x="7080" y="2995"/>
                    </a:cubicBezTo>
                    <a:cubicBezTo>
                      <a:pt x="4563" y="4006"/>
                      <a:pt x="2103" y="5188"/>
                      <a:pt x="-262" y="6523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173" name="任意多边形: 形状 1172">
                <a:extLst>
                  <a:ext uri="{FF2B5EF4-FFF2-40B4-BE49-F238E27FC236}">
                    <a16:creationId xmlns:a16="http://schemas.microsoft.com/office/drawing/2014/main" id="{432F1211-43A5-8271-0761-F553EDE2A00B}"/>
                  </a:ext>
                </a:extLst>
              </p:cNvPr>
              <p:cNvSpPr/>
              <p:nvPr/>
            </p:nvSpPr>
            <p:spPr>
              <a:xfrm>
                <a:off x="1462096" y="2830308"/>
                <a:ext cx="78540" cy="30326"/>
              </a:xfrm>
              <a:custGeom>
                <a:avLst/>
                <a:gdLst>
                  <a:gd name="connsiteX0" fmla="*/ -262 w 100692"/>
                  <a:gd name="connsiteY0" fmla="*/ -17 h 38879"/>
                  <a:gd name="connsiteX1" fmla="*/ 3552 w 100692"/>
                  <a:gd name="connsiteY1" fmla="*/ 3130 h 38879"/>
                  <a:gd name="connsiteX2" fmla="*/ 13755 w 100692"/>
                  <a:gd name="connsiteY2" fmla="*/ 10949 h 38879"/>
                  <a:gd name="connsiteX3" fmla="*/ 46556 w 100692"/>
                  <a:gd name="connsiteY3" fmla="*/ 30019 h 38879"/>
                  <a:gd name="connsiteX4" fmla="*/ 56091 w 100692"/>
                  <a:gd name="connsiteY4" fmla="*/ 33547 h 38879"/>
                  <a:gd name="connsiteX5" fmla="*/ 65150 w 100692"/>
                  <a:gd name="connsiteY5" fmla="*/ 36312 h 38879"/>
                  <a:gd name="connsiteX6" fmla="*/ 81741 w 100692"/>
                  <a:gd name="connsiteY6" fmla="*/ 38601 h 38879"/>
                  <a:gd name="connsiteX7" fmla="*/ 94137 w 100692"/>
                  <a:gd name="connsiteY7" fmla="*/ 36408 h 38879"/>
                  <a:gd name="connsiteX8" fmla="*/ 100430 w 100692"/>
                  <a:gd name="connsiteY8" fmla="*/ 29161 h 38879"/>
                  <a:gd name="connsiteX9" fmla="*/ 60668 w 100692"/>
                  <a:gd name="connsiteY9" fmla="*/ 11330 h 38879"/>
                  <a:gd name="connsiteX10" fmla="*/ 29393 w 100692"/>
                  <a:gd name="connsiteY10" fmla="*/ 2462 h 38879"/>
                  <a:gd name="connsiteX11" fmla="*/ 17188 w 100692"/>
                  <a:gd name="connsiteY11" fmla="*/ 651 h 38879"/>
                  <a:gd name="connsiteX12" fmla="*/ 7653 w 100692"/>
                  <a:gd name="connsiteY12" fmla="*/ -112 h 38879"/>
                  <a:gd name="connsiteX13" fmla="*/ -262 w 100692"/>
                  <a:gd name="connsiteY13" fmla="*/ -17 h 388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0692" h="38879">
                    <a:moveTo>
                      <a:pt x="-262" y="-17"/>
                    </a:moveTo>
                    <a:lnTo>
                      <a:pt x="3552" y="3130"/>
                    </a:lnTo>
                    <a:cubicBezTo>
                      <a:pt x="6804" y="5924"/>
                      <a:pt x="10217" y="8527"/>
                      <a:pt x="13755" y="10949"/>
                    </a:cubicBezTo>
                    <a:cubicBezTo>
                      <a:pt x="24044" y="18348"/>
                      <a:pt x="35028" y="24737"/>
                      <a:pt x="46556" y="30019"/>
                    </a:cubicBezTo>
                    <a:cubicBezTo>
                      <a:pt x="49665" y="31383"/>
                      <a:pt x="52849" y="32565"/>
                      <a:pt x="56091" y="33547"/>
                    </a:cubicBezTo>
                    <a:cubicBezTo>
                      <a:pt x="59057" y="34644"/>
                      <a:pt x="62079" y="35569"/>
                      <a:pt x="65150" y="36312"/>
                    </a:cubicBezTo>
                    <a:cubicBezTo>
                      <a:pt x="70576" y="37704"/>
                      <a:pt x="76144" y="38477"/>
                      <a:pt x="81741" y="38601"/>
                    </a:cubicBezTo>
                    <a:cubicBezTo>
                      <a:pt x="85984" y="38801"/>
                      <a:pt x="90218" y="38048"/>
                      <a:pt x="94137" y="36408"/>
                    </a:cubicBezTo>
                    <a:cubicBezTo>
                      <a:pt x="97226" y="35073"/>
                      <a:pt x="99544" y="32412"/>
                      <a:pt x="100430" y="29161"/>
                    </a:cubicBezTo>
                    <a:cubicBezTo>
                      <a:pt x="87615" y="22286"/>
                      <a:pt x="74323" y="16327"/>
                      <a:pt x="60668" y="11330"/>
                    </a:cubicBezTo>
                    <a:cubicBezTo>
                      <a:pt x="50485" y="7573"/>
                      <a:pt x="40034" y="4608"/>
                      <a:pt x="29393" y="2462"/>
                    </a:cubicBezTo>
                    <a:cubicBezTo>
                      <a:pt x="25359" y="1642"/>
                      <a:pt x="21288" y="1032"/>
                      <a:pt x="17188" y="651"/>
                    </a:cubicBezTo>
                    <a:cubicBezTo>
                      <a:pt x="13564" y="174"/>
                      <a:pt x="10513" y="-17"/>
                      <a:pt x="7653" y="-112"/>
                    </a:cubicBezTo>
                    <a:cubicBezTo>
                      <a:pt x="5021" y="-322"/>
                      <a:pt x="2370" y="-284"/>
                      <a:pt x="-262" y="-1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174" name="任意多边形: 形状 1173">
                <a:extLst>
                  <a:ext uri="{FF2B5EF4-FFF2-40B4-BE49-F238E27FC236}">
                    <a16:creationId xmlns:a16="http://schemas.microsoft.com/office/drawing/2014/main" id="{85694F54-DCA5-9188-DE39-41DE33989895}"/>
                  </a:ext>
                </a:extLst>
              </p:cNvPr>
              <p:cNvSpPr/>
              <p:nvPr/>
            </p:nvSpPr>
            <p:spPr>
              <a:xfrm>
                <a:off x="1431231" y="2778946"/>
                <a:ext cx="67830" cy="44577"/>
              </a:xfrm>
              <a:custGeom>
                <a:avLst/>
                <a:gdLst>
                  <a:gd name="connsiteX0" fmla="*/ -262 w 86961"/>
                  <a:gd name="connsiteY0" fmla="*/ -247 h 57150"/>
                  <a:gd name="connsiteX1" fmla="*/ 2599 w 86961"/>
                  <a:gd name="connsiteY1" fmla="*/ 3663 h 57150"/>
                  <a:gd name="connsiteX2" fmla="*/ 10608 w 86961"/>
                  <a:gd name="connsiteY2" fmla="*/ 13198 h 57150"/>
                  <a:gd name="connsiteX3" fmla="*/ 16043 w 86961"/>
                  <a:gd name="connsiteY3" fmla="*/ 19396 h 57150"/>
                  <a:gd name="connsiteX4" fmla="*/ 22527 w 86961"/>
                  <a:gd name="connsiteY4" fmla="*/ 25785 h 57150"/>
                  <a:gd name="connsiteX5" fmla="*/ 37116 w 86961"/>
                  <a:gd name="connsiteY5" fmla="*/ 38657 h 57150"/>
                  <a:gd name="connsiteX6" fmla="*/ 52754 w 86961"/>
                  <a:gd name="connsiteY6" fmla="*/ 49051 h 57150"/>
                  <a:gd name="connsiteX7" fmla="*/ 67629 w 86961"/>
                  <a:gd name="connsiteY7" fmla="*/ 55535 h 57150"/>
                  <a:gd name="connsiteX8" fmla="*/ 86699 w 86961"/>
                  <a:gd name="connsiteY8" fmla="*/ 51720 h 57150"/>
                  <a:gd name="connsiteX9" fmla="*/ 53612 w 86961"/>
                  <a:gd name="connsiteY9" fmla="*/ 25022 h 57150"/>
                  <a:gd name="connsiteX10" fmla="*/ 39309 w 86961"/>
                  <a:gd name="connsiteY10" fmla="*/ 15486 h 57150"/>
                  <a:gd name="connsiteX11" fmla="*/ 26532 w 86961"/>
                  <a:gd name="connsiteY11" fmla="*/ 8716 h 57150"/>
                  <a:gd name="connsiteX12" fmla="*/ 7462 w 86961"/>
                  <a:gd name="connsiteY12" fmla="*/ 1088 h 57150"/>
                  <a:gd name="connsiteX13" fmla="*/ -262 w 86961"/>
                  <a:gd name="connsiteY13" fmla="*/ -247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6961" h="57150">
                    <a:moveTo>
                      <a:pt x="-262" y="-247"/>
                    </a:moveTo>
                    <a:lnTo>
                      <a:pt x="2599" y="3663"/>
                    </a:lnTo>
                    <a:cubicBezTo>
                      <a:pt x="4410" y="6142"/>
                      <a:pt x="7176" y="9479"/>
                      <a:pt x="10608" y="13198"/>
                    </a:cubicBezTo>
                    <a:lnTo>
                      <a:pt x="16043" y="19396"/>
                    </a:lnTo>
                    <a:lnTo>
                      <a:pt x="22527" y="25785"/>
                    </a:lnTo>
                    <a:cubicBezTo>
                      <a:pt x="27123" y="30371"/>
                      <a:pt x="31996" y="34671"/>
                      <a:pt x="37116" y="38657"/>
                    </a:cubicBezTo>
                    <a:cubicBezTo>
                      <a:pt x="42093" y="42462"/>
                      <a:pt x="47319" y="45932"/>
                      <a:pt x="52754" y="49051"/>
                    </a:cubicBezTo>
                    <a:cubicBezTo>
                      <a:pt x="57455" y="51768"/>
                      <a:pt x="62442" y="53942"/>
                      <a:pt x="67629" y="55535"/>
                    </a:cubicBezTo>
                    <a:cubicBezTo>
                      <a:pt x="77164" y="58013"/>
                      <a:pt x="83648" y="57346"/>
                      <a:pt x="86699" y="51720"/>
                    </a:cubicBezTo>
                    <a:cubicBezTo>
                      <a:pt x="76354" y="42004"/>
                      <a:pt x="65293" y="33079"/>
                      <a:pt x="53612" y="25022"/>
                    </a:cubicBezTo>
                    <a:cubicBezTo>
                      <a:pt x="48749" y="21398"/>
                      <a:pt x="44077" y="18538"/>
                      <a:pt x="39309" y="15486"/>
                    </a:cubicBezTo>
                    <a:cubicBezTo>
                      <a:pt x="34542" y="12435"/>
                      <a:pt x="30537" y="10624"/>
                      <a:pt x="26532" y="8716"/>
                    </a:cubicBezTo>
                    <a:cubicBezTo>
                      <a:pt x="20401" y="5646"/>
                      <a:pt x="14022" y="3091"/>
                      <a:pt x="7462" y="1088"/>
                    </a:cubicBezTo>
                    <a:cubicBezTo>
                      <a:pt x="4925" y="459"/>
                      <a:pt x="2341" y="11"/>
                      <a:pt x="-262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175" name="任意多边形: 形状 1174">
                <a:extLst>
                  <a:ext uri="{FF2B5EF4-FFF2-40B4-BE49-F238E27FC236}">
                    <a16:creationId xmlns:a16="http://schemas.microsoft.com/office/drawing/2014/main" id="{451D9C0B-A009-6240-131B-52A42E6C233C}"/>
                  </a:ext>
                </a:extLst>
              </p:cNvPr>
              <p:cNvSpPr/>
              <p:nvPr/>
            </p:nvSpPr>
            <p:spPr>
              <a:xfrm>
                <a:off x="1411447" y="2720785"/>
                <a:ext cx="53996" cy="56506"/>
              </a:xfrm>
              <a:custGeom>
                <a:avLst/>
                <a:gdLst>
                  <a:gd name="connsiteX0" fmla="*/ -262 w 69225"/>
                  <a:gd name="connsiteY0" fmla="*/ -247 h 72444"/>
                  <a:gd name="connsiteX1" fmla="*/ -262 w 69225"/>
                  <a:gd name="connsiteY1" fmla="*/ 897 h 72444"/>
                  <a:gd name="connsiteX2" fmla="*/ 1168 w 69225"/>
                  <a:gd name="connsiteY2" fmla="*/ 3949 h 72444"/>
                  <a:gd name="connsiteX3" fmla="*/ 6699 w 69225"/>
                  <a:gd name="connsiteY3" fmla="*/ 14819 h 72444"/>
                  <a:gd name="connsiteX4" fmla="*/ 15185 w 69225"/>
                  <a:gd name="connsiteY4" fmla="*/ 29408 h 72444"/>
                  <a:gd name="connsiteX5" fmla="*/ 26151 w 69225"/>
                  <a:gd name="connsiteY5" fmla="*/ 44760 h 72444"/>
                  <a:gd name="connsiteX6" fmla="*/ 38547 w 69225"/>
                  <a:gd name="connsiteY6" fmla="*/ 58395 h 72444"/>
                  <a:gd name="connsiteX7" fmla="*/ 50847 w 69225"/>
                  <a:gd name="connsiteY7" fmla="*/ 67930 h 72444"/>
                  <a:gd name="connsiteX8" fmla="*/ 68964 w 69225"/>
                  <a:gd name="connsiteY8" fmla="*/ 69456 h 72444"/>
                  <a:gd name="connsiteX9" fmla="*/ 43791 w 69225"/>
                  <a:gd name="connsiteY9" fmla="*/ 36369 h 72444"/>
                  <a:gd name="connsiteX10" fmla="*/ 32349 w 69225"/>
                  <a:gd name="connsiteY10" fmla="*/ 24259 h 72444"/>
                  <a:gd name="connsiteX11" fmla="*/ 21955 w 69225"/>
                  <a:gd name="connsiteY11" fmla="*/ 14724 h 72444"/>
                  <a:gd name="connsiteX12" fmla="*/ 5745 w 69225"/>
                  <a:gd name="connsiteY12" fmla="*/ 2995 h 72444"/>
                  <a:gd name="connsiteX13" fmla="*/ 978 w 69225"/>
                  <a:gd name="connsiteY13" fmla="*/ 325 h 7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9225" h="72444">
                    <a:moveTo>
                      <a:pt x="-262" y="-247"/>
                    </a:moveTo>
                    <a:lnTo>
                      <a:pt x="-262" y="897"/>
                    </a:lnTo>
                    <a:cubicBezTo>
                      <a:pt x="-262" y="1565"/>
                      <a:pt x="501" y="2709"/>
                      <a:pt x="1168" y="3949"/>
                    </a:cubicBezTo>
                    <a:cubicBezTo>
                      <a:pt x="1836" y="5188"/>
                      <a:pt x="4315" y="10433"/>
                      <a:pt x="6699" y="14819"/>
                    </a:cubicBezTo>
                    <a:cubicBezTo>
                      <a:pt x="9083" y="19205"/>
                      <a:pt x="12039" y="24354"/>
                      <a:pt x="15185" y="29408"/>
                    </a:cubicBezTo>
                    <a:cubicBezTo>
                      <a:pt x="18332" y="34462"/>
                      <a:pt x="22337" y="39706"/>
                      <a:pt x="26151" y="44760"/>
                    </a:cubicBezTo>
                    <a:cubicBezTo>
                      <a:pt x="30041" y="49518"/>
                      <a:pt x="34179" y="54076"/>
                      <a:pt x="38547" y="58395"/>
                    </a:cubicBezTo>
                    <a:cubicBezTo>
                      <a:pt x="42322" y="61980"/>
                      <a:pt x="46442" y="65165"/>
                      <a:pt x="50847" y="67930"/>
                    </a:cubicBezTo>
                    <a:cubicBezTo>
                      <a:pt x="58761" y="72698"/>
                      <a:pt x="65245" y="73842"/>
                      <a:pt x="68964" y="69456"/>
                    </a:cubicBezTo>
                    <a:cubicBezTo>
                      <a:pt x="61393" y="57823"/>
                      <a:pt x="52983" y="46762"/>
                      <a:pt x="43791" y="36369"/>
                    </a:cubicBezTo>
                    <a:cubicBezTo>
                      <a:pt x="39881" y="31887"/>
                      <a:pt x="36163" y="27882"/>
                      <a:pt x="32349" y="24259"/>
                    </a:cubicBezTo>
                    <a:cubicBezTo>
                      <a:pt x="29088" y="20865"/>
                      <a:pt x="25617" y="17680"/>
                      <a:pt x="21955" y="14724"/>
                    </a:cubicBezTo>
                    <a:cubicBezTo>
                      <a:pt x="16863" y="10395"/>
                      <a:pt x="11447" y="6476"/>
                      <a:pt x="5745" y="2995"/>
                    </a:cubicBezTo>
                    <a:lnTo>
                      <a:pt x="978" y="325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176" name="任意多边形: 形状 1175">
                <a:extLst>
                  <a:ext uri="{FF2B5EF4-FFF2-40B4-BE49-F238E27FC236}">
                    <a16:creationId xmlns:a16="http://schemas.microsoft.com/office/drawing/2014/main" id="{0DF94ED9-118D-5E79-F410-28BED4452FBF}"/>
                  </a:ext>
                </a:extLst>
              </p:cNvPr>
              <p:cNvSpPr/>
              <p:nvPr/>
            </p:nvSpPr>
            <p:spPr>
              <a:xfrm>
                <a:off x="1403341" y="2659426"/>
                <a:ext cx="39270" cy="64413"/>
              </a:xfrm>
              <a:custGeom>
                <a:avLst/>
                <a:gdLst>
                  <a:gd name="connsiteX0" fmla="*/ -262 w 50346"/>
                  <a:gd name="connsiteY0" fmla="*/ -247 h 82581"/>
                  <a:gd name="connsiteX1" fmla="*/ 787 w 50346"/>
                  <a:gd name="connsiteY1" fmla="*/ 4140 h 82581"/>
                  <a:gd name="connsiteX2" fmla="*/ 3743 w 50346"/>
                  <a:gd name="connsiteY2" fmla="*/ 15296 h 82581"/>
                  <a:gd name="connsiteX3" fmla="*/ 8796 w 50346"/>
                  <a:gd name="connsiteY3" fmla="*/ 30648 h 82581"/>
                  <a:gd name="connsiteX4" fmla="*/ 15948 w 50346"/>
                  <a:gd name="connsiteY4" fmla="*/ 47430 h 82581"/>
                  <a:gd name="connsiteX5" fmla="*/ 33874 w 50346"/>
                  <a:gd name="connsiteY5" fmla="*/ 75082 h 82581"/>
                  <a:gd name="connsiteX6" fmla="*/ 50084 w 50346"/>
                  <a:gd name="connsiteY6" fmla="*/ 81089 h 82581"/>
                  <a:gd name="connsiteX7" fmla="*/ 45984 w 50346"/>
                  <a:gd name="connsiteY7" fmla="*/ 70696 h 82581"/>
                  <a:gd name="connsiteX8" fmla="*/ 41884 w 50346"/>
                  <a:gd name="connsiteY8" fmla="*/ 61160 h 82581"/>
                  <a:gd name="connsiteX9" fmla="*/ 33684 w 50346"/>
                  <a:gd name="connsiteY9" fmla="*/ 44378 h 82581"/>
                  <a:gd name="connsiteX10" fmla="*/ 17760 w 50346"/>
                  <a:gd name="connsiteY10" fmla="*/ 19491 h 82581"/>
                  <a:gd name="connsiteX11" fmla="*/ 10704 w 50346"/>
                  <a:gd name="connsiteY11" fmla="*/ 10814 h 82581"/>
                  <a:gd name="connsiteX12" fmla="*/ 5078 w 50346"/>
                  <a:gd name="connsiteY12" fmla="*/ 4807 h 82581"/>
                  <a:gd name="connsiteX13" fmla="*/ -262 w 50346"/>
                  <a:gd name="connsiteY13" fmla="*/ -247 h 82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0346" h="82581">
                    <a:moveTo>
                      <a:pt x="-262" y="-247"/>
                    </a:moveTo>
                    <a:lnTo>
                      <a:pt x="787" y="4140"/>
                    </a:lnTo>
                    <a:cubicBezTo>
                      <a:pt x="1454" y="6810"/>
                      <a:pt x="2217" y="10719"/>
                      <a:pt x="3743" y="15296"/>
                    </a:cubicBezTo>
                    <a:cubicBezTo>
                      <a:pt x="5268" y="19873"/>
                      <a:pt x="6794" y="24831"/>
                      <a:pt x="8796" y="30648"/>
                    </a:cubicBezTo>
                    <a:cubicBezTo>
                      <a:pt x="10799" y="36464"/>
                      <a:pt x="13183" y="41899"/>
                      <a:pt x="15948" y="47430"/>
                    </a:cubicBezTo>
                    <a:cubicBezTo>
                      <a:pt x="20534" y="57480"/>
                      <a:pt x="26580" y="66796"/>
                      <a:pt x="33874" y="75082"/>
                    </a:cubicBezTo>
                    <a:cubicBezTo>
                      <a:pt x="40167" y="81375"/>
                      <a:pt x="45889" y="84140"/>
                      <a:pt x="50084" y="81089"/>
                    </a:cubicBezTo>
                    <a:cubicBezTo>
                      <a:pt x="48845" y="77465"/>
                      <a:pt x="47414" y="74033"/>
                      <a:pt x="45984" y="70696"/>
                    </a:cubicBezTo>
                    <a:cubicBezTo>
                      <a:pt x="44554" y="67358"/>
                      <a:pt x="43314" y="64212"/>
                      <a:pt x="41884" y="61160"/>
                    </a:cubicBezTo>
                    <a:cubicBezTo>
                      <a:pt x="39023" y="55058"/>
                      <a:pt x="36449" y="49432"/>
                      <a:pt x="33684" y="44378"/>
                    </a:cubicBezTo>
                    <a:cubicBezTo>
                      <a:pt x="28935" y="35739"/>
                      <a:pt x="23614" y="27425"/>
                      <a:pt x="17760" y="19491"/>
                    </a:cubicBezTo>
                    <a:cubicBezTo>
                      <a:pt x="15281" y="16154"/>
                      <a:pt x="12801" y="13293"/>
                      <a:pt x="10704" y="10814"/>
                    </a:cubicBezTo>
                    <a:cubicBezTo>
                      <a:pt x="8606" y="8335"/>
                      <a:pt x="6699" y="6333"/>
                      <a:pt x="5078" y="4807"/>
                    </a:cubicBezTo>
                    <a:cubicBezTo>
                      <a:pt x="3419" y="2995"/>
                      <a:pt x="1636" y="1307"/>
                      <a:pt x="-262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177" name="任意多边形: 形状 1176">
                <a:extLst>
                  <a:ext uri="{FF2B5EF4-FFF2-40B4-BE49-F238E27FC236}">
                    <a16:creationId xmlns:a16="http://schemas.microsoft.com/office/drawing/2014/main" id="{764B7053-2952-EAC7-8464-6D5F0A2D8223}"/>
                  </a:ext>
                </a:extLst>
              </p:cNvPr>
              <p:cNvSpPr/>
              <p:nvPr/>
            </p:nvSpPr>
            <p:spPr>
              <a:xfrm>
                <a:off x="1407431" y="2598141"/>
                <a:ext cx="23799" cy="67646"/>
              </a:xfrm>
              <a:custGeom>
                <a:avLst/>
                <a:gdLst>
                  <a:gd name="connsiteX0" fmla="*/ -262 w 30512"/>
                  <a:gd name="connsiteY0" fmla="*/ -247 h 86726"/>
                  <a:gd name="connsiteX1" fmla="*/ -262 w 30512"/>
                  <a:gd name="connsiteY1" fmla="*/ 3949 h 86726"/>
                  <a:gd name="connsiteX2" fmla="*/ 501 w 30512"/>
                  <a:gd name="connsiteY2" fmla="*/ 14819 h 86726"/>
                  <a:gd name="connsiteX3" fmla="*/ 2313 w 30512"/>
                  <a:gd name="connsiteY3" fmla="*/ 29980 h 86726"/>
                  <a:gd name="connsiteX4" fmla="*/ 3743 w 30512"/>
                  <a:gd name="connsiteY4" fmla="*/ 38371 h 86726"/>
                  <a:gd name="connsiteX5" fmla="*/ 5650 w 30512"/>
                  <a:gd name="connsiteY5" fmla="*/ 46953 h 86726"/>
                  <a:gd name="connsiteX6" fmla="*/ 7843 w 30512"/>
                  <a:gd name="connsiteY6" fmla="*/ 55248 h 86726"/>
                  <a:gd name="connsiteX7" fmla="*/ 10608 w 30512"/>
                  <a:gd name="connsiteY7" fmla="*/ 63163 h 86726"/>
                  <a:gd name="connsiteX8" fmla="*/ 16711 w 30512"/>
                  <a:gd name="connsiteY8" fmla="*/ 76512 h 86726"/>
                  <a:gd name="connsiteX9" fmla="*/ 30251 w 30512"/>
                  <a:gd name="connsiteY9" fmla="*/ 86047 h 86726"/>
                  <a:gd name="connsiteX10" fmla="*/ 12515 w 30512"/>
                  <a:gd name="connsiteY10" fmla="*/ 21494 h 86726"/>
                  <a:gd name="connsiteX11" fmla="*/ 3648 w 30512"/>
                  <a:gd name="connsiteY11" fmla="*/ 4998 h 86726"/>
                  <a:gd name="connsiteX12" fmla="*/ 692 w 30512"/>
                  <a:gd name="connsiteY12" fmla="*/ 897 h 867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0512" h="86726">
                    <a:moveTo>
                      <a:pt x="-262" y="-247"/>
                    </a:moveTo>
                    <a:cubicBezTo>
                      <a:pt x="-262" y="-247"/>
                      <a:pt x="-262" y="1279"/>
                      <a:pt x="-262" y="3949"/>
                    </a:cubicBezTo>
                    <a:cubicBezTo>
                      <a:pt x="-262" y="6619"/>
                      <a:pt x="-262" y="10337"/>
                      <a:pt x="501" y="14819"/>
                    </a:cubicBezTo>
                    <a:cubicBezTo>
                      <a:pt x="1264" y="19300"/>
                      <a:pt x="1455" y="24354"/>
                      <a:pt x="2313" y="29980"/>
                    </a:cubicBezTo>
                    <a:cubicBezTo>
                      <a:pt x="2789" y="32745"/>
                      <a:pt x="3171" y="35606"/>
                      <a:pt x="3743" y="38371"/>
                    </a:cubicBezTo>
                    <a:cubicBezTo>
                      <a:pt x="4315" y="41136"/>
                      <a:pt x="4983" y="44092"/>
                      <a:pt x="5650" y="46953"/>
                    </a:cubicBezTo>
                    <a:cubicBezTo>
                      <a:pt x="6317" y="49813"/>
                      <a:pt x="7080" y="52579"/>
                      <a:pt x="7843" y="55248"/>
                    </a:cubicBezTo>
                    <a:cubicBezTo>
                      <a:pt x="8606" y="57918"/>
                      <a:pt x="9655" y="60683"/>
                      <a:pt x="10608" y="63163"/>
                    </a:cubicBezTo>
                    <a:cubicBezTo>
                      <a:pt x="12229" y="67787"/>
                      <a:pt x="14270" y="72259"/>
                      <a:pt x="16711" y="76512"/>
                    </a:cubicBezTo>
                    <a:cubicBezTo>
                      <a:pt x="21192" y="83854"/>
                      <a:pt x="25769" y="87859"/>
                      <a:pt x="30251" y="86047"/>
                    </a:cubicBezTo>
                    <a:cubicBezTo>
                      <a:pt x="27543" y="63773"/>
                      <a:pt x="21574" y="42023"/>
                      <a:pt x="12515" y="21494"/>
                    </a:cubicBezTo>
                    <a:cubicBezTo>
                      <a:pt x="9979" y="15782"/>
                      <a:pt x="7013" y="10271"/>
                      <a:pt x="3648" y="4998"/>
                    </a:cubicBezTo>
                    <a:cubicBezTo>
                      <a:pt x="2732" y="3577"/>
                      <a:pt x="1750" y="2213"/>
                      <a:pt x="692" y="89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178" name="任意多边形: 形状 1177">
                <a:extLst>
                  <a:ext uri="{FF2B5EF4-FFF2-40B4-BE49-F238E27FC236}">
                    <a16:creationId xmlns:a16="http://schemas.microsoft.com/office/drawing/2014/main" id="{D4D3F277-C548-24F8-3B7B-306AF38CA169}"/>
                  </a:ext>
                </a:extLst>
              </p:cNvPr>
              <p:cNvSpPr/>
              <p:nvPr/>
            </p:nvSpPr>
            <p:spPr>
              <a:xfrm>
                <a:off x="1420686" y="2539757"/>
                <a:ext cx="12195" cy="67383"/>
              </a:xfrm>
              <a:custGeom>
                <a:avLst/>
                <a:gdLst>
                  <a:gd name="connsiteX0" fmla="*/ 3054 w 15634"/>
                  <a:gd name="connsiteY0" fmla="*/ -247 h 86389"/>
                  <a:gd name="connsiteX1" fmla="*/ 1052 w 15634"/>
                  <a:gd name="connsiteY1" fmla="*/ 13580 h 86389"/>
                  <a:gd name="connsiteX2" fmla="*/ -92 w 15634"/>
                  <a:gd name="connsiteY2" fmla="*/ 27691 h 86389"/>
                  <a:gd name="connsiteX3" fmla="*/ -92 w 15634"/>
                  <a:gd name="connsiteY3" fmla="*/ 43902 h 86389"/>
                  <a:gd name="connsiteX4" fmla="*/ 4389 w 15634"/>
                  <a:gd name="connsiteY4" fmla="*/ 73461 h 86389"/>
                  <a:gd name="connsiteX5" fmla="*/ 8775 w 15634"/>
                  <a:gd name="connsiteY5" fmla="*/ 82996 h 86389"/>
                  <a:gd name="connsiteX6" fmla="*/ 14687 w 15634"/>
                  <a:gd name="connsiteY6" fmla="*/ 86143 h 86389"/>
                  <a:gd name="connsiteX7" fmla="*/ 15355 w 15634"/>
                  <a:gd name="connsiteY7" fmla="*/ 67072 h 86389"/>
                  <a:gd name="connsiteX8" fmla="*/ 14783 w 15634"/>
                  <a:gd name="connsiteY8" fmla="*/ 50290 h 86389"/>
                  <a:gd name="connsiteX9" fmla="*/ 13066 w 15634"/>
                  <a:gd name="connsiteY9" fmla="*/ 35701 h 86389"/>
                  <a:gd name="connsiteX10" fmla="*/ 10873 w 15634"/>
                  <a:gd name="connsiteY10" fmla="*/ 23496 h 86389"/>
                  <a:gd name="connsiteX11" fmla="*/ 5819 w 15634"/>
                  <a:gd name="connsiteY11" fmla="*/ 6428 h 86389"/>
                  <a:gd name="connsiteX12" fmla="*/ 3054 w 15634"/>
                  <a:gd name="connsiteY12" fmla="*/ -247 h 863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5634" h="86389">
                    <a:moveTo>
                      <a:pt x="3054" y="-247"/>
                    </a:moveTo>
                    <a:cubicBezTo>
                      <a:pt x="3054" y="-247"/>
                      <a:pt x="2101" y="5284"/>
                      <a:pt x="1052" y="13580"/>
                    </a:cubicBezTo>
                    <a:cubicBezTo>
                      <a:pt x="1052" y="17775"/>
                      <a:pt x="289" y="22543"/>
                      <a:pt x="-92" y="27691"/>
                    </a:cubicBezTo>
                    <a:cubicBezTo>
                      <a:pt x="-474" y="32841"/>
                      <a:pt x="-92" y="38466"/>
                      <a:pt x="-92" y="43902"/>
                    </a:cubicBezTo>
                    <a:cubicBezTo>
                      <a:pt x="89" y="53913"/>
                      <a:pt x="1595" y="63849"/>
                      <a:pt x="4389" y="73461"/>
                    </a:cubicBezTo>
                    <a:cubicBezTo>
                      <a:pt x="5247" y="76884"/>
                      <a:pt x="6735" y="80116"/>
                      <a:pt x="8775" y="82996"/>
                    </a:cubicBezTo>
                    <a:cubicBezTo>
                      <a:pt x="10091" y="84970"/>
                      <a:pt x="12313" y="86152"/>
                      <a:pt x="14687" y="86143"/>
                    </a:cubicBezTo>
                    <a:cubicBezTo>
                      <a:pt x="15164" y="79277"/>
                      <a:pt x="15450" y="72889"/>
                      <a:pt x="15355" y="67072"/>
                    </a:cubicBezTo>
                    <a:cubicBezTo>
                      <a:pt x="15259" y="61256"/>
                      <a:pt x="15355" y="55439"/>
                      <a:pt x="14783" y="50290"/>
                    </a:cubicBezTo>
                    <a:cubicBezTo>
                      <a:pt x="14210" y="45141"/>
                      <a:pt x="13829" y="40183"/>
                      <a:pt x="13066" y="35701"/>
                    </a:cubicBezTo>
                    <a:cubicBezTo>
                      <a:pt x="12303" y="31220"/>
                      <a:pt x="11731" y="27215"/>
                      <a:pt x="10873" y="23496"/>
                    </a:cubicBezTo>
                    <a:cubicBezTo>
                      <a:pt x="9529" y="17708"/>
                      <a:pt x="7841" y="12006"/>
                      <a:pt x="5819" y="6428"/>
                    </a:cubicBezTo>
                    <a:cubicBezTo>
                      <a:pt x="5038" y="4149"/>
                      <a:pt x="4112" y="1918"/>
                      <a:pt x="3054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179" name="任意多边形: 形状 1178">
                <a:extLst>
                  <a:ext uri="{FF2B5EF4-FFF2-40B4-BE49-F238E27FC236}">
                    <a16:creationId xmlns:a16="http://schemas.microsoft.com/office/drawing/2014/main" id="{A44F2815-C7C0-FFAD-7857-E134B1415559}"/>
                  </a:ext>
                </a:extLst>
              </p:cNvPr>
              <p:cNvSpPr/>
              <p:nvPr/>
            </p:nvSpPr>
            <p:spPr>
              <a:xfrm>
                <a:off x="1439778" y="2487471"/>
                <a:ext cx="12277" cy="62623"/>
              </a:xfrm>
              <a:custGeom>
                <a:avLst/>
                <a:gdLst>
                  <a:gd name="connsiteX0" fmla="*/ 12904 w 15740"/>
                  <a:gd name="connsiteY0" fmla="*/ -247 h 80286"/>
                  <a:gd name="connsiteX1" fmla="*/ 11569 w 15740"/>
                  <a:gd name="connsiteY1" fmla="*/ 2995 h 80286"/>
                  <a:gd name="connsiteX2" fmla="*/ 8613 w 15740"/>
                  <a:gd name="connsiteY2" fmla="*/ 11672 h 80286"/>
                  <a:gd name="connsiteX3" fmla="*/ 4989 w 15740"/>
                  <a:gd name="connsiteY3" fmla="*/ 24068 h 80286"/>
                  <a:gd name="connsiteX4" fmla="*/ 1843 w 15740"/>
                  <a:gd name="connsiteY4" fmla="*/ 38562 h 80286"/>
                  <a:gd name="connsiteX5" fmla="*/ 31 w 15740"/>
                  <a:gd name="connsiteY5" fmla="*/ 53151 h 80286"/>
                  <a:gd name="connsiteX6" fmla="*/ 31 w 15740"/>
                  <a:gd name="connsiteY6" fmla="*/ 66214 h 80286"/>
                  <a:gd name="connsiteX7" fmla="*/ 6992 w 15740"/>
                  <a:gd name="connsiteY7" fmla="*/ 80040 h 80286"/>
                  <a:gd name="connsiteX8" fmla="*/ 15478 w 15740"/>
                  <a:gd name="connsiteY8" fmla="*/ 22352 h 80286"/>
                  <a:gd name="connsiteX9" fmla="*/ 13953 w 15740"/>
                  <a:gd name="connsiteY9" fmla="*/ 5761 h 80286"/>
                  <a:gd name="connsiteX10" fmla="*/ 12904 w 15740"/>
                  <a:gd name="connsiteY10" fmla="*/ -247 h 802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5740" h="80286">
                    <a:moveTo>
                      <a:pt x="12904" y="-247"/>
                    </a:moveTo>
                    <a:lnTo>
                      <a:pt x="11569" y="2995"/>
                    </a:lnTo>
                    <a:cubicBezTo>
                      <a:pt x="10806" y="4998"/>
                      <a:pt x="9757" y="7954"/>
                      <a:pt x="8613" y="11672"/>
                    </a:cubicBezTo>
                    <a:cubicBezTo>
                      <a:pt x="7469" y="15391"/>
                      <a:pt x="6134" y="19491"/>
                      <a:pt x="4989" y="24068"/>
                    </a:cubicBezTo>
                    <a:cubicBezTo>
                      <a:pt x="3845" y="28645"/>
                      <a:pt x="2701" y="33603"/>
                      <a:pt x="1843" y="38562"/>
                    </a:cubicBezTo>
                    <a:cubicBezTo>
                      <a:pt x="985" y="43520"/>
                      <a:pt x="413" y="48097"/>
                      <a:pt x="31" y="53151"/>
                    </a:cubicBezTo>
                    <a:cubicBezTo>
                      <a:pt x="-360" y="57499"/>
                      <a:pt x="-360" y="61866"/>
                      <a:pt x="31" y="66214"/>
                    </a:cubicBezTo>
                    <a:cubicBezTo>
                      <a:pt x="699" y="73842"/>
                      <a:pt x="3083" y="79182"/>
                      <a:pt x="6992" y="80040"/>
                    </a:cubicBezTo>
                    <a:cubicBezTo>
                      <a:pt x="12637" y="61332"/>
                      <a:pt x="15497" y="41890"/>
                      <a:pt x="15478" y="22352"/>
                    </a:cubicBezTo>
                    <a:cubicBezTo>
                      <a:pt x="15316" y="16793"/>
                      <a:pt x="14801" y="11253"/>
                      <a:pt x="13953" y="5761"/>
                    </a:cubicBezTo>
                    <a:cubicBezTo>
                      <a:pt x="13752" y="3739"/>
                      <a:pt x="13400" y="1727"/>
                      <a:pt x="12904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180" name="任意多边形: 形状 1179">
                <a:extLst>
                  <a:ext uri="{FF2B5EF4-FFF2-40B4-BE49-F238E27FC236}">
                    <a16:creationId xmlns:a16="http://schemas.microsoft.com/office/drawing/2014/main" id="{EB2E0484-7259-3FB8-AAF9-0342029C578C}"/>
                  </a:ext>
                </a:extLst>
              </p:cNvPr>
              <p:cNvSpPr/>
              <p:nvPr/>
            </p:nvSpPr>
            <p:spPr>
              <a:xfrm>
                <a:off x="1467359" y="2443739"/>
                <a:ext cx="18598" cy="54963"/>
              </a:xfrm>
              <a:custGeom>
                <a:avLst/>
                <a:gdLst>
                  <a:gd name="connsiteX0" fmla="*/ 23408 w 23844"/>
                  <a:gd name="connsiteY0" fmla="*/ -247 h 70465"/>
                  <a:gd name="connsiteX1" fmla="*/ 21692 w 23844"/>
                  <a:gd name="connsiteY1" fmla="*/ 2328 h 70465"/>
                  <a:gd name="connsiteX2" fmla="*/ 17591 w 23844"/>
                  <a:gd name="connsiteY2" fmla="*/ 9479 h 70465"/>
                  <a:gd name="connsiteX3" fmla="*/ 6626 w 23844"/>
                  <a:gd name="connsiteY3" fmla="*/ 31792 h 70465"/>
                  <a:gd name="connsiteX4" fmla="*/ 2335 w 23844"/>
                  <a:gd name="connsiteY4" fmla="*/ 44474 h 70465"/>
                  <a:gd name="connsiteX5" fmla="*/ 46 w 23844"/>
                  <a:gd name="connsiteY5" fmla="*/ 56011 h 70465"/>
                  <a:gd name="connsiteX6" fmla="*/ 3575 w 23844"/>
                  <a:gd name="connsiteY6" fmla="*/ 70219 h 70465"/>
                  <a:gd name="connsiteX7" fmla="*/ 21882 w 23844"/>
                  <a:gd name="connsiteY7" fmla="*/ 20731 h 70465"/>
                  <a:gd name="connsiteX8" fmla="*/ 23503 w 23844"/>
                  <a:gd name="connsiteY8" fmla="*/ 5474 h 70465"/>
                  <a:gd name="connsiteX9" fmla="*/ 23408 w 23844"/>
                  <a:gd name="connsiteY9" fmla="*/ -247 h 704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3844" h="70465">
                    <a:moveTo>
                      <a:pt x="23408" y="-247"/>
                    </a:moveTo>
                    <a:lnTo>
                      <a:pt x="21692" y="2328"/>
                    </a:lnTo>
                    <a:cubicBezTo>
                      <a:pt x="20738" y="4044"/>
                      <a:pt x="19212" y="6523"/>
                      <a:pt x="17591" y="9479"/>
                    </a:cubicBezTo>
                    <a:cubicBezTo>
                      <a:pt x="13367" y="16621"/>
                      <a:pt x="9706" y="24087"/>
                      <a:pt x="6626" y="31792"/>
                    </a:cubicBezTo>
                    <a:cubicBezTo>
                      <a:pt x="4986" y="35940"/>
                      <a:pt x="3546" y="40173"/>
                      <a:pt x="2335" y="44474"/>
                    </a:cubicBezTo>
                    <a:cubicBezTo>
                      <a:pt x="1219" y="48240"/>
                      <a:pt x="447" y="52102"/>
                      <a:pt x="46" y="56011"/>
                    </a:cubicBezTo>
                    <a:cubicBezTo>
                      <a:pt x="-812" y="63067"/>
                      <a:pt x="46" y="68407"/>
                      <a:pt x="3575" y="70219"/>
                    </a:cubicBezTo>
                    <a:cubicBezTo>
                      <a:pt x="12356" y="54838"/>
                      <a:pt x="18545" y="38123"/>
                      <a:pt x="21882" y="20731"/>
                    </a:cubicBezTo>
                    <a:cubicBezTo>
                      <a:pt x="22817" y="15696"/>
                      <a:pt x="23350" y="10595"/>
                      <a:pt x="23503" y="5474"/>
                    </a:cubicBezTo>
                    <a:cubicBezTo>
                      <a:pt x="23637" y="3567"/>
                      <a:pt x="23598" y="1651"/>
                      <a:pt x="23408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181" name="任意多边形: 形状 1180">
                <a:extLst>
                  <a:ext uri="{FF2B5EF4-FFF2-40B4-BE49-F238E27FC236}">
                    <a16:creationId xmlns:a16="http://schemas.microsoft.com/office/drawing/2014/main" id="{EEDD1DE5-0B36-4EE6-62FE-BD652CD6B1F1}"/>
                  </a:ext>
                </a:extLst>
              </p:cNvPr>
              <p:cNvSpPr/>
              <p:nvPr/>
            </p:nvSpPr>
            <p:spPr>
              <a:xfrm>
                <a:off x="1503708" y="2410716"/>
                <a:ext cx="25399" cy="44848"/>
              </a:xfrm>
              <a:custGeom>
                <a:avLst/>
                <a:gdLst>
                  <a:gd name="connsiteX0" fmla="*/ 32302 w 32563"/>
                  <a:gd name="connsiteY0" fmla="*/ -247 h 57497"/>
                  <a:gd name="connsiteX1" fmla="*/ 25341 w 32563"/>
                  <a:gd name="connsiteY1" fmla="*/ 7000 h 57497"/>
                  <a:gd name="connsiteX2" fmla="*/ 18762 w 32563"/>
                  <a:gd name="connsiteY2" fmla="*/ 14724 h 57497"/>
                  <a:gd name="connsiteX3" fmla="*/ 11706 w 32563"/>
                  <a:gd name="connsiteY3" fmla="*/ 24259 h 57497"/>
                  <a:gd name="connsiteX4" fmla="*/ 5508 w 32563"/>
                  <a:gd name="connsiteY4" fmla="*/ 34366 h 57497"/>
                  <a:gd name="connsiteX5" fmla="*/ 1312 w 32563"/>
                  <a:gd name="connsiteY5" fmla="*/ 43901 h 57497"/>
                  <a:gd name="connsiteX6" fmla="*/ 1312 w 32563"/>
                  <a:gd name="connsiteY6" fmla="*/ 57251 h 57497"/>
                  <a:gd name="connsiteX7" fmla="*/ 26867 w 32563"/>
                  <a:gd name="connsiteY7" fmla="*/ 17870 h 57497"/>
                  <a:gd name="connsiteX8" fmla="*/ 32302 w 32563"/>
                  <a:gd name="connsiteY8" fmla="*/ -247 h 57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2563" h="57497">
                    <a:moveTo>
                      <a:pt x="32302" y="-247"/>
                    </a:moveTo>
                    <a:cubicBezTo>
                      <a:pt x="32302" y="-247"/>
                      <a:pt x="29441" y="2614"/>
                      <a:pt x="25341" y="7000"/>
                    </a:cubicBezTo>
                    <a:cubicBezTo>
                      <a:pt x="23024" y="9460"/>
                      <a:pt x="20821" y="12044"/>
                      <a:pt x="18762" y="14724"/>
                    </a:cubicBezTo>
                    <a:cubicBezTo>
                      <a:pt x="16235" y="17765"/>
                      <a:pt x="13880" y="20950"/>
                      <a:pt x="11706" y="24259"/>
                    </a:cubicBezTo>
                    <a:cubicBezTo>
                      <a:pt x="9465" y="27520"/>
                      <a:pt x="7396" y="30895"/>
                      <a:pt x="5508" y="34366"/>
                    </a:cubicBezTo>
                    <a:cubicBezTo>
                      <a:pt x="3858" y="37427"/>
                      <a:pt x="2447" y="40612"/>
                      <a:pt x="1312" y="43901"/>
                    </a:cubicBezTo>
                    <a:cubicBezTo>
                      <a:pt x="-690" y="49909"/>
                      <a:pt x="-881" y="54867"/>
                      <a:pt x="1312" y="57251"/>
                    </a:cubicBezTo>
                    <a:cubicBezTo>
                      <a:pt x="12163" y="45789"/>
                      <a:pt x="20821" y="32450"/>
                      <a:pt x="26867" y="17870"/>
                    </a:cubicBezTo>
                    <a:cubicBezTo>
                      <a:pt x="29508" y="12111"/>
                      <a:pt x="31339" y="6018"/>
                      <a:pt x="32302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182" name="任意多边形: 形状 1181">
                <a:extLst>
                  <a:ext uri="{FF2B5EF4-FFF2-40B4-BE49-F238E27FC236}">
                    <a16:creationId xmlns:a16="http://schemas.microsoft.com/office/drawing/2014/main" id="{77E2D3E1-1F79-1EDE-CA62-44C849D45AE7}"/>
                  </a:ext>
                </a:extLst>
              </p:cNvPr>
              <p:cNvSpPr/>
              <p:nvPr/>
            </p:nvSpPr>
            <p:spPr>
              <a:xfrm>
                <a:off x="1547414" y="2390040"/>
                <a:ext cx="29962" cy="33765"/>
              </a:xfrm>
              <a:custGeom>
                <a:avLst/>
                <a:gdLst>
                  <a:gd name="connsiteX0" fmla="*/ 38151 w 38413"/>
                  <a:gd name="connsiteY0" fmla="*/ -247 h 43289"/>
                  <a:gd name="connsiteX1" fmla="*/ 30714 w 38413"/>
                  <a:gd name="connsiteY1" fmla="*/ 4330 h 43289"/>
                  <a:gd name="connsiteX2" fmla="*/ 15648 w 38413"/>
                  <a:gd name="connsiteY2" fmla="*/ 16154 h 43289"/>
                  <a:gd name="connsiteX3" fmla="*/ 8306 w 38413"/>
                  <a:gd name="connsiteY3" fmla="*/ 23591 h 43289"/>
                  <a:gd name="connsiteX4" fmla="*/ 2775 w 38413"/>
                  <a:gd name="connsiteY4" fmla="*/ 31124 h 43289"/>
                  <a:gd name="connsiteX5" fmla="*/ 678 w 38413"/>
                  <a:gd name="connsiteY5" fmla="*/ 43043 h 43289"/>
                  <a:gd name="connsiteX6" fmla="*/ 10690 w 38413"/>
                  <a:gd name="connsiteY6" fmla="*/ 35701 h 43289"/>
                  <a:gd name="connsiteX7" fmla="*/ 18890 w 38413"/>
                  <a:gd name="connsiteY7" fmla="*/ 28454 h 43289"/>
                  <a:gd name="connsiteX8" fmla="*/ 25469 w 38413"/>
                  <a:gd name="connsiteY8" fmla="*/ 21303 h 43289"/>
                  <a:gd name="connsiteX9" fmla="*/ 30428 w 38413"/>
                  <a:gd name="connsiteY9" fmla="*/ 14628 h 43289"/>
                  <a:gd name="connsiteX10" fmla="*/ 36435 w 38413"/>
                  <a:gd name="connsiteY10" fmla="*/ 4044 h 43289"/>
                  <a:gd name="connsiteX11" fmla="*/ 38151 w 38413"/>
                  <a:gd name="connsiteY11" fmla="*/ -247 h 4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8413" h="43289">
                    <a:moveTo>
                      <a:pt x="38151" y="-247"/>
                    </a:moveTo>
                    <a:lnTo>
                      <a:pt x="30714" y="4330"/>
                    </a:lnTo>
                    <a:cubicBezTo>
                      <a:pt x="25441" y="7944"/>
                      <a:pt x="20406" y="11892"/>
                      <a:pt x="15648" y="16154"/>
                    </a:cubicBezTo>
                    <a:cubicBezTo>
                      <a:pt x="13073" y="18633"/>
                      <a:pt x="10594" y="21112"/>
                      <a:pt x="8306" y="23591"/>
                    </a:cubicBezTo>
                    <a:cubicBezTo>
                      <a:pt x="6275" y="25956"/>
                      <a:pt x="4425" y="28473"/>
                      <a:pt x="2775" y="31124"/>
                    </a:cubicBezTo>
                    <a:cubicBezTo>
                      <a:pt x="-85" y="35987"/>
                      <a:pt x="-1229" y="40183"/>
                      <a:pt x="678" y="43043"/>
                    </a:cubicBezTo>
                    <a:cubicBezTo>
                      <a:pt x="4215" y="40879"/>
                      <a:pt x="7562" y="38419"/>
                      <a:pt x="10690" y="35701"/>
                    </a:cubicBezTo>
                    <a:cubicBezTo>
                      <a:pt x="13588" y="33479"/>
                      <a:pt x="16335" y="31057"/>
                      <a:pt x="18890" y="28454"/>
                    </a:cubicBezTo>
                    <a:cubicBezTo>
                      <a:pt x="21369" y="25975"/>
                      <a:pt x="23467" y="23591"/>
                      <a:pt x="25469" y="21303"/>
                    </a:cubicBezTo>
                    <a:cubicBezTo>
                      <a:pt x="27271" y="19196"/>
                      <a:pt x="28930" y="16964"/>
                      <a:pt x="30428" y="14628"/>
                    </a:cubicBezTo>
                    <a:cubicBezTo>
                      <a:pt x="32659" y="11234"/>
                      <a:pt x="34671" y="7696"/>
                      <a:pt x="36435" y="4044"/>
                    </a:cubicBezTo>
                    <a:cubicBezTo>
                      <a:pt x="37102" y="2652"/>
                      <a:pt x="37674" y="1222"/>
                      <a:pt x="38151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183" name="任意多边形: 形状 1182">
                <a:extLst>
                  <a:ext uri="{FF2B5EF4-FFF2-40B4-BE49-F238E27FC236}">
                    <a16:creationId xmlns:a16="http://schemas.microsoft.com/office/drawing/2014/main" id="{A6398735-6E5F-8B6C-2963-86C781129C01}"/>
                  </a:ext>
                </a:extLst>
              </p:cNvPr>
              <p:cNvSpPr/>
              <p:nvPr/>
            </p:nvSpPr>
            <p:spPr>
              <a:xfrm>
                <a:off x="1578790" y="2819406"/>
                <a:ext cx="59342" cy="54889"/>
              </a:xfrm>
              <a:custGeom>
                <a:avLst/>
                <a:gdLst>
                  <a:gd name="connsiteX0" fmla="*/ -262 w 76079"/>
                  <a:gd name="connsiteY0" fmla="*/ -247 h 70370"/>
                  <a:gd name="connsiteX1" fmla="*/ 2694 w 76079"/>
                  <a:gd name="connsiteY1" fmla="*/ 2328 h 70370"/>
                  <a:gd name="connsiteX2" fmla="*/ 10513 w 76079"/>
                  <a:gd name="connsiteY2" fmla="*/ 8812 h 70370"/>
                  <a:gd name="connsiteX3" fmla="*/ 22146 w 76079"/>
                  <a:gd name="connsiteY3" fmla="*/ 17870 h 70370"/>
                  <a:gd name="connsiteX4" fmla="*/ 36067 w 76079"/>
                  <a:gd name="connsiteY4" fmla="*/ 27978 h 70370"/>
                  <a:gd name="connsiteX5" fmla="*/ 50656 w 76079"/>
                  <a:gd name="connsiteY5" fmla="*/ 38466 h 70370"/>
                  <a:gd name="connsiteX6" fmla="*/ 63815 w 76079"/>
                  <a:gd name="connsiteY6" fmla="*/ 48860 h 70370"/>
                  <a:gd name="connsiteX7" fmla="*/ 75639 w 76079"/>
                  <a:gd name="connsiteY7" fmla="*/ 70123 h 70370"/>
                  <a:gd name="connsiteX8" fmla="*/ 33207 w 76079"/>
                  <a:gd name="connsiteY8" fmla="*/ 54962 h 70370"/>
                  <a:gd name="connsiteX9" fmla="*/ 25769 w 76079"/>
                  <a:gd name="connsiteY9" fmla="*/ 49146 h 70370"/>
                  <a:gd name="connsiteX10" fmla="*/ 19571 w 76079"/>
                  <a:gd name="connsiteY10" fmla="*/ 42852 h 70370"/>
                  <a:gd name="connsiteX11" fmla="*/ 10036 w 76079"/>
                  <a:gd name="connsiteY11" fmla="*/ 30075 h 70370"/>
                  <a:gd name="connsiteX12" fmla="*/ 4220 w 76079"/>
                  <a:gd name="connsiteY12" fmla="*/ 18252 h 70370"/>
                  <a:gd name="connsiteX13" fmla="*/ 1168 w 76079"/>
                  <a:gd name="connsiteY13" fmla="*/ 8716 h 70370"/>
                  <a:gd name="connsiteX14" fmla="*/ -262 w 76079"/>
                  <a:gd name="connsiteY14" fmla="*/ -247 h 703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6079" h="70370">
                    <a:moveTo>
                      <a:pt x="-262" y="-247"/>
                    </a:moveTo>
                    <a:lnTo>
                      <a:pt x="2694" y="2328"/>
                    </a:lnTo>
                    <a:lnTo>
                      <a:pt x="10513" y="8812"/>
                    </a:lnTo>
                    <a:lnTo>
                      <a:pt x="22146" y="17870"/>
                    </a:lnTo>
                    <a:cubicBezTo>
                      <a:pt x="26532" y="20922"/>
                      <a:pt x="31204" y="24640"/>
                      <a:pt x="36067" y="27978"/>
                    </a:cubicBezTo>
                    <a:cubicBezTo>
                      <a:pt x="40930" y="31315"/>
                      <a:pt x="45603" y="34843"/>
                      <a:pt x="50656" y="38466"/>
                    </a:cubicBezTo>
                    <a:cubicBezTo>
                      <a:pt x="55710" y="42090"/>
                      <a:pt x="60191" y="45332"/>
                      <a:pt x="63815" y="48860"/>
                    </a:cubicBezTo>
                    <a:cubicBezTo>
                      <a:pt x="71538" y="55535"/>
                      <a:pt x="76878" y="62781"/>
                      <a:pt x="75639" y="70123"/>
                    </a:cubicBezTo>
                    <a:cubicBezTo>
                      <a:pt x="60401" y="68941"/>
                      <a:pt x="45746" y="63706"/>
                      <a:pt x="33207" y="54962"/>
                    </a:cubicBezTo>
                    <a:cubicBezTo>
                      <a:pt x="30537" y="53055"/>
                      <a:pt x="28058" y="51148"/>
                      <a:pt x="25769" y="49146"/>
                    </a:cubicBezTo>
                    <a:cubicBezTo>
                      <a:pt x="23481" y="47143"/>
                      <a:pt x="21478" y="44950"/>
                      <a:pt x="19571" y="42852"/>
                    </a:cubicBezTo>
                    <a:cubicBezTo>
                      <a:pt x="15929" y="38953"/>
                      <a:pt x="12735" y="34671"/>
                      <a:pt x="10036" y="30075"/>
                    </a:cubicBezTo>
                    <a:cubicBezTo>
                      <a:pt x="7700" y="26347"/>
                      <a:pt x="5745" y="22380"/>
                      <a:pt x="4220" y="18252"/>
                    </a:cubicBezTo>
                    <a:cubicBezTo>
                      <a:pt x="2999" y="15143"/>
                      <a:pt x="1979" y="11958"/>
                      <a:pt x="1168" y="8716"/>
                    </a:cubicBezTo>
                    <a:cubicBezTo>
                      <a:pt x="425" y="5779"/>
                      <a:pt x="-52" y="2776"/>
                      <a:pt x="-262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184" name="任意多边形: 形状 1183">
                <a:extLst>
                  <a:ext uri="{FF2B5EF4-FFF2-40B4-BE49-F238E27FC236}">
                    <a16:creationId xmlns:a16="http://schemas.microsoft.com/office/drawing/2014/main" id="{07D4DA50-0B60-5D13-E71D-56AC33FA75B3}"/>
                  </a:ext>
                </a:extLst>
              </p:cNvPr>
              <p:cNvSpPr/>
              <p:nvPr/>
            </p:nvSpPr>
            <p:spPr>
              <a:xfrm>
                <a:off x="1544704" y="2801258"/>
                <a:ext cx="45427" cy="66193"/>
              </a:xfrm>
              <a:custGeom>
                <a:avLst/>
                <a:gdLst>
                  <a:gd name="connsiteX0" fmla="*/ -138 w 58240"/>
                  <a:gd name="connsiteY0" fmla="*/ -247 h 84863"/>
                  <a:gd name="connsiteX1" fmla="*/ 8348 w 58240"/>
                  <a:gd name="connsiteY1" fmla="*/ 10814 h 84863"/>
                  <a:gd name="connsiteX2" fmla="*/ 17883 w 58240"/>
                  <a:gd name="connsiteY2" fmla="*/ 22161 h 84863"/>
                  <a:gd name="connsiteX3" fmla="*/ 23223 w 58240"/>
                  <a:gd name="connsiteY3" fmla="*/ 28645 h 84863"/>
                  <a:gd name="connsiteX4" fmla="*/ 28849 w 58240"/>
                  <a:gd name="connsiteY4" fmla="*/ 35224 h 84863"/>
                  <a:gd name="connsiteX5" fmla="*/ 34665 w 58240"/>
                  <a:gd name="connsiteY5" fmla="*/ 41994 h 84863"/>
                  <a:gd name="connsiteX6" fmla="*/ 40386 w 58240"/>
                  <a:gd name="connsiteY6" fmla="*/ 48860 h 84863"/>
                  <a:gd name="connsiteX7" fmla="*/ 50494 w 58240"/>
                  <a:gd name="connsiteY7" fmla="*/ 61828 h 84863"/>
                  <a:gd name="connsiteX8" fmla="*/ 56978 w 58240"/>
                  <a:gd name="connsiteY8" fmla="*/ 73937 h 84863"/>
                  <a:gd name="connsiteX9" fmla="*/ 56978 w 58240"/>
                  <a:gd name="connsiteY9" fmla="*/ 84617 h 84863"/>
                  <a:gd name="connsiteX10" fmla="*/ 20839 w 58240"/>
                  <a:gd name="connsiteY10" fmla="*/ 59539 h 84863"/>
                  <a:gd name="connsiteX11" fmla="*/ 10446 w 58240"/>
                  <a:gd name="connsiteY11" fmla="*/ 44664 h 84863"/>
                  <a:gd name="connsiteX12" fmla="*/ 6822 w 58240"/>
                  <a:gd name="connsiteY12" fmla="*/ 37513 h 84863"/>
                  <a:gd name="connsiteX13" fmla="*/ 4248 w 58240"/>
                  <a:gd name="connsiteY13" fmla="*/ 30457 h 84863"/>
                  <a:gd name="connsiteX14" fmla="*/ -43 w 58240"/>
                  <a:gd name="connsiteY14" fmla="*/ 8335 h 84863"/>
                  <a:gd name="connsiteX15" fmla="*/ -138 w 58240"/>
                  <a:gd name="connsiteY15" fmla="*/ -247 h 84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58240" h="84863">
                    <a:moveTo>
                      <a:pt x="-138" y="-247"/>
                    </a:moveTo>
                    <a:lnTo>
                      <a:pt x="8348" y="10814"/>
                    </a:lnTo>
                    <a:cubicBezTo>
                      <a:pt x="11018" y="13961"/>
                      <a:pt x="13974" y="18156"/>
                      <a:pt x="17883" y="22161"/>
                    </a:cubicBezTo>
                    <a:lnTo>
                      <a:pt x="23223" y="28645"/>
                    </a:lnTo>
                    <a:cubicBezTo>
                      <a:pt x="25130" y="30743"/>
                      <a:pt x="26942" y="32936"/>
                      <a:pt x="28849" y="35224"/>
                    </a:cubicBezTo>
                    <a:cubicBezTo>
                      <a:pt x="30756" y="37513"/>
                      <a:pt x="32758" y="39801"/>
                      <a:pt x="34665" y="41994"/>
                    </a:cubicBezTo>
                    <a:cubicBezTo>
                      <a:pt x="36572" y="44188"/>
                      <a:pt x="38480" y="46571"/>
                      <a:pt x="40386" y="48860"/>
                    </a:cubicBezTo>
                    <a:cubicBezTo>
                      <a:pt x="44105" y="53151"/>
                      <a:pt x="47538" y="57727"/>
                      <a:pt x="50494" y="61828"/>
                    </a:cubicBezTo>
                    <a:cubicBezTo>
                      <a:pt x="53231" y="65527"/>
                      <a:pt x="55414" y="69608"/>
                      <a:pt x="56978" y="73937"/>
                    </a:cubicBezTo>
                    <a:cubicBezTo>
                      <a:pt x="58313" y="77370"/>
                      <a:pt x="58313" y="81184"/>
                      <a:pt x="56978" y="84617"/>
                    </a:cubicBezTo>
                    <a:cubicBezTo>
                      <a:pt x="43075" y="79315"/>
                      <a:pt x="30670" y="70705"/>
                      <a:pt x="20839" y="59539"/>
                    </a:cubicBezTo>
                    <a:cubicBezTo>
                      <a:pt x="16854" y="54972"/>
                      <a:pt x="13364" y="49985"/>
                      <a:pt x="10446" y="44664"/>
                    </a:cubicBezTo>
                    <a:cubicBezTo>
                      <a:pt x="9111" y="42185"/>
                      <a:pt x="7871" y="39801"/>
                      <a:pt x="6822" y="37513"/>
                    </a:cubicBezTo>
                    <a:cubicBezTo>
                      <a:pt x="5812" y="35215"/>
                      <a:pt x="4953" y="32860"/>
                      <a:pt x="4248" y="30457"/>
                    </a:cubicBezTo>
                    <a:cubicBezTo>
                      <a:pt x="1759" y="23324"/>
                      <a:pt x="310" y="15877"/>
                      <a:pt x="-43" y="8335"/>
                    </a:cubicBezTo>
                    <a:cubicBezTo>
                      <a:pt x="-300" y="5484"/>
                      <a:pt x="-329" y="2614"/>
                      <a:pt x="-138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185" name="任意多边形: 形状 1184">
                <a:extLst>
                  <a:ext uri="{FF2B5EF4-FFF2-40B4-BE49-F238E27FC236}">
                    <a16:creationId xmlns:a16="http://schemas.microsoft.com/office/drawing/2014/main" id="{D5BD0D62-0219-3EE2-5361-A454295E652E}"/>
                  </a:ext>
                </a:extLst>
              </p:cNvPr>
              <p:cNvSpPr/>
              <p:nvPr/>
            </p:nvSpPr>
            <p:spPr>
              <a:xfrm>
                <a:off x="1513188" y="2773665"/>
                <a:ext cx="31955" cy="73035"/>
              </a:xfrm>
              <a:custGeom>
                <a:avLst/>
                <a:gdLst>
                  <a:gd name="connsiteX0" fmla="*/ 2031 w 40968"/>
                  <a:gd name="connsiteY0" fmla="*/ -247 h 93635"/>
                  <a:gd name="connsiteX1" fmla="*/ 3652 w 40968"/>
                  <a:gd name="connsiteY1" fmla="*/ 3186 h 93635"/>
                  <a:gd name="connsiteX2" fmla="*/ 7943 w 40968"/>
                  <a:gd name="connsiteY2" fmla="*/ 12721 h 93635"/>
                  <a:gd name="connsiteX3" fmla="*/ 14331 w 40968"/>
                  <a:gd name="connsiteY3" fmla="*/ 25594 h 93635"/>
                  <a:gd name="connsiteX4" fmla="*/ 22055 w 40968"/>
                  <a:gd name="connsiteY4" fmla="*/ 40659 h 93635"/>
                  <a:gd name="connsiteX5" fmla="*/ 26155 w 40968"/>
                  <a:gd name="connsiteY5" fmla="*/ 48383 h 93635"/>
                  <a:gd name="connsiteX6" fmla="*/ 30160 w 40968"/>
                  <a:gd name="connsiteY6" fmla="*/ 56202 h 93635"/>
                  <a:gd name="connsiteX7" fmla="*/ 36930 w 40968"/>
                  <a:gd name="connsiteY7" fmla="*/ 70886 h 93635"/>
                  <a:gd name="connsiteX8" fmla="*/ 40553 w 40968"/>
                  <a:gd name="connsiteY8" fmla="*/ 83854 h 93635"/>
                  <a:gd name="connsiteX9" fmla="*/ 38551 w 40968"/>
                  <a:gd name="connsiteY9" fmla="*/ 93389 h 93635"/>
                  <a:gd name="connsiteX10" fmla="*/ 9945 w 40968"/>
                  <a:gd name="connsiteY10" fmla="*/ 60683 h 93635"/>
                  <a:gd name="connsiteX11" fmla="*/ 410 w 40968"/>
                  <a:gd name="connsiteY11" fmla="*/ 29599 h 93635"/>
                  <a:gd name="connsiteX12" fmla="*/ -258 w 40968"/>
                  <a:gd name="connsiteY12" fmla="*/ 17298 h 93635"/>
                  <a:gd name="connsiteX13" fmla="*/ 600 w 40968"/>
                  <a:gd name="connsiteY13" fmla="*/ 7763 h 93635"/>
                  <a:gd name="connsiteX14" fmla="*/ 2031 w 40968"/>
                  <a:gd name="connsiteY14" fmla="*/ -247 h 93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0968" h="93635">
                    <a:moveTo>
                      <a:pt x="2031" y="-247"/>
                    </a:moveTo>
                    <a:lnTo>
                      <a:pt x="3652" y="3186"/>
                    </a:lnTo>
                    <a:cubicBezTo>
                      <a:pt x="4701" y="5379"/>
                      <a:pt x="6036" y="8526"/>
                      <a:pt x="7943" y="12721"/>
                    </a:cubicBezTo>
                    <a:cubicBezTo>
                      <a:pt x="9850" y="16917"/>
                      <a:pt x="11852" y="20922"/>
                      <a:pt x="14331" y="25594"/>
                    </a:cubicBezTo>
                    <a:cubicBezTo>
                      <a:pt x="16810" y="30266"/>
                      <a:pt x="19385" y="35129"/>
                      <a:pt x="22055" y="40659"/>
                    </a:cubicBezTo>
                    <a:cubicBezTo>
                      <a:pt x="23390" y="43329"/>
                      <a:pt x="24820" y="45713"/>
                      <a:pt x="26155" y="48383"/>
                    </a:cubicBezTo>
                    <a:lnTo>
                      <a:pt x="30160" y="56202"/>
                    </a:lnTo>
                    <a:cubicBezTo>
                      <a:pt x="32734" y="61160"/>
                      <a:pt x="35023" y="66405"/>
                      <a:pt x="36930" y="70886"/>
                    </a:cubicBezTo>
                    <a:cubicBezTo>
                      <a:pt x="38741" y="75015"/>
                      <a:pt x="39962" y="79382"/>
                      <a:pt x="40553" y="83854"/>
                    </a:cubicBezTo>
                    <a:cubicBezTo>
                      <a:pt x="41049" y="87172"/>
                      <a:pt x="40334" y="90548"/>
                      <a:pt x="38551" y="93389"/>
                    </a:cubicBezTo>
                    <a:cubicBezTo>
                      <a:pt x="26670" y="84779"/>
                      <a:pt x="16896" y="73604"/>
                      <a:pt x="9945" y="60683"/>
                    </a:cubicBezTo>
                    <a:cubicBezTo>
                      <a:pt x="4939" y="50976"/>
                      <a:pt x="1716" y="40450"/>
                      <a:pt x="410" y="29599"/>
                    </a:cubicBezTo>
                    <a:cubicBezTo>
                      <a:pt x="-76" y="25517"/>
                      <a:pt x="-296" y="21408"/>
                      <a:pt x="-258" y="17298"/>
                    </a:cubicBezTo>
                    <a:cubicBezTo>
                      <a:pt x="-172" y="14104"/>
                      <a:pt x="114" y="10919"/>
                      <a:pt x="600" y="7763"/>
                    </a:cubicBezTo>
                    <a:cubicBezTo>
                      <a:pt x="906" y="5064"/>
                      <a:pt x="1382" y="2385"/>
                      <a:pt x="2031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186" name="任意多边形: 形状 1185">
                <a:extLst>
                  <a:ext uri="{FF2B5EF4-FFF2-40B4-BE49-F238E27FC236}">
                    <a16:creationId xmlns:a16="http://schemas.microsoft.com/office/drawing/2014/main" id="{F93C8C24-0EAD-7243-121A-5403053A7653}"/>
                  </a:ext>
                </a:extLst>
              </p:cNvPr>
              <p:cNvSpPr/>
              <p:nvPr/>
            </p:nvSpPr>
            <p:spPr>
              <a:xfrm>
                <a:off x="1485626" y="2739081"/>
                <a:ext cx="20889" cy="74747"/>
              </a:xfrm>
              <a:custGeom>
                <a:avLst/>
                <a:gdLst>
                  <a:gd name="connsiteX0" fmla="*/ 6663 w 26781"/>
                  <a:gd name="connsiteY0" fmla="*/ -247 h 95829"/>
                  <a:gd name="connsiteX1" fmla="*/ 7521 w 26781"/>
                  <a:gd name="connsiteY1" fmla="*/ 3376 h 95829"/>
                  <a:gd name="connsiteX2" fmla="*/ 9810 w 26781"/>
                  <a:gd name="connsiteY2" fmla="*/ 12912 h 95829"/>
                  <a:gd name="connsiteX3" fmla="*/ 11431 w 26781"/>
                  <a:gd name="connsiteY3" fmla="*/ 19300 h 95829"/>
                  <a:gd name="connsiteX4" fmla="*/ 13338 w 26781"/>
                  <a:gd name="connsiteY4" fmla="*/ 26452 h 95829"/>
                  <a:gd name="connsiteX5" fmla="*/ 17629 w 26781"/>
                  <a:gd name="connsiteY5" fmla="*/ 42376 h 95829"/>
                  <a:gd name="connsiteX6" fmla="*/ 22110 w 26781"/>
                  <a:gd name="connsiteY6" fmla="*/ 58776 h 95829"/>
                  <a:gd name="connsiteX7" fmla="*/ 25543 w 26781"/>
                  <a:gd name="connsiteY7" fmla="*/ 74128 h 95829"/>
                  <a:gd name="connsiteX8" fmla="*/ 22587 w 26781"/>
                  <a:gd name="connsiteY8" fmla="*/ 95582 h 95829"/>
                  <a:gd name="connsiteX9" fmla="*/ 2754 w 26781"/>
                  <a:gd name="connsiteY9" fmla="*/ 58109 h 95829"/>
                  <a:gd name="connsiteX10" fmla="*/ -12 w 26781"/>
                  <a:gd name="connsiteY10" fmla="*/ 41327 h 95829"/>
                  <a:gd name="connsiteX11" fmla="*/ -12 w 26781"/>
                  <a:gd name="connsiteY11" fmla="*/ 26929 h 95829"/>
                  <a:gd name="connsiteX12" fmla="*/ 4088 w 26781"/>
                  <a:gd name="connsiteY12" fmla="*/ 6905 h 95829"/>
                  <a:gd name="connsiteX13" fmla="*/ 6663 w 26781"/>
                  <a:gd name="connsiteY13" fmla="*/ -247 h 958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6781" h="95829">
                    <a:moveTo>
                      <a:pt x="6663" y="-247"/>
                    </a:moveTo>
                    <a:cubicBezTo>
                      <a:pt x="6663" y="-247"/>
                      <a:pt x="6663" y="1088"/>
                      <a:pt x="7521" y="3376"/>
                    </a:cubicBezTo>
                    <a:cubicBezTo>
                      <a:pt x="8379" y="5665"/>
                      <a:pt x="8856" y="8907"/>
                      <a:pt x="9810" y="12912"/>
                    </a:cubicBezTo>
                    <a:cubicBezTo>
                      <a:pt x="10286" y="14914"/>
                      <a:pt x="10763" y="17107"/>
                      <a:pt x="11431" y="19300"/>
                    </a:cubicBezTo>
                    <a:cubicBezTo>
                      <a:pt x="12098" y="21494"/>
                      <a:pt x="12670" y="23973"/>
                      <a:pt x="13338" y="26452"/>
                    </a:cubicBezTo>
                    <a:cubicBezTo>
                      <a:pt x="14577" y="31601"/>
                      <a:pt x="16294" y="36750"/>
                      <a:pt x="17629" y="42376"/>
                    </a:cubicBezTo>
                    <a:cubicBezTo>
                      <a:pt x="18963" y="48002"/>
                      <a:pt x="20775" y="53341"/>
                      <a:pt x="22110" y="58776"/>
                    </a:cubicBezTo>
                    <a:cubicBezTo>
                      <a:pt x="23512" y="63830"/>
                      <a:pt x="24656" y="68960"/>
                      <a:pt x="25543" y="74128"/>
                    </a:cubicBezTo>
                    <a:cubicBezTo>
                      <a:pt x="27259" y="83663"/>
                      <a:pt x="26973" y="91673"/>
                      <a:pt x="22587" y="95582"/>
                    </a:cubicBezTo>
                    <a:cubicBezTo>
                      <a:pt x="13529" y="84550"/>
                      <a:pt x="6778" y="71802"/>
                      <a:pt x="2754" y="58109"/>
                    </a:cubicBezTo>
                    <a:cubicBezTo>
                      <a:pt x="1409" y="52598"/>
                      <a:pt x="484" y="46981"/>
                      <a:pt x="-12" y="41327"/>
                    </a:cubicBezTo>
                    <a:cubicBezTo>
                      <a:pt x="-345" y="36531"/>
                      <a:pt x="-345" y="31725"/>
                      <a:pt x="-12" y="26929"/>
                    </a:cubicBezTo>
                    <a:cubicBezTo>
                      <a:pt x="475" y="20101"/>
                      <a:pt x="1848" y="13369"/>
                      <a:pt x="4088" y="6905"/>
                    </a:cubicBezTo>
                    <a:cubicBezTo>
                      <a:pt x="4728" y="4444"/>
                      <a:pt x="5595" y="2051"/>
                      <a:pt x="6663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187" name="任意多边形: 形状 1186">
                <a:extLst>
                  <a:ext uri="{FF2B5EF4-FFF2-40B4-BE49-F238E27FC236}">
                    <a16:creationId xmlns:a16="http://schemas.microsoft.com/office/drawing/2014/main" id="{6F3A1535-3DDD-EAE4-74D3-AC50434F00AD}"/>
                  </a:ext>
                </a:extLst>
              </p:cNvPr>
              <p:cNvSpPr/>
              <p:nvPr/>
            </p:nvSpPr>
            <p:spPr>
              <a:xfrm>
                <a:off x="1462164" y="2698844"/>
                <a:ext cx="14304" cy="72218"/>
              </a:xfrm>
              <a:custGeom>
                <a:avLst/>
                <a:gdLst>
                  <a:gd name="connsiteX0" fmla="*/ 15192 w 18338"/>
                  <a:gd name="connsiteY0" fmla="*/ -247 h 92587"/>
                  <a:gd name="connsiteX1" fmla="*/ 15192 w 18338"/>
                  <a:gd name="connsiteY1" fmla="*/ 707 h 92587"/>
                  <a:gd name="connsiteX2" fmla="*/ 15192 w 18338"/>
                  <a:gd name="connsiteY2" fmla="*/ 3281 h 92587"/>
                  <a:gd name="connsiteX3" fmla="*/ 15192 w 18338"/>
                  <a:gd name="connsiteY3" fmla="*/ 12817 h 92587"/>
                  <a:gd name="connsiteX4" fmla="*/ 15860 w 18338"/>
                  <a:gd name="connsiteY4" fmla="*/ 26261 h 92587"/>
                  <a:gd name="connsiteX5" fmla="*/ 16909 w 18338"/>
                  <a:gd name="connsiteY5" fmla="*/ 41994 h 92587"/>
                  <a:gd name="connsiteX6" fmla="*/ 17862 w 18338"/>
                  <a:gd name="connsiteY6" fmla="*/ 58204 h 92587"/>
                  <a:gd name="connsiteX7" fmla="*/ 17862 w 18338"/>
                  <a:gd name="connsiteY7" fmla="*/ 73270 h 92587"/>
                  <a:gd name="connsiteX8" fmla="*/ 10901 w 18338"/>
                  <a:gd name="connsiteY8" fmla="*/ 92340 h 92587"/>
                  <a:gd name="connsiteX9" fmla="*/ 31 w 18338"/>
                  <a:gd name="connsiteY9" fmla="*/ 52864 h 92587"/>
                  <a:gd name="connsiteX10" fmla="*/ 31 w 18338"/>
                  <a:gd name="connsiteY10" fmla="*/ 36559 h 92587"/>
                  <a:gd name="connsiteX11" fmla="*/ 2606 w 18338"/>
                  <a:gd name="connsiteY11" fmla="*/ 23305 h 92587"/>
                  <a:gd name="connsiteX12" fmla="*/ 10139 w 18338"/>
                  <a:gd name="connsiteY12" fmla="*/ 5856 h 92587"/>
                  <a:gd name="connsiteX13" fmla="*/ 12999 w 18338"/>
                  <a:gd name="connsiteY13" fmla="*/ 1660 h 92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338" h="92587">
                    <a:moveTo>
                      <a:pt x="15192" y="-247"/>
                    </a:moveTo>
                    <a:cubicBezTo>
                      <a:pt x="15240" y="68"/>
                      <a:pt x="15240" y="392"/>
                      <a:pt x="15192" y="707"/>
                    </a:cubicBezTo>
                    <a:cubicBezTo>
                      <a:pt x="15192" y="1279"/>
                      <a:pt x="15192" y="2137"/>
                      <a:pt x="15192" y="3281"/>
                    </a:cubicBezTo>
                    <a:cubicBezTo>
                      <a:pt x="15192" y="4425"/>
                      <a:pt x="15192" y="8716"/>
                      <a:pt x="15192" y="12817"/>
                    </a:cubicBezTo>
                    <a:cubicBezTo>
                      <a:pt x="15192" y="16917"/>
                      <a:pt x="15764" y="21208"/>
                      <a:pt x="15860" y="26261"/>
                    </a:cubicBezTo>
                    <a:cubicBezTo>
                      <a:pt x="15955" y="31315"/>
                      <a:pt x="16718" y="36464"/>
                      <a:pt x="16909" y="41994"/>
                    </a:cubicBezTo>
                    <a:cubicBezTo>
                      <a:pt x="17100" y="47525"/>
                      <a:pt x="17576" y="52864"/>
                      <a:pt x="17862" y="58204"/>
                    </a:cubicBezTo>
                    <a:cubicBezTo>
                      <a:pt x="18148" y="63220"/>
                      <a:pt x="18148" y="68254"/>
                      <a:pt x="17862" y="73270"/>
                    </a:cubicBezTo>
                    <a:cubicBezTo>
                      <a:pt x="17862" y="82805"/>
                      <a:pt x="15764" y="89671"/>
                      <a:pt x="10901" y="92340"/>
                    </a:cubicBezTo>
                    <a:cubicBezTo>
                      <a:pt x="4828" y="79983"/>
                      <a:pt x="1137" y="66595"/>
                      <a:pt x="31" y="52864"/>
                    </a:cubicBezTo>
                    <a:cubicBezTo>
                      <a:pt x="-360" y="47439"/>
                      <a:pt x="-360" y="41985"/>
                      <a:pt x="31" y="36559"/>
                    </a:cubicBezTo>
                    <a:cubicBezTo>
                      <a:pt x="651" y="32097"/>
                      <a:pt x="1509" y="27672"/>
                      <a:pt x="2606" y="23305"/>
                    </a:cubicBezTo>
                    <a:cubicBezTo>
                      <a:pt x="4360" y="17193"/>
                      <a:pt x="6897" y="11329"/>
                      <a:pt x="10139" y="5856"/>
                    </a:cubicBezTo>
                    <a:cubicBezTo>
                      <a:pt x="11016" y="4406"/>
                      <a:pt x="11979" y="3014"/>
                      <a:pt x="12999" y="166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188" name="任意多边形: 形状 1187">
                <a:extLst>
                  <a:ext uri="{FF2B5EF4-FFF2-40B4-BE49-F238E27FC236}">
                    <a16:creationId xmlns:a16="http://schemas.microsoft.com/office/drawing/2014/main" id="{46BD95B2-A21A-7AB0-47A5-8438CBEE691D}"/>
                  </a:ext>
                </a:extLst>
              </p:cNvPr>
              <p:cNvSpPr/>
              <p:nvPr/>
            </p:nvSpPr>
            <p:spPr>
              <a:xfrm>
                <a:off x="1447106" y="2654741"/>
                <a:ext cx="18708" cy="65004"/>
              </a:xfrm>
              <a:custGeom>
                <a:avLst/>
                <a:gdLst>
                  <a:gd name="connsiteX0" fmla="*/ 23724 w 23985"/>
                  <a:gd name="connsiteY0" fmla="*/ -247 h 83338"/>
                  <a:gd name="connsiteX1" fmla="*/ 21816 w 23985"/>
                  <a:gd name="connsiteY1" fmla="*/ 11863 h 83338"/>
                  <a:gd name="connsiteX2" fmla="*/ 19910 w 23985"/>
                  <a:gd name="connsiteY2" fmla="*/ 24450 h 83338"/>
                  <a:gd name="connsiteX3" fmla="*/ 17907 w 23985"/>
                  <a:gd name="connsiteY3" fmla="*/ 39134 h 83338"/>
                  <a:gd name="connsiteX4" fmla="*/ 12854 w 23985"/>
                  <a:gd name="connsiteY4" fmla="*/ 67740 h 83338"/>
                  <a:gd name="connsiteX5" fmla="*/ 2841 w 23985"/>
                  <a:gd name="connsiteY5" fmla="*/ 83092 h 83338"/>
                  <a:gd name="connsiteX6" fmla="*/ 839 w 23985"/>
                  <a:gd name="connsiteY6" fmla="*/ 72317 h 83338"/>
                  <a:gd name="connsiteX7" fmla="*/ -115 w 23985"/>
                  <a:gd name="connsiteY7" fmla="*/ 62209 h 83338"/>
                  <a:gd name="connsiteX8" fmla="*/ 648 w 23985"/>
                  <a:gd name="connsiteY8" fmla="*/ 44188 h 83338"/>
                  <a:gd name="connsiteX9" fmla="*/ 8849 w 23985"/>
                  <a:gd name="connsiteY9" fmla="*/ 17870 h 83338"/>
                  <a:gd name="connsiteX10" fmla="*/ 14093 w 23985"/>
                  <a:gd name="connsiteY10" fmla="*/ 9384 h 83338"/>
                  <a:gd name="connsiteX11" fmla="*/ 18956 w 23985"/>
                  <a:gd name="connsiteY11" fmla="*/ 3663 h 83338"/>
                  <a:gd name="connsiteX12" fmla="*/ 23724 w 23985"/>
                  <a:gd name="connsiteY12" fmla="*/ -247 h 83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3985" h="83338">
                    <a:moveTo>
                      <a:pt x="23724" y="-247"/>
                    </a:moveTo>
                    <a:lnTo>
                      <a:pt x="21816" y="11863"/>
                    </a:lnTo>
                    <a:cubicBezTo>
                      <a:pt x="21244" y="15487"/>
                      <a:pt x="20577" y="19682"/>
                      <a:pt x="19910" y="24450"/>
                    </a:cubicBezTo>
                    <a:cubicBezTo>
                      <a:pt x="19242" y="29217"/>
                      <a:pt x="18479" y="33985"/>
                      <a:pt x="17907" y="39134"/>
                    </a:cubicBezTo>
                    <a:cubicBezTo>
                      <a:pt x="16744" y="48755"/>
                      <a:pt x="15056" y="58300"/>
                      <a:pt x="12854" y="67740"/>
                    </a:cubicBezTo>
                    <a:cubicBezTo>
                      <a:pt x="10756" y="76035"/>
                      <a:pt x="7704" y="82233"/>
                      <a:pt x="2841" y="83092"/>
                    </a:cubicBezTo>
                    <a:cubicBezTo>
                      <a:pt x="2079" y="79373"/>
                      <a:pt x="1316" y="75845"/>
                      <a:pt x="839" y="72317"/>
                    </a:cubicBezTo>
                    <a:cubicBezTo>
                      <a:pt x="343" y="68970"/>
                      <a:pt x="19" y="65594"/>
                      <a:pt x="-115" y="62209"/>
                    </a:cubicBezTo>
                    <a:cubicBezTo>
                      <a:pt x="-458" y="56192"/>
                      <a:pt x="-200" y="50157"/>
                      <a:pt x="648" y="44188"/>
                    </a:cubicBezTo>
                    <a:cubicBezTo>
                      <a:pt x="1812" y="34996"/>
                      <a:pt x="4586" y="26090"/>
                      <a:pt x="8849" y="17870"/>
                    </a:cubicBezTo>
                    <a:cubicBezTo>
                      <a:pt x="10393" y="14924"/>
                      <a:pt x="12148" y="12082"/>
                      <a:pt x="14093" y="9384"/>
                    </a:cubicBezTo>
                    <a:cubicBezTo>
                      <a:pt x="15590" y="7372"/>
                      <a:pt x="17211" y="5465"/>
                      <a:pt x="18956" y="3663"/>
                    </a:cubicBezTo>
                    <a:cubicBezTo>
                      <a:pt x="20434" y="2233"/>
                      <a:pt x="22026" y="926"/>
                      <a:pt x="23724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189" name="任意多边形: 形状 1188">
                <a:extLst>
                  <a:ext uri="{FF2B5EF4-FFF2-40B4-BE49-F238E27FC236}">
                    <a16:creationId xmlns:a16="http://schemas.microsoft.com/office/drawing/2014/main" id="{866AE7DA-B7A9-83BD-23F6-DB28BA1F8C30}"/>
                  </a:ext>
                </a:extLst>
              </p:cNvPr>
              <p:cNvSpPr/>
              <p:nvPr/>
            </p:nvSpPr>
            <p:spPr>
              <a:xfrm>
                <a:off x="1438883" y="2609148"/>
                <a:ext cx="27228" cy="55658"/>
              </a:xfrm>
              <a:custGeom>
                <a:avLst/>
                <a:gdLst>
                  <a:gd name="connsiteX0" fmla="*/ 34647 w 34908"/>
                  <a:gd name="connsiteY0" fmla="*/ -247 h 71356"/>
                  <a:gd name="connsiteX1" fmla="*/ 33503 w 34908"/>
                  <a:gd name="connsiteY1" fmla="*/ 2614 h 71356"/>
                  <a:gd name="connsiteX2" fmla="*/ 30737 w 34908"/>
                  <a:gd name="connsiteY2" fmla="*/ 10337 h 71356"/>
                  <a:gd name="connsiteX3" fmla="*/ 26637 w 34908"/>
                  <a:gd name="connsiteY3" fmla="*/ 21398 h 71356"/>
                  <a:gd name="connsiteX4" fmla="*/ 24349 w 34908"/>
                  <a:gd name="connsiteY4" fmla="*/ 27787 h 71356"/>
                  <a:gd name="connsiteX5" fmla="*/ 22060 w 34908"/>
                  <a:gd name="connsiteY5" fmla="*/ 34461 h 71356"/>
                  <a:gd name="connsiteX6" fmla="*/ 17102 w 34908"/>
                  <a:gd name="connsiteY6" fmla="*/ 47811 h 71356"/>
                  <a:gd name="connsiteX7" fmla="*/ 11858 w 34908"/>
                  <a:gd name="connsiteY7" fmla="*/ 59730 h 71356"/>
                  <a:gd name="connsiteX8" fmla="*/ -252 w 34908"/>
                  <a:gd name="connsiteY8" fmla="*/ 71077 h 71356"/>
                  <a:gd name="connsiteX9" fmla="*/ 1178 w 34908"/>
                  <a:gd name="connsiteY9" fmla="*/ 51339 h 71356"/>
                  <a:gd name="connsiteX10" fmla="*/ 2894 w 34908"/>
                  <a:gd name="connsiteY10" fmla="*/ 42757 h 71356"/>
                  <a:gd name="connsiteX11" fmla="*/ 5278 w 34908"/>
                  <a:gd name="connsiteY11" fmla="*/ 35034 h 71356"/>
                  <a:gd name="connsiteX12" fmla="*/ 17674 w 34908"/>
                  <a:gd name="connsiteY12" fmla="*/ 13007 h 71356"/>
                  <a:gd name="connsiteX13" fmla="*/ 29498 w 34908"/>
                  <a:gd name="connsiteY13" fmla="*/ 2518 h 71356"/>
                  <a:gd name="connsiteX14" fmla="*/ 33217 w 34908"/>
                  <a:gd name="connsiteY14" fmla="*/ 325 h 713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4908" h="71356">
                    <a:moveTo>
                      <a:pt x="34647" y="-247"/>
                    </a:moveTo>
                    <a:cubicBezTo>
                      <a:pt x="34647" y="-247"/>
                      <a:pt x="34170" y="802"/>
                      <a:pt x="33503" y="2614"/>
                    </a:cubicBezTo>
                    <a:lnTo>
                      <a:pt x="30737" y="10337"/>
                    </a:lnTo>
                    <a:cubicBezTo>
                      <a:pt x="29402" y="13579"/>
                      <a:pt x="28163" y="17298"/>
                      <a:pt x="26637" y="21398"/>
                    </a:cubicBezTo>
                    <a:cubicBezTo>
                      <a:pt x="25970" y="23496"/>
                      <a:pt x="25112" y="25594"/>
                      <a:pt x="24349" y="27787"/>
                    </a:cubicBezTo>
                    <a:lnTo>
                      <a:pt x="22060" y="34461"/>
                    </a:lnTo>
                    <a:cubicBezTo>
                      <a:pt x="20439" y="38848"/>
                      <a:pt x="18818" y="43329"/>
                      <a:pt x="17102" y="47811"/>
                    </a:cubicBezTo>
                    <a:cubicBezTo>
                      <a:pt x="15386" y="52292"/>
                      <a:pt x="13574" y="56202"/>
                      <a:pt x="11858" y="59730"/>
                    </a:cubicBezTo>
                    <a:cubicBezTo>
                      <a:pt x="8425" y="66786"/>
                      <a:pt x="4325" y="71554"/>
                      <a:pt x="-252" y="71077"/>
                    </a:cubicBezTo>
                    <a:cubicBezTo>
                      <a:pt x="-338" y="64469"/>
                      <a:pt x="139" y="57861"/>
                      <a:pt x="1178" y="51339"/>
                    </a:cubicBezTo>
                    <a:cubicBezTo>
                      <a:pt x="1626" y="48288"/>
                      <a:pt x="2198" y="45427"/>
                      <a:pt x="2894" y="42757"/>
                    </a:cubicBezTo>
                    <a:cubicBezTo>
                      <a:pt x="3543" y="40145"/>
                      <a:pt x="4344" y="37560"/>
                      <a:pt x="5278" y="35034"/>
                    </a:cubicBezTo>
                    <a:cubicBezTo>
                      <a:pt x="8063" y="27014"/>
                      <a:pt x="12258" y="19548"/>
                      <a:pt x="17674" y="13007"/>
                    </a:cubicBezTo>
                    <a:cubicBezTo>
                      <a:pt x="21069" y="8945"/>
                      <a:pt x="25054" y="5408"/>
                      <a:pt x="29498" y="2518"/>
                    </a:cubicBezTo>
                    <a:cubicBezTo>
                      <a:pt x="30680" y="1698"/>
                      <a:pt x="31929" y="964"/>
                      <a:pt x="33217" y="325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190" name="任意多边形: 形状 1189">
                <a:extLst>
                  <a:ext uri="{FF2B5EF4-FFF2-40B4-BE49-F238E27FC236}">
                    <a16:creationId xmlns:a16="http://schemas.microsoft.com/office/drawing/2014/main" id="{D71BFD12-5B7A-A225-6306-2A9DDE609BE3}"/>
                  </a:ext>
                </a:extLst>
              </p:cNvPr>
              <p:cNvSpPr/>
              <p:nvPr/>
            </p:nvSpPr>
            <p:spPr>
              <a:xfrm>
                <a:off x="1440155" y="2564449"/>
                <a:ext cx="35179" cy="44338"/>
              </a:xfrm>
              <a:custGeom>
                <a:avLst/>
                <a:gdLst>
                  <a:gd name="connsiteX0" fmla="*/ 44840 w 45101"/>
                  <a:gd name="connsiteY0" fmla="*/ -247 h 56844"/>
                  <a:gd name="connsiteX1" fmla="*/ 39214 w 45101"/>
                  <a:gd name="connsiteY1" fmla="*/ 8430 h 56844"/>
                  <a:gd name="connsiteX2" fmla="*/ 33493 w 45101"/>
                  <a:gd name="connsiteY2" fmla="*/ 17966 h 56844"/>
                  <a:gd name="connsiteX3" fmla="*/ 26914 w 45101"/>
                  <a:gd name="connsiteY3" fmla="*/ 28741 h 56844"/>
                  <a:gd name="connsiteX4" fmla="*/ 12897 w 45101"/>
                  <a:gd name="connsiteY4" fmla="*/ 49050 h 56844"/>
                  <a:gd name="connsiteX5" fmla="*/ 6127 w 45101"/>
                  <a:gd name="connsiteY5" fmla="*/ 55248 h 56844"/>
                  <a:gd name="connsiteX6" fmla="*/ -262 w 45101"/>
                  <a:gd name="connsiteY6" fmla="*/ 56202 h 56844"/>
                  <a:gd name="connsiteX7" fmla="*/ 4697 w 45101"/>
                  <a:gd name="connsiteY7" fmla="*/ 38657 h 56844"/>
                  <a:gd name="connsiteX8" fmla="*/ 11562 w 45101"/>
                  <a:gd name="connsiteY8" fmla="*/ 25022 h 56844"/>
                  <a:gd name="connsiteX9" fmla="*/ 19286 w 45101"/>
                  <a:gd name="connsiteY9" fmla="*/ 15486 h 56844"/>
                  <a:gd name="connsiteX10" fmla="*/ 27009 w 45101"/>
                  <a:gd name="connsiteY10" fmla="*/ 8621 h 56844"/>
                  <a:gd name="connsiteX11" fmla="*/ 39691 w 45101"/>
                  <a:gd name="connsiteY11" fmla="*/ 1851 h 56844"/>
                  <a:gd name="connsiteX12" fmla="*/ 44840 w 45101"/>
                  <a:gd name="connsiteY12" fmla="*/ -247 h 568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5101" h="56844">
                    <a:moveTo>
                      <a:pt x="44840" y="-247"/>
                    </a:moveTo>
                    <a:lnTo>
                      <a:pt x="39214" y="8430"/>
                    </a:lnTo>
                    <a:cubicBezTo>
                      <a:pt x="37593" y="11100"/>
                      <a:pt x="35686" y="14247"/>
                      <a:pt x="33493" y="17966"/>
                    </a:cubicBezTo>
                    <a:cubicBezTo>
                      <a:pt x="31300" y="21684"/>
                      <a:pt x="29297" y="25022"/>
                      <a:pt x="26914" y="28741"/>
                    </a:cubicBezTo>
                    <a:cubicBezTo>
                      <a:pt x="22661" y="35787"/>
                      <a:pt x="17979" y="42576"/>
                      <a:pt x="12897" y="49050"/>
                    </a:cubicBezTo>
                    <a:cubicBezTo>
                      <a:pt x="11018" y="51491"/>
                      <a:pt x="8730" y="53589"/>
                      <a:pt x="6127" y="55248"/>
                    </a:cubicBezTo>
                    <a:cubicBezTo>
                      <a:pt x="4287" y="56612"/>
                      <a:pt x="1893" y="56965"/>
                      <a:pt x="-262" y="56202"/>
                    </a:cubicBezTo>
                    <a:cubicBezTo>
                      <a:pt x="921" y="50233"/>
                      <a:pt x="2570" y="44359"/>
                      <a:pt x="4697" y="38657"/>
                    </a:cubicBezTo>
                    <a:cubicBezTo>
                      <a:pt x="6613" y="33937"/>
                      <a:pt x="8911" y="29379"/>
                      <a:pt x="11562" y="25022"/>
                    </a:cubicBezTo>
                    <a:cubicBezTo>
                      <a:pt x="13879" y="21637"/>
                      <a:pt x="16463" y="18452"/>
                      <a:pt x="19286" y="15486"/>
                    </a:cubicBezTo>
                    <a:cubicBezTo>
                      <a:pt x="21660" y="12979"/>
                      <a:pt x="24244" y="10690"/>
                      <a:pt x="27009" y="8621"/>
                    </a:cubicBezTo>
                    <a:cubicBezTo>
                      <a:pt x="30861" y="5722"/>
                      <a:pt x="35133" y="3434"/>
                      <a:pt x="39691" y="1851"/>
                    </a:cubicBezTo>
                    <a:cubicBezTo>
                      <a:pt x="41331" y="983"/>
                      <a:pt x="43057" y="278"/>
                      <a:pt x="44840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191" name="任意多边形: 形状 1190">
                <a:extLst>
                  <a:ext uri="{FF2B5EF4-FFF2-40B4-BE49-F238E27FC236}">
                    <a16:creationId xmlns:a16="http://schemas.microsoft.com/office/drawing/2014/main" id="{156DFC3D-561A-3B69-71D4-C736B911807C}"/>
                  </a:ext>
                </a:extLst>
              </p:cNvPr>
              <p:cNvSpPr/>
              <p:nvPr/>
            </p:nvSpPr>
            <p:spPr>
              <a:xfrm>
                <a:off x="1453171" y="2522811"/>
                <a:ext cx="40088" cy="31816"/>
              </a:xfrm>
              <a:custGeom>
                <a:avLst/>
                <a:gdLst>
                  <a:gd name="connsiteX0" fmla="*/ 51133 w 51395"/>
                  <a:gd name="connsiteY0" fmla="*/ -72 h 40790"/>
                  <a:gd name="connsiteX1" fmla="*/ 29488 w 51395"/>
                  <a:gd name="connsiteY1" fmla="*/ 21477 h 40790"/>
                  <a:gd name="connsiteX2" fmla="*/ 21097 w 51395"/>
                  <a:gd name="connsiteY2" fmla="*/ 29582 h 40790"/>
                  <a:gd name="connsiteX3" fmla="*/ 12992 w 51395"/>
                  <a:gd name="connsiteY3" fmla="*/ 36352 h 40790"/>
                  <a:gd name="connsiteX4" fmla="*/ -262 w 51395"/>
                  <a:gd name="connsiteY4" fmla="*/ 39404 h 40790"/>
                  <a:gd name="connsiteX5" fmla="*/ 7653 w 51395"/>
                  <a:gd name="connsiteY5" fmla="*/ 24815 h 40790"/>
                  <a:gd name="connsiteX6" fmla="*/ 16425 w 51395"/>
                  <a:gd name="connsiteY6" fmla="*/ 14326 h 40790"/>
                  <a:gd name="connsiteX7" fmla="*/ 33588 w 51395"/>
                  <a:gd name="connsiteY7" fmla="*/ 2884 h 40790"/>
                  <a:gd name="connsiteX8" fmla="*/ 46270 w 51395"/>
                  <a:gd name="connsiteY8" fmla="*/ -168 h 40790"/>
                  <a:gd name="connsiteX9" fmla="*/ 51133 w 51395"/>
                  <a:gd name="connsiteY9" fmla="*/ -72 h 407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1395" h="40790">
                    <a:moveTo>
                      <a:pt x="51133" y="-72"/>
                    </a:moveTo>
                    <a:lnTo>
                      <a:pt x="29488" y="21477"/>
                    </a:lnTo>
                    <a:cubicBezTo>
                      <a:pt x="26723" y="24338"/>
                      <a:pt x="23958" y="27103"/>
                      <a:pt x="21097" y="29582"/>
                    </a:cubicBezTo>
                    <a:cubicBezTo>
                      <a:pt x="18551" y="32014"/>
                      <a:pt x="15843" y="34274"/>
                      <a:pt x="12992" y="36352"/>
                    </a:cubicBezTo>
                    <a:cubicBezTo>
                      <a:pt x="7748" y="40071"/>
                      <a:pt x="3457" y="41883"/>
                      <a:pt x="-262" y="39404"/>
                    </a:cubicBezTo>
                    <a:cubicBezTo>
                      <a:pt x="1979" y="34340"/>
                      <a:pt x="4630" y="29458"/>
                      <a:pt x="7653" y="24815"/>
                    </a:cubicBezTo>
                    <a:cubicBezTo>
                      <a:pt x="10294" y="21086"/>
                      <a:pt x="13221" y="17577"/>
                      <a:pt x="16425" y="14326"/>
                    </a:cubicBezTo>
                    <a:cubicBezTo>
                      <a:pt x="21316" y="9396"/>
                      <a:pt x="27152" y="5506"/>
                      <a:pt x="33588" y="2884"/>
                    </a:cubicBezTo>
                    <a:cubicBezTo>
                      <a:pt x="37622" y="1177"/>
                      <a:pt x="41903" y="147"/>
                      <a:pt x="46270" y="-168"/>
                    </a:cubicBezTo>
                    <a:cubicBezTo>
                      <a:pt x="47891" y="-301"/>
                      <a:pt x="49522" y="-263"/>
                      <a:pt x="51133" y="-72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192" name="任意多边形: 形状 1191">
                <a:extLst>
                  <a:ext uri="{FF2B5EF4-FFF2-40B4-BE49-F238E27FC236}">
                    <a16:creationId xmlns:a16="http://schemas.microsoft.com/office/drawing/2014/main" id="{67BBC57B-C741-78F2-620D-AEF201E25BA9}"/>
                  </a:ext>
                </a:extLst>
              </p:cNvPr>
              <p:cNvSpPr/>
              <p:nvPr/>
            </p:nvSpPr>
            <p:spPr>
              <a:xfrm>
                <a:off x="1477342" y="2485059"/>
                <a:ext cx="41724" cy="21091"/>
              </a:xfrm>
              <a:custGeom>
                <a:avLst/>
                <a:gdLst>
                  <a:gd name="connsiteX0" fmla="*/ 53231 w 53492"/>
                  <a:gd name="connsiteY0" fmla="*/ 2082 h 27040"/>
                  <a:gd name="connsiteX1" fmla="*/ 51229 w 53492"/>
                  <a:gd name="connsiteY1" fmla="*/ 3227 h 27040"/>
                  <a:gd name="connsiteX2" fmla="*/ 46079 w 53492"/>
                  <a:gd name="connsiteY2" fmla="*/ 6468 h 27040"/>
                  <a:gd name="connsiteX3" fmla="*/ 29774 w 53492"/>
                  <a:gd name="connsiteY3" fmla="*/ 16004 h 27040"/>
                  <a:gd name="connsiteX4" fmla="*/ 20716 w 53492"/>
                  <a:gd name="connsiteY4" fmla="*/ 21153 h 27040"/>
                  <a:gd name="connsiteX5" fmla="*/ 12134 w 53492"/>
                  <a:gd name="connsiteY5" fmla="*/ 25253 h 27040"/>
                  <a:gd name="connsiteX6" fmla="*/ 4792 w 53492"/>
                  <a:gd name="connsiteY6" fmla="*/ 26779 h 27040"/>
                  <a:gd name="connsiteX7" fmla="*/ -262 w 53492"/>
                  <a:gd name="connsiteY7" fmla="*/ 24490 h 27040"/>
                  <a:gd name="connsiteX8" fmla="*/ 36830 w 53492"/>
                  <a:gd name="connsiteY8" fmla="*/ 175 h 27040"/>
                  <a:gd name="connsiteX9" fmla="*/ 48845 w 53492"/>
                  <a:gd name="connsiteY9" fmla="*/ 175 h 27040"/>
                  <a:gd name="connsiteX10" fmla="*/ 53231 w 53492"/>
                  <a:gd name="connsiteY10" fmla="*/ 2082 h 270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3492" h="27040">
                    <a:moveTo>
                      <a:pt x="53231" y="2082"/>
                    </a:moveTo>
                    <a:lnTo>
                      <a:pt x="51229" y="3227"/>
                    </a:lnTo>
                    <a:lnTo>
                      <a:pt x="46079" y="6468"/>
                    </a:lnTo>
                    <a:cubicBezTo>
                      <a:pt x="41598" y="9043"/>
                      <a:pt x="35877" y="12762"/>
                      <a:pt x="29774" y="16004"/>
                    </a:cubicBezTo>
                    <a:cubicBezTo>
                      <a:pt x="26818" y="17815"/>
                      <a:pt x="23672" y="19627"/>
                      <a:pt x="20716" y="21153"/>
                    </a:cubicBezTo>
                    <a:cubicBezTo>
                      <a:pt x="17950" y="22717"/>
                      <a:pt x="15090" y="24090"/>
                      <a:pt x="12134" y="25253"/>
                    </a:cubicBezTo>
                    <a:cubicBezTo>
                      <a:pt x="9788" y="26149"/>
                      <a:pt x="7309" y="26664"/>
                      <a:pt x="4792" y="26779"/>
                    </a:cubicBezTo>
                    <a:cubicBezTo>
                      <a:pt x="2828" y="26921"/>
                      <a:pt x="930" y="26063"/>
                      <a:pt x="-262" y="24490"/>
                    </a:cubicBezTo>
                    <a:cubicBezTo>
                      <a:pt x="8186" y="11579"/>
                      <a:pt x="21622" y="2769"/>
                      <a:pt x="36830" y="175"/>
                    </a:cubicBezTo>
                    <a:cubicBezTo>
                      <a:pt x="40816" y="-387"/>
                      <a:pt x="44859" y="-387"/>
                      <a:pt x="48845" y="175"/>
                    </a:cubicBezTo>
                    <a:cubicBezTo>
                      <a:pt x="50361" y="681"/>
                      <a:pt x="51829" y="1319"/>
                      <a:pt x="53231" y="2082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193" name="任意多边形: 形状 1192">
                <a:extLst>
                  <a:ext uri="{FF2B5EF4-FFF2-40B4-BE49-F238E27FC236}">
                    <a16:creationId xmlns:a16="http://schemas.microsoft.com/office/drawing/2014/main" id="{FABC3BAB-571F-2740-88C3-44F1F29487E9}"/>
                  </a:ext>
                </a:extLst>
              </p:cNvPr>
              <p:cNvSpPr/>
              <p:nvPr/>
            </p:nvSpPr>
            <p:spPr>
              <a:xfrm>
                <a:off x="1510588" y="2453754"/>
                <a:ext cx="40906" cy="13011"/>
              </a:xfrm>
              <a:custGeom>
                <a:avLst/>
                <a:gdLst>
                  <a:gd name="connsiteX0" fmla="*/ 52182 w 52443"/>
                  <a:gd name="connsiteY0" fmla="*/ 5316 h 16681"/>
                  <a:gd name="connsiteX1" fmla="*/ 44935 w 52443"/>
                  <a:gd name="connsiteY1" fmla="*/ 7605 h 16681"/>
                  <a:gd name="connsiteX2" fmla="*/ 37402 w 52443"/>
                  <a:gd name="connsiteY2" fmla="*/ 9893 h 16681"/>
                  <a:gd name="connsiteX3" fmla="*/ 28535 w 52443"/>
                  <a:gd name="connsiteY3" fmla="*/ 12468 h 16681"/>
                  <a:gd name="connsiteX4" fmla="*/ 18999 w 52443"/>
                  <a:gd name="connsiteY4" fmla="*/ 14852 h 16681"/>
                  <a:gd name="connsiteX5" fmla="*/ 10608 w 52443"/>
                  <a:gd name="connsiteY5" fmla="*/ 16282 h 16681"/>
                  <a:gd name="connsiteX6" fmla="*/ -262 w 52443"/>
                  <a:gd name="connsiteY6" fmla="*/ 12468 h 16681"/>
                  <a:gd name="connsiteX7" fmla="*/ 37307 w 52443"/>
                  <a:gd name="connsiteY7" fmla="*/ -23 h 16681"/>
                  <a:gd name="connsiteX8" fmla="*/ 52182 w 52443"/>
                  <a:gd name="connsiteY8" fmla="*/ 5316 h 16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2443" h="16681">
                    <a:moveTo>
                      <a:pt x="52182" y="5316"/>
                    </a:moveTo>
                    <a:cubicBezTo>
                      <a:pt x="52182" y="5316"/>
                      <a:pt x="49321" y="6365"/>
                      <a:pt x="44935" y="7605"/>
                    </a:cubicBezTo>
                    <a:lnTo>
                      <a:pt x="37402" y="9893"/>
                    </a:lnTo>
                    <a:lnTo>
                      <a:pt x="28535" y="12468"/>
                    </a:lnTo>
                    <a:cubicBezTo>
                      <a:pt x="25579" y="13326"/>
                      <a:pt x="22527" y="14184"/>
                      <a:pt x="18999" y="14852"/>
                    </a:cubicBezTo>
                    <a:cubicBezTo>
                      <a:pt x="16234" y="15491"/>
                      <a:pt x="13431" y="15967"/>
                      <a:pt x="10608" y="16282"/>
                    </a:cubicBezTo>
                    <a:cubicBezTo>
                      <a:pt x="5459" y="16759"/>
                      <a:pt x="1073" y="16282"/>
                      <a:pt x="-262" y="12468"/>
                    </a:cubicBezTo>
                    <a:cubicBezTo>
                      <a:pt x="9941" y="3200"/>
                      <a:pt x="23586" y="-1339"/>
                      <a:pt x="37307" y="-23"/>
                    </a:cubicBezTo>
                    <a:cubicBezTo>
                      <a:pt x="42609" y="597"/>
                      <a:pt x="47700" y="2418"/>
                      <a:pt x="52182" y="5316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194" name="任意多边形: 形状 1193">
                <a:extLst>
                  <a:ext uri="{FF2B5EF4-FFF2-40B4-BE49-F238E27FC236}">
                    <a16:creationId xmlns:a16="http://schemas.microsoft.com/office/drawing/2014/main" id="{4BF749F4-E78E-61D7-B6EC-76C84B87AE33}"/>
                  </a:ext>
                </a:extLst>
              </p:cNvPr>
              <p:cNvSpPr/>
              <p:nvPr/>
            </p:nvSpPr>
            <p:spPr>
              <a:xfrm>
                <a:off x="1552089" y="2429526"/>
                <a:ext cx="36964" cy="9007"/>
              </a:xfrm>
              <a:custGeom>
                <a:avLst/>
                <a:gdLst>
                  <a:gd name="connsiteX0" fmla="*/ 47128 w 47390"/>
                  <a:gd name="connsiteY0" fmla="*/ 11300 h 11547"/>
                  <a:gd name="connsiteX1" fmla="*/ 40167 w 47390"/>
                  <a:gd name="connsiteY1" fmla="*/ 11300 h 11547"/>
                  <a:gd name="connsiteX2" fmla="*/ 33111 w 47390"/>
                  <a:gd name="connsiteY2" fmla="*/ 11300 h 11547"/>
                  <a:gd name="connsiteX3" fmla="*/ 24816 w 47390"/>
                  <a:gd name="connsiteY3" fmla="*/ 11300 h 11547"/>
                  <a:gd name="connsiteX4" fmla="*/ 16329 w 47390"/>
                  <a:gd name="connsiteY4" fmla="*/ 11300 h 11547"/>
                  <a:gd name="connsiteX5" fmla="*/ 8606 w 47390"/>
                  <a:gd name="connsiteY5" fmla="*/ 10537 h 11547"/>
                  <a:gd name="connsiteX6" fmla="*/ -262 w 47390"/>
                  <a:gd name="connsiteY6" fmla="*/ 4340 h 11547"/>
                  <a:gd name="connsiteX7" fmla="*/ 10608 w 47390"/>
                  <a:gd name="connsiteY7" fmla="*/ 716 h 11547"/>
                  <a:gd name="connsiteX8" fmla="*/ 20143 w 47390"/>
                  <a:gd name="connsiteY8" fmla="*/ -237 h 11547"/>
                  <a:gd name="connsiteX9" fmla="*/ 28344 w 47390"/>
                  <a:gd name="connsiteY9" fmla="*/ 621 h 11547"/>
                  <a:gd name="connsiteX10" fmla="*/ 35114 w 47390"/>
                  <a:gd name="connsiteY10" fmla="*/ 2719 h 11547"/>
                  <a:gd name="connsiteX11" fmla="*/ 43981 w 47390"/>
                  <a:gd name="connsiteY11" fmla="*/ 8154 h 11547"/>
                  <a:gd name="connsiteX12" fmla="*/ 47128 w 47390"/>
                  <a:gd name="connsiteY12" fmla="*/ 11300 h 11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7390" h="11547">
                    <a:moveTo>
                      <a:pt x="47128" y="11300"/>
                    </a:moveTo>
                    <a:lnTo>
                      <a:pt x="40167" y="11300"/>
                    </a:lnTo>
                    <a:cubicBezTo>
                      <a:pt x="38165" y="11300"/>
                      <a:pt x="35781" y="11300"/>
                      <a:pt x="33111" y="11300"/>
                    </a:cubicBezTo>
                    <a:cubicBezTo>
                      <a:pt x="30442" y="11300"/>
                      <a:pt x="27581" y="11300"/>
                      <a:pt x="24816" y="11300"/>
                    </a:cubicBezTo>
                    <a:cubicBezTo>
                      <a:pt x="22051" y="11300"/>
                      <a:pt x="19095" y="11300"/>
                      <a:pt x="16329" y="11300"/>
                    </a:cubicBezTo>
                    <a:cubicBezTo>
                      <a:pt x="13745" y="11205"/>
                      <a:pt x="11161" y="10948"/>
                      <a:pt x="8606" y="10537"/>
                    </a:cubicBezTo>
                    <a:cubicBezTo>
                      <a:pt x="4029" y="9584"/>
                      <a:pt x="501" y="7772"/>
                      <a:pt x="-262" y="4340"/>
                    </a:cubicBezTo>
                    <a:cubicBezTo>
                      <a:pt x="3256" y="2843"/>
                      <a:pt x="6899" y="1632"/>
                      <a:pt x="10608" y="716"/>
                    </a:cubicBezTo>
                    <a:cubicBezTo>
                      <a:pt x="13745" y="49"/>
                      <a:pt x="16940" y="-266"/>
                      <a:pt x="20143" y="-237"/>
                    </a:cubicBezTo>
                    <a:cubicBezTo>
                      <a:pt x="22899" y="-304"/>
                      <a:pt x="25655" y="-18"/>
                      <a:pt x="28344" y="621"/>
                    </a:cubicBezTo>
                    <a:cubicBezTo>
                      <a:pt x="30651" y="1155"/>
                      <a:pt x="32911" y="1851"/>
                      <a:pt x="35114" y="2719"/>
                    </a:cubicBezTo>
                    <a:cubicBezTo>
                      <a:pt x="38327" y="4063"/>
                      <a:pt x="41321" y="5903"/>
                      <a:pt x="43981" y="8154"/>
                    </a:cubicBezTo>
                    <a:cubicBezTo>
                      <a:pt x="45126" y="9098"/>
                      <a:pt x="46184" y="10156"/>
                      <a:pt x="47128" y="1130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195" name="任意多边形: 形状 1194">
                <a:extLst>
                  <a:ext uri="{FF2B5EF4-FFF2-40B4-BE49-F238E27FC236}">
                    <a16:creationId xmlns:a16="http://schemas.microsoft.com/office/drawing/2014/main" id="{F929ACCE-417A-CE91-9149-2093811F8C96}"/>
                  </a:ext>
                </a:extLst>
              </p:cNvPr>
              <p:cNvSpPr/>
              <p:nvPr/>
            </p:nvSpPr>
            <p:spPr>
              <a:xfrm>
                <a:off x="1574848" y="2404320"/>
                <a:ext cx="63292" cy="13731"/>
              </a:xfrm>
              <a:custGeom>
                <a:avLst/>
                <a:gdLst>
                  <a:gd name="connsiteX0" fmla="*/ 80883 w 81144"/>
                  <a:gd name="connsiteY0" fmla="*/ 1660 h 17604"/>
                  <a:gd name="connsiteX1" fmla="*/ 70680 w 81144"/>
                  <a:gd name="connsiteY1" fmla="*/ 421 h 17604"/>
                  <a:gd name="connsiteX2" fmla="*/ 59810 w 81144"/>
                  <a:gd name="connsiteY2" fmla="*/ -247 h 17604"/>
                  <a:gd name="connsiteX3" fmla="*/ 53422 w 81144"/>
                  <a:gd name="connsiteY3" fmla="*/ -247 h 17604"/>
                  <a:gd name="connsiteX4" fmla="*/ 46652 w 81144"/>
                  <a:gd name="connsiteY4" fmla="*/ -247 h 17604"/>
                  <a:gd name="connsiteX5" fmla="*/ 39691 w 81144"/>
                  <a:gd name="connsiteY5" fmla="*/ 421 h 17604"/>
                  <a:gd name="connsiteX6" fmla="*/ 32635 w 81144"/>
                  <a:gd name="connsiteY6" fmla="*/ 1565 h 17604"/>
                  <a:gd name="connsiteX7" fmla="*/ 19190 w 81144"/>
                  <a:gd name="connsiteY7" fmla="*/ 5188 h 17604"/>
                  <a:gd name="connsiteX8" fmla="*/ 7748 w 81144"/>
                  <a:gd name="connsiteY8" fmla="*/ 10528 h 17604"/>
                  <a:gd name="connsiteX9" fmla="*/ 3266 w 81144"/>
                  <a:gd name="connsiteY9" fmla="*/ 13579 h 17604"/>
                  <a:gd name="connsiteX10" fmla="*/ -262 w 81144"/>
                  <a:gd name="connsiteY10" fmla="*/ 17107 h 17604"/>
                  <a:gd name="connsiteX11" fmla="*/ 9845 w 81144"/>
                  <a:gd name="connsiteY11" fmla="*/ 17107 h 17604"/>
                  <a:gd name="connsiteX12" fmla="*/ 21860 w 81144"/>
                  <a:gd name="connsiteY12" fmla="*/ 15010 h 17604"/>
                  <a:gd name="connsiteX13" fmla="*/ 28344 w 81144"/>
                  <a:gd name="connsiteY13" fmla="*/ 13579 h 17604"/>
                  <a:gd name="connsiteX14" fmla="*/ 35019 w 81144"/>
                  <a:gd name="connsiteY14" fmla="*/ 11958 h 17604"/>
                  <a:gd name="connsiteX15" fmla="*/ 41598 w 81144"/>
                  <a:gd name="connsiteY15" fmla="*/ 10242 h 17604"/>
                  <a:gd name="connsiteX16" fmla="*/ 48272 w 81144"/>
                  <a:gd name="connsiteY16" fmla="*/ 8716 h 17604"/>
                  <a:gd name="connsiteX17" fmla="*/ 54566 w 81144"/>
                  <a:gd name="connsiteY17" fmla="*/ 7095 h 17604"/>
                  <a:gd name="connsiteX18" fmla="*/ 60668 w 81144"/>
                  <a:gd name="connsiteY18" fmla="*/ 5760 h 17604"/>
                  <a:gd name="connsiteX19" fmla="*/ 71062 w 81144"/>
                  <a:gd name="connsiteY19" fmla="*/ 3472 h 17604"/>
                  <a:gd name="connsiteX20" fmla="*/ 80883 w 81144"/>
                  <a:gd name="connsiteY20" fmla="*/ 1660 h 17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81144" h="17604">
                    <a:moveTo>
                      <a:pt x="80883" y="1660"/>
                    </a:moveTo>
                    <a:cubicBezTo>
                      <a:pt x="80883" y="1660"/>
                      <a:pt x="76974" y="1088"/>
                      <a:pt x="70680" y="421"/>
                    </a:cubicBezTo>
                    <a:cubicBezTo>
                      <a:pt x="67076" y="-27"/>
                      <a:pt x="63443" y="-247"/>
                      <a:pt x="59810" y="-247"/>
                    </a:cubicBezTo>
                    <a:lnTo>
                      <a:pt x="53422" y="-247"/>
                    </a:lnTo>
                    <a:lnTo>
                      <a:pt x="46652" y="-247"/>
                    </a:lnTo>
                    <a:cubicBezTo>
                      <a:pt x="44363" y="-247"/>
                      <a:pt x="41979" y="-247"/>
                      <a:pt x="39691" y="421"/>
                    </a:cubicBezTo>
                    <a:cubicBezTo>
                      <a:pt x="37402" y="1088"/>
                      <a:pt x="35019" y="1184"/>
                      <a:pt x="32635" y="1565"/>
                    </a:cubicBezTo>
                    <a:cubicBezTo>
                      <a:pt x="28077" y="2461"/>
                      <a:pt x="23586" y="3663"/>
                      <a:pt x="19190" y="5188"/>
                    </a:cubicBezTo>
                    <a:cubicBezTo>
                      <a:pt x="15204" y="6561"/>
                      <a:pt x="11361" y="8354"/>
                      <a:pt x="7748" y="10528"/>
                    </a:cubicBezTo>
                    <a:cubicBezTo>
                      <a:pt x="6184" y="11443"/>
                      <a:pt x="4687" y="12464"/>
                      <a:pt x="3266" y="13579"/>
                    </a:cubicBezTo>
                    <a:cubicBezTo>
                      <a:pt x="1998" y="14657"/>
                      <a:pt x="816" y="15839"/>
                      <a:pt x="-262" y="17107"/>
                    </a:cubicBezTo>
                    <a:cubicBezTo>
                      <a:pt x="3094" y="17441"/>
                      <a:pt x="6489" y="17441"/>
                      <a:pt x="9845" y="17107"/>
                    </a:cubicBezTo>
                    <a:cubicBezTo>
                      <a:pt x="13564" y="17107"/>
                      <a:pt x="17664" y="15868"/>
                      <a:pt x="21860" y="15010"/>
                    </a:cubicBezTo>
                    <a:lnTo>
                      <a:pt x="28344" y="13579"/>
                    </a:lnTo>
                    <a:lnTo>
                      <a:pt x="35019" y="11958"/>
                    </a:lnTo>
                    <a:cubicBezTo>
                      <a:pt x="37183" y="11453"/>
                      <a:pt x="39376" y="10881"/>
                      <a:pt x="41598" y="10242"/>
                    </a:cubicBezTo>
                    <a:lnTo>
                      <a:pt x="48272" y="8716"/>
                    </a:lnTo>
                    <a:lnTo>
                      <a:pt x="54566" y="7095"/>
                    </a:lnTo>
                    <a:lnTo>
                      <a:pt x="60668" y="5760"/>
                    </a:lnTo>
                    <a:cubicBezTo>
                      <a:pt x="64482" y="4902"/>
                      <a:pt x="68010" y="3949"/>
                      <a:pt x="71062" y="3472"/>
                    </a:cubicBezTo>
                    <a:cubicBezTo>
                      <a:pt x="77069" y="2614"/>
                      <a:pt x="80883" y="1660"/>
                      <a:pt x="80883" y="166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1142" name="组合 1141">
              <a:extLst>
                <a:ext uri="{FF2B5EF4-FFF2-40B4-BE49-F238E27FC236}">
                  <a16:creationId xmlns:a16="http://schemas.microsoft.com/office/drawing/2014/main" id="{18D012DC-7D44-BB27-CD18-645FE2084E4D}"/>
                </a:ext>
              </a:extLst>
            </p:cNvPr>
            <p:cNvGrpSpPr/>
            <p:nvPr/>
          </p:nvGrpSpPr>
          <p:grpSpPr>
            <a:xfrm>
              <a:off x="3241511" y="2396425"/>
              <a:ext cx="252949" cy="517503"/>
              <a:chOff x="1320293" y="2390040"/>
              <a:chExt cx="252949" cy="517503"/>
            </a:xfrm>
            <a:grpFill/>
          </p:grpSpPr>
          <p:sp>
            <p:nvSpPr>
              <p:cNvPr id="1143" name="任意多边形: 形状 1142">
                <a:extLst>
                  <a:ext uri="{FF2B5EF4-FFF2-40B4-BE49-F238E27FC236}">
                    <a16:creationId xmlns:a16="http://schemas.microsoft.com/office/drawing/2014/main" id="{0A4C469E-43F8-2734-5402-16545851CE8F}"/>
                  </a:ext>
                </a:extLst>
              </p:cNvPr>
              <p:cNvSpPr/>
              <p:nvPr/>
            </p:nvSpPr>
            <p:spPr>
              <a:xfrm>
                <a:off x="1320293" y="2408965"/>
                <a:ext cx="225110" cy="473230"/>
              </a:xfrm>
              <a:custGeom>
                <a:avLst/>
                <a:gdLst>
                  <a:gd name="connsiteX0" fmla="*/ -262 w 288603"/>
                  <a:gd name="connsiteY0" fmla="*/ 597189 h 606705"/>
                  <a:gd name="connsiteX1" fmla="*/ 274734 w 288603"/>
                  <a:gd name="connsiteY1" fmla="*/ 363194 h 606705"/>
                  <a:gd name="connsiteX2" fmla="*/ 248703 w 288603"/>
                  <a:gd name="connsiteY2" fmla="*/ 149890 h 606705"/>
                  <a:gd name="connsiteX3" fmla="*/ 108249 w 288603"/>
                  <a:gd name="connsiteY3" fmla="*/ 15443 h 606705"/>
                  <a:gd name="connsiteX4" fmla="*/ 76497 w 288603"/>
                  <a:gd name="connsiteY4" fmla="*/ 3048 h 606705"/>
                  <a:gd name="connsiteX5" fmla="*/ 74018 w 288603"/>
                  <a:gd name="connsiteY5" fmla="*/ 92 h 606705"/>
                  <a:gd name="connsiteX6" fmla="*/ 225437 w 288603"/>
                  <a:gd name="connsiteY6" fmla="*/ 99640 h 606705"/>
                  <a:gd name="connsiteX7" fmla="*/ 287988 w 288603"/>
                  <a:gd name="connsiteY7" fmla="*/ 280809 h 606705"/>
                  <a:gd name="connsiteX8" fmla="*/ 111777 w 288603"/>
                  <a:gd name="connsiteY8" fmla="*/ 587844 h 606705"/>
                  <a:gd name="connsiteX9" fmla="*/ -262 w 288603"/>
                  <a:gd name="connsiteY9" fmla="*/ 605675 h 606705"/>
                  <a:gd name="connsiteX10" fmla="*/ -262 w 288603"/>
                  <a:gd name="connsiteY10" fmla="*/ 597856 h 6067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88603" h="606705">
                    <a:moveTo>
                      <a:pt x="-262" y="597189"/>
                    </a:moveTo>
                    <a:cubicBezTo>
                      <a:pt x="128464" y="606247"/>
                      <a:pt x="244698" y="508892"/>
                      <a:pt x="274734" y="363194"/>
                    </a:cubicBezTo>
                    <a:cubicBezTo>
                      <a:pt x="289619" y="291155"/>
                      <a:pt x="280474" y="216227"/>
                      <a:pt x="248703" y="149890"/>
                    </a:cubicBezTo>
                    <a:cubicBezTo>
                      <a:pt x="218972" y="90085"/>
                      <a:pt x="169294" y="42533"/>
                      <a:pt x="108249" y="15443"/>
                    </a:cubicBezTo>
                    <a:cubicBezTo>
                      <a:pt x="97903" y="10733"/>
                      <a:pt x="87300" y="6595"/>
                      <a:pt x="76497" y="3048"/>
                    </a:cubicBezTo>
                    <a:cubicBezTo>
                      <a:pt x="72206" y="1713"/>
                      <a:pt x="69822" y="-1243"/>
                      <a:pt x="74018" y="92"/>
                    </a:cubicBezTo>
                    <a:cubicBezTo>
                      <a:pt x="133441" y="17093"/>
                      <a:pt x="186267" y="51830"/>
                      <a:pt x="225437" y="99640"/>
                    </a:cubicBezTo>
                    <a:cubicBezTo>
                      <a:pt x="264417" y="152160"/>
                      <a:pt x="286263" y="215426"/>
                      <a:pt x="287988" y="280809"/>
                    </a:cubicBezTo>
                    <a:cubicBezTo>
                      <a:pt x="294091" y="415638"/>
                      <a:pt x="220479" y="541121"/>
                      <a:pt x="111777" y="587844"/>
                    </a:cubicBezTo>
                    <a:cubicBezTo>
                      <a:pt x="76392" y="602662"/>
                      <a:pt x="37974" y="608774"/>
                      <a:pt x="-262" y="605675"/>
                    </a:cubicBezTo>
                    <a:lnTo>
                      <a:pt x="-262" y="597856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144" name="任意多边形: 形状 1143">
                <a:extLst>
                  <a:ext uri="{FF2B5EF4-FFF2-40B4-BE49-F238E27FC236}">
                    <a16:creationId xmlns:a16="http://schemas.microsoft.com/office/drawing/2014/main" id="{CA28B465-7673-CA20-ED70-E10922321FF5}"/>
                  </a:ext>
                </a:extLst>
              </p:cNvPr>
              <p:cNvSpPr/>
              <p:nvPr/>
            </p:nvSpPr>
            <p:spPr>
              <a:xfrm>
                <a:off x="1338589" y="2880989"/>
                <a:ext cx="87465" cy="26554"/>
              </a:xfrm>
              <a:custGeom>
                <a:avLst/>
                <a:gdLst>
                  <a:gd name="connsiteX0" fmla="*/ 111874 w 112135"/>
                  <a:gd name="connsiteY0" fmla="*/ 29503 h 34043"/>
                  <a:gd name="connsiteX1" fmla="*/ 106725 w 112135"/>
                  <a:gd name="connsiteY1" fmla="*/ 30647 h 34043"/>
                  <a:gd name="connsiteX2" fmla="*/ 93090 w 112135"/>
                  <a:gd name="connsiteY2" fmla="*/ 32650 h 34043"/>
                  <a:gd name="connsiteX3" fmla="*/ 74019 w 112135"/>
                  <a:gd name="connsiteY3" fmla="*/ 33794 h 34043"/>
                  <a:gd name="connsiteX4" fmla="*/ 52279 w 112135"/>
                  <a:gd name="connsiteY4" fmla="*/ 32364 h 34043"/>
                  <a:gd name="connsiteX5" fmla="*/ 31301 w 112135"/>
                  <a:gd name="connsiteY5" fmla="*/ 27787 h 34043"/>
                  <a:gd name="connsiteX6" fmla="*/ 13852 w 112135"/>
                  <a:gd name="connsiteY6" fmla="*/ 20254 h 34043"/>
                  <a:gd name="connsiteX7" fmla="*/ -70 w 112135"/>
                  <a:gd name="connsiteY7" fmla="*/ -247 h 34043"/>
                  <a:gd name="connsiteX8" fmla="*/ 46748 w 112135"/>
                  <a:gd name="connsiteY8" fmla="*/ 5856 h 34043"/>
                  <a:gd name="connsiteX9" fmla="*/ 56283 w 112135"/>
                  <a:gd name="connsiteY9" fmla="*/ 8049 h 34043"/>
                  <a:gd name="connsiteX10" fmla="*/ 65819 w 112135"/>
                  <a:gd name="connsiteY10" fmla="*/ 10337 h 34043"/>
                  <a:gd name="connsiteX11" fmla="*/ 81838 w 112135"/>
                  <a:gd name="connsiteY11" fmla="*/ 15200 h 34043"/>
                  <a:gd name="connsiteX12" fmla="*/ 94710 w 112135"/>
                  <a:gd name="connsiteY12" fmla="*/ 20254 h 34043"/>
                  <a:gd name="connsiteX13" fmla="*/ 104246 w 112135"/>
                  <a:gd name="connsiteY13" fmla="*/ 24831 h 34043"/>
                  <a:gd name="connsiteX14" fmla="*/ 111874 w 112135"/>
                  <a:gd name="connsiteY14" fmla="*/ 29503 h 340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12135" h="34043">
                    <a:moveTo>
                      <a:pt x="111874" y="29503"/>
                    </a:moveTo>
                    <a:lnTo>
                      <a:pt x="106725" y="30647"/>
                    </a:lnTo>
                    <a:cubicBezTo>
                      <a:pt x="103483" y="31219"/>
                      <a:pt x="98715" y="31887"/>
                      <a:pt x="93090" y="32650"/>
                    </a:cubicBezTo>
                    <a:cubicBezTo>
                      <a:pt x="86758" y="33346"/>
                      <a:pt x="80389" y="33727"/>
                      <a:pt x="74019" y="33794"/>
                    </a:cubicBezTo>
                    <a:cubicBezTo>
                      <a:pt x="66744" y="33832"/>
                      <a:pt x="59478" y="33355"/>
                      <a:pt x="52279" y="32364"/>
                    </a:cubicBezTo>
                    <a:cubicBezTo>
                      <a:pt x="45175" y="31420"/>
                      <a:pt x="38157" y="29894"/>
                      <a:pt x="31301" y="27787"/>
                    </a:cubicBezTo>
                    <a:cubicBezTo>
                      <a:pt x="25246" y="25880"/>
                      <a:pt x="19392" y="23353"/>
                      <a:pt x="13852" y="20254"/>
                    </a:cubicBezTo>
                    <a:cubicBezTo>
                      <a:pt x="4317" y="14152"/>
                      <a:pt x="-1405" y="7191"/>
                      <a:pt x="-70" y="-247"/>
                    </a:cubicBezTo>
                    <a:cubicBezTo>
                      <a:pt x="15644" y="888"/>
                      <a:pt x="31273" y="2929"/>
                      <a:pt x="46748" y="5856"/>
                    </a:cubicBezTo>
                    <a:lnTo>
                      <a:pt x="56283" y="8049"/>
                    </a:lnTo>
                    <a:cubicBezTo>
                      <a:pt x="59430" y="8716"/>
                      <a:pt x="62386" y="9479"/>
                      <a:pt x="65819" y="10337"/>
                    </a:cubicBezTo>
                    <a:cubicBezTo>
                      <a:pt x="71635" y="12054"/>
                      <a:pt x="76975" y="13484"/>
                      <a:pt x="81838" y="15200"/>
                    </a:cubicBezTo>
                    <a:cubicBezTo>
                      <a:pt x="86701" y="16917"/>
                      <a:pt x="91373" y="18633"/>
                      <a:pt x="94710" y="20254"/>
                    </a:cubicBezTo>
                    <a:cubicBezTo>
                      <a:pt x="98048" y="21875"/>
                      <a:pt x="101767" y="23496"/>
                      <a:pt x="104246" y="24831"/>
                    </a:cubicBezTo>
                    <a:cubicBezTo>
                      <a:pt x="106906" y="26195"/>
                      <a:pt x="109452" y="27758"/>
                      <a:pt x="111874" y="29503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145" name="任意多边形: 形状 1144">
                <a:extLst>
                  <a:ext uri="{FF2B5EF4-FFF2-40B4-BE49-F238E27FC236}">
                    <a16:creationId xmlns:a16="http://schemas.microsoft.com/office/drawing/2014/main" id="{3A8FF314-C012-641A-C6FA-BFF741910E3A}"/>
                  </a:ext>
                </a:extLst>
              </p:cNvPr>
              <p:cNvSpPr/>
              <p:nvPr/>
            </p:nvSpPr>
            <p:spPr>
              <a:xfrm>
                <a:off x="1338448" y="2819406"/>
                <a:ext cx="59343" cy="54889"/>
              </a:xfrm>
              <a:custGeom>
                <a:avLst/>
                <a:gdLst>
                  <a:gd name="connsiteX0" fmla="*/ 75820 w 76081"/>
                  <a:gd name="connsiteY0" fmla="*/ -247 h 70370"/>
                  <a:gd name="connsiteX1" fmla="*/ 72864 w 76081"/>
                  <a:gd name="connsiteY1" fmla="*/ 2328 h 70370"/>
                  <a:gd name="connsiteX2" fmla="*/ 64950 w 76081"/>
                  <a:gd name="connsiteY2" fmla="*/ 8812 h 70370"/>
                  <a:gd name="connsiteX3" fmla="*/ 53412 w 76081"/>
                  <a:gd name="connsiteY3" fmla="*/ 17870 h 70370"/>
                  <a:gd name="connsiteX4" fmla="*/ 39491 w 76081"/>
                  <a:gd name="connsiteY4" fmla="*/ 27978 h 70370"/>
                  <a:gd name="connsiteX5" fmla="*/ 24902 w 76081"/>
                  <a:gd name="connsiteY5" fmla="*/ 38466 h 70370"/>
                  <a:gd name="connsiteX6" fmla="*/ 11743 w 76081"/>
                  <a:gd name="connsiteY6" fmla="*/ 48860 h 70370"/>
                  <a:gd name="connsiteX7" fmla="*/ -81 w 76081"/>
                  <a:gd name="connsiteY7" fmla="*/ 70123 h 70370"/>
                  <a:gd name="connsiteX8" fmla="*/ 42256 w 76081"/>
                  <a:gd name="connsiteY8" fmla="*/ 54962 h 70370"/>
                  <a:gd name="connsiteX9" fmla="*/ 49789 w 76081"/>
                  <a:gd name="connsiteY9" fmla="*/ 49146 h 70370"/>
                  <a:gd name="connsiteX10" fmla="*/ 55987 w 76081"/>
                  <a:gd name="connsiteY10" fmla="*/ 42852 h 70370"/>
                  <a:gd name="connsiteX11" fmla="*/ 65522 w 76081"/>
                  <a:gd name="connsiteY11" fmla="*/ 30075 h 70370"/>
                  <a:gd name="connsiteX12" fmla="*/ 71339 w 76081"/>
                  <a:gd name="connsiteY12" fmla="*/ 18252 h 70370"/>
                  <a:gd name="connsiteX13" fmla="*/ 74390 w 76081"/>
                  <a:gd name="connsiteY13" fmla="*/ 8716 h 70370"/>
                  <a:gd name="connsiteX14" fmla="*/ 75820 w 76081"/>
                  <a:gd name="connsiteY14" fmla="*/ -247 h 703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6081" h="70370">
                    <a:moveTo>
                      <a:pt x="75820" y="-247"/>
                    </a:moveTo>
                    <a:lnTo>
                      <a:pt x="72864" y="2328"/>
                    </a:lnTo>
                    <a:lnTo>
                      <a:pt x="64950" y="8812"/>
                    </a:lnTo>
                    <a:lnTo>
                      <a:pt x="53412" y="17870"/>
                    </a:lnTo>
                    <a:cubicBezTo>
                      <a:pt x="49026" y="20922"/>
                      <a:pt x="44354" y="24640"/>
                      <a:pt x="39491" y="27978"/>
                    </a:cubicBezTo>
                    <a:cubicBezTo>
                      <a:pt x="34628" y="31315"/>
                      <a:pt x="29955" y="34843"/>
                      <a:pt x="24902" y="38466"/>
                    </a:cubicBezTo>
                    <a:cubicBezTo>
                      <a:pt x="19848" y="42090"/>
                      <a:pt x="15366" y="45332"/>
                      <a:pt x="11743" y="48860"/>
                    </a:cubicBezTo>
                    <a:cubicBezTo>
                      <a:pt x="3924" y="55535"/>
                      <a:pt x="-1320" y="62781"/>
                      <a:pt x="-81" y="70123"/>
                    </a:cubicBezTo>
                    <a:cubicBezTo>
                      <a:pt x="15138" y="68960"/>
                      <a:pt x="29755" y="63725"/>
                      <a:pt x="42256" y="54962"/>
                    </a:cubicBezTo>
                    <a:cubicBezTo>
                      <a:pt x="44878" y="53170"/>
                      <a:pt x="47395" y="51225"/>
                      <a:pt x="49789" y="49146"/>
                    </a:cubicBezTo>
                    <a:cubicBezTo>
                      <a:pt x="52077" y="47048"/>
                      <a:pt x="54079" y="44950"/>
                      <a:pt x="55987" y="42852"/>
                    </a:cubicBezTo>
                    <a:cubicBezTo>
                      <a:pt x="59629" y="38953"/>
                      <a:pt x="62824" y="34671"/>
                      <a:pt x="65522" y="30075"/>
                    </a:cubicBezTo>
                    <a:cubicBezTo>
                      <a:pt x="67820" y="26319"/>
                      <a:pt x="69775" y="22361"/>
                      <a:pt x="71339" y="18252"/>
                    </a:cubicBezTo>
                    <a:cubicBezTo>
                      <a:pt x="72559" y="15143"/>
                      <a:pt x="73579" y="11958"/>
                      <a:pt x="74390" y="8716"/>
                    </a:cubicBezTo>
                    <a:cubicBezTo>
                      <a:pt x="75076" y="5761"/>
                      <a:pt x="75553" y="2767"/>
                      <a:pt x="75820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grpSp>
            <p:nvGrpSpPr>
              <p:cNvPr id="1146" name="组合 1145">
                <a:extLst>
                  <a:ext uri="{FF2B5EF4-FFF2-40B4-BE49-F238E27FC236}">
                    <a16:creationId xmlns:a16="http://schemas.microsoft.com/office/drawing/2014/main" id="{2791181B-2107-19F2-E609-6285C8820024}"/>
                  </a:ext>
                </a:extLst>
              </p:cNvPr>
              <p:cNvGrpSpPr/>
              <p:nvPr/>
            </p:nvGrpSpPr>
            <p:grpSpPr>
              <a:xfrm>
                <a:off x="1386449" y="2390040"/>
                <a:ext cx="186793" cy="497566"/>
                <a:chOff x="1386449" y="2390040"/>
                <a:chExt cx="186793" cy="497566"/>
              </a:xfrm>
              <a:grpFill/>
            </p:grpSpPr>
            <p:sp>
              <p:nvSpPr>
                <p:cNvPr id="1148" name="任意多边形: 形状 1147">
                  <a:extLst>
                    <a:ext uri="{FF2B5EF4-FFF2-40B4-BE49-F238E27FC236}">
                      <a16:creationId xmlns:a16="http://schemas.microsoft.com/office/drawing/2014/main" id="{90E00658-E88B-7B96-4A79-70CACE7191A1}"/>
                    </a:ext>
                  </a:extLst>
                </p:cNvPr>
                <p:cNvSpPr/>
                <p:nvPr/>
              </p:nvSpPr>
              <p:spPr>
                <a:xfrm>
                  <a:off x="1389089" y="2867749"/>
                  <a:ext cx="85010" cy="19857"/>
                </a:xfrm>
                <a:custGeom>
                  <a:avLst/>
                  <a:gdLst>
                    <a:gd name="connsiteX0" fmla="*/ 108726 w 108987"/>
                    <a:gd name="connsiteY0" fmla="*/ 6523 h 25458"/>
                    <a:gd name="connsiteX1" fmla="*/ 104149 w 108987"/>
                    <a:gd name="connsiteY1" fmla="*/ 8812 h 25458"/>
                    <a:gd name="connsiteX2" fmla="*/ 91944 w 108987"/>
                    <a:gd name="connsiteY2" fmla="*/ 14056 h 25458"/>
                    <a:gd name="connsiteX3" fmla="*/ 74399 w 108987"/>
                    <a:gd name="connsiteY3" fmla="*/ 19968 h 25458"/>
                    <a:gd name="connsiteX4" fmla="*/ 64864 w 108987"/>
                    <a:gd name="connsiteY4" fmla="*/ 22447 h 25458"/>
                    <a:gd name="connsiteX5" fmla="*/ 54566 w 108987"/>
                    <a:gd name="connsiteY5" fmla="*/ 24163 h 25458"/>
                    <a:gd name="connsiteX6" fmla="*/ 44267 w 108987"/>
                    <a:gd name="connsiteY6" fmla="*/ 25212 h 25458"/>
                    <a:gd name="connsiteX7" fmla="*/ 34256 w 108987"/>
                    <a:gd name="connsiteY7" fmla="*/ 25212 h 25458"/>
                    <a:gd name="connsiteX8" fmla="*/ 16711 w 108987"/>
                    <a:gd name="connsiteY8" fmla="*/ 22733 h 25458"/>
                    <a:gd name="connsiteX9" fmla="*/ 4506 w 108987"/>
                    <a:gd name="connsiteY9" fmla="*/ 16726 h 25458"/>
                    <a:gd name="connsiteX10" fmla="*/ -262 w 108987"/>
                    <a:gd name="connsiteY10" fmla="*/ 7191 h 25458"/>
                    <a:gd name="connsiteX11" fmla="*/ 44267 w 108987"/>
                    <a:gd name="connsiteY11" fmla="*/ 611 h 25458"/>
                    <a:gd name="connsiteX12" fmla="*/ 62575 w 108987"/>
                    <a:gd name="connsiteY12" fmla="*/ -247 h 25458"/>
                    <a:gd name="connsiteX13" fmla="*/ 70776 w 108987"/>
                    <a:gd name="connsiteY13" fmla="*/ -247 h 25458"/>
                    <a:gd name="connsiteX14" fmla="*/ 78308 w 108987"/>
                    <a:gd name="connsiteY14" fmla="*/ -247 h 25458"/>
                    <a:gd name="connsiteX15" fmla="*/ 100907 w 108987"/>
                    <a:gd name="connsiteY15" fmla="*/ 2995 h 25458"/>
                    <a:gd name="connsiteX16" fmla="*/ 108726 w 108987"/>
                    <a:gd name="connsiteY16" fmla="*/ 6523 h 254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08987" h="25458">
                      <a:moveTo>
                        <a:pt x="108726" y="6523"/>
                      </a:moveTo>
                      <a:lnTo>
                        <a:pt x="104149" y="8812"/>
                      </a:lnTo>
                      <a:cubicBezTo>
                        <a:pt x="101193" y="10051"/>
                        <a:pt x="97093" y="12149"/>
                        <a:pt x="91944" y="14056"/>
                      </a:cubicBezTo>
                      <a:cubicBezTo>
                        <a:pt x="86204" y="16326"/>
                        <a:pt x="80349" y="18299"/>
                        <a:pt x="74399" y="19968"/>
                      </a:cubicBezTo>
                      <a:lnTo>
                        <a:pt x="64864" y="22447"/>
                      </a:lnTo>
                      <a:lnTo>
                        <a:pt x="54566" y="24163"/>
                      </a:lnTo>
                      <a:cubicBezTo>
                        <a:pt x="51152" y="24697"/>
                        <a:pt x="47719" y="25050"/>
                        <a:pt x="44267" y="25212"/>
                      </a:cubicBezTo>
                      <a:cubicBezTo>
                        <a:pt x="40835" y="25212"/>
                        <a:pt x="37498" y="25212"/>
                        <a:pt x="34256" y="25212"/>
                      </a:cubicBezTo>
                      <a:cubicBezTo>
                        <a:pt x="28334" y="25041"/>
                        <a:pt x="22451" y="24211"/>
                        <a:pt x="16711" y="22733"/>
                      </a:cubicBezTo>
                      <a:cubicBezTo>
                        <a:pt x="12277" y="21570"/>
                        <a:pt x="8129" y="19529"/>
                        <a:pt x="4506" y="16726"/>
                      </a:cubicBezTo>
                      <a:cubicBezTo>
                        <a:pt x="1645" y="14361"/>
                        <a:pt x="-90" y="10900"/>
                        <a:pt x="-262" y="7191"/>
                      </a:cubicBezTo>
                      <a:cubicBezTo>
                        <a:pt x="14422" y="4015"/>
                        <a:pt x="29297" y="1813"/>
                        <a:pt x="44267" y="611"/>
                      </a:cubicBezTo>
                      <a:cubicBezTo>
                        <a:pt x="50752" y="39"/>
                        <a:pt x="56950" y="-56"/>
                        <a:pt x="62575" y="-247"/>
                      </a:cubicBezTo>
                      <a:lnTo>
                        <a:pt x="70776" y="-247"/>
                      </a:lnTo>
                      <a:lnTo>
                        <a:pt x="78308" y="-247"/>
                      </a:lnTo>
                      <a:cubicBezTo>
                        <a:pt x="85918" y="240"/>
                        <a:pt x="93469" y="1327"/>
                        <a:pt x="100907" y="2995"/>
                      </a:cubicBezTo>
                      <a:cubicBezTo>
                        <a:pt x="103586" y="3987"/>
                        <a:pt x="106199" y="5169"/>
                        <a:pt x="108726" y="6523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149" name="任意多边形: 形状 1148">
                  <a:extLst>
                    <a:ext uri="{FF2B5EF4-FFF2-40B4-BE49-F238E27FC236}">
                      <a16:creationId xmlns:a16="http://schemas.microsoft.com/office/drawing/2014/main" id="{1734746C-64F0-7354-C5F1-290BE6B2FFE1}"/>
                    </a:ext>
                  </a:extLst>
                </p:cNvPr>
                <p:cNvSpPr/>
                <p:nvPr/>
              </p:nvSpPr>
              <p:spPr>
                <a:xfrm>
                  <a:off x="1435574" y="2830295"/>
                  <a:ext cx="78911" cy="30333"/>
                </a:xfrm>
                <a:custGeom>
                  <a:avLst/>
                  <a:gdLst>
                    <a:gd name="connsiteX0" fmla="*/ 100907 w 101168"/>
                    <a:gd name="connsiteY0" fmla="*/ 0 h 38888"/>
                    <a:gd name="connsiteX1" fmla="*/ 97093 w 101168"/>
                    <a:gd name="connsiteY1" fmla="*/ 3147 h 38888"/>
                    <a:gd name="connsiteX2" fmla="*/ 86890 w 101168"/>
                    <a:gd name="connsiteY2" fmla="*/ 10966 h 38888"/>
                    <a:gd name="connsiteX3" fmla="*/ 71824 w 101168"/>
                    <a:gd name="connsiteY3" fmla="*/ 20501 h 38888"/>
                    <a:gd name="connsiteX4" fmla="*/ 54089 w 101168"/>
                    <a:gd name="connsiteY4" fmla="*/ 30036 h 38888"/>
                    <a:gd name="connsiteX5" fmla="*/ 44554 w 101168"/>
                    <a:gd name="connsiteY5" fmla="*/ 33565 h 38888"/>
                    <a:gd name="connsiteX6" fmla="*/ 35019 w 101168"/>
                    <a:gd name="connsiteY6" fmla="*/ 36330 h 38888"/>
                    <a:gd name="connsiteX7" fmla="*/ 18332 w 101168"/>
                    <a:gd name="connsiteY7" fmla="*/ 38618 h 38888"/>
                    <a:gd name="connsiteX8" fmla="*/ 5936 w 101168"/>
                    <a:gd name="connsiteY8" fmla="*/ 36425 h 38888"/>
                    <a:gd name="connsiteX9" fmla="*/ -262 w 101168"/>
                    <a:gd name="connsiteY9" fmla="*/ 29178 h 38888"/>
                    <a:gd name="connsiteX10" fmla="*/ 39500 w 101168"/>
                    <a:gd name="connsiteY10" fmla="*/ 11347 h 38888"/>
                    <a:gd name="connsiteX11" fmla="*/ 70776 w 101168"/>
                    <a:gd name="connsiteY11" fmla="*/ 2480 h 38888"/>
                    <a:gd name="connsiteX12" fmla="*/ 82981 w 101168"/>
                    <a:gd name="connsiteY12" fmla="*/ 668 h 38888"/>
                    <a:gd name="connsiteX13" fmla="*/ 92516 w 101168"/>
                    <a:gd name="connsiteY13" fmla="*/ -95 h 38888"/>
                    <a:gd name="connsiteX14" fmla="*/ 100907 w 101168"/>
                    <a:gd name="connsiteY14" fmla="*/ 0 h 388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01168" h="38888">
                      <a:moveTo>
                        <a:pt x="100907" y="0"/>
                      </a:moveTo>
                      <a:lnTo>
                        <a:pt x="97093" y="3147"/>
                      </a:lnTo>
                      <a:cubicBezTo>
                        <a:pt x="93841" y="5941"/>
                        <a:pt x="90428" y="8544"/>
                        <a:pt x="86890" y="10966"/>
                      </a:cubicBezTo>
                      <a:cubicBezTo>
                        <a:pt x="82065" y="14446"/>
                        <a:pt x="77031" y="17631"/>
                        <a:pt x="71824" y="20501"/>
                      </a:cubicBezTo>
                      <a:cubicBezTo>
                        <a:pt x="66122" y="24058"/>
                        <a:pt x="60201" y="27242"/>
                        <a:pt x="54089" y="30036"/>
                      </a:cubicBezTo>
                      <a:cubicBezTo>
                        <a:pt x="50980" y="31381"/>
                        <a:pt x="47796" y="32563"/>
                        <a:pt x="44554" y="33565"/>
                      </a:cubicBezTo>
                      <a:cubicBezTo>
                        <a:pt x="41426" y="34661"/>
                        <a:pt x="38241" y="35586"/>
                        <a:pt x="35019" y="36330"/>
                      </a:cubicBezTo>
                      <a:cubicBezTo>
                        <a:pt x="29564" y="37722"/>
                        <a:pt x="23967" y="38494"/>
                        <a:pt x="18332" y="38618"/>
                      </a:cubicBezTo>
                      <a:cubicBezTo>
                        <a:pt x="14089" y="38790"/>
                        <a:pt x="9865" y="38037"/>
                        <a:pt x="5936" y="36425"/>
                      </a:cubicBezTo>
                      <a:cubicBezTo>
                        <a:pt x="2894" y="35061"/>
                        <a:pt x="615" y="32401"/>
                        <a:pt x="-262" y="29178"/>
                      </a:cubicBezTo>
                      <a:cubicBezTo>
                        <a:pt x="12553" y="22303"/>
                        <a:pt x="25846" y="16344"/>
                        <a:pt x="39500" y="11347"/>
                      </a:cubicBezTo>
                      <a:cubicBezTo>
                        <a:pt x="49674" y="7571"/>
                        <a:pt x="60134" y="4606"/>
                        <a:pt x="70776" y="2480"/>
                      </a:cubicBezTo>
                      <a:cubicBezTo>
                        <a:pt x="74809" y="1660"/>
                        <a:pt x="78880" y="1049"/>
                        <a:pt x="82981" y="668"/>
                      </a:cubicBezTo>
                      <a:cubicBezTo>
                        <a:pt x="86604" y="191"/>
                        <a:pt x="89655" y="0"/>
                        <a:pt x="92516" y="-95"/>
                      </a:cubicBezTo>
                      <a:cubicBezTo>
                        <a:pt x="95310" y="-324"/>
                        <a:pt x="98123" y="-295"/>
                        <a:pt x="100907" y="0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150" name="任意多边形: 形状 1149">
                  <a:extLst>
                    <a:ext uri="{FF2B5EF4-FFF2-40B4-BE49-F238E27FC236}">
                      <a16:creationId xmlns:a16="http://schemas.microsoft.com/office/drawing/2014/main" id="{05B970DB-FB75-8719-76C4-368783530E01}"/>
                    </a:ext>
                  </a:extLst>
                </p:cNvPr>
                <p:cNvSpPr/>
                <p:nvPr/>
              </p:nvSpPr>
              <p:spPr>
                <a:xfrm>
                  <a:off x="1477521" y="2778946"/>
                  <a:ext cx="67830" cy="44577"/>
                </a:xfrm>
                <a:custGeom>
                  <a:avLst/>
                  <a:gdLst>
                    <a:gd name="connsiteX0" fmla="*/ 86700 w 86961"/>
                    <a:gd name="connsiteY0" fmla="*/ -247 h 57150"/>
                    <a:gd name="connsiteX1" fmla="*/ 83839 w 86961"/>
                    <a:gd name="connsiteY1" fmla="*/ 3663 h 57150"/>
                    <a:gd name="connsiteX2" fmla="*/ 75829 w 86961"/>
                    <a:gd name="connsiteY2" fmla="*/ 13198 h 57150"/>
                    <a:gd name="connsiteX3" fmla="*/ 70394 w 86961"/>
                    <a:gd name="connsiteY3" fmla="*/ 19396 h 57150"/>
                    <a:gd name="connsiteX4" fmla="*/ 63910 w 86961"/>
                    <a:gd name="connsiteY4" fmla="*/ 25785 h 57150"/>
                    <a:gd name="connsiteX5" fmla="*/ 49321 w 86961"/>
                    <a:gd name="connsiteY5" fmla="*/ 38657 h 57150"/>
                    <a:gd name="connsiteX6" fmla="*/ 33588 w 86961"/>
                    <a:gd name="connsiteY6" fmla="*/ 49051 h 57150"/>
                    <a:gd name="connsiteX7" fmla="*/ 18809 w 86961"/>
                    <a:gd name="connsiteY7" fmla="*/ 55535 h 57150"/>
                    <a:gd name="connsiteX8" fmla="*/ -262 w 86961"/>
                    <a:gd name="connsiteY8" fmla="*/ 51720 h 57150"/>
                    <a:gd name="connsiteX9" fmla="*/ 32825 w 86961"/>
                    <a:gd name="connsiteY9" fmla="*/ 25022 h 57150"/>
                    <a:gd name="connsiteX10" fmla="*/ 47224 w 86961"/>
                    <a:gd name="connsiteY10" fmla="*/ 15486 h 57150"/>
                    <a:gd name="connsiteX11" fmla="*/ 60001 w 86961"/>
                    <a:gd name="connsiteY11" fmla="*/ 8716 h 57150"/>
                    <a:gd name="connsiteX12" fmla="*/ 79071 w 86961"/>
                    <a:gd name="connsiteY12" fmla="*/ 1088 h 57150"/>
                    <a:gd name="connsiteX13" fmla="*/ 86700 w 86961"/>
                    <a:gd name="connsiteY13" fmla="*/ -247 h 57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86961" h="57150">
                      <a:moveTo>
                        <a:pt x="86700" y="-247"/>
                      </a:moveTo>
                      <a:lnTo>
                        <a:pt x="83839" y="3663"/>
                      </a:lnTo>
                      <a:cubicBezTo>
                        <a:pt x="82027" y="6142"/>
                        <a:pt x="79262" y="9479"/>
                        <a:pt x="75829" y="13198"/>
                      </a:cubicBezTo>
                      <a:lnTo>
                        <a:pt x="70394" y="19396"/>
                      </a:lnTo>
                      <a:lnTo>
                        <a:pt x="63910" y="25785"/>
                      </a:lnTo>
                      <a:cubicBezTo>
                        <a:pt x="59314" y="30371"/>
                        <a:pt x="54442" y="34671"/>
                        <a:pt x="49321" y="38657"/>
                      </a:cubicBezTo>
                      <a:cubicBezTo>
                        <a:pt x="44306" y="42462"/>
                        <a:pt x="39052" y="45932"/>
                        <a:pt x="33588" y="49051"/>
                      </a:cubicBezTo>
                      <a:cubicBezTo>
                        <a:pt x="28935" y="51778"/>
                        <a:pt x="23967" y="53961"/>
                        <a:pt x="18809" y="55535"/>
                      </a:cubicBezTo>
                      <a:cubicBezTo>
                        <a:pt x="9273" y="58013"/>
                        <a:pt x="2694" y="57346"/>
                        <a:pt x="-262" y="51720"/>
                      </a:cubicBezTo>
                      <a:cubicBezTo>
                        <a:pt x="10122" y="42042"/>
                        <a:pt x="21173" y="33127"/>
                        <a:pt x="32825" y="25022"/>
                      </a:cubicBezTo>
                      <a:cubicBezTo>
                        <a:pt x="37784" y="21398"/>
                        <a:pt x="42361" y="18538"/>
                        <a:pt x="47224" y="15486"/>
                      </a:cubicBezTo>
                      <a:cubicBezTo>
                        <a:pt x="52087" y="12435"/>
                        <a:pt x="55996" y="10624"/>
                        <a:pt x="60001" y="8716"/>
                      </a:cubicBezTo>
                      <a:cubicBezTo>
                        <a:pt x="66132" y="5646"/>
                        <a:pt x="72511" y="3091"/>
                        <a:pt x="79071" y="1088"/>
                      </a:cubicBezTo>
                      <a:cubicBezTo>
                        <a:pt x="81579" y="449"/>
                        <a:pt x="84125" y="1"/>
                        <a:pt x="86700" y="-24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151" name="任意多边形: 形状 1150">
                  <a:extLst>
                    <a:ext uri="{FF2B5EF4-FFF2-40B4-BE49-F238E27FC236}">
                      <a16:creationId xmlns:a16="http://schemas.microsoft.com/office/drawing/2014/main" id="{C296622E-23F1-DEF4-4A42-CD35C1A3C99E}"/>
                    </a:ext>
                  </a:extLst>
                </p:cNvPr>
                <p:cNvSpPr/>
                <p:nvPr/>
              </p:nvSpPr>
              <p:spPr>
                <a:xfrm>
                  <a:off x="1510915" y="2720785"/>
                  <a:ext cx="54368" cy="56506"/>
                </a:xfrm>
                <a:custGeom>
                  <a:avLst/>
                  <a:gdLst>
                    <a:gd name="connsiteX0" fmla="*/ 69441 w 69702"/>
                    <a:gd name="connsiteY0" fmla="*/ -247 h 72444"/>
                    <a:gd name="connsiteX1" fmla="*/ 68964 w 69702"/>
                    <a:gd name="connsiteY1" fmla="*/ 897 h 72444"/>
                    <a:gd name="connsiteX2" fmla="*/ 67533 w 69702"/>
                    <a:gd name="connsiteY2" fmla="*/ 3949 h 72444"/>
                    <a:gd name="connsiteX3" fmla="*/ 62003 w 69702"/>
                    <a:gd name="connsiteY3" fmla="*/ 14819 h 72444"/>
                    <a:gd name="connsiteX4" fmla="*/ 53422 w 69702"/>
                    <a:gd name="connsiteY4" fmla="*/ 29408 h 72444"/>
                    <a:gd name="connsiteX5" fmla="*/ 42551 w 69702"/>
                    <a:gd name="connsiteY5" fmla="*/ 44760 h 72444"/>
                    <a:gd name="connsiteX6" fmla="*/ 30156 w 69702"/>
                    <a:gd name="connsiteY6" fmla="*/ 58395 h 72444"/>
                    <a:gd name="connsiteX7" fmla="*/ 17855 w 69702"/>
                    <a:gd name="connsiteY7" fmla="*/ 67930 h 72444"/>
                    <a:gd name="connsiteX8" fmla="*/ -262 w 69702"/>
                    <a:gd name="connsiteY8" fmla="*/ 69456 h 72444"/>
                    <a:gd name="connsiteX9" fmla="*/ 24911 w 69702"/>
                    <a:gd name="connsiteY9" fmla="*/ 36369 h 72444"/>
                    <a:gd name="connsiteX10" fmla="*/ 36353 w 69702"/>
                    <a:gd name="connsiteY10" fmla="*/ 24259 h 72444"/>
                    <a:gd name="connsiteX11" fmla="*/ 46747 w 69702"/>
                    <a:gd name="connsiteY11" fmla="*/ 14724 h 72444"/>
                    <a:gd name="connsiteX12" fmla="*/ 62957 w 69702"/>
                    <a:gd name="connsiteY12" fmla="*/ 2995 h 72444"/>
                    <a:gd name="connsiteX13" fmla="*/ 67724 w 69702"/>
                    <a:gd name="connsiteY13" fmla="*/ 325 h 7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69702" h="72444">
                      <a:moveTo>
                        <a:pt x="69441" y="-247"/>
                      </a:moveTo>
                      <a:lnTo>
                        <a:pt x="68964" y="897"/>
                      </a:lnTo>
                      <a:cubicBezTo>
                        <a:pt x="68964" y="1565"/>
                        <a:pt x="68201" y="2709"/>
                        <a:pt x="67533" y="3949"/>
                      </a:cubicBezTo>
                      <a:cubicBezTo>
                        <a:pt x="66866" y="5188"/>
                        <a:pt x="64387" y="10433"/>
                        <a:pt x="62003" y="14819"/>
                      </a:cubicBezTo>
                      <a:cubicBezTo>
                        <a:pt x="59619" y="19205"/>
                        <a:pt x="56663" y="24354"/>
                        <a:pt x="53422" y="29408"/>
                      </a:cubicBezTo>
                      <a:cubicBezTo>
                        <a:pt x="50179" y="34462"/>
                        <a:pt x="46270" y="39706"/>
                        <a:pt x="42551" y="44760"/>
                      </a:cubicBezTo>
                      <a:cubicBezTo>
                        <a:pt x="38661" y="49518"/>
                        <a:pt x="34522" y="54076"/>
                        <a:pt x="30156" y="58395"/>
                      </a:cubicBezTo>
                      <a:cubicBezTo>
                        <a:pt x="26380" y="61980"/>
                        <a:pt x="22260" y="65165"/>
                        <a:pt x="17855" y="67930"/>
                      </a:cubicBezTo>
                      <a:cubicBezTo>
                        <a:pt x="9941" y="72698"/>
                        <a:pt x="3457" y="73842"/>
                        <a:pt x="-262" y="69456"/>
                      </a:cubicBezTo>
                      <a:cubicBezTo>
                        <a:pt x="7271" y="57804"/>
                        <a:pt x="15691" y="46743"/>
                        <a:pt x="24911" y="36369"/>
                      </a:cubicBezTo>
                      <a:cubicBezTo>
                        <a:pt x="28820" y="31887"/>
                        <a:pt x="32539" y="27882"/>
                        <a:pt x="36353" y="24259"/>
                      </a:cubicBezTo>
                      <a:cubicBezTo>
                        <a:pt x="39615" y="20865"/>
                        <a:pt x="43085" y="17680"/>
                        <a:pt x="46747" y="14724"/>
                      </a:cubicBezTo>
                      <a:cubicBezTo>
                        <a:pt x="51839" y="10395"/>
                        <a:pt x="57254" y="6476"/>
                        <a:pt x="62957" y="2995"/>
                      </a:cubicBezTo>
                      <a:lnTo>
                        <a:pt x="67724" y="325"/>
                      </a:ln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152" name="任意多边形: 形状 1151">
                  <a:extLst>
                    <a:ext uri="{FF2B5EF4-FFF2-40B4-BE49-F238E27FC236}">
                      <a16:creationId xmlns:a16="http://schemas.microsoft.com/office/drawing/2014/main" id="{BB9B5028-9127-60AD-4BA1-7258A9331ABE}"/>
                    </a:ext>
                  </a:extLst>
                </p:cNvPr>
                <p:cNvSpPr/>
                <p:nvPr/>
              </p:nvSpPr>
              <p:spPr>
                <a:xfrm>
                  <a:off x="1533972" y="2659426"/>
                  <a:ext cx="39270" cy="64413"/>
                </a:xfrm>
                <a:custGeom>
                  <a:avLst/>
                  <a:gdLst>
                    <a:gd name="connsiteX0" fmla="*/ 50084 w 50346"/>
                    <a:gd name="connsiteY0" fmla="*/ -247 h 82581"/>
                    <a:gd name="connsiteX1" fmla="*/ 49035 w 50346"/>
                    <a:gd name="connsiteY1" fmla="*/ 4140 h 82581"/>
                    <a:gd name="connsiteX2" fmla="*/ 46079 w 50346"/>
                    <a:gd name="connsiteY2" fmla="*/ 15296 h 82581"/>
                    <a:gd name="connsiteX3" fmla="*/ 41026 w 50346"/>
                    <a:gd name="connsiteY3" fmla="*/ 30648 h 82581"/>
                    <a:gd name="connsiteX4" fmla="*/ 33874 w 50346"/>
                    <a:gd name="connsiteY4" fmla="*/ 47430 h 82581"/>
                    <a:gd name="connsiteX5" fmla="*/ 15948 w 50346"/>
                    <a:gd name="connsiteY5" fmla="*/ 75082 h 82581"/>
                    <a:gd name="connsiteX6" fmla="*/ -262 w 50346"/>
                    <a:gd name="connsiteY6" fmla="*/ 81089 h 82581"/>
                    <a:gd name="connsiteX7" fmla="*/ 3838 w 50346"/>
                    <a:gd name="connsiteY7" fmla="*/ 70696 h 82581"/>
                    <a:gd name="connsiteX8" fmla="*/ 7938 w 50346"/>
                    <a:gd name="connsiteY8" fmla="*/ 61160 h 82581"/>
                    <a:gd name="connsiteX9" fmla="*/ 16234 w 50346"/>
                    <a:gd name="connsiteY9" fmla="*/ 44378 h 82581"/>
                    <a:gd name="connsiteX10" fmla="*/ 32062 w 50346"/>
                    <a:gd name="connsiteY10" fmla="*/ 19205 h 82581"/>
                    <a:gd name="connsiteX11" fmla="*/ 39118 w 50346"/>
                    <a:gd name="connsiteY11" fmla="*/ 10528 h 82581"/>
                    <a:gd name="connsiteX12" fmla="*/ 44744 w 50346"/>
                    <a:gd name="connsiteY12" fmla="*/ 4521 h 82581"/>
                    <a:gd name="connsiteX13" fmla="*/ 50084 w 50346"/>
                    <a:gd name="connsiteY13" fmla="*/ -247 h 825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50346" h="82581">
                      <a:moveTo>
                        <a:pt x="50084" y="-247"/>
                      </a:moveTo>
                      <a:lnTo>
                        <a:pt x="49035" y="4140"/>
                      </a:lnTo>
                      <a:cubicBezTo>
                        <a:pt x="48368" y="6810"/>
                        <a:pt x="47509" y="10719"/>
                        <a:pt x="46079" y="15296"/>
                      </a:cubicBezTo>
                      <a:cubicBezTo>
                        <a:pt x="44649" y="19873"/>
                        <a:pt x="43028" y="24831"/>
                        <a:pt x="41026" y="30648"/>
                      </a:cubicBezTo>
                      <a:cubicBezTo>
                        <a:pt x="39023" y="36464"/>
                        <a:pt x="36639" y="41899"/>
                        <a:pt x="33874" y="47430"/>
                      </a:cubicBezTo>
                      <a:cubicBezTo>
                        <a:pt x="29288" y="57480"/>
                        <a:pt x="23242" y="66796"/>
                        <a:pt x="15948" y="75082"/>
                      </a:cubicBezTo>
                      <a:cubicBezTo>
                        <a:pt x="9655" y="81375"/>
                        <a:pt x="3933" y="84140"/>
                        <a:pt x="-262" y="81089"/>
                      </a:cubicBezTo>
                      <a:cubicBezTo>
                        <a:pt x="977" y="77465"/>
                        <a:pt x="2408" y="74033"/>
                        <a:pt x="3838" y="70696"/>
                      </a:cubicBezTo>
                      <a:cubicBezTo>
                        <a:pt x="5268" y="67358"/>
                        <a:pt x="6508" y="64212"/>
                        <a:pt x="7938" y="61160"/>
                      </a:cubicBezTo>
                      <a:cubicBezTo>
                        <a:pt x="10799" y="55058"/>
                        <a:pt x="13373" y="49432"/>
                        <a:pt x="16234" y="44378"/>
                      </a:cubicBezTo>
                      <a:cubicBezTo>
                        <a:pt x="20878" y="35606"/>
                        <a:pt x="26170" y="27186"/>
                        <a:pt x="32062" y="19205"/>
                      </a:cubicBezTo>
                      <a:cubicBezTo>
                        <a:pt x="34542" y="15868"/>
                        <a:pt x="36925" y="13007"/>
                        <a:pt x="39118" y="10528"/>
                      </a:cubicBezTo>
                      <a:cubicBezTo>
                        <a:pt x="41312" y="8049"/>
                        <a:pt x="43123" y="6047"/>
                        <a:pt x="44744" y="4521"/>
                      </a:cubicBezTo>
                      <a:cubicBezTo>
                        <a:pt x="46413" y="2805"/>
                        <a:pt x="48196" y="1212"/>
                        <a:pt x="50084" y="-24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153" name="任意多边形: 形状 1152">
                  <a:extLst>
                    <a:ext uri="{FF2B5EF4-FFF2-40B4-BE49-F238E27FC236}">
                      <a16:creationId xmlns:a16="http://schemas.microsoft.com/office/drawing/2014/main" id="{D9E8BAFC-AADE-4830-8827-83F2ED754E26}"/>
                    </a:ext>
                  </a:extLst>
                </p:cNvPr>
                <p:cNvSpPr/>
                <p:nvPr/>
              </p:nvSpPr>
              <p:spPr>
                <a:xfrm>
                  <a:off x="1545352" y="2598141"/>
                  <a:ext cx="23799" cy="67646"/>
                </a:xfrm>
                <a:custGeom>
                  <a:avLst/>
                  <a:gdLst>
                    <a:gd name="connsiteX0" fmla="*/ 30251 w 30512"/>
                    <a:gd name="connsiteY0" fmla="*/ -247 h 86726"/>
                    <a:gd name="connsiteX1" fmla="*/ 30251 w 30512"/>
                    <a:gd name="connsiteY1" fmla="*/ 3949 h 86726"/>
                    <a:gd name="connsiteX2" fmla="*/ 29488 w 30512"/>
                    <a:gd name="connsiteY2" fmla="*/ 14819 h 86726"/>
                    <a:gd name="connsiteX3" fmla="*/ 27676 w 30512"/>
                    <a:gd name="connsiteY3" fmla="*/ 29980 h 86726"/>
                    <a:gd name="connsiteX4" fmla="*/ 26246 w 30512"/>
                    <a:gd name="connsiteY4" fmla="*/ 38371 h 86726"/>
                    <a:gd name="connsiteX5" fmla="*/ 24243 w 30512"/>
                    <a:gd name="connsiteY5" fmla="*/ 46953 h 86726"/>
                    <a:gd name="connsiteX6" fmla="*/ 22146 w 30512"/>
                    <a:gd name="connsiteY6" fmla="*/ 55248 h 86726"/>
                    <a:gd name="connsiteX7" fmla="*/ 19381 w 30512"/>
                    <a:gd name="connsiteY7" fmla="*/ 63163 h 86726"/>
                    <a:gd name="connsiteX8" fmla="*/ 13278 w 30512"/>
                    <a:gd name="connsiteY8" fmla="*/ 76512 h 86726"/>
                    <a:gd name="connsiteX9" fmla="*/ -262 w 30512"/>
                    <a:gd name="connsiteY9" fmla="*/ 86047 h 86726"/>
                    <a:gd name="connsiteX10" fmla="*/ 17378 w 30512"/>
                    <a:gd name="connsiteY10" fmla="*/ 21780 h 86726"/>
                    <a:gd name="connsiteX11" fmla="*/ 26246 w 30512"/>
                    <a:gd name="connsiteY11" fmla="*/ 5284 h 86726"/>
                    <a:gd name="connsiteX12" fmla="*/ 29106 w 30512"/>
                    <a:gd name="connsiteY12" fmla="*/ 1184 h 867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0512" h="86726">
                      <a:moveTo>
                        <a:pt x="30251" y="-247"/>
                      </a:moveTo>
                      <a:cubicBezTo>
                        <a:pt x="30251" y="-247"/>
                        <a:pt x="30251" y="1279"/>
                        <a:pt x="30251" y="3949"/>
                      </a:cubicBezTo>
                      <a:cubicBezTo>
                        <a:pt x="30251" y="6619"/>
                        <a:pt x="30251" y="10337"/>
                        <a:pt x="29488" y="14819"/>
                      </a:cubicBezTo>
                      <a:cubicBezTo>
                        <a:pt x="28725" y="19300"/>
                        <a:pt x="28534" y="24354"/>
                        <a:pt x="27676" y="29980"/>
                      </a:cubicBezTo>
                      <a:lnTo>
                        <a:pt x="26246" y="38371"/>
                      </a:lnTo>
                      <a:cubicBezTo>
                        <a:pt x="25674" y="41232"/>
                        <a:pt x="25006" y="44092"/>
                        <a:pt x="24243" y="46953"/>
                      </a:cubicBezTo>
                      <a:cubicBezTo>
                        <a:pt x="23576" y="49813"/>
                        <a:pt x="22909" y="52579"/>
                        <a:pt x="22146" y="55248"/>
                      </a:cubicBezTo>
                      <a:cubicBezTo>
                        <a:pt x="21383" y="57918"/>
                        <a:pt x="20334" y="60683"/>
                        <a:pt x="19381" y="63163"/>
                      </a:cubicBezTo>
                      <a:cubicBezTo>
                        <a:pt x="17760" y="67787"/>
                        <a:pt x="15719" y="72259"/>
                        <a:pt x="13278" y="76512"/>
                      </a:cubicBezTo>
                      <a:cubicBezTo>
                        <a:pt x="8796" y="83854"/>
                        <a:pt x="4220" y="87859"/>
                        <a:pt x="-262" y="86047"/>
                      </a:cubicBezTo>
                      <a:cubicBezTo>
                        <a:pt x="2436" y="63878"/>
                        <a:pt x="8386" y="42223"/>
                        <a:pt x="17378" y="21780"/>
                      </a:cubicBezTo>
                      <a:cubicBezTo>
                        <a:pt x="19915" y="16068"/>
                        <a:pt x="22880" y="10557"/>
                        <a:pt x="26246" y="5284"/>
                      </a:cubicBezTo>
                      <a:cubicBezTo>
                        <a:pt x="27485" y="3472"/>
                        <a:pt x="28439" y="2042"/>
                        <a:pt x="29106" y="1184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154" name="任意多边形: 形状 1153">
                  <a:extLst>
                    <a:ext uri="{FF2B5EF4-FFF2-40B4-BE49-F238E27FC236}">
                      <a16:creationId xmlns:a16="http://schemas.microsoft.com/office/drawing/2014/main" id="{2022C4DE-A242-E40E-C51E-C556D53875FC}"/>
                    </a:ext>
                  </a:extLst>
                </p:cNvPr>
                <p:cNvSpPr/>
                <p:nvPr/>
              </p:nvSpPr>
              <p:spPr>
                <a:xfrm>
                  <a:off x="1543626" y="2539757"/>
                  <a:ext cx="12162" cy="67384"/>
                </a:xfrm>
                <a:custGeom>
                  <a:avLst/>
                  <a:gdLst>
                    <a:gd name="connsiteX0" fmla="*/ 12057 w 15592"/>
                    <a:gd name="connsiteY0" fmla="*/ -247 h 86390"/>
                    <a:gd name="connsiteX1" fmla="*/ 14155 w 15592"/>
                    <a:gd name="connsiteY1" fmla="*/ 13580 h 86390"/>
                    <a:gd name="connsiteX2" fmla="*/ 15203 w 15592"/>
                    <a:gd name="connsiteY2" fmla="*/ 27691 h 86390"/>
                    <a:gd name="connsiteX3" fmla="*/ 15203 w 15592"/>
                    <a:gd name="connsiteY3" fmla="*/ 43902 h 86390"/>
                    <a:gd name="connsiteX4" fmla="*/ 10722 w 15592"/>
                    <a:gd name="connsiteY4" fmla="*/ 73461 h 86390"/>
                    <a:gd name="connsiteX5" fmla="*/ 6240 w 15592"/>
                    <a:gd name="connsiteY5" fmla="*/ 82996 h 86390"/>
                    <a:gd name="connsiteX6" fmla="*/ 424 w 15592"/>
                    <a:gd name="connsiteY6" fmla="*/ 86143 h 86390"/>
                    <a:gd name="connsiteX7" fmla="*/ -244 w 15592"/>
                    <a:gd name="connsiteY7" fmla="*/ 67072 h 86390"/>
                    <a:gd name="connsiteX8" fmla="*/ 328 w 15592"/>
                    <a:gd name="connsiteY8" fmla="*/ 50290 h 86390"/>
                    <a:gd name="connsiteX9" fmla="*/ 2045 w 15592"/>
                    <a:gd name="connsiteY9" fmla="*/ 35701 h 86390"/>
                    <a:gd name="connsiteX10" fmla="*/ 4238 w 15592"/>
                    <a:gd name="connsiteY10" fmla="*/ 23496 h 86390"/>
                    <a:gd name="connsiteX11" fmla="*/ 9292 w 15592"/>
                    <a:gd name="connsiteY11" fmla="*/ 6428 h 86390"/>
                    <a:gd name="connsiteX12" fmla="*/ 12057 w 15592"/>
                    <a:gd name="connsiteY12" fmla="*/ -247 h 86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5592" h="86390">
                      <a:moveTo>
                        <a:pt x="12057" y="-247"/>
                      </a:moveTo>
                      <a:cubicBezTo>
                        <a:pt x="12057" y="-247"/>
                        <a:pt x="13106" y="5284"/>
                        <a:pt x="14155" y="13580"/>
                      </a:cubicBezTo>
                      <a:cubicBezTo>
                        <a:pt x="14155" y="17775"/>
                        <a:pt x="14917" y="22543"/>
                        <a:pt x="15203" y="27691"/>
                      </a:cubicBezTo>
                      <a:cubicBezTo>
                        <a:pt x="15489" y="32841"/>
                        <a:pt x="15203" y="38466"/>
                        <a:pt x="15203" y="43902"/>
                      </a:cubicBezTo>
                      <a:cubicBezTo>
                        <a:pt x="15022" y="53913"/>
                        <a:pt x="13516" y="63849"/>
                        <a:pt x="10722" y="73461"/>
                      </a:cubicBezTo>
                      <a:cubicBezTo>
                        <a:pt x="9883" y="76913"/>
                        <a:pt x="8357" y="80155"/>
                        <a:pt x="6240" y="82996"/>
                      </a:cubicBezTo>
                      <a:cubicBezTo>
                        <a:pt x="4982" y="84989"/>
                        <a:pt x="2779" y="86181"/>
                        <a:pt x="424" y="86143"/>
                      </a:cubicBezTo>
                      <a:cubicBezTo>
                        <a:pt x="-53" y="79277"/>
                        <a:pt x="-339" y="72889"/>
                        <a:pt x="-244" y="67072"/>
                      </a:cubicBezTo>
                      <a:cubicBezTo>
                        <a:pt x="-148" y="61256"/>
                        <a:pt x="-244" y="55439"/>
                        <a:pt x="328" y="50290"/>
                      </a:cubicBezTo>
                      <a:cubicBezTo>
                        <a:pt x="901" y="45141"/>
                        <a:pt x="1282" y="40183"/>
                        <a:pt x="2045" y="35701"/>
                      </a:cubicBezTo>
                      <a:cubicBezTo>
                        <a:pt x="2808" y="31220"/>
                        <a:pt x="3380" y="27215"/>
                        <a:pt x="4238" y="23496"/>
                      </a:cubicBezTo>
                      <a:cubicBezTo>
                        <a:pt x="5582" y="17708"/>
                        <a:pt x="7270" y="12006"/>
                        <a:pt x="9292" y="6428"/>
                      </a:cubicBezTo>
                      <a:cubicBezTo>
                        <a:pt x="10045" y="4139"/>
                        <a:pt x="10970" y="1908"/>
                        <a:pt x="12057" y="-24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155" name="任意多边形: 形状 1154">
                  <a:extLst>
                    <a:ext uri="{FF2B5EF4-FFF2-40B4-BE49-F238E27FC236}">
                      <a16:creationId xmlns:a16="http://schemas.microsoft.com/office/drawing/2014/main" id="{C10D2970-C79B-23DB-18DB-7EB9D3275894}"/>
                    </a:ext>
                  </a:extLst>
                </p:cNvPr>
                <p:cNvSpPr/>
                <p:nvPr/>
              </p:nvSpPr>
              <p:spPr>
                <a:xfrm>
                  <a:off x="1524452" y="2487471"/>
                  <a:ext cx="12273" cy="62623"/>
                </a:xfrm>
                <a:custGeom>
                  <a:avLst/>
                  <a:gdLst>
                    <a:gd name="connsiteX0" fmla="*/ 2409 w 15734"/>
                    <a:gd name="connsiteY0" fmla="*/ -247 h 80286"/>
                    <a:gd name="connsiteX1" fmla="*/ 3744 w 15734"/>
                    <a:gd name="connsiteY1" fmla="*/ 2995 h 80286"/>
                    <a:gd name="connsiteX2" fmla="*/ 6700 w 15734"/>
                    <a:gd name="connsiteY2" fmla="*/ 11672 h 80286"/>
                    <a:gd name="connsiteX3" fmla="*/ 10323 w 15734"/>
                    <a:gd name="connsiteY3" fmla="*/ 24068 h 80286"/>
                    <a:gd name="connsiteX4" fmla="*/ 13470 w 15734"/>
                    <a:gd name="connsiteY4" fmla="*/ 38562 h 80286"/>
                    <a:gd name="connsiteX5" fmla="*/ 15186 w 15734"/>
                    <a:gd name="connsiteY5" fmla="*/ 53151 h 80286"/>
                    <a:gd name="connsiteX6" fmla="*/ 15186 w 15734"/>
                    <a:gd name="connsiteY6" fmla="*/ 66214 h 80286"/>
                    <a:gd name="connsiteX7" fmla="*/ 8225 w 15734"/>
                    <a:gd name="connsiteY7" fmla="*/ 80040 h 80286"/>
                    <a:gd name="connsiteX8" fmla="*/ -261 w 15734"/>
                    <a:gd name="connsiteY8" fmla="*/ 22352 h 80286"/>
                    <a:gd name="connsiteX9" fmla="*/ 1265 w 15734"/>
                    <a:gd name="connsiteY9" fmla="*/ 5761 h 80286"/>
                    <a:gd name="connsiteX10" fmla="*/ 2409 w 15734"/>
                    <a:gd name="connsiteY10" fmla="*/ -247 h 802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5734" h="80286">
                      <a:moveTo>
                        <a:pt x="2409" y="-247"/>
                      </a:moveTo>
                      <a:lnTo>
                        <a:pt x="3744" y="2995"/>
                      </a:lnTo>
                      <a:cubicBezTo>
                        <a:pt x="4507" y="4998"/>
                        <a:pt x="5556" y="7954"/>
                        <a:pt x="6700" y="11672"/>
                      </a:cubicBezTo>
                      <a:cubicBezTo>
                        <a:pt x="7844" y="15391"/>
                        <a:pt x="9179" y="19491"/>
                        <a:pt x="10323" y="24068"/>
                      </a:cubicBezTo>
                      <a:cubicBezTo>
                        <a:pt x="11467" y="28645"/>
                        <a:pt x="12516" y="33603"/>
                        <a:pt x="13470" y="38562"/>
                      </a:cubicBezTo>
                      <a:cubicBezTo>
                        <a:pt x="14423" y="43520"/>
                        <a:pt x="14900" y="48097"/>
                        <a:pt x="15186" y="53151"/>
                      </a:cubicBezTo>
                      <a:cubicBezTo>
                        <a:pt x="15567" y="57499"/>
                        <a:pt x="15567" y="61866"/>
                        <a:pt x="15186" y="66214"/>
                      </a:cubicBezTo>
                      <a:cubicBezTo>
                        <a:pt x="14519" y="73842"/>
                        <a:pt x="12135" y="79182"/>
                        <a:pt x="8225" y="80040"/>
                      </a:cubicBezTo>
                      <a:cubicBezTo>
                        <a:pt x="2533" y="61342"/>
                        <a:pt x="-328" y="41899"/>
                        <a:pt x="-261" y="22352"/>
                      </a:cubicBezTo>
                      <a:cubicBezTo>
                        <a:pt x="-99" y="16793"/>
                        <a:pt x="416" y="11253"/>
                        <a:pt x="1265" y="5761"/>
                      </a:cubicBezTo>
                      <a:cubicBezTo>
                        <a:pt x="1503" y="3729"/>
                        <a:pt x="1884" y="1727"/>
                        <a:pt x="2409" y="-24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156" name="任意多边形: 形状 1155">
                  <a:extLst>
                    <a:ext uri="{FF2B5EF4-FFF2-40B4-BE49-F238E27FC236}">
                      <a16:creationId xmlns:a16="http://schemas.microsoft.com/office/drawing/2014/main" id="{577027B6-AF6E-7446-40FE-D5E7632F3178}"/>
                    </a:ext>
                  </a:extLst>
                </p:cNvPr>
                <p:cNvSpPr/>
                <p:nvPr/>
              </p:nvSpPr>
              <p:spPr>
                <a:xfrm>
                  <a:off x="1490539" y="2443739"/>
                  <a:ext cx="18608" cy="54963"/>
                </a:xfrm>
                <a:custGeom>
                  <a:avLst/>
                  <a:gdLst>
                    <a:gd name="connsiteX0" fmla="*/ -169 w 23857"/>
                    <a:gd name="connsiteY0" fmla="*/ -247 h 70465"/>
                    <a:gd name="connsiteX1" fmla="*/ 1547 w 23857"/>
                    <a:gd name="connsiteY1" fmla="*/ 2328 h 70465"/>
                    <a:gd name="connsiteX2" fmla="*/ 5743 w 23857"/>
                    <a:gd name="connsiteY2" fmla="*/ 9479 h 70465"/>
                    <a:gd name="connsiteX3" fmla="*/ 16708 w 23857"/>
                    <a:gd name="connsiteY3" fmla="*/ 31792 h 70465"/>
                    <a:gd name="connsiteX4" fmla="*/ 20999 w 23857"/>
                    <a:gd name="connsiteY4" fmla="*/ 44474 h 70465"/>
                    <a:gd name="connsiteX5" fmla="*/ 23288 w 23857"/>
                    <a:gd name="connsiteY5" fmla="*/ 56011 h 70465"/>
                    <a:gd name="connsiteX6" fmla="*/ 19760 w 23857"/>
                    <a:gd name="connsiteY6" fmla="*/ 70219 h 70465"/>
                    <a:gd name="connsiteX7" fmla="*/ 1452 w 23857"/>
                    <a:gd name="connsiteY7" fmla="*/ 20731 h 70465"/>
                    <a:gd name="connsiteX8" fmla="*/ -169 w 23857"/>
                    <a:gd name="connsiteY8" fmla="*/ 5474 h 70465"/>
                    <a:gd name="connsiteX9" fmla="*/ -169 w 23857"/>
                    <a:gd name="connsiteY9" fmla="*/ -247 h 70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3857" h="70465">
                      <a:moveTo>
                        <a:pt x="-169" y="-247"/>
                      </a:moveTo>
                      <a:lnTo>
                        <a:pt x="1547" y="2328"/>
                      </a:lnTo>
                      <a:cubicBezTo>
                        <a:pt x="2596" y="4044"/>
                        <a:pt x="4122" y="6523"/>
                        <a:pt x="5743" y="9479"/>
                      </a:cubicBezTo>
                      <a:cubicBezTo>
                        <a:pt x="9967" y="16621"/>
                        <a:pt x="13628" y="24087"/>
                        <a:pt x="16708" y="31792"/>
                      </a:cubicBezTo>
                      <a:cubicBezTo>
                        <a:pt x="18329" y="35987"/>
                        <a:pt x="19760" y="40278"/>
                        <a:pt x="20999" y="44474"/>
                      </a:cubicBezTo>
                      <a:cubicBezTo>
                        <a:pt x="22115" y="48240"/>
                        <a:pt x="22887" y="52102"/>
                        <a:pt x="23288" y="56011"/>
                      </a:cubicBezTo>
                      <a:cubicBezTo>
                        <a:pt x="24146" y="63067"/>
                        <a:pt x="23288" y="68407"/>
                        <a:pt x="19760" y="70219"/>
                      </a:cubicBezTo>
                      <a:cubicBezTo>
                        <a:pt x="10978" y="54838"/>
                        <a:pt x="4789" y="38123"/>
                        <a:pt x="1452" y="20731"/>
                      </a:cubicBezTo>
                      <a:cubicBezTo>
                        <a:pt x="422" y="15706"/>
                        <a:pt x="-112" y="10604"/>
                        <a:pt x="-169" y="5474"/>
                      </a:cubicBezTo>
                      <a:cubicBezTo>
                        <a:pt x="-293" y="3567"/>
                        <a:pt x="-293" y="1660"/>
                        <a:pt x="-169" y="-24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157" name="任意多边形: 形状 1156">
                  <a:extLst>
                    <a:ext uri="{FF2B5EF4-FFF2-40B4-BE49-F238E27FC236}">
                      <a16:creationId xmlns:a16="http://schemas.microsoft.com/office/drawing/2014/main" id="{ABAB2782-0B87-318A-8774-5CA7A28F2CC5}"/>
                    </a:ext>
                  </a:extLst>
                </p:cNvPr>
                <p:cNvSpPr/>
                <p:nvPr/>
              </p:nvSpPr>
              <p:spPr>
                <a:xfrm>
                  <a:off x="1447474" y="2410716"/>
                  <a:ext cx="25353" cy="44848"/>
                </a:xfrm>
                <a:custGeom>
                  <a:avLst/>
                  <a:gdLst>
                    <a:gd name="connsiteX0" fmla="*/ -262 w 32504"/>
                    <a:gd name="connsiteY0" fmla="*/ -247 h 57497"/>
                    <a:gd name="connsiteX1" fmla="*/ 6699 w 32504"/>
                    <a:gd name="connsiteY1" fmla="*/ 7000 h 57497"/>
                    <a:gd name="connsiteX2" fmla="*/ 13278 w 32504"/>
                    <a:gd name="connsiteY2" fmla="*/ 14724 h 57497"/>
                    <a:gd name="connsiteX3" fmla="*/ 20334 w 32504"/>
                    <a:gd name="connsiteY3" fmla="*/ 24259 h 57497"/>
                    <a:gd name="connsiteX4" fmla="*/ 26532 w 32504"/>
                    <a:gd name="connsiteY4" fmla="*/ 34366 h 57497"/>
                    <a:gd name="connsiteX5" fmla="*/ 30728 w 32504"/>
                    <a:gd name="connsiteY5" fmla="*/ 43901 h 57497"/>
                    <a:gd name="connsiteX6" fmla="*/ 30251 w 32504"/>
                    <a:gd name="connsiteY6" fmla="*/ 57251 h 57497"/>
                    <a:gd name="connsiteX7" fmla="*/ 4792 w 32504"/>
                    <a:gd name="connsiteY7" fmla="*/ 17870 h 57497"/>
                    <a:gd name="connsiteX8" fmla="*/ -262 w 32504"/>
                    <a:gd name="connsiteY8" fmla="*/ -247 h 574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2504" h="57497">
                      <a:moveTo>
                        <a:pt x="-262" y="-247"/>
                      </a:moveTo>
                      <a:cubicBezTo>
                        <a:pt x="-262" y="-247"/>
                        <a:pt x="2599" y="2614"/>
                        <a:pt x="6699" y="7000"/>
                      </a:cubicBezTo>
                      <a:cubicBezTo>
                        <a:pt x="9016" y="9460"/>
                        <a:pt x="11218" y="12044"/>
                        <a:pt x="13278" y="14724"/>
                      </a:cubicBezTo>
                      <a:cubicBezTo>
                        <a:pt x="15805" y="17765"/>
                        <a:pt x="18160" y="20950"/>
                        <a:pt x="20334" y="24259"/>
                      </a:cubicBezTo>
                      <a:cubicBezTo>
                        <a:pt x="22575" y="27520"/>
                        <a:pt x="24644" y="30895"/>
                        <a:pt x="26532" y="34366"/>
                      </a:cubicBezTo>
                      <a:cubicBezTo>
                        <a:pt x="28182" y="37427"/>
                        <a:pt x="29593" y="40612"/>
                        <a:pt x="30728" y="43901"/>
                      </a:cubicBezTo>
                      <a:cubicBezTo>
                        <a:pt x="32730" y="49909"/>
                        <a:pt x="32921" y="54867"/>
                        <a:pt x="30251" y="57251"/>
                      </a:cubicBezTo>
                      <a:cubicBezTo>
                        <a:pt x="19390" y="45818"/>
                        <a:pt x="10761" y="32469"/>
                        <a:pt x="4792" y="17870"/>
                      </a:cubicBezTo>
                      <a:cubicBezTo>
                        <a:pt x="2284" y="12092"/>
                        <a:pt x="577" y="5999"/>
                        <a:pt x="-262" y="-24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158" name="任意多边形: 形状 1157">
                  <a:extLst>
                    <a:ext uri="{FF2B5EF4-FFF2-40B4-BE49-F238E27FC236}">
                      <a16:creationId xmlns:a16="http://schemas.microsoft.com/office/drawing/2014/main" id="{E9E7D1AB-D839-63A1-094D-6D12AE4BB953}"/>
                    </a:ext>
                  </a:extLst>
                </p:cNvPr>
                <p:cNvSpPr/>
                <p:nvPr/>
              </p:nvSpPr>
              <p:spPr>
                <a:xfrm>
                  <a:off x="1399204" y="2390040"/>
                  <a:ext cx="29962" cy="33765"/>
                </a:xfrm>
                <a:custGeom>
                  <a:avLst/>
                  <a:gdLst>
                    <a:gd name="connsiteX0" fmla="*/ -262 w 38413"/>
                    <a:gd name="connsiteY0" fmla="*/ -247 h 43289"/>
                    <a:gd name="connsiteX1" fmla="*/ 7176 w 38413"/>
                    <a:gd name="connsiteY1" fmla="*/ 4330 h 43289"/>
                    <a:gd name="connsiteX2" fmla="*/ 22241 w 38413"/>
                    <a:gd name="connsiteY2" fmla="*/ 16154 h 43289"/>
                    <a:gd name="connsiteX3" fmla="*/ 29583 w 38413"/>
                    <a:gd name="connsiteY3" fmla="*/ 23591 h 43289"/>
                    <a:gd name="connsiteX4" fmla="*/ 35114 w 38413"/>
                    <a:gd name="connsiteY4" fmla="*/ 31124 h 43289"/>
                    <a:gd name="connsiteX5" fmla="*/ 37212 w 38413"/>
                    <a:gd name="connsiteY5" fmla="*/ 43043 h 43289"/>
                    <a:gd name="connsiteX6" fmla="*/ 27200 w 38413"/>
                    <a:gd name="connsiteY6" fmla="*/ 35701 h 43289"/>
                    <a:gd name="connsiteX7" fmla="*/ 18904 w 38413"/>
                    <a:gd name="connsiteY7" fmla="*/ 28454 h 43289"/>
                    <a:gd name="connsiteX8" fmla="*/ 12420 w 38413"/>
                    <a:gd name="connsiteY8" fmla="*/ 21303 h 43289"/>
                    <a:gd name="connsiteX9" fmla="*/ 7462 w 38413"/>
                    <a:gd name="connsiteY9" fmla="*/ 14628 h 43289"/>
                    <a:gd name="connsiteX10" fmla="*/ 1455 w 38413"/>
                    <a:gd name="connsiteY10" fmla="*/ 4044 h 43289"/>
                    <a:gd name="connsiteX11" fmla="*/ -262 w 38413"/>
                    <a:gd name="connsiteY11" fmla="*/ -247 h 4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8413" h="43289">
                      <a:moveTo>
                        <a:pt x="-262" y="-247"/>
                      </a:moveTo>
                      <a:lnTo>
                        <a:pt x="7176" y="4330"/>
                      </a:lnTo>
                      <a:cubicBezTo>
                        <a:pt x="12449" y="7944"/>
                        <a:pt x="17483" y="11892"/>
                        <a:pt x="22241" y="16154"/>
                      </a:cubicBezTo>
                      <a:cubicBezTo>
                        <a:pt x="24816" y="18633"/>
                        <a:pt x="27295" y="21112"/>
                        <a:pt x="29583" y="23591"/>
                      </a:cubicBezTo>
                      <a:cubicBezTo>
                        <a:pt x="31615" y="25956"/>
                        <a:pt x="33464" y="28473"/>
                        <a:pt x="35114" y="31124"/>
                      </a:cubicBezTo>
                      <a:cubicBezTo>
                        <a:pt x="37974" y="35987"/>
                        <a:pt x="39119" y="40183"/>
                        <a:pt x="37212" y="43043"/>
                      </a:cubicBezTo>
                      <a:cubicBezTo>
                        <a:pt x="33674" y="40879"/>
                        <a:pt x="30327" y="38419"/>
                        <a:pt x="27200" y="35701"/>
                      </a:cubicBezTo>
                      <a:cubicBezTo>
                        <a:pt x="24291" y="33460"/>
                        <a:pt x="21517" y="31038"/>
                        <a:pt x="18904" y="28454"/>
                      </a:cubicBezTo>
                      <a:cubicBezTo>
                        <a:pt x="16520" y="25975"/>
                        <a:pt x="14327" y="23591"/>
                        <a:pt x="12420" y="21303"/>
                      </a:cubicBezTo>
                      <a:cubicBezTo>
                        <a:pt x="10618" y="19196"/>
                        <a:pt x="8959" y="16964"/>
                        <a:pt x="7462" y="14628"/>
                      </a:cubicBezTo>
                      <a:cubicBezTo>
                        <a:pt x="5231" y="11234"/>
                        <a:pt x="3219" y="7696"/>
                        <a:pt x="1455" y="4044"/>
                      </a:cubicBezTo>
                      <a:cubicBezTo>
                        <a:pt x="787" y="2652"/>
                        <a:pt x="215" y="1222"/>
                        <a:pt x="-262" y="-24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159" name="任意多边形: 形状 1158">
                  <a:extLst>
                    <a:ext uri="{FF2B5EF4-FFF2-40B4-BE49-F238E27FC236}">
                      <a16:creationId xmlns:a16="http://schemas.microsoft.com/office/drawing/2014/main" id="{34963EAF-D036-79B9-4DFF-5C536B377C36}"/>
                    </a:ext>
                  </a:extLst>
                </p:cNvPr>
                <p:cNvSpPr/>
                <p:nvPr/>
              </p:nvSpPr>
              <p:spPr>
                <a:xfrm>
                  <a:off x="1386449" y="2801258"/>
                  <a:ext cx="45427" cy="66193"/>
                </a:xfrm>
                <a:custGeom>
                  <a:avLst/>
                  <a:gdLst>
                    <a:gd name="connsiteX0" fmla="*/ 57855 w 58240"/>
                    <a:gd name="connsiteY0" fmla="*/ -247 h 84863"/>
                    <a:gd name="connsiteX1" fmla="*/ 49369 w 58240"/>
                    <a:gd name="connsiteY1" fmla="*/ 10814 h 84863"/>
                    <a:gd name="connsiteX2" fmla="*/ 39834 w 58240"/>
                    <a:gd name="connsiteY2" fmla="*/ 22161 h 84863"/>
                    <a:gd name="connsiteX3" fmla="*/ 34494 w 58240"/>
                    <a:gd name="connsiteY3" fmla="*/ 28645 h 84863"/>
                    <a:gd name="connsiteX4" fmla="*/ 28773 w 58240"/>
                    <a:gd name="connsiteY4" fmla="*/ 35224 h 84863"/>
                    <a:gd name="connsiteX5" fmla="*/ 23052 w 58240"/>
                    <a:gd name="connsiteY5" fmla="*/ 41994 h 84863"/>
                    <a:gd name="connsiteX6" fmla="*/ 17331 w 58240"/>
                    <a:gd name="connsiteY6" fmla="*/ 48860 h 84863"/>
                    <a:gd name="connsiteX7" fmla="*/ 7223 w 58240"/>
                    <a:gd name="connsiteY7" fmla="*/ 61828 h 84863"/>
                    <a:gd name="connsiteX8" fmla="*/ 739 w 58240"/>
                    <a:gd name="connsiteY8" fmla="*/ 73937 h 84863"/>
                    <a:gd name="connsiteX9" fmla="*/ 739 w 58240"/>
                    <a:gd name="connsiteY9" fmla="*/ 84617 h 84863"/>
                    <a:gd name="connsiteX10" fmla="*/ 36878 w 58240"/>
                    <a:gd name="connsiteY10" fmla="*/ 59539 h 84863"/>
                    <a:gd name="connsiteX11" fmla="*/ 47271 w 58240"/>
                    <a:gd name="connsiteY11" fmla="*/ 44664 h 84863"/>
                    <a:gd name="connsiteX12" fmla="*/ 50895 w 58240"/>
                    <a:gd name="connsiteY12" fmla="*/ 37513 h 84863"/>
                    <a:gd name="connsiteX13" fmla="*/ 53469 w 58240"/>
                    <a:gd name="connsiteY13" fmla="*/ 30457 h 84863"/>
                    <a:gd name="connsiteX14" fmla="*/ 57760 w 58240"/>
                    <a:gd name="connsiteY14" fmla="*/ 8335 h 84863"/>
                    <a:gd name="connsiteX15" fmla="*/ 57855 w 58240"/>
                    <a:gd name="connsiteY15" fmla="*/ -247 h 848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58240" h="84863">
                      <a:moveTo>
                        <a:pt x="57855" y="-247"/>
                      </a:moveTo>
                      <a:lnTo>
                        <a:pt x="49369" y="10814"/>
                      </a:lnTo>
                      <a:cubicBezTo>
                        <a:pt x="46699" y="13961"/>
                        <a:pt x="43743" y="18156"/>
                        <a:pt x="39834" y="22161"/>
                      </a:cubicBezTo>
                      <a:lnTo>
                        <a:pt x="34494" y="28645"/>
                      </a:lnTo>
                      <a:cubicBezTo>
                        <a:pt x="32587" y="30743"/>
                        <a:pt x="30680" y="32936"/>
                        <a:pt x="28773" y="35224"/>
                      </a:cubicBezTo>
                      <a:cubicBezTo>
                        <a:pt x="26961" y="37608"/>
                        <a:pt x="24959" y="39801"/>
                        <a:pt x="23052" y="41994"/>
                      </a:cubicBezTo>
                      <a:cubicBezTo>
                        <a:pt x="21145" y="44188"/>
                        <a:pt x="19238" y="46571"/>
                        <a:pt x="17331" y="48860"/>
                      </a:cubicBezTo>
                      <a:cubicBezTo>
                        <a:pt x="13745" y="53008"/>
                        <a:pt x="10370" y="57337"/>
                        <a:pt x="7223" y="61828"/>
                      </a:cubicBezTo>
                      <a:cubicBezTo>
                        <a:pt x="4487" y="65527"/>
                        <a:pt x="2303" y="69608"/>
                        <a:pt x="739" y="73937"/>
                      </a:cubicBezTo>
                      <a:cubicBezTo>
                        <a:pt x="-596" y="77370"/>
                        <a:pt x="-596" y="81184"/>
                        <a:pt x="739" y="84617"/>
                      </a:cubicBezTo>
                      <a:cubicBezTo>
                        <a:pt x="14642" y="79315"/>
                        <a:pt x="27047" y="70705"/>
                        <a:pt x="36878" y="59539"/>
                      </a:cubicBezTo>
                      <a:cubicBezTo>
                        <a:pt x="40864" y="54972"/>
                        <a:pt x="44354" y="49985"/>
                        <a:pt x="47271" y="44664"/>
                      </a:cubicBezTo>
                      <a:cubicBezTo>
                        <a:pt x="48606" y="42185"/>
                        <a:pt x="49846" y="39801"/>
                        <a:pt x="50895" y="37513"/>
                      </a:cubicBezTo>
                      <a:cubicBezTo>
                        <a:pt x="51944" y="35224"/>
                        <a:pt x="52707" y="32745"/>
                        <a:pt x="53469" y="30457"/>
                      </a:cubicBezTo>
                      <a:cubicBezTo>
                        <a:pt x="55910" y="23315"/>
                        <a:pt x="57360" y="15868"/>
                        <a:pt x="57760" y="8335"/>
                      </a:cubicBezTo>
                      <a:cubicBezTo>
                        <a:pt x="58017" y="5484"/>
                        <a:pt x="58046" y="2614"/>
                        <a:pt x="57855" y="-24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160" name="任意多边形: 形状 1159">
                  <a:extLst>
                    <a:ext uri="{FF2B5EF4-FFF2-40B4-BE49-F238E27FC236}">
                      <a16:creationId xmlns:a16="http://schemas.microsoft.com/office/drawing/2014/main" id="{81B89405-77D7-9CE5-A1C3-9D971725561B}"/>
                    </a:ext>
                  </a:extLst>
                </p:cNvPr>
                <p:cNvSpPr/>
                <p:nvPr/>
              </p:nvSpPr>
              <p:spPr>
                <a:xfrm>
                  <a:off x="1431438" y="2773665"/>
                  <a:ext cx="31952" cy="73035"/>
                </a:xfrm>
                <a:custGeom>
                  <a:avLst/>
                  <a:gdLst>
                    <a:gd name="connsiteX0" fmla="*/ 38414 w 40964"/>
                    <a:gd name="connsiteY0" fmla="*/ -247 h 93635"/>
                    <a:gd name="connsiteX1" fmla="*/ 36793 w 40964"/>
                    <a:gd name="connsiteY1" fmla="*/ 3186 h 93635"/>
                    <a:gd name="connsiteX2" fmla="*/ 32502 w 40964"/>
                    <a:gd name="connsiteY2" fmla="*/ 12721 h 93635"/>
                    <a:gd name="connsiteX3" fmla="*/ 26114 w 40964"/>
                    <a:gd name="connsiteY3" fmla="*/ 25594 h 93635"/>
                    <a:gd name="connsiteX4" fmla="*/ 18390 w 40964"/>
                    <a:gd name="connsiteY4" fmla="*/ 40659 h 93635"/>
                    <a:gd name="connsiteX5" fmla="*/ 14290 w 40964"/>
                    <a:gd name="connsiteY5" fmla="*/ 48383 h 93635"/>
                    <a:gd name="connsiteX6" fmla="*/ 10285 w 40964"/>
                    <a:gd name="connsiteY6" fmla="*/ 56202 h 93635"/>
                    <a:gd name="connsiteX7" fmla="*/ 3515 w 40964"/>
                    <a:gd name="connsiteY7" fmla="*/ 70886 h 93635"/>
                    <a:gd name="connsiteX8" fmla="*/ -108 w 40964"/>
                    <a:gd name="connsiteY8" fmla="*/ 83854 h 93635"/>
                    <a:gd name="connsiteX9" fmla="*/ 1894 w 40964"/>
                    <a:gd name="connsiteY9" fmla="*/ 93389 h 93635"/>
                    <a:gd name="connsiteX10" fmla="*/ 30500 w 40964"/>
                    <a:gd name="connsiteY10" fmla="*/ 60683 h 93635"/>
                    <a:gd name="connsiteX11" fmla="*/ 40035 w 40964"/>
                    <a:gd name="connsiteY11" fmla="*/ 29599 h 93635"/>
                    <a:gd name="connsiteX12" fmla="*/ 40702 w 40964"/>
                    <a:gd name="connsiteY12" fmla="*/ 17298 h 93635"/>
                    <a:gd name="connsiteX13" fmla="*/ 39844 w 40964"/>
                    <a:gd name="connsiteY13" fmla="*/ 7763 h 93635"/>
                    <a:gd name="connsiteX14" fmla="*/ 38414 w 40964"/>
                    <a:gd name="connsiteY14" fmla="*/ -247 h 936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40964" h="93635">
                      <a:moveTo>
                        <a:pt x="38414" y="-247"/>
                      </a:moveTo>
                      <a:lnTo>
                        <a:pt x="36793" y="3186"/>
                      </a:lnTo>
                      <a:cubicBezTo>
                        <a:pt x="35744" y="5379"/>
                        <a:pt x="34409" y="8526"/>
                        <a:pt x="32502" y="12721"/>
                      </a:cubicBezTo>
                      <a:cubicBezTo>
                        <a:pt x="30595" y="16917"/>
                        <a:pt x="28593" y="20922"/>
                        <a:pt x="26114" y="25594"/>
                      </a:cubicBezTo>
                      <a:cubicBezTo>
                        <a:pt x="23635" y="30266"/>
                        <a:pt x="21060" y="35129"/>
                        <a:pt x="18390" y="40659"/>
                      </a:cubicBezTo>
                      <a:cubicBezTo>
                        <a:pt x="17055" y="43329"/>
                        <a:pt x="15625" y="45713"/>
                        <a:pt x="14290" y="48383"/>
                      </a:cubicBezTo>
                      <a:lnTo>
                        <a:pt x="10285" y="56202"/>
                      </a:lnTo>
                      <a:cubicBezTo>
                        <a:pt x="7711" y="61160"/>
                        <a:pt x="5422" y="66405"/>
                        <a:pt x="3515" y="70886"/>
                      </a:cubicBezTo>
                      <a:cubicBezTo>
                        <a:pt x="1703" y="75015"/>
                        <a:pt x="483" y="79382"/>
                        <a:pt x="-108" y="83854"/>
                      </a:cubicBezTo>
                      <a:cubicBezTo>
                        <a:pt x="-604" y="87172"/>
                        <a:pt x="111" y="90548"/>
                        <a:pt x="1894" y="93389"/>
                      </a:cubicBezTo>
                      <a:cubicBezTo>
                        <a:pt x="13746" y="84750"/>
                        <a:pt x="23520" y="73584"/>
                        <a:pt x="30500" y="60683"/>
                      </a:cubicBezTo>
                      <a:cubicBezTo>
                        <a:pt x="35506" y="50976"/>
                        <a:pt x="38729" y="40450"/>
                        <a:pt x="40035" y="29599"/>
                      </a:cubicBezTo>
                      <a:cubicBezTo>
                        <a:pt x="40474" y="25508"/>
                        <a:pt x="40693" y="21408"/>
                        <a:pt x="40702" y="17298"/>
                      </a:cubicBezTo>
                      <a:cubicBezTo>
                        <a:pt x="40617" y="14104"/>
                        <a:pt x="40331" y="10919"/>
                        <a:pt x="39844" y="7763"/>
                      </a:cubicBezTo>
                      <a:cubicBezTo>
                        <a:pt x="39539" y="5064"/>
                        <a:pt x="39062" y="2385"/>
                        <a:pt x="38414" y="-24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161" name="任意多边形: 形状 1160">
                  <a:extLst>
                    <a:ext uri="{FF2B5EF4-FFF2-40B4-BE49-F238E27FC236}">
                      <a16:creationId xmlns:a16="http://schemas.microsoft.com/office/drawing/2014/main" id="{639481C0-F28E-9904-1074-BA3308E3DF5A}"/>
                    </a:ext>
                  </a:extLst>
                </p:cNvPr>
                <p:cNvSpPr/>
                <p:nvPr/>
              </p:nvSpPr>
              <p:spPr>
                <a:xfrm>
                  <a:off x="1470027" y="2739081"/>
                  <a:ext cx="21225" cy="74747"/>
                </a:xfrm>
                <a:custGeom>
                  <a:avLst/>
                  <a:gdLst>
                    <a:gd name="connsiteX0" fmla="*/ 19644 w 27212"/>
                    <a:gd name="connsiteY0" fmla="*/ -247 h 95829"/>
                    <a:gd name="connsiteX1" fmla="*/ 18786 w 27212"/>
                    <a:gd name="connsiteY1" fmla="*/ 3376 h 95829"/>
                    <a:gd name="connsiteX2" fmla="*/ 16497 w 27212"/>
                    <a:gd name="connsiteY2" fmla="*/ 12912 h 95829"/>
                    <a:gd name="connsiteX3" fmla="*/ 14876 w 27212"/>
                    <a:gd name="connsiteY3" fmla="*/ 19300 h 95829"/>
                    <a:gd name="connsiteX4" fmla="*/ 12969 w 27212"/>
                    <a:gd name="connsiteY4" fmla="*/ 26452 h 95829"/>
                    <a:gd name="connsiteX5" fmla="*/ 8678 w 27212"/>
                    <a:gd name="connsiteY5" fmla="*/ 42376 h 95829"/>
                    <a:gd name="connsiteX6" fmla="*/ 4197 w 27212"/>
                    <a:gd name="connsiteY6" fmla="*/ 58776 h 95829"/>
                    <a:gd name="connsiteX7" fmla="*/ 669 w 27212"/>
                    <a:gd name="connsiteY7" fmla="*/ 74128 h 95829"/>
                    <a:gd name="connsiteX8" fmla="*/ 3720 w 27212"/>
                    <a:gd name="connsiteY8" fmla="*/ 95582 h 95829"/>
                    <a:gd name="connsiteX9" fmla="*/ 23553 w 27212"/>
                    <a:gd name="connsiteY9" fmla="*/ 58109 h 95829"/>
                    <a:gd name="connsiteX10" fmla="*/ 26700 w 27212"/>
                    <a:gd name="connsiteY10" fmla="*/ 41231 h 95829"/>
                    <a:gd name="connsiteX11" fmla="*/ 26700 w 27212"/>
                    <a:gd name="connsiteY11" fmla="*/ 26833 h 95829"/>
                    <a:gd name="connsiteX12" fmla="*/ 22600 w 27212"/>
                    <a:gd name="connsiteY12" fmla="*/ 6809 h 95829"/>
                    <a:gd name="connsiteX13" fmla="*/ 19644 w 27212"/>
                    <a:gd name="connsiteY13" fmla="*/ -247 h 958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7212" h="95829">
                      <a:moveTo>
                        <a:pt x="19644" y="-247"/>
                      </a:moveTo>
                      <a:cubicBezTo>
                        <a:pt x="19644" y="-247"/>
                        <a:pt x="19644" y="1088"/>
                        <a:pt x="18786" y="3376"/>
                      </a:cubicBezTo>
                      <a:cubicBezTo>
                        <a:pt x="17928" y="5665"/>
                        <a:pt x="17451" y="8907"/>
                        <a:pt x="16497" y="12912"/>
                      </a:cubicBezTo>
                      <a:cubicBezTo>
                        <a:pt x="15925" y="14914"/>
                        <a:pt x="15544" y="17107"/>
                        <a:pt x="14876" y="19300"/>
                      </a:cubicBezTo>
                      <a:cubicBezTo>
                        <a:pt x="14209" y="21494"/>
                        <a:pt x="13637" y="23973"/>
                        <a:pt x="12969" y="26452"/>
                      </a:cubicBezTo>
                      <a:cubicBezTo>
                        <a:pt x="11729" y="31601"/>
                        <a:pt x="10013" y="36750"/>
                        <a:pt x="8678" y="42376"/>
                      </a:cubicBezTo>
                      <a:cubicBezTo>
                        <a:pt x="7343" y="48002"/>
                        <a:pt x="5532" y="53341"/>
                        <a:pt x="4197" y="58776"/>
                      </a:cubicBezTo>
                      <a:cubicBezTo>
                        <a:pt x="2862" y="64211"/>
                        <a:pt x="1622" y="69456"/>
                        <a:pt x="669" y="74128"/>
                      </a:cubicBezTo>
                      <a:cubicBezTo>
                        <a:pt x="-952" y="83663"/>
                        <a:pt x="-762" y="91673"/>
                        <a:pt x="3720" y="95582"/>
                      </a:cubicBezTo>
                      <a:cubicBezTo>
                        <a:pt x="12778" y="84550"/>
                        <a:pt x="19530" y="71802"/>
                        <a:pt x="23553" y="58109"/>
                      </a:cubicBezTo>
                      <a:cubicBezTo>
                        <a:pt x="25031" y="52569"/>
                        <a:pt x="26080" y="46934"/>
                        <a:pt x="26700" y="41231"/>
                      </a:cubicBezTo>
                      <a:cubicBezTo>
                        <a:pt x="27034" y="36435"/>
                        <a:pt x="27034" y="31629"/>
                        <a:pt x="26700" y="26833"/>
                      </a:cubicBezTo>
                      <a:cubicBezTo>
                        <a:pt x="26214" y="20006"/>
                        <a:pt x="24840" y="13274"/>
                        <a:pt x="22600" y="6809"/>
                      </a:cubicBezTo>
                      <a:cubicBezTo>
                        <a:pt x="21780" y="4397"/>
                        <a:pt x="20788" y="2032"/>
                        <a:pt x="19644" y="-24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162" name="任意多边形: 形状 1161">
                  <a:extLst>
                    <a:ext uri="{FF2B5EF4-FFF2-40B4-BE49-F238E27FC236}">
                      <a16:creationId xmlns:a16="http://schemas.microsoft.com/office/drawing/2014/main" id="{7BA2B591-0B95-CD56-D0B9-03E9FD1DDF8B}"/>
                    </a:ext>
                  </a:extLst>
                </p:cNvPr>
                <p:cNvSpPr/>
                <p:nvPr/>
              </p:nvSpPr>
              <p:spPr>
                <a:xfrm>
                  <a:off x="1500038" y="2698844"/>
                  <a:ext cx="14304" cy="72218"/>
                </a:xfrm>
                <a:custGeom>
                  <a:avLst/>
                  <a:gdLst>
                    <a:gd name="connsiteX0" fmla="*/ 2622 w 18338"/>
                    <a:gd name="connsiteY0" fmla="*/ -247 h 92587"/>
                    <a:gd name="connsiteX1" fmla="*/ 2622 w 18338"/>
                    <a:gd name="connsiteY1" fmla="*/ 707 h 92587"/>
                    <a:gd name="connsiteX2" fmla="*/ 2622 w 18338"/>
                    <a:gd name="connsiteY2" fmla="*/ 3281 h 92587"/>
                    <a:gd name="connsiteX3" fmla="*/ 2622 w 18338"/>
                    <a:gd name="connsiteY3" fmla="*/ 12817 h 92587"/>
                    <a:gd name="connsiteX4" fmla="*/ 1955 w 18338"/>
                    <a:gd name="connsiteY4" fmla="*/ 26261 h 92587"/>
                    <a:gd name="connsiteX5" fmla="*/ 906 w 18338"/>
                    <a:gd name="connsiteY5" fmla="*/ 41994 h 92587"/>
                    <a:gd name="connsiteX6" fmla="*/ -47 w 18338"/>
                    <a:gd name="connsiteY6" fmla="*/ 58204 h 92587"/>
                    <a:gd name="connsiteX7" fmla="*/ -47 w 18338"/>
                    <a:gd name="connsiteY7" fmla="*/ 73270 h 92587"/>
                    <a:gd name="connsiteX8" fmla="*/ 6818 w 18338"/>
                    <a:gd name="connsiteY8" fmla="*/ 92340 h 92587"/>
                    <a:gd name="connsiteX9" fmla="*/ 17783 w 18338"/>
                    <a:gd name="connsiteY9" fmla="*/ 52864 h 92587"/>
                    <a:gd name="connsiteX10" fmla="*/ 17783 w 18338"/>
                    <a:gd name="connsiteY10" fmla="*/ 36559 h 92587"/>
                    <a:gd name="connsiteX11" fmla="*/ 15114 w 18338"/>
                    <a:gd name="connsiteY11" fmla="*/ 23305 h 92587"/>
                    <a:gd name="connsiteX12" fmla="*/ 7676 w 18338"/>
                    <a:gd name="connsiteY12" fmla="*/ 5856 h 92587"/>
                    <a:gd name="connsiteX13" fmla="*/ 4816 w 18338"/>
                    <a:gd name="connsiteY13" fmla="*/ 1660 h 925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8338" h="92587">
                      <a:moveTo>
                        <a:pt x="2622" y="-247"/>
                      </a:moveTo>
                      <a:lnTo>
                        <a:pt x="2622" y="707"/>
                      </a:lnTo>
                      <a:cubicBezTo>
                        <a:pt x="2622" y="1279"/>
                        <a:pt x="2622" y="2137"/>
                        <a:pt x="2622" y="3281"/>
                      </a:cubicBezTo>
                      <a:cubicBezTo>
                        <a:pt x="2622" y="4425"/>
                        <a:pt x="2622" y="8716"/>
                        <a:pt x="2622" y="12817"/>
                      </a:cubicBezTo>
                      <a:cubicBezTo>
                        <a:pt x="2622" y="16917"/>
                        <a:pt x="2050" y="21208"/>
                        <a:pt x="1955" y="26261"/>
                      </a:cubicBezTo>
                      <a:cubicBezTo>
                        <a:pt x="1859" y="31315"/>
                        <a:pt x="1097" y="36464"/>
                        <a:pt x="906" y="41994"/>
                      </a:cubicBezTo>
                      <a:cubicBezTo>
                        <a:pt x="715" y="47525"/>
                        <a:pt x="239" y="52864"/>
                        <a:pt x="-47" y="58204"/>
                      </a:cubicBezTo>
                      <a:cubicBezTo>
                        <a:pt x="-333" y="63220"/>
                        <a:pt x="-333" y="68254"/>
                        <a:pt x="-47" y="73270"/>
                      </a:cubicBezTo>
                      <a:cubicBezTo>
                        <a:pt x="-47" y="82805"/>
                        <a:pt x="2050" y="89671"/>
                        <a:pt x="6818" y="92340"/>
                      </a:cubicBezTo>
                      <a:cubicBezTo>
                        <a:pt x="12968" y="80002"/>
                        <a:pt x="16687" y="66605"/>
                        <a:pt x="17783" y="52864"/>
                      </a:cubicBezTo>
                      <a:cubicBezTo>
                        <a:pt x="18174" y="47439"/>
                        <a:pt x="18174" y="41985"/>
                        <a:pt x="17783" y="36559"/>
                      </a:cubicBezTo>
                      <a:cubicBezTo>
                        <a:pt x="17183" y="32087"/>
                        <a:pt x="16286" y="27663"/>
                        <a:pt x="15114" y="23305"/>
                      </a:cubicBezTo>
                      <a:cubicBezTo>
                        <a:pt x="13378" y="17193"/>
                        <a:pt x="10880" y="11339"/>
                        <a:pt x="7676" y="5856"/>
                      </a:cubicBezTo>
                      <a:cubicBezTo>
                        <a:pt x="6799" y="4406"/>
                        <a:pt x="5836" y="3014"/>
                        <a:pt x="4816" y="1660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163" name="任意多边形: 形状 1162">
                  <a:extLst>
                    <a:ext uri="{FF2B5EF4-FFF2-40B4-BE49-F238E27FC236}">
                      <a16:creationId xmlns:a16="http://schemas.microsoft.com/office/drawing/2014/main" id="{97739F7B-5B7C-6AFB-600E-D848AFA2017A}"/>
                    </a:ext>
                  </a:extLst>
                </p:cNvPr>
                <p:cNvSpPr/>
                <p:nvPr/>
              </p:nvSpPr>
              <p:spPr>
                <a:xfrm>
                  <a:off x="1510768" y="2654741"/>
                  <a:ext cx="18708" cy="65004"/>
                </a:xfrm>
                <a:custGeom>
                  <a:avLst/>
                  <a:gdLst>
                    <a:gd name="connsiteX0" fmla="*/ -262 w 23985"/>
                    <a:gd name="connsiteY0" fmla="*/ -247 h 83338"/>
                    <a:gd name="connsiteX1" fmla="*/ 1645 w 23985"/>
                    <a:gd name="connsiteY1" fmla="*/ 11863 h 83338"/>
                    <a:gd name="connsiteX2" fmla="*/ 3552 w 23985"/>
                    <a:gd name="connsiteY2" fmla="*/ 24450 h 83338"/>
                    <a:gd name="connsiteX3" fmla="*/ 5555 w 23985"/>
                    <a:gd name="connsiteY3" fmla="*/ 39134 h 83338"/>
                    <a:gd name="connsiteX4" fmla="*/ 10608 w 23985"/>
                    <a:gd name="connsiteY4" fmla="*/ 67740 h 83338"/>
                    <a:gd name="connsiteX5" fmla="*/ 20620 w 23985"/>
                    <a:gd name="connsiteY5" fmla="*/ 83092 h 83338"/>
                    <a:gd name="connsiteX6" fmla="*/ 22623 w 23985"/>
                    <a:gd name="connsiteY6" fmla="*/ 72317 h 83338"/>
                    <a:gd name="connsiteX7" fmla="*/ 23576 w 23985"/>
                    <a:gd name="connsiteY7" fmla="*/ 62209 h 83338"/>
                    <a:gd name="connsiteX8" fmla="*/ 22813 w 23985"/>
                    <a:gd name="connsiteY8" fmla="*/ 44188 h 83338"/>
                    <a:gd name="connsiteX9" fmla="*/ 14613 w 23985"/>
                    <a:gd name="connsiteY9" fmla="*/ 17870 h 83338"/>
                    <a:gd name="connsiteX10" fmla="*/ 9369 w 23985"/>
                    <a:gd name="connsiteY10" fmla="*/ 9384 h 83338"/>
                    <a:gd name="connsiteX11" fmla="*/ 4506 w 23985"/>
                    <a:gd name="connsiteY11" fmla="*/ 3663 h 83338"/>
                    <a:gd name="connsiteX12" fmla="*/ -262 w 23985"/>
                    <a:gd name="connsiteY12" fmla="*/ -247 h 833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3985" h="83338">
                      <a:moveTo>
                        <a:pt x="-262" y="-247"/>
                      </a:moveTo>
                      <a:lnTo>
                        <a:pt x="1645" y="11863"/>
                      </a:lnTo>
                      <a:cubicBezTo>
                        <a:pt x="2217" y="15487"/>
                        <a:pt x="2885" y="19682"/>
                        <a:pt x="3552" y="24450"/>
                      </a:cubicBezTo>
                      <a:cubicBezTo>
                        <a:pt x="4220" y="29217"/>
                        <a:pt x="4887" y="33985"/>
                        <a:pt x="5555" y="39134"/>
                      </a:cubicBezTo>
                      <a:cubicBezTo>
                        <a:pt x="6718" y="48755"/>
                        <a:pt x="8406" y="58300"/>
                        <a:pt x="10608" y="67740"/>
                      </a:cubicBezTo>
                      <a:cubicBezTo>
                        <a:pt x="12611" y="76035"/>
                        <a:pt x="15758" y="82233"/>
                        <a:pt x="20620" y="83092"/>
                      </a:cubicBezTo>
                      <a:cubicBezTo>
                        <a:pt x="21383" y="79373"/>
                        <a:pt x="22146" y="75845"/>
                        <a:pt x="22623" y="72317"/>
                      </a:cubicBezTo>
                      <a:cubicBezTo>
                        <a:pt x="23119" y="68970"/>
                        <a:pt x="23443" y="65594"/>
                        <a:pt x="23576" y="62209"/>
                      </a:cubicBezTo>
                      <a:cubicBezTo>
                        <a:pt x="23920" y="56192"/>
                        <a:pt x="23662" y="50157"/>
                        <a:pt x="22813" y="44188"/>
                      </a:cubicBezTo>
                      <a:cubicBezTo>
                        <a:pt x="21650" y="34996"/>
                        <a:pt x="18875" y="26090"/>
                        <a:pt x="14613" y="17870"/>
                      </a:cubicBezTo>
                      <a:cubicBezTo>
                        <a:pt x="13068" y="14924"/>
                        <a:pt x="11314" y="12082"/>
                        <a:pt x="9369" y="9384"/>
                      </a:cubicBezTo>
                      <a:cubicBezTo>
                        <a:pt x="7872" y="7372"/>
                        <a:pt x="6251" y="5465"/>
                        <a:pt x="4506" y="3663"/>
                      </a:cubicBezTo>
                      <a:cubicBezTo>
                        <a:pt x="3028" y="2233"/>
                        <a:pt x="1435" y="926"/>
                        <a:pt x="-262" y="-24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164" name="任意多边形: 形状 1163">
                  <a:extLst>
                    <a:ext uri="{FF2B5EF4-FFF2-40B4-BE49-F238E27FC236}">
                      <a16:creationId xmlns:a16="http://schemas.microsoft.com/office/drawing/2014/main" id="{96560C5E-FCE7-B7A0-12FE-72E72FF71867}"/>
                    </a:ext>
                  </a:extLst>
                </p:cNvPr>
                <p:cNvSpPr/>
                <p:nvPr/>
              </p:nvSpPr>
              <p:spPr>
                <a:xfrm>
                  <a:off x="1510470" y="2609148"/>
                  <a:ext cx="27228" cy="55658"/>
                </a:xfrm>
                <a:custGeom>
                  <a:avLst/>
                  <a:gdLst>
                    <a:gd name="connsiteX0" fmla="*/ -262 w 34908"/>
                    <a:gd name="connsiteY0" fmla="*/ -247 h 71356"/>
                    <a:gd name="connsiteX1" fmla="*/ 882 w 34908"/>
                    <a:gd name="connsiteY1" fmla="*/ 2614 h 71356"/>
                    <a:gd name="connsiteX2" fmla="*/ 3648 w 34908"/>
                    <a:gd name="connsiteY2" fmla="*/ 10337 h 71356"/>
                    <a:gd name="connsiteX3" fmla="*/ 7652 w 34908"/>
                    <a:gd name="connsiteY3" fmla="*/ 21398 h 71356"/>
                    <a:gd name="connsiteX4" fmla="*/ 10036 w 34908"/>
                    <a:gd name="connsiteY4" fmla="*/ 27787 h 71356"/>
                    <a:gd name="connsiteX5" fmla="*/ 12324 w 34908"/>
                    <a:gd name="connsiteY5" fmla="*/ 34461 h 71356"/>
                    <a:gd name="connsiteX6" fmla="*/ 17283 w 34908"/>
                    <a:gd name="connsiteY6" fmla="*/ 47811 h 71356"/>
                    <a:gd name="connsiteX7" fmla="*/ 22432 w 34908"/>
                    <a:gd name="connsiteY7" fmla="*/ 59730 h 71356"/>
                    <a:gd name="connsiteX8" fmla="*/ 34637 w 34908"/>
                    <a:gd name="connsiteY8" fmla="*/ 71077 h 71356"/>
                    <a:gd name="connsiteX9" fmla="*/ 33207 w 34908"/>
                    <a:gd name="connsiteY9" fmla="*/ 51339 h 71356"/>
                    <a:gd name="connsiteX10" fmla="*/ 31490 w 34908"/>
                    <a:gd name="connsiteY10" fmla="*/ 42757 h 71356"/>
                    <a:gd name="connsiteX11" fmla="*/ 29106 w 34908"/>
                    <a:gd name="connsiteY11" fmla="*/ 35034 h 71356"/>
                    <a:gd name="connsiteX12" fmla="*/ 16711 w 34908"/>
                    <a:gd name="connsiteY12" fmla="*/ 13007 h 71356"/>
                    <a:gd name="connsiteX13" fmla="*/ 4887 w 34908"/>
                    <a:gd name="connsiteY13" fmla="*/ 2518 h 71356"/>
                    <a:gd name="connsiteX14" fmla="*/ 1168 w 34908"/>
                    <a:gd name="connsiteY14" fmla="*/ 325 h 713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34908" h="71356">
                      <a:moveTo>
                        <a:pt x="-262" y="-247"/>
                      </a:moveTo>
                      <a:cubicBezTo>
                        <a:pt x="-262" y="-247"/>
                        <a:pt x="215" y="802"/>
                        <a:pt x="882" y="2614"/>
                      </a:cubicBezTo>
                      <a:lnTo>
                        <a:pt x="3648" y="10337"/>
                      </a:lnTo>
                      <a:cubicBezTo>
                        <a:pt x="4982" y="13579"/>
                        <a:pt x="6222" y="17298"/>
                        <a:pt x="7652" y="21398"/>
                      </a:cubicBezTo>
                      <a:cubicBezTo>
                        <a:pt x="8415" y="23496"/>
                        <a:pt x="9273" y="25594"/>
                        <a:pt x="10036" y="27787"/>
                      </a:cubicBezTo>
                      <a:lnTo>
                        <a:pt x="12324" y="34461"/>
                      </a:lnTo>
                      <a:cubicBezTo>
                        <a:pt x="13946" y="38848"/>
                        <a:pt x="15567" y="43329"/>
                        <a:pt x="17283" y="47811"/>
                      </a:cubicBezTo>
                      <a:cubicBezTo>
                        <a:pt x="18999" y="52292"/>
                        <a:pt x="20811" y="56202"/>
                        <a:pt x="22432" y="59730"/>
                      </a:cubicBezTo>
                      <a:cubicBezTo>
                        <a:pt x="25960" y="66786"/>
                        <a:pt x="30060" y="71554"/>
                        <a:pt x="34637" y="71077"/>
                      </a:cubicBezTo>
                      <a:cubicBezTo>
                        <a:pt x="34723" y="64469"/>
                        <a:pt x="34246" y="57861"/>
                        <a:pt x="33207" y="51339"/>
                      </a:cubicBezTo>
                      <a:cubicBezTo>
                        <a:pt x="32758" y="48288"/>
                        <a:pt x="32186" y="45427"/>
                        <a:pt x="31490" y="42757"/>
                      </a:cubicBezTo>
                      <a:cubicBezTo>
                        <a:pt x="30823" y="39992"/>
                        <a:pt x="29869" y="37417"/>
                        <a:pt x="29106" y="35034"/>
                      </a:cubicBezTo>
                      <a:cubicBezTo>
                        <a:pt x="26284" y="27024"/>
                        <a:pt x="22089" y="19577"/>
                        <a:pt x="16711" y="13007"/>
                      </a:cubicBezTo>
                      <a:cubicBezTo>
                        <a:pt x="13288" y="8964"/>
                        <a:pt x="9311" y="5436"/>
                        <a:pt x="4887" y="2518"/>
                      </a:cubicBezTo>
                      <a:cubicBezTo>
                        <a:pt x="3686" y="1717"/>
                        <a:pt x="2446" y="983"/>
                        <a:pt x="1168" y="325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165" name="任意多边形: 形状 1164">
                  <a:extLst>
                    <a:ext uri="{FF2B5EF4-FFF2-40B4-BE49-F238E27FC236}">
                      <a16:creationId xmlns:a16="http://schemas.microsoft.com/office/drawing/2014/main" id="{7A3A69F8-5CC0-50C3-D6D8-21838F9CF9DE}"/>
                    </a:ext>
                  </a:extLst>
                </p:cNvPr>
                <p:cNvSpPr/>
                <p:nvPr/>
              </p:nvSpPr>
              <p:spPr>
                <a:xfrm>
                  <a:off x="1501247" y="2564449"/>
                  <a:ext cx="35179" cy="44338"/>
                </a:xfrm>
                <a:custGeom>
                  <a:avLst/>
                  <a:gdLst>
                    <a:gd name="connsiteX0" fmla="*/ -262 w 45101"/>
                    <a:gd name="connsiteY0" fmla="*/ -247 h 56844"/>
                    <a:gd name="connsiteX1" fmla="*/ 5364 w 45101"/>
                    <a:gd name="connsiteY1" fmla="*/ 8430 h 56844"/>
                    <a:gd name="connsiteX2" fmla="*/ 10990 w 45101"/>
                    <a:gd name="connsiteY2" fmla="*/ 17966 h 56844"/>
                    <a:gd name="connsiteX3" fmla="*/ 17664 w 45101"/>
                    <a:gd name="connsiteY3" fmla="*/ 28741 h 56844"/>
                    <a:gd name="connsiteX4" fmla="*/ 31681 w 45101"/>
                    <a:gd name="connsiteY4" fmla="*/ 49050 h 56844"/>
                    <a:gd name="connsiteX5" fmla="*/ 38451 w 45101"/>
                    <a:gd name="connsiteY5" fmla="*/ 55248 h 56844"/>
                    <a:gd name="connsiteX6" fmla="*/ 44840 w 45101"/>
                    <a:gd name="connsiteY6" fmla="*/ 56202 h 56844"/>
                    <a:gd name="connsiteX7" fmla="*/ 39882 w 45101"/>
                    <a:gd name="connsiteY7" fmla="*/ 38657 h 56844"/>
                    <a:gd name="connsiteX8" fmla="*/ 33016 w 45101"/>
                    <a:gd name="connsiteY8" fmla="*/ 25022 h 56844"/>
                    <a:gd name="connsiteX9" fmla="*/ 25293 w 45101"/>
                    <a:gd name="connsiteY9" fmla="*/ 15486 h 56844"/>
                    <a:gd name="connsiteX10" fmla="*/ 17569 w 45101"/>
                    <a:gd name="connsiteY10" fmla="*/ 8621 h 56844"/>
                    <a:gd name="connsiteX11" fmla="*/ 4887 w 45101"/>
                    <a:gd name="connsiteY11" fmla="*/ 1851 h 56844"/>
                    <a:gd name="connsiteX12" fmla="*/ -262 w 45101"/>
                    <a:gd name="connsiteY12" fmla="*/ -247 h 568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5101" h="56844">
                      <a:moveTo>
                        <a:pt x="-262" y="-247"/>
                      </a:moveTo>
                      <a:cubicBezTo>
                        <a:pt x="-262" y="-247"/>
                        <a:pt x="1836" y="3186"/>
                        <a:pt x="5364" y="8430"/>
                      </a:cubicBezTo>
                      <a:lnTo>
                        <a:pt x="10990" y="17966"/>
                      </a:lnTo>
                      <a:cubicBezTo>
                        <a:pt x="13183" y="21398"/>
                        <a:pt x="15281" y="25022"/>
                        <a:pt x="17664" y="28741"/>
                      </a:cubicBezTo>
                      <a:cubicBezTo>
                        <a:pt x="21888" y="35815"/>
                        <a:pt x="26570" y="42595"/>
                        <a:pt x="31681" y="49050"/>
                      </a:cubicBezTo>
                      <a:cubicBezTo>
                        <a:pt x="33560" y="51491"/>
                        <a:pt x="35848" y="53589"/>
                        <a:pt x="38451" y="55248"/>
                      </a:cubicBezTo>
                      <a:cubicBezTo>
                        <a:pt x="40292" y="56612"/>
                        <a:pt x="42685" y="56965"/>
                        <a:pt x="44840" y="56202"/>
                      </a:cubicBezTo>
                      <a:cubicBezTo>
                        <a:pt x="43658" y="50233"/>
                        <a:pt x="42008" y="44359"/>
                        <a:pt x="39882" y="38657"/>
                      </a:cubicBezTo>
                      <a:cubicBezTo>
                        <a:pt x="37965" y="33937"/>
                        <a:pt x="35667" y="29379"/>
                        <a:pt x="33016" y="25022"/>
                      </a:cubicBezTo>
                      <a:cubicBezTo>
                        <a:pt x="30699" y="21637"/>
                        <a:pt x="28115" y="18452"/>
                        <a:pt x="25293" y="15486"/>
                      </a:cubicBezTo>
                      <a:cubicBezTo>
                        <a:pt x="22918" y="12979"/>
                        <a:pt x="20334" y="10690"/>
                        <a:pt x="17569" y="8621"/>
                      </a:cubicBezTo>
                      <a:cubicBezTo>
                        <a:pt x="13717" y="5722"/>
                        <a:pt x="9445" y="3434"/>
                        <a:pt x="4887" y="1851"/>
                      </a:cubicBezTo>
                      <a:cubicBezTo>
                        <a:pt x="3247" y="983"/>
                        <a:pt x="1521" y="278"/>
                        <a:pt x="-262" y="-24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166" name="任意多边形: 形状 1165">
                  <a:extLst>
                    <a:ext uri="{FF2B5EF4-FFF2-40B4-BE49-F238E27FC236}">
                      <a16:creationId xmlns:a16="http://schemas.microsoft.com/office/drawing/2014/main" id="{9D749D6B-24CA-D884-982C-1F4449ECA153}"/>
                    </a:ext>
                  </a:extLst>
                </p:cNvPr>
                <p:cNvSpPr/>
                <p:nvPr/>
              </p:nvSpPr>
              <p:spPr>
                <a:xfrm>
                  <a:off x="1483323" y="2522810"/>
                  <a:ext cx="40013" cy="31819"/>
                </a:xfrm>
                <a:custGeom>
                  <a:avLst/>
                  <a:gdLst>
                    <a:gd name="connsiteX0" fmla="*/ -262 w 51299"/>
                    <a:gd name="connsiteY0" fmla="*/ -70 h 40793"/>
                    <a:gd name="connsiteX1" fmla="*/ 21383 w 51299"/>
                    <a:gd name="connsiteY1" fmla="*/ 21480 h 40793"/>
                    <a:gd name="connsiteX2" fmla="*/ 29774 w 51299"/>
                    <a:gd name="connsiteY2" fmla="*/ 29585 h 40793"/>
                    <a:gd name="connsiteX3" fmla="*/ 37879 w 51299"/>
                    <a:gd name="connsiteY3" fmla="*/ 36355 h 40793"/>
                    <a:gd name="connsiteX4" fmla="*/ 51038 w 51299"/>
                    <a:gd name="connsiteY4" fmla="*/ 39406 h 40793"/>
                    <a:gd name="connsiteX5" fmla="*/ 43219 w 51299"/>
                    <a:gd name="connsiteY5" fmla="*/ 24817 h 40793"/>
                    <a:gd name="connsiteX6" fmla="*/ 34446 w 51299"/>
                    <a:gd name="connsiteY6" fmla="*/ 14329 h 40793"/>
                    <a:gd name="connsiteX7" fmla="*/ 17283 w 51299"/>
                    <a:gd name="connsiteY7" fmla="*/ 2887 h 40793"/>
                    <a:gd name="connsiteX8" fmla="*/ 4601 w 51299"/>
                    <a:gd name="connsiteY8" fmla="*/ -165 h 40793"/>
                    <a:gd name="connsiteX9" fmla="*/ -262 w 51299"/>
                    <a:gd name="connsiteY9" fmla="*/ -70 h 407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1299" h="40793">
                      <a:moveTo>
                        <a:pt x="-262" y="-70"/>
                      </a:moveTo>
                      <a:lnTo>
                        <a:pt x="21383" y="21480"/>
                      </a:lnTo>
                      <a:cubicBezTo>
                        <a:pt x="24149" y="24341"/>
                        <a:pt x="26914" y="27106"/>
                        <a:pt x="29774" y="29585"/>
                      </a:cubicBezTo>
                      <a:cubicBezTo>
                        <a:pt x="32320" y="32017"/>
                        <a:pt x="35028" y="34276"/>
                        <a:pt x="37879" y="36355"/>
                      </a:cubicBezTo>
                      <a:cubicBezTo>
                        <a:pt x="43124" y="40074"/>
                        <a:pt x="47414" y="41886"/>
                        <a:pt x="51038" y="39406"/>
                      </a:cubicBezTo>
                      <a:cubicBezTo>
                        <a:pt x="48864" y="34324"/>
                        <a:pt x="46251" y="29442"/>
                        <a:pt x="43219" y="24817"/>
                      </a:cubicBezTo>
                      <a:cubicBezTo>
                        <a:pt x="40578" y="21089"/>
                        <a:pt x="37650" y="17580"/>
                        <a:pt x="34446" y="14329"/>
                      </a:cubicBezTo>
                      <a:cubicBezTo>
                        <a:pt x="29555" y="9399"/>
                        <a:pt x="23719" y="5509"/>
                        <a:pt x="17283" y="2887"/>
                      </a:cubicBezTo>
                      <a:cubicBezTo>
                        <a:pt x="13250" y="1180"/>
                        <a:pt x="8968" y="150"/>
                        <a:pt x="4601" y="-165"/>
                      </a:cubicBezTo>
                      <a:cubicBezTo>
                        <a:pt x="2980" y="-298"/>
                        <a:pt x="1350" y="-270"/>
                        <a:pt x="-262" y="-70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167" name="任意多边形: 形状 1166">
                  <a:extLst>
                    <a:ext uri="{FF2B5EF4-FFF2-40B4-BE49-F238E27FC236}">
                      <a16:creationId xmlns:a16="http://schemas.microsoft.com/office/drawing/2014/main" id="{2C2D6D8F-C785-188B-2DDD-871E4AB5761F}"/>
                    </a:ext>
                  </a:extLst>
                </p:cNvPr>
                <p:cNvSpPr/>
                <p:nvPr/>
              </p:nvSpPr>
              <p:spPr>
                <a:xfrm>
                  <a:off x="1457515" y="2485059"/>
                  <a:ext cx="41798" cy="21086"/>
                </a:xfrm>
                <a:custGeom>
                  <a:avLst/>
                  <a:gdLst>
                    <a:gd name="connsiteX0" fmla="*/ -262 w 53587"/>
                    <a:gd name="connsiteY0" fmla="*/ 2082 h 27033"/>
                    <a:gd name="connsiteX1" fmla="*/ 1645 w 53587"/>
                    <a:gd name="connsiteY1" fmla="*/ 3227 h 27033"/>
                    <a:gd name="connsiteX2" fmla="*/ 6890 w 53587"/>
                    <a:gd name="connsiteY2" fmla="*/ 6468 h 27033"/>
                    <a:gd name="connsiteX3" fmla="*/ 23195 w 53587"/>
                    <a:gd name="connsiteY3" fmla="*/ 16004 h 27033"/>
                    <a:gd name="connsiteX4" fmla="*/ 32253 w 53587"/>
                    <a:gd name="connsiteY4" fmla="*/ 21153 h 27033"/>
                    <a:gd name="connsiteX5" fmla="*/ 40835 w 53587"/>
                    <a:gd name="connsiteY5" fmla="*/ 25253 h 27033"/>
                    <a:gd name="connsiteX6" fmla="*/ 48177 w 53587"/>
                    <a:gd name="connsiteY6" fmla="*/ 26779 h 27033"/>
                    <a:gd name="connsiteX7" fmla="*/ 53326 w 53587"/>
                    <a:gd name="connsiteY7" fmla="*/ 24490 h 27033"/>
                    <a:gd name="connsiteX8" fmla="*/ 16138 w 53587"/>
                    <a:gd name="connsiteY8" fmla="*/ 175 h 27033"/>
                    <a:gd name="connsiteX9" fmla="*/ 4124 w 53587"/>
                    <a:gd name="connsiteY9" fmla="*/ 175 h 27033"/>
                    <a:gd name="connsiteX10" fmla="*/ -262 w 53587"/>
                    <a:gd name="connsiteY10" fmla="*/ 2082 h 270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3587" h="27033">
                      <a:moveTo>
                        <a:pt x="-262" y="2082"/>
                      </a:moveTo>
                      <a:lnTo>
                        <a:pt x="1645" y="3227"/>
                      </a:lnTo>
                      <a:lnTo>
                        <a:pt x="6890" y="6468"/>
                      </a:lnTo>
                      <a:cubicBezTo>
                        <a:pt x="11371" y="9043"/>
                        <a:pt x="17092" y="12762"/>
                        <a:pt x="23195" y="16004"/>
                      </a:cubicBezTo>
                      <a:cubicBezTo>
                        <a:pt x="26151" y="17815"/>
                        <a:pt x="29297" y="19627"/>
                        <a:pt x="32253" y="21153"/>
                      </a:cubicBezTo>
                      <a:cubicBezTo>
                        <a:pt x="35018" y="22717"/>
                        <a:pt x="37879" y="24090"/>
                        <a:pt x="40835" y="25253"/>
                      </a:cubicBezTo>
                      <a:cubicBezTo>
                        <a:pt x="43181" y="26159"/>
                        <a:pt x="45660" y="26674"/>
                        <a:pt x="48177" y="26779"/>
                      </a:cubicBezTo>
                      <a:cubicBezTo>
                        <a:pt x="50160" y="26883"/>
                        <a:pt x="52077" y="26035"/>
                        <a:pt x="53326" y="24490"/>
                      </a:cubicBezTo>
                      <a:cubicBezTo>
                        <a:pt x="44830" y="11589"/>
                        <a:pt x="31366" y="2778"/>
                        <a:pt x="16138" y="175"/>
                      </a:cubicBezTo>
                      <a:cubicBezTo>
                        <a:pt x="12153" y="-387"/>
                        <a:pt x="8110" y="-387"/>
                        <a:pt x="4124" y="175"/>
                      </a:cubicBezTo>
                      <a:cubicBezTo>
                        <a:pt x="2608" y="681"/>
                        <a:pt x="1140" y="1319"/>
                        <a:pt x="-262" y="2082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168" name="任意多边形: 形状 1167">
                  <a:extLst>
                    <a:ext uri="{FF2B5EF4-FFF2-40B4-BE49-F238E27FC236}">
                      <a16:creationId xmlns:a16="http://schemas.microsoft.com/office/drawing/2014/main" id="{025B3EA5-CD26-6C77-A774-CFD2D94F3EE0}"/>
                    </a:ext>
                  </a:extLst>
                </p:cNvPr>
                <p:cNvSpPr/>
                <p:nvPr/>
              </p:nvSpPr>
              <p:spPr>
                <a:xfrm>
                  <a:off x="1425088" y="2453716"/>
                  <a:ext cx="40831" cy="13049"/>
                </a:xfrm>
                <a:custGeom>
                  <a:avLst/>
                  <a:gdLst>
                    <a:gd name="connsiteX0" fmla="*/ -262 w 52348"/>
                    <a:gd name="connsiteY0" fmla="*/ 5364 h 16729"/>
                    <a:gd name="connsiteX1" fmla="*/ 6985 w 52348"/>
                    <a:gd name="connsiteY1" fmla="*/ 7653 h 16729"/>
                    <a:gd name="connsiteX2" fmla="*/ 14518 w 52348"/>
                    <a:gd name="connsiteY2" fmla="*/ 9941 h 16729"/>
                    <a:gd name="connsiteX3" fmla="*/ 23290 w 52348"/>
                    <a:gd name="connsiteY3" fmla="*/ 12516 h 16729"/>
                    <a:gd name="connsiteX4" fmla="*/ 32825 w 52348"/>
                    <a:gd name="connsiteY4" fmla="*/ 14899 h 16729"/>
                    <a:gd name="connsiteX5" fmla="*/ 41216 w 52348"/>
                    <a:gd name="connsiteY5" fmla="*/ 16330 h 16729"/>
                    <a:gd name="connsiteX6" fmla="*/ 52086 w 52348"/>
                    <a:gd name="connsiteY6" fmla="*/ 12516 h 16729"/>
                    <a:gd name="connsiteX7" fmla="*/ 13946 w 52348"/>
                    <a:gd name="connsiteY7" fmla="*/ 25 h 16729"/>
                    <a:gd name="connsiteX8" fmla="*/ -262 w 52348"/>
                    <a:gd name="connsiteY8" fmla="*/ 5364 h 167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2348" h="16729">
                      <a:moveTo>
                        <a:pt x="-262" y="5364"/>
                      </a:moveTo>
                      <a:cubicBezTo>
                        <a:pt x="-262" y="5364"/>
                        <a:pt x="2503" y="6413"/>
                        <a:pt x="6985" y="7653"/>
                      </a:cubicBezTo>
                      <a:lnTo>
                        <a:pt x="14518" y="9941"/>
                      </a:lnTo>
                      <a:lnTo>
                        <a:pt x="23290" y="12516"/>
                      </a:lnTo>
                      <a:cubicBezTo>
                        <a:pt x="26341" y="13374"/>
                        <a:pt x="29393" y="14232"/>
                        <a:pt x="32825" y="14899"/>
                      </a:cubicBezTo>
                      <a:cubicBezTo>
                        <a:pt x="35591" y="15538"/>
                        <a:pt x="38394" y="16015"/>
                        <a:pt x="41216" y="16330"/>
                      </a:cubicBezTo>
                      <a:cubicBezTo>
                        <a:pt x="46366" y="16807"/>
                        <a:pt x="50752" y="16330"/>
                        <a:pt x="52086" y="12516"/>
                      </a:cubicBezTo>
                      <a:cubicBezTo>
                        <a:pt x="41741" y="3095"/>
                        <a:pt x="27858" y="-1444"/>
                        <a:pt x="13946" y="25"/>
                      </a:cubicBezTo>
                      <a:cubicBezTo>
                        <a:pt x="8873" y="730"/>
                        <a:pt x="4019" y="2561"/>
                        <a:pt x="-262" y="5364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169" name="任意多边形: 形状 1168">
                  <a:extLst>
                    <a:ext uri="{FF2B5EF4-FFF2-40B4-BE49-F238E27FC236}">
                      <a16:creationId xmlns:a16="http://schemas.microsoft.com/office/drawing/2014/main" id="{E123F576-D639-F10C-0C02-473784233B3B}"/>
                    </a:ext>
                  </a:extLst>
                </p:cNvPr>
                <p:cNvSpPr/>
                <p:nvPr/>
              </p:nvSpPr>
              <p:spPr>
                <a:xfrm>
                  <a:off x="1387528" y="2429526"/>
                  <a:ext cx="37335" cy="9007"/>
                </a:xfrm>
                <a:custGeom>
                  <a:avLst/>
                  <a:gdLst>
                    <a:gd name="connsiteX0" fmla="*/ -262 w 47866"/>
                    <a:gd name="connsiteY0" fmla="*/ 11300 h 11547"/>
                    <a:gd name="connsiteX1" fmla="*/ 7080 w 47866"/>
                    <a:gd name="connsiteY1" fmla="*/ 11300 h 11547"/>
                    <a:gd name="connsiteX2" fmla="*/ 14232 w 47866"/>
                    <a:gd name="connsiteY2" fmla="*/ 11300 h 11547"/>
                    <a:gd name="connsiteX3" fmla="*/ 22527 w 47866"/>
                    <a:gd name="connsiteY3" fmla="*/ 11300 h 11547"/>
                    <a:gd name="connsiteX4" fmla="*/ 31014 w 47866"/>
                    <a:gd name="connsiteY4" fmla="*/ 11300 h 11547"/>
                    <a:gd name="connsiteX5" fmla="*/ 38737 w 47866"/>
                    <a:gd name="connsiteY5" fmla="*/ 10537 h 11547"/>
                    <a:gd name="connsiteX6" fmla="*/ 47605 w 47866"/>
                    <a:gd name="connsiteY6" fmla="*/ 4340 h 11547"/>
                    <a:gd name="connsiteX7" fmla="*/ 36735 w 47866"/>
                    <a:gd name="connsiteY7" fmla="*/ 716 h 11547"/>
                    <a:gd name="connsiteX8" fmla="*/ 27199 w 47866"/>
                    <a:gd name="connsiteY8" fmla="*/ -237 h 11547"/>
                    <a:gd name="connsiteX9" fmla="*/ 18999 w 47866"/>
                    <a:gd name="connsiteY9" fmla="*/ 621 h 11547"/>
                    <a:gd name="connsiteX10" fmla="*/ 12229 w 47866"/>
                    <a:gd name="connsiteY10" fmla="*/ 2719 h 11547"/>
                    <a:gd name="connsiteX11" fmla="*/ 3361 w 47866"/>
                    <a:gd name="connsiteY11" fmla="*/ 8154 h 11547"/>
                    <a:gd name="connsiteX12" fmla="*/ -262 w 47866"/>
                    <a:gd name="connsiteY12" fmla="*/ 11300 h 115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7866" h="11547">
                      <a:moveTo>
                        <a:pt x="-262" y="11300"/>
                      </a:moveTo>
                      <a:lnTo>
                        <a:pt x="7080" y="11300"/>
                      </a:lnTo>
                      <a:cubicBezTo>
                        <a:pt x="9178" y="11300"/>
                        <a:pt x="11562" y="11300"/>
                        <a:pt x="14232" y="11300"/>
                      </a:cubicBezTo>
                      <a:cubicBezTo>
                        <a:pt x="16901" y="11300"/>
                        <a:pt x="19667" y="11300"/>
                        <a:pt x="22527" y="11300"/>
                      </a:cubicBezTo>
                      <a:cubicBezTo>
                        <a:pt x="25388" y="11300"/>
                        <a:pt x="28248" y="11300"/>
                        <a:pt x="31014" y="11300"/>
                      </a:cubicBezTo>
                      <a:cubicBezTo>
                        <a:pt x="33598" y="11205"/>
                        <a:pt x="36182" y="10948"/>
                        <a:pt x="38737" y="10537"/>
                      </a:cubicBezTo>
                      <a:cubicBezTo>
                        <a:pt x="43314" y="9584"/>
                        <a:pt x="46842" y="7772"/>
                        <a:pt x="47605" y="4340"/>
                      </a:cubicBezTo>
                      <a:cubicBezTo>
                        <a:pt x="44077" y="2862"/>
                        <a:pt x="40444" y="1651"/>
                        <a:pt x="36735" y="716"/>
                      </a:cubicBezTo>
                      <a:cubicBezTo>
                        <a:pt x="33598" y="58"/>
                        <a:pt x="30403" y="-256"/>
                        <a:pt x="27199" y="-237"/>
                      </a:cubicBezTo>
                      <a:cubicBezTo>
                        <a:pt x="24444" y="-304"/>
                        <a:pt x="21688" y="-18"/>
                        <a:pt x="18999" y="621"/>
                      </a:cubicBezTo>
                      <a:cubicBezTo>
                        <a:pt x="16692" y="1155"/>
                        <a:pt x="14432" y="1851"/>
                        <a:pt x="12229" y="2719"/>
                      </a:cubicBezTo>
                      <a:cubicBezTo>
                        <a:pt x="9016" y="4063"/>
                        <a:pt x="6022" y="5903"/>
                        <a:pt x="3361" y="8154"/>
                      </a:cubicBezTo>
                      <a:cubicBezTo>
                        <a:pt x="2045" y="9069"/>
                        <a:pt x="835" y="10127"/>
                        <a:pt x="-262" y="11300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</p:grpSp>
          <p:sp>
            <p:nvSpPr>
              <p:cNvPr id="1147" name="任意多边形: 形状 1146">
                <a:extLst>
                  <a:ext uri="{FF2B5EF4-FFF2-40B4-BE49-F238E27FC236}">
                    <a16:creationId xmlns:a16="http://schemas.microsoft.com/office/drawing/2014/main" id="{BAFF77A9-BF10-9BE4-19E9-00073B6B8753}"/>
                  </a:ext>
                </a:extLst>
              </p:cNvPr>
              <p:cNvSpPr/>
              <p:nvPr/>
            </p:nvSpPr>
            <p:spPr>
              <a:xfrm>
                <a:off x="1338440" y="2404320"/>
                <a:ext cx="63292" cy="13731"/>
              </a:xfrm>
              <a:custGeom>
                <a:avLst/>
                <a:gdLst>
                  <a:gd name="connsiteX0" fmla="*/ -262 w 81144"/>
                  <a:gd name="connsiteY0" fmla="*/ 1660 h 17604"/>
                  <a:gd name="connsiteX1" fmla="*/ 9845 w 81144"/>
                  <a:gd name="connsiteY1" fmla="*/ 421 h 17604"/>
                  <a:gd name="connsiteX2" fmla="*/ 20811 w 81144"/>
                  <a:gd name="connsiteY2" fmla="*/ -247 h 17604"/>
                  <a:gd name="connsiteX3" fmla="*/ 27200 w 81144"/>
                  <a:gd name="connsiteY3" fmla="*/ -247 h 17604"/>
                  <a:gd name="connsiteX4" fmla="*/ 33970 w 81144"/>
                  <a:gd name="connsiteY4" fmla="*/ -247 h 17604"/>
                  <a:gd name="connsiteX5" fmla="*/ 40930 w 81144"/>
                  <a:gd name="connsiteY5" fmla="*/ 421 h 17604"/>
                  <a:gd name="connsiteX6" fmla="*/ 47986 w 81144"/>
                  <a:gd name="connsiteY6" fmla="*/ 1565 h 17604"/>
                  <a:gd name="connsiteX7" fmla="*/ 61431 w 81144"/>
                  <a:gd name="connsiteY7" fmla="*/ 5188 h 17604"/>
                  <a:gd name="connsiteX8" fmla="*/ 72873 w 81144"/>
                  <a:gd name="connsiteY8" fmla="*/ 10528 h 17604"/>
                  <a:gd name="connsiteX9" fmla="*/ 77355 w 81144"/>
                  <a:gd name="connsiteY9" fmla="*/ 13579 h 17604"/>
                  <a:gd name="connsiteX10" fmla="*/ 80883 w 81144"/>
                  <a:gd name="connsiteY10" fmla="*/ 17107 h 17604"/>
                  <a:gd name="connsiteX11" fmla="*/ 70775 w 81144"/>
                  <a:gd name="connsiteY11" fmla="*/ 17107 h 17604"/>
                  <a:gd name="connsiteX12" fmla="*/ 58761 w 81144"/>
                  <a:gd name="connsiteY12" fmla="*/ 15010 h 17604"/>
                  <a:gd name="connsiteX13" fmla="*/ 52277 w 81144"/>
                  <a:gd name="connsiteY13" fmla="*/ 13579 h 17604"/>
                  <a:gd name="connsiteX14" fmla="*/ 45603 w 81144"/>
                  <a:gd name="connsiteY14" fmla="*/ 11958 h 17604"/>
                  <a:gd name="connsiteX15" fmla="*/ 39023 w 81144"/>
                  <a:gd name="connsiteY15" fmla="*/ 10242 h 17604"/>
                  <a:gd name="connsiteX16" fmla="*/ 32348 w 81144"/>
                  <a:gd name="connsiteY16" fmla="*/ 8716 h 17604"/>
                  <a:gd name="connsiteX17" fmla="*/ 25960 w 81144"/>
                  <a:gd name="connsiteY17" fmla="*/ 7095 h 17604"/>
                  <a:gd name="connsiteX18" fmla="*/ 19953 w 81144"/>
                  <a:gd name="connsiteY18" fmla="*/ 5760 h 17604"/>
                  <a:gd name="connsiteX19" fmla="*/ 9559 w 81144"/>
                  <a:gd name="connsiteY19" fmla="*/ 3472 h 17604"/>
                  <a:gd name="connsiteX20" fmla="*/ -262 w 81144"/>
                  <a:gd name="connsiteY20" fmla="*/ 1660 h 17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81144" h="17604">
                    <a:moveTo>
                      <a:pt x="-262" y="1660"/>
                    </a:moveTo>
                    <a:lnTo>
                      <a:pt x="9845" y="421"/>
                    </a:lnTo>
                    <a:cubicBezTo>
                      <a:pt x="13488" y="-18"/>
                      <a:pt x="17149" y="-247"/>
                      <a:pt x="20811" y="-247"/>
                    </a:cubicBezTo>
                    <a:lnTo>
                      <a:pt x="27200" y="-247"/>
                    </a:lnTo>
                    <a:lnTo>
                      <a:pt x="33970" y="-247"/>
                    </a:lnTo>
                    <a:cubicBezTo>
                      <a:pt x="36258" y="-247"/>
                      <a:pt x="38547" y="-247"/>
                      <a:pt x="40930" y="421"/>
                    </a:cubicBezTo>
                    <a:cubicBezTo>
                      <a:pt x="43314" y="1088"/>
                      <a:pt x="45603" y="1184"/>
                      <a:pt x="47986" y="1565"/>
                    </a:cubicBezTo>
                    <a:cubicBezTo>
                      <a:pt x="52544" y="2461"/>
                      <a:pt x="57035" y="3663"/>
                      <a:pt x="61431" y="5188"/>
                    </a:cubicBezTo>
                    <a:cubicBezTo>
                      <a:pt x="65417" y="6561"/>
                      <a:pt x="69259" y="8354"/>
                      <a:pt x="72873" y="10528"/>
                    </a:cubicBezTo>
                    <a:cubicBezTo>
                      <a:pt x="74437" y="11443"/>
                      <a:pt x="75934" y="12464"/>
                      <a:pt x="77355" y="13579"/>
                    </a:cubicBezTo>
                    <a:cubicBezTo>
                      <a:pt x="78623" y="14657"/>
                      <a:pt x="79806" y="15839"/>
                      <a:pt x="80883" y="17107"/>
                    </a:cubicBezTo>
                    <a:cubicBezTo>
                      <a:pt x="77526" y="17441"/>
                      <a:pt x="74132" y="17441"/>
                      <a:pt x="70775" y="17107"/>
                    </a:cubicBezTo>
                    <a:cubicBezTo>
                      <a:pt x="67057" y="17107"/>
                      <a:pt x="62957" y="15868"/>
                      <a:pt x="58761" y="15010"/>
                    </a:cubicBezTo>
                    <a:lnTo>
                      <a:pt x="52277" y="13579"/>
                    </a:lnTo>
                    <a:lnTo>
                      <a:pt x="45603" y="11958"/>
                    </a:lnTo>
                    <a:cubicBezTo>
                      <a:pt x="43381" y="11453"/>
                      <a:pt x="41188" y="10881"/>
                      <a:pt x="39023" y="10242"/>
                    </a:cubicBezTo>
                    <a:lnTo>
                      <a:pt x="32348" y="8716"/>
                    </a:lnTo>
                    <a:lnTo>
                      <a:pt x="25960" y="7095"/>
                    </a:lnTo>
                    <a:lnTo>
                      <a:pt x="19953" y="5760"/>
                    </a:lnTo>
                    <a:cubicBezTo>
                      <a:pt x="16139" y="4902"/>
                      <a:pt x="12611" y="3949"/>
                      <a:pt x="9559" y="3472"/>
                    </a:cubicBezTo>
                    <a:cubicBezTo>
                      <a:pt x="3266" y="2614"/>
                      <a:pt x="-262" y="1660"/>
                      <a:pt x="-262" y="166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</p:grpSp>
      <p:sp>
        <p:nvSpPr>
          <p:cNvPr id="1140" name="文本框 1139">
            <a:extLst>
              <a:ext uri="{FF2B5EF4-FFF2-40B4-BE49-F238E27FC236}">
                <a16:creationId xmlns:a16="http://schemas.microsoft.com/office/drawing/2014/main" id="{BE5F9FA9-E1A8-BCA4-27B4-D74DA54716FD}"/>
              </a:ext>
            </a:extLst>
          </p:cNvPr>
          <p:cNvSpPr txBox="1"/>
          <p:nvPr/>
        </p:nvSpPr>
        <p:spPr>
          <a:xfrm>
            <a:off x="9349351" y="3392417"/>
            <a:ext cx="2063268" cy="526298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/>
          <a:p>
            <a:pPr marR="0" lvl="0" indent="0" algn="ctr" fontAlgn="auto">
              <a:lnSpc>
                <a:spcPct val="11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r>
              <a:rPr lang="zh-CN" altLang="en-US" sz="1600" spc="300" dirty="0">
                <a:solidFill>
                  <a:schemeClr val="accent1"/>
                </a:solidFill>
                <a:latin typeface="+mj-ea"/>
                <a:ea typeface="+mj-ea"/>
              </a:rPr>
              <a:t>在此输入</a:t>
            </a:r>
            <a:br>
              <a:rPr lang="en-US" altLang="zh-CN" sz="1600" spc="300" dirty="0">
                <a:solidFill>
                  <a:schemeClr val="accent1"/>
                </a:solidFill>
                <a:latin typeface="+mj-ea"/>
                <a:ea typeface="+mj-ea"/>
              </a:rPr>
            </a:br>
            <a:r>
              <a:rPr lang="zh-CN" altLang="en-US" sz="1600" spc="300" dirty="0">
                <a:solidFill>
                  <a:schemeClr val="accent1"/>
                </a:solidFill>
                <a:latin typeface="+mj-ea"/>
                <a:ea typeface="+mj-ea"/>
              </a:rPr>
              <a:t>所获荣誉或奖项</a:t>
            </a:r>
          </a:p>
        </p:txBody>
      </p:sp>
      <p:grpSp>
        <p:nvGrpSpPr>
          <p:cNvPr id="1197" name="组合 1196">
            <a:extLst>
              <a:ext uri="{FF2B5EF4-FFF2-40B4-BE49-F238E27FC236}">
                <a16:creationId xmlns:a16="http://schemas.microsoft.com/office/drawing/2014/main" id="{1831DD69-8D92-B61F-7439-4FC2BD7D91FE}"/>
              </a:ext>
            </a:extLst>
          </p:cNvPr>
          <p:cNvGrpSpPr/>
          <p:nvPr/>
        </p:nvGrpSpPr>
        <p:grpSpPr>
          <a:xfrm>
            <a:off x="9179571" y="4445773"/>
            <a:ext cx="2402829" cy="667714"/>
            <a:chOff x="1382497" y="2396425"/>
            <a:chExt cx="2111963" cy="517503"/>
          </a:xfr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accent2"/>
              </a:gs>
            </a:gsLst>
            <a:lin ang="2700000" scaled="1"/>
          </a:gradFill>
        </p:grpSpPr>
        <p:grpSp>
          <p:nvGrpSpPr>
            <p:cNvPr id="1199" name="组合 1198">
              <a:extLst>
                <a:ext uri="{FF2B5EF4-FFF2-40B4-BE49-F238E27FC236}">
                  <a16:creationId xmlns:a16="http://schemas.microsoft.com/office/drawing/2014/main" id="{426C3B77-4824-C9D3-0F76-2E417BB10980}"/>
                </a:ext>
              </a:extLst>
            </p:cNvPr>
            <p:cNvGrpSpPr/>
            <p:nvPr/>
          </p:nvGrpSpPr>
          <p:grpSpPr>
            <a:xfrm>
              <a:off x="1382497" y="2396425"/>
              <a:ext cx="252947" cy="517503"/>
              <a:chOff x="1403341" y="2390040"/>
              <a:chExt cx="252947" cy="517503"/>
            </a:xfrm>
            <a:grpFill/>
          </p:grpSpPr>
          <p:sp>
            <p:nvSpPr>
              <p:cNvPr id="1228" name="任意多边形: 形状 1227">
                <a:extLst>
                  <a:ext uri="{FF2B5EF4-FFF2-40B4-BE49-F238E27FC236}">
                    <a16:creationId xmlns:a16="http://schemas.microsoft.com/office/drawing/2014/main" id="{2F22445D-5C14-C8F4-AF66-A27DD6EC308B}"/>
                  </a:ext>
                </a:extLst>
              </p:cNvPr>
              <p:cNvSpPr/>
              <p:nvPr/>
            </p:nvSpPr>
            <p:spPr>
              <a:xfrm>
                <a:off x="1431178" y="2408741"/>
                <a:ext cx="225110" cy="473231"/>
              </a:xfrm>
              <a:custGeom>
                <a:avLst/>
                <a:gdLst>
                  <a:gd name="connsiteX0" fmla="*/ 288341 w 288603"/>
                  <a:gd name="connsiteY0" fmla="*/ 597475 h 606706"/>
                  <a:gd name="connsiteX1" fmla="*/ 13250 w 288603"/>
                  <a:gd name="connsiteY1" fmla="*/ 363480 h 606706"/>
                  <a:gd name="connsiteX2" fmla="*/ 39376 w 288603"/>
                  <a:gd name="connsiteY2" fmla="*/ 149890 h 606706"/>
                  <a:gd name="connsiteX3" fmla="*/ 179830 w 288603"/>
                  <a:gd name="connsiteY3" fmla="*/ 15443 h 606706"/>
                  <a:gd name="connsiteX4" fmla="*/ 211583 w 288603"/>
                  <a:gd name="connsiteY4" fmla="*/ 3048 h 606706"/>
                  <a:gd name="connsiteX5" fmla="*/ 214062 w 288603"/>
                  <a:gd name="connsiteY5" fmla="*/ 92 h 606706"/>
                  <a:gd name="connsiteX6" fmla="*/ 62642 w 288603"/>
                  <a:gd name="connsiteY6" fmla="*/ 99640 h 606706"/>
                  <a:gd name="connsiteX7" fmla="*/ 91 w 288603"/>
                  <a:gd name="connsiteY7" fmla="*/ 280809 h 606706"/>
                  <a:gd name="connsiteX8" fmla="*/ 176302 w 288603"/>
                  <a:gd name="connsiteY8" fmla="*/ 587844 h 606706"/>
                  <a:gd name="connsiteX9" fmla="*/ 288341 w 288603"/>
                  <a:gd name="connsiteY9" fmla="*/ 605675 h 606706"/>
                  <a:gd name="connsiteX10" fmla="*/ 288341 w 288603"/>
                  <a:gd name="connsiteY10" fmla="*/ 597856 h 606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88603" h="606706">
                    <a:moveTo>
                      <a:pt x="288341" y="597475"/>
                    </a:moveTo>
                    <a:cubicBezTo>
                      <a:pt x="159616" y="606533"/>
                      <a:pt x="43381" y="509178"/>
                      <a:pt x="13250" y="363480"/>
                    </a:cubicBezTo>
                    <a:cubicBezTo>
                      <a:pt x="-1616" y="291346"/>
                      <a:pt x="7557" y="216323"/>
                      <a:pt x="39376" y="149890"/>
                    </a:cubicBezTo>
                    <a:cubicBezTo>
                      <a:pt x="69107" y="90085"/>
                      <a:pt x="118786" y="42533"/>
                      <a:pt x="179830" y="15443"/>
                    </a:cubicBezTo>
                    <a:cubicBezTo>
                      <a:pt x="190176" y="10733"/>
                      <a:pt x="200779" y="6595"/>
                      <a:pt x="211583" y="3048"/>
                    </a:cubicBezTo>
                    <a:cubicBezTo>
                      <a:pt x="215778" y="1713"/>
                      <a:pt x="218257" y="-1243"/>
                      <a:pt x="214062" y="92"/>
                    </a:cubicBezTo>
                    <a:cubicBezTo>
                      <a:pt x="154638" y="17093"/>
                      <a:pt x="101813" y="51830"/>
                      <a:pt x="62642" y="99640"/>
                    </a:cubicBezTo>
                    <a:cubicBezTo>
                      <a:pt x="23662" y="152160"/>
                      <a:pt x="1817" y="215426"/>
                      <a:pt x="91" y="280809"/>
                    </a:cubicBezTo>
                    <a:cubicBezTo>
                      <a:pt x="-6012" y="415638"/>
                      <a:pt x="67600" y="541121"/>
                      <a:pt x="176302" y="587844"/>
                    </a:cubicBezTo>
                    <a:cubicBezTo>
                      <a:pt x="211688" y="602662"/>
                      <a:pt x="250105" y="608774"/>
                      <a:pt x="288341" y="605675"/>
                    </a:cubicBezTo>
                    <a:lnTo>
                      <a:pt x="288341" y="597856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229" name="任意多边形: 形状 1228">
                <a:extLst>
                  <a:ext uri="{FF2B5EF4-FFF2-40B4-BE49-F238E27FC236}">
                    <a16:creationId xmlns:a16="http://schemas.microsoft.com/office/drawing/2014/main" id="{8EBDA6C1-66A7-0D22-9088-A6E37D971ABA}"/>
                  </a:ext>
                </a:extLst>
              </p:cNvPr>
              <p:cNvSpPr/>
              <p:nvPr/>
            </p:nvSpPr>
            <p:spPr>
              <a:xfrm>
                <a:off x="1550454" y="2880989"/>
                <a:ext cx="87540" cy="26554"/>
              </a:xfrm>
              <a:custGeom>
                <a:avLst/>
                <a:gdLst>
                  <a:gd name="connsiteX0" fmla="*/ -262 w 112231"/>
                  <a:gd name="connsiteY0" fmla="*/ 29503 h 34043"/>
                  <a:gd name="connsiteX1" fmla="*/ 4982 w 112231"/>
                  <a:gd name="connsiteY1" fmla="*/ 30647 h 34043"/>
                  <a:gd name="connsiteX2" fmla="*/ 18618 w 112231"/>
                  <a:gd name="connsiteY2" fmla="*/ 32650 h 34043"/>
                  <a:gd name="connsiteX3" fmla="*/ 37688 w 112231"/>
                  <a:gd name="connsiteY3" fmla="*/ 33794 h 34043"/>
                  <a:gd name="connsiteX4" fmla="*/ 59429 w 112231"/>
                  <a:gd name="connsiteY4" fmla="*/ 32364 h 34043"/>
                  <a:gd name="connsiteX5" fmla="*/ 80406 w 112231"/>
                  <a:gd name="connsiteY5" fmla="*/ 27787 h 34043"/>
                  <a:gd name="connsiteX6" fmla="*/ 97856 w 112231"/>
                  <a:gd name="connsiteY6" fmla="*/ 20254 h 34043"/>
                  <a:gd name="connsiteX7" fmla="*/ 111777 w 112231"/>
                  <a:gd name="connsiteY7" fmla="*/ -247 h 34043"/>
                  <a:gd name="connsiteX8" fmla="*/ 64959 w 112231"/>
                  <a:gd name="connsiteY8" fmla="*/ 5856 h 34043"/>
                  <a:gd name="connsiteX9" fmla="*/ 55424 w 112231"/>
                  <a:gd name="connsiteY9" fmla="*/ 8049 h 34043"/>
                  <a:gd name="connsiteX10" fmla="*/ 46365 w 112231"/>
                  <a:gd name="connsiteY10" fmla="*/ 10337 h 34043"/>
                  <a:gd name="connsiteX11" fmla="*/ 30346 w 112231"/>
                  <a:gd name="connsiteY11" fmla="*/ 15200 h 34043"/>
                  <a:gd name="connsiteX12" fmla="*/ 17473 w 112231"/>
                  <a:gd name="connsiteY12" fmla="*/ 20254 h 34043"/>
                  <a:gd name="connsiteX13" fmla="*/ 7938 w 112231"/>
                  <a:gd name="connsiteY13" fmla="*/ 24831 h 34043"/>
                  <a:gd name="connsiteX14" fmla="*/ -262 w 112231"/>
                  <a:gd name="connsiteY14" fmla="*/ 29503 h 340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12231" h="34043">
                    <a:moveTo>
                      <a:pt x="-262" y="29503"/>
                    </a:moveTo>
                    <a:lnTo>
                      <a:pt x="4982" y="30647"/>
                    </a:lnTo>
                    <a:cubicBezTo>
                      <a:pt x="8224" y="31219"/>
                      <a:pt x="12992" y="31887"/>
                      <a:pt x="18618" y="32650"/>
                    </a:cubicBezTo>
                    <a:cubicBezTo>
                      <a:pt x="24949" y="33346"/>
                      <a:pt x="31319" y="33727"/>
                      <a:pt x="37688" y="33794"/>
                    </a:cubicBezTo>
                    <a:cubicBezTo>
                      <a:pt x="44964" y="33832"/>
                      <a:pt x="52230" y="33355"/>
                      <a:pt x="59429" y="32364"/>
                    </a:cubicBezTo>
                    <a:cubicBezTo>
                      <a:pt x="66532" y="31420"/>
                      <a:pt x="73550" y="29894"/>
                      <a:pt x="80406" y="27787"/>
                    </a:cubicBezTo>
                    <a:cubicBezTo>
                      <a:pt x="86461" y="25861"/>
                      <a:pt x="92306" y="23334"/>
                      <a:pt x="97856" y="20254"/>
                    </a:cubicBezTo>
                    <a:cubicBezTo>
                      <a:pt x="107391" y="14152"/>
                      <a:pt x="113112" y="7191"/>
                      <a:pt x="111777" y="-247"/>
                    </a:cubicBezTo>
                    <a:cubicBezTo>
                      <a:pt x="96063" y="888"/>
                      <a:pt x="80435" y="2929"/>
                      <a:pt x="64959" y="5856"/>
                    </a:cubicBezTo>
                    <a:cubicBezTo>
                      <a:pt x="61527" y="6523"/>
                      <a:pt x="58284" y="7286"/>
                      <a:pt x="55424" y="8049"/>
                    </a:cubicBezTo>
                    <a:cubicBezTo>
                      <a:pt x="52563" y="8812"/>
                      <a:pt x="49226" y="9479"/>
                      <a:pt x="46365" y="10337"/>
                    </a:cubicBezTo>
                    <a:cubicBezTo>
                      <a:pt x="40453" y="12054"/>
                      <a:pt x="35209" y="13484"/>
                      <a:pt x="30346" y="15200"/>
                    </a:cubicBezTo>
                    <a:cubicBezTo>
                      <a:pt x="25483" y="16917"/>
                      <a:pt x="20811" y="18633"/>
                      <a:pt x="17473" y="20254"/>
                    </a:cubicBezTo>
                    <a:cubicBezTo>
                      <a:pt x="14136" y="21875"/>
                      <a:pt x="10418" y="23496"/>
                      <a:pt x="7938" y="24831"/>
                    </a:cubicBezTo>
                    <a:cubicBezTo>
                      <a:pt x="5097" y="26195"/>
                      <a:pt x="2360" y="27749"/>
                      <a:pt x="-262" y="29503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230" name="任意多边形: 形状 1229">
                <a:extLst>
                  <a:ext uri="{FF2B5EF4-FFF2-40B4-BE49-F238E27FC236}">
                    <a16:creationId xmlns:a16="http://schemas.microsoft.com/office/drawing/2014/main" id="{A1BE6654-ED4B-3ECF-A444-276A9FDD66DA}"/>
                  </a:ext>
                </a:extLst>
              </p:cNvPr>
              <p:cNvSpPr/>
              <p:nvPr/>
            </p:nvSpPr>
            <p:spPr>
              <a:xfrm>
                <a:off x="1502481" y="2867749"/>
                <a:ext cx="84564" cy="19857"/>
              </a:xfrm>
              <a:custGeom>
                <a:avLst/>
                <a:gdLst>
                  <a:gd name="connsiteX0" fmla="*/ -262 w 108415"/>
                  <a:gd name="connsiteY0" fmla="*/ 6523 h 25458"/>
                  <a:gd name="connsiteX1" fmla="*/ 4315 w 108415"/>
                  <a:gd name="connsiteY1" fmla="*/ 8812 h 25458"/>
                  <a:gd name="connsiteX2" fmla="*/ 16520 w 108415"/>
                  <a:gd name="connsiteY2" fmla="*/ 14056 h 25458"/>
                  <a:gd name="connsiteX3" fmla="*/ 34065 w 108415"/>
                  <a:gd name="connsiteY3" fmla="*/ 19968 h 25458"/>
                  <a:gd name="connsiteX4" fmla="*/ 43600 w 108415"/>
                  <a:gd name="connsiteY4" fmla="*/ 22447 h 25458"/>
                  <a:gd name="connsiteX5" fmla="*/ 53898 w 108415"/>
                  <a:gd name="connsiteY5" fmla="*/ 24163 h 25458"/>
                  <a:gd name="connsiteX6" fmla="*/ 64196 w 108415"/>
                  <a:gd name="connsiteY6" fmla="*/ 25212 h 25458"/>
                  <a:gd name="connsiteX7" fmla="*/ 73732 w 108415"/>
                  <a:gd name="connsiteY7" fmla="*/ 25212 h 25458"/>
                  <a:gd name="connsiteX8" fmla="*/ 91276 w 108415"/>
                  <a:gd name="connsiteY8" fmla="*/ 22733 h 25458"/>
                  <a:gd name="connsiteX9" fmla="*/ 103482 w 108415"/>
                  <a:gd name="connsiteY9" fmla="*/ 16726 h 25458"/>
                  <a:gd name="connsiteX10" fmla="*/ 108154 w 108415"/>
                  <a:gd name="connsiteY10" fmla="*/ 7191 h 25458"/>
                  <a:gd name="connsiteX11" fmla="*/ 63720 w 108415"/>
                  <a:gd name="connsiteY11" fmla="*/ 611 h 25458"/>
                  <a:gd name="connsiteX12" fmla="*/ 45412 w 108415"/>
                  <a:gd name="connsiteY12" fmla="*/ -247 h 25458"/>
                  <a:gd name="connsiteX13" fmla="*/ 37212 w 108415"/>
                  <a:gd name="connsiteY13" fmla="*/ -247 h 25458"/>
                  <a:gd name="connsiteX14" fmla="*/ 29679 w 108415"/>
                  <a:gd name="connsiteY14" fmla="*/ -247 h 25458"/>
                  <a:gd name="connsiteX15" fmla="*/ 7080 w 108415"/>
                  <a:gd name="connsiteY15" fmla="*/ 2995 h 25458"/>
                  <a:gd name="connsiteX16" fmla="*/ -262 w 108415"/>
                  <a:gd name="connsiteY16" fmla="*/ 6523 h 25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08415" h="25458">
                    <a:moveTo>
                      <a:pt x="-262" y="6523"/>
                    </a:moveTo>
                    <a:lnTo>
                      <a:pt x="4315" y="8812"/>
                    </a:lnTo>
                    <a:cubicBezTo>
                      <a:pt x="7271" y="10051"/>
                      <a:pt x="11371" y="12149"/>
                      <a:pt x="16520" y="14056"/>
                    </a:cubicBezTo>
                    <a:cubicBezTo>
                      <a:pt x="22260" y="16326"/>
                      <a:pt x="28115" y="18299"/>
                      <a:pt x="34065" y="19968"/>
                    </a:cubicBezTo>
                    <a:lnTo>
                      <a:pt x="43600" y="22447"/>
                    </a:lnTo>
                    <a:lnTo>
                      <a:pt x="53898" y="24163"/>
                    </a:lnTo>
                    <a:cubicBezTo>
                      <a:pt x="57312" y="24697"/>
                      <a:pt x="60745" y="25050"/>
                      <a:pt x="64196" y="25212"/>
                    </a:cubicBezTo>
                    <a:cubicBezTo>
                      <a:pt x="67629" y="25212"/>
                      <a:pt x="70966" y="25212"/>
                      <a:pt x="73732" y="25212"/>
                    </a:cubicBezTo>
                    <a:cubicBezTo>
                      <a:pt x="79653" y="25041"/>
                      <a:pt x="85536" y="24211"/>
                      <a:pt x="91276" y="22733"/>
                    </a:cubicBezTo>
                    <a:cubicBezTo>
                      <a:pt x="95701" y="21551"/>
                      <a:pt x="99849" y="19510"/>
                      <a:pt x="103482" y="16726"/>
                    </a:cubicBezTo>
                    <a:cubicBezTo>
                      <a:pt x="106361" y="14380"/>
                      <a:pt x="108068" y="10900"/>
                      <a:pt x="108154" y="7191"/>
                    </a:cubicBezTo>
                    <a:cubicBezTo>
                      <a:pt x="93508" y="4006"/>
                      <a:pt x="78661" y="1803"/>
                      <a:pt x="63720" y="611"/>
                    </a:cubicBezTo>
                    <a:cubicBezTo>
                      <a:pt x="57140" y="39"/>
                      <a:pt x="51038" y="-56"/>
                      <a:pt x="45412" y="-247"/>
                    </a:cubicBezTo>
                    <a:lnTo>
                      <a:pt x="37212" y="-247"/>
                    </a:lnTo>
                    <a:lnTo>
                      <a:pt x="29679" y="-247"/>
                    </a:lnTo>
                    <a:cubicBezTo>
                      <a:pt x="22070" y="240"/>
                      <a:pt x="14518" y="1327"/>
                      <a:pt x="7080" y="2995"/>
                    </a:cubicBezTo>
                    <a:cubicBezTo>
                      <a:pt x="4563" y="4006"/>
                      <a:pt x="2103" y="5188"/>
                      <a:pt x="-262" y="6523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231" name="任意多边形: 形状 1230">
                <a:extLst>
                  <a:ext uri="{FF2B5EF4-FFF2-40B4-BE49-F238E27FC236}">
                    <a16:creationId xmlns:a16="http://schemas.microsoft.com/office/drawing/2014/main" id="{63108B2D-B2C2-5B57-A645-5083B3442AB8}"/>
                  </a:ext>
                </a:extLst>
              </p:cNvPr>
              <p:cNvSpPr/>
              <p:nvPr/>
            </p:nvSpPr>
            <p:spPr>
              <a:xfrm>
                <a:off x="1462096" y="2830308"/>
                <a:ext cx="78540" cy="30326"/>
              </a:xfrm>
              <a:custGeom>
                <a:avLst/>
                <a:gdLst>
                  <a:gd name="connsiteX0" fmla="*/ -262 w 100692"/>
                  <a:gd name="connsiteY0" fmla="*/ -17 h 38879"/>
                  <a:gd name="connsiteX1" fmla="*/ 3552 w 100692"/>
                  <a:gd name="connsiteY1" fmla="*/ 3130 h 38879"/>
                  <a:gd name="connsiteX2" fmla="*/ 13755 w 100692"/>
                  <a:gd name="connsiteY2" fmla="*/ 10949 h 38879"/>
                  <a:gd name="connsiteX3" fmla="*/ 46556 w 100692"/>
                  <a:gd name="connsiteY3" fmla="*/ 30019 h 38879"/>
                  <a:gd name="connsiteX4" fmla="*/ 56091 w 100692"/>
                  <a:gd name="connsiteY4" fmla="*/ 33547 h 38879"/>
                  <a:gd name="connsiteX5" fmla="*/ 65150 w 100692"/>
                  <a:gd name="connsiteY5" fmla="*/ 36312 h 38879"/>
                  <a:gd name="connsiteX6" fmla="*/ 81741 w 100692"/>
                  <a:gd name="connsiteY6" fmla="*/ 38601 h 38879"/>
                  <a:gd name="connsiteX7" fmla="*/ 94137 w 100692"/>
                  <a:gd name="connsiteY7" fmla="*/ 36408 h 38879"/>
                  <a:gd name="connsiteX8" fmla="*/ 100430 w 100692"/>
                  <a:gd name="connsiteY8" fmla="*/ 29161 h 38879"/>
                  <a:gd name="connsiteX9" fmla="*/ 60668 w 100692"/>
                  <a:gd name="connsiteY9" fmla="*/ 11330 h 38879"/>
                  <a:gd name="connsiteX10" fmla="*/ 29393 w 100692"/>
                  <a:gd name="connsiteY10" fmla="*/ 2462 h 38879"/>
                  <a:gd name="connsiteX11" fmla="*/ 17188 w 100692"/>
                  <a:gd name="connsiteY11" fmla="*/ 651 h 38879"/>
                  <a:gd name="connsiteX12" fmla="*/ 7653 w 100692"/>
                  <a:gd name="connsiteY12" fmla="*/ -112 h 38879"/>
                  <a:gd name="connsiteX13" fmla="*/ -262 w 100692"/>
                  <a:gd name="connsiteY13" fmla="*/ -17 h 388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0692" h="38879">
                    <a:moveTo>
                      <a:pt x="-262" y="-17"/>
                    </a:moveTo>
                    <a:lnTo>
                      <a:pt x="3552" y="3130"/>
                    </a:lnTo>
                    <a:cubicBezTo>
                      <a:pt x="6804" y="5924"/>
                      <a:pt x="10217" y="8527"/>
                      <a:pt x="13755" y="10949"/>
                    </a:cubicBezTo>
                    <a:cubicBezTo>
                      <a:pt x="24044" y="18348"/>
                      <a:pt x="35028" y="24737"/>
                      <a:pt x="46556" y="30019"/>
                    </a:cubicBezTo>
                    <a:cubicBezTo>
                      <a:pt x="49665" y="31383"/>
                      <a:pt x="52849" y="32565"/>
                      <a:pt x="56091" y="33547"/>
                    </a:cubicBezTo>
                    <a:cubicBezTo>
                      <a:pt x="59057" y="34644"/>
                      <a:pt x="62079" y="35569"/>
                      <a:pt x="65150" y="36312"/>
                    </a:cubicBezTo>
                    <a:cubicBezTo>
                      <a:pt x="70576" y="37704"/>
                      <a:pt x="76144" y="38477"/>
                      <a:pt x="81741" y="38601"/>
                    </a:cubicBezTo>
                    <a:cubicBezTo>
                      <a:pt x="85984" y="38801"/>
                      <a:pt x="90218" y="38048"/>
                      <a:pt x="94137" y="36408"/>
                    </a:cubicBezTo>
                    <a:cubicBezTo>
                      <a:pt x="97226" y="35073"/>
                      <a:pt x="99544" y="32412"/>
                      <a:pt x="100430" y="29161"/>
                    </a:cubicBezTo>
                    <a:cubicBezTo>
                      <a:pt x="87615" y="22286"/>
                      <a:pt x="74323" y="16327"/>
                      <a:pt x="60668" y="11330"/>
                    </a:cubicBezTo>
                    <a:cubicBezTo>
                      <a:pt x="50485" y="7573"/>
                      <a:pt x="40034" y="4608"/>
                      <a:pt x="29393" y="2462"/>
                    </a:cubicBezTo>
                    <a:cubicBezTo>
                      <a:pt x="25359" y="1642"/>
                      <a:pt x="21288" y="1032"/>
                      <a:pt x="17188" y="651"/>
                    </a:cubicBezTo>
                    <a:cubicBezTo>
                      <a:pt x="13564" y="174"/>
                      <a:pt x="10513" y="-17"/>
                      <a:pt x="7653" y="-112"/>
                    </a:cubicBezTo>
                    <a:cubicBezTo>
                      <a:pt x="5021" y="-322"/>
                      <a:pt x="2370" y="-284"/>
                      <a:pt x="-262" y="-1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232" name="任意多边形: 形状 1231">
                <a:extLst>
                  <a:ext uri="{FF2B5EF4-FFF2-40B4-BE49-F238E27FC236}">
                    <a16:creationId xmlns:a16="http://schemas.microsoft.com/office/drawing/2014/main" id="{0B6E4DEA-52C2-90FA-9851-3282954F65D0}"/>
                  </a:ext>
                </a:extLst>
              </p:cNvPr>
              <p:cNvSpPr/>
              <p:nvPr/>
            </p:nvSpPr>
            <p:spPr>
              <a:xfrm>
                <a:off x="1431231" y="2778946"/>
                <a:ext cx="67830" cy="44577"/>
              </a:xfrm>
              <a:custGeom>
                <a:avLst/>
                <a:gdLst>
                  <a:gd name="connsiteX0" fmla="*/ -262 w 86961"/>
                  <a:gd name="connsiteY0" fmla="*/ -247 h 57150"/>
                  <a:gd name="connsiteX1" fmla="*/ 2599 w 86961"/>
                  <a:gd name="connsiteY1" fmla="*/ 3663 h 57150"/>
                  <a:gd name="connsiteX2" fmla="*/ 10608 w 86961"/>
                  <a:gd name="connsiteY2" fmla="*/ 13198 h 57150"/>
                  <a:gd name="connsiteX3" fmla="*/ 16043 w 86961"/>
                  <a:gd name="connsiteY3" fmla="*/ 19396 h 57150"/>
                  <a:gd name="connsiteX4" fmla="*/ 22527 w 86961"/>
                  <a:gd name="connsiteY4" fmla="*/ 25785 h 57150"/>
                  <a:gd name="connsiteX5" fmla="*/ 37116 w 86961"/>
                  <a:gd name="connsiteY5" fmla="*/ 38657 h 57150"/>
                  <a:gd name="connsiteX6" fmla="*/ 52754 w 86961"/>
                  <a:gd name="connsiteY6" fmla="*/ 49051 h 57150"/>
                  <a:gd name="connsiteX7" fmla="*/ 67629 w 86961"/>
                  <a:gd name="connsiteY7" fmla="*/ 55535 h 57150"/>
                  <a:gd name="connsiteX8" fmla="*/ 86699 w 86961"/>
                  <a:gd name="connsiteY8" fmla="*/ 51720 h 57150"/>
                  <a:gd name="connsiteX9" fmla="*/ 53612 w 86961"/>
                  <a:gd name="connsiteY9" fmla="*/ 25022 h 57150"/>
                  <a:gd name="connsiteX10" fmla="*/ 39309 w 86961"/>
                  <a:gd name="connsiteY10" fmla="*/ 15486 h 57150"/>
                  <a:gd name="connsiteX11" fmla="*/ 26532 w 86961"/>
                  <a:gd name="connsiteY11" fmla="*/ 8716 h 57150"/>
                  <a:gd name="connsiteX12" fmla="*/ 7462 w 86961"/>
                  <a:gd name="connsiteY12" fmla="*/ 1088 h 57150"/>
                  <a:gd name="connsiteX13" fmla="*/ -262 w 86961"/>
                  <a:gd name="connsiteY13" fmla="*/ -247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6961" h="57150">
                    <a:moveTo>
                      <a:pt x="-262" y="-247"/>
                    </a:moveTo>
                    <a:lnTo>
                      <a:pt x="2599" y="3663"/>
                    </a:lnTo>
                    <a:cubicBezTo>
                      <a:pt x="4410" y="6142"/>
                      <a:pt x="7176" y="9479"/>
                      <a:pt x="10608" y="13198"/>
                    </a:cubicBezTo>
                    <a:lnTo>
                      <a:pt x="16043" y="19396"/>
                    </a:lnTo>
                    <a:lnTo>
                      <a:pt x="22527" y="25785"/>
                    </a:lnTo>
                    <a:cubicBezTo>
                      <a:pt x="27123" y="30371"/>
                      <a:pt x="31996" y="34671"/>
                      <a:pt x="37116" y="38657"/>
                    </a:cubicBezTo>
                    <a:cubicBezTo>
                      <a:pt x="42093" y="42462"/>
                      <a:pt x="47319" y="45932"/>
                      <a:pt x="52754" y="49051"/>
                    </a:cubicBezTo>
                    <a:cubicBezTo>
                      <a:pt x="57455" y="51768"/>
                      <a:pt x="62442" y="53942"/>
                      <a:pt x="67629" y="55535"/>
                    </a:cubicBezTo>
                    <a:cubicBezTo>
                      <a:pt x="77164" y="58013"/>
                      <a:pt x="83648" y="57346"/>
                      <a:pt x="86699" y="51720"/>
                    </a:cubicBezTo>
                    <a:cubicBezTo>
                      <a:pt x="76354" y="42004"/>
                      <a:pt x="65293" y="33079"/>
                      <a:pt x="53612" y="25022"/>
                    </a:cubicBezTo>
                    <a:cubicBezTo>
                      <a:pt x="48749" y="21398"/>
                      <a:pt x="44077" y="18538"/>
                      <a:pt x="39309" y="15486"/>
                    </a:cubicBezTo>
                    <a:cubicBezTo>
                      <a:pt x="34542" y="12435"/>
                      <a:pt x="30537" y="10624"/>
                      <a:pt x="26532" y="8716"/>
                    </a:cubicBezTo>
                    <a:cubicBezTo>
                      <a:pt x="20401" y="5646"/>
                      <a:pt x="14022" y="3091"/>
                      <a:pt x="7462" y="1088"/>
                    </a:cubicBezTo>
                    <a:cubicBezTo>
                      <a:pt x="4925" y="459"/>
                      <a:pt x="2341" y="11"/>
                      <a:pt x="-262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233" name="任意多边形: 形状 1232">
                <a:extLst>
                  <a:ext uri="{FF2B5EF4-FFF2-40B4-BE49-F238E27FC236}">
                    <a16:creationId xmlns:a16="http://schemas.microsoft.com/office/drawing/2014/main" id="{5AF5764C-B1C1-8769-0E0D-6FC5C1BA2638}"/>
                  </a:ext>
                </a:extLst>
              </p:cNvPr>
              <p:cNvSpPr/>
              <p:nvPr/>
            </p:nvSpPr>
            <p:spPr>
              <a:xfrm>
                <a:off x="1411447" y="2720785"/>
                <a:ext cx="53996" cy="56506"/>
              </a:xfrm>
              <a:custGeom>
                <a:avLst/>
                <a:gdLst>
                  <a:gd name="connsiteX0" fmla="*/ -262 w 69225"/>
                  <a:gd name="connsiteY0" fmla="*/ -247 h 72444"/>
                  <a:gd name="connsiteX1" fmla="*/ -262 w 69225"/>
                  <a:gd name="connsiteY1" fmla="*/ 897 h 72444"/>
                  <a:gd name="connsiteX2" fmla="*/ 1168 w 69225"/>
                  <a:gd name="connsiteY2" fmla="*/ 3949 h 72444"/>
                  <a:gd name="connsiteX3" fmla="*/ 6699 w 69225"/>
                  <a:gd name="connsiteY3" fmla="*/ 14819 h 72444"/>
                  <a:gd name="connsiteX4" fmla="*/ 15185 w 69225"/>
                  <a:gd name="connsiteY4" fmla="*/ 29408 h 72444"/>
                  <a:gd name="connsiteX5" fmla="*/ 26151 w 69225"/>
                  <a:gd name="connsiteY5" fmla="*/ 44760 h 72444"/>
                  <a:gd name="connsiteX6" fmla="*/ 38547 w 69225"/>
                  <a:gd name="connsiteY6" fmla="*/ 58395 h 72444"/>
                  <a:gd name="connsiteX7" fmla="*/ 50847 w 69225"/>
                  <a:gd name="connsiteY7" fmla="*/ 67930 h 72444"/>
                  <a:gd name="connsiteX8" fmla="*/ 68964 w 69225"/>
                  <a:gd name="connsiteY8" fmla="*/ 69456 h 72444"/>
                  <a:gd name="connsiteX9" fmla="*/ 43791 w 69225"/>
                  <a:gd name="connsiteY9" fmla="*/ 36369 h 72444"/>
                  <a:gd name="connsiteX10" fmla="*/ 32349 w 69225"/>
                  <a:gd name="connsiteY10" fmla="*/ 24259 h 72444"/>
                  <a:gd name="connsiteX11" fmla="*/ 21955 w 69225"/>
                  <a:gd name="connsiteY11" fmla="*/ 14724 h 72444"/>
                  <a:gd name="connsiteX12" fmla="*/ 5745 w 69225"/>
                  <a:gd name="connsiteY12" fmla="*/ 2995 h 72444"/>
                  <a:gd name="connsiteX13" fmla="*/ 978 w 69225"/>
                  <a:gd name="connsiteY13" fmla="*/ 325 h 7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9225" h="72444">
                    <a:moveTo>
                      <a:pt x="-262" y="-247"/>
                    </a:moveTo>
                    <a:lnTo>
                      <a:pt x="-262" y="897"/>
                    </a:lnTo>
                    <a:cubicBezTo>
                      <a:pt x="-262" y="1565"/>
                      <a:pt x="501" y="2709"/>
                      <a:pt x="1168" y="3949"/>
                    </a:cubicBezTo>
                    <a:cubicBezTo>
                      <a:pt x="1836" y="5188"/>
                      <a:pt x="4315" y="10433"/>
                      <a:pt x="6699" y="14819"/>
                    </a:cubicBezTo>
                    <a:cubicBezTo>
                      <a:pt x="9083" y="19205"/>
                      <a:pt x="12039" y="24354"/>
                      <a:pt x="15185" y="29408"/>
                    </a:cubicBezTo>
                    <a:cubicBezTo>
                      <a:pt x="18332" y="34462"/>
                      <a:pt x="22337" y="39706"/>
                      <a:pt x="26151" y="44760"/>
                    </a:cubicBezTo>
                    <a:cubicBezTo>
                      <a:pt x="30041" y="49518"/>
                      <a:pt x="34179" y="54076"/>
                      <a:pt x="38547" y="58395"/>
                    </a:cubicBezTo>
                    <a:cubicBezTo>
                      <a:pt x="42322" y="61980"/>
                      <a:pt x="46442" y="65165"/>
                      <a:pt x="50847" y="67930"/>
                    </a:cubicBezTo>
                    <a:cubicBezTo>
                      <a:pt x="58761" y="72698"/>
                      <a:pt x="65245" y="73842"/>
                      <a:pt x="68964" y="69456"/>
                    </a:cubicBezTo>
                    <a:cubicBezTo>
                      <a:pt x="61393" y="57823"/>
                      <a:pt x="52983" y="46762"/>
                      <a:pt x="43791" y="36369"/>
                    </a:cubicBezTo>
                    <a:cubicBezTo>
                      <a:pt x="39881" y="31887"/>
                      <a:pt x="36163" y="27882"/>
                      <a:pt x="32349" y="24259"/>
                    </a:cubicBezTo>
                    <a:cubicBezTo>
                      <a:pt x="29088" y="20865"/>
                      <a:pt x="25617" y="17680"/>
                      <a:pt x="21955" y="14724"/>
                    </a:cubicBezTo>
                    <a:cubicBezTo>
                      <a:pt x="16863" y="10395"/>
                      <a:pt x="11447" y="6476"/>
                      <a:pt x="5745" y="2995"/>
                    </a:cubicBezTo>
                    <a:lnTo>
                      <a:pt x="978" y="325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234" name="任意多边形: 形状 1233">
                <a:extLst>
                  <a:ext uri="{FF2B5EF4-FFF2-40B4-BE49-F238E27FC236}">
                    <a16:creationId xmlns:a16="http://schemas.microsoft.com/office/drawing/2014/main" id="{6EA07B0B-268C-7DF0-AEB2-62DBF12110FB}"/>
                  </a:ext>
                </a:extLst>
              </p:cNvPr>
              <p:cNvSpPr/>
              <p:nvPr/>
            </p:nvSpPr>
            <p:spPr>
              <a:xfrm>
                <a:off x="1403341" y="2659426"/>
                <a:ext cx="39270" cy="64413"/>
              </a:xfrm>
              <a:custGeom>
                <a:avLst/>
                <a:gdLst>
                  <a:gd name="connsiteX0" fmla="*/ -262 w 50346"/>
                  <a:gd name="connsiteY0" fmla="*/ -247 h 82581"/>
                  <a:gd name="connsiteX1" fmla="*/ 787 w 50346"/>
                  <a:gd name="connsiteY1" fmla="*/ 4140 h 82581"/>
                  <a:gd name="connsiteX2" fmla="*/ 3743 w 50346"/>
                  <a:gd name="connsiteY2" fmla="*/ 15296 h 82581"/>
                  <a:gd name="connsiteX3" fmla="*/ 8796 w 50346"/>
                  <a:gd name="connsiteY3" fmla="*/ 30648 h 82581"/>
                  <a:gd name="connsiteX4" fmla="*/ 15948 w 50346"/>
                  <a:gd name="connsiteY4" fmla="*/ 47430 h 82581"/>
                  <a:gd name="connsiteX5" fmla="*/ 33874 w 50346"/>
                  <a:gd name="connsiteY5" fmla="*/ 75082 h 82581"/>
                  <a:gd name="connsiteX6" fmla="*/ 50084 w 50346"/>
                  <a:gd name="connsiteY6" fmla="*/ 81089 h 82581"/>
                  <a:gd name="connsiteX7" fmla="*/ 45984 w 50346"/>
                  <a:gd name="connsiteY7" fmla="*/ 70696 h 82581"/>
                  <a:gd name="connsiteX8" fmla="*/ 41884 w 50346"/>
                  <a:gd name="connsiteY8" fmla="*/ 61160 h 82581"/>
                  <a:gd name="connsiteX9" fmla="*/ 33684 w 50346"/>
                  <a:gd name="connsiteY9" fmla="*/ 44378 h 82581"/>
                  <a:gd name="connsiteX10" fmla="*/ 17760 w 50346"/>
                  <a:gd name="connsiteY10" fmla="*/ 19491 h 82581"/>
                  <a:gd name="connsiteX11" fmla="*/ 10704 w 50346"/>
                  <a:gd name="connsiteY11" fmla="*/ 10814 h 82581"/>
                  <a:gd name="connsiteX12" fmla="*/ 5078 w 50346"/>
                  <a:gd name="connsiteY12" fmla="*/ 4807 h 82581"/>
                  <a:gd name="connsiteX13" fmla="*/ -262 w 50346"/>
                  <a:gd name="connsiteY13" fmla="*/ -247 h 82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0346" h="82581">
                    <a:moveTo>
                      <a:pt x="-262" y="-247"/>
                    </a:moveTo>
                    <a:lnTo>
                      <a:pt x="787" y="4140"/>
                    </a:lnTo>
                    <a:cubicBezTo>
                      <a:pt x="1454" y="6810"/>
                      <a:pt x="2217" y="10719"/>
                      <a:pt x="3743" y="15296"/>
                    </a:cubicBezTo>
                    <a:cubicBezTo>
                      <a:pt x="5268" y="19873"/>
                      <a:pt x="6794" y="24831"/>
                      <a:pt x="8796" y="30648"/>
                    </a:cubicBezTo>
                    <a:cubicBezTo>
                      <a:pt x="10799" y="36464"/>
                      <a:pt x="13183" y="41899"/>
                      <a:pt x="15948" y="47430"/>
                    </a:cubicBezTo>
                    <a:cubicBezTo>
                      <a:pt x="20534" y="57480"/>
                      <a:pt x="26580" y="66796"/>
                      <a:pt x="33874" y="75082"/>
                    </a:cubicBezTo>
                    <a:cubicBezTo>
                      <a:pt x="40167" y="81375"/>
                      <a:pt x="45889" y="84140"/>
                      <a:pt x="50084" y="81089"/>
                    </a:cubicBezTo>
                    <a:cubicBezTo>
                      <a:pt x="48845" y="77465"/>
                      <a:pt x="47414" y="74033"/>
                      <a:pt x="45984" y="70696"/>
                    </a:cubicBezTo>
                    <a:cubicBezTo>
                      <a:pt x="44554" y="67358"/>
                      <a:pt x="43314" y="64212"/>
                      <a:pt x="41884" y="61160"/>
                    </a:cubicBezTo>
                    <a:cubicBezTo>
                      <a:pt x="39023" y="55058"/>
                      <a:pt x="36449" y="49432"/>
                      <a:pt x="33684" y="44378"/>
                    </a:cubicBezTo>
                    <a:cubicBezTo>
                      <a:pt x="28935" y="35739"/>
                      <a:pt x="23614" y="27425"/>
                      <a:pt x="17760" y="19491"/>
                    </a:cubicBezTo>
                    <a:cubicBezTo>
                      <a:pt x="15281" y="16154"/>
                      <a:pt x="12801" y="13293"/>
                      <a:pt x="10704" y="10814"/>
                    </a:cubicBezTo>
                    <a:cubicBezTo>
                      <a:pt x="8606" y="8335"/>
                      <a:pt x="6699" y="6333"/>
                      <a:pt x="5078" y="4807"/>
                    </a:cubicBezTo>
                    <a:cubicBezTo>
                      <a:pt x="3419" y="2995"/>
                      <a:pt x="1636" y="1307"/>
                      <a:pt x="-262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235" name="任意多边形: 形状 1234">
                <a:extLst>
                  <a:ext uri="{FF2B5EF4-FFF2-40B4-BE49-F238E27FC236}">
                    <a16:creationId xmlns:a16="http://schemas.microsoft.com/office/drawing/2014/main" id="{8F717C8B-4A64-4CF5-DF60-97562ECCEEC2}"/>
                  </a:ext>
                </a:extLst>
              </p:cNvPr>
              <p:cNvSpPr/>
              <p:nvPr/>
            </p:nvSpPr>
            <p:spPr>
              <a:xfrm>
                <a:off x="1407431" y="2598141"/>
                <a:ext cx="23799" cy="67646"/>
              </a:xfrm>
              <a:custGeom>
                <a:avLst/>
                <a:gdLst>
                  <a:gd name="connsiteX0" fmla="*/ -262 w 30512"/>
                  <a:gd name="connsiteY0" fmla="*/ -247 h 86726"/>
                  <a:gd name="connsiteX1" fmla="*/ -262 w 30512"/>
                  <a:gd name="connsiteY1" fmla="*/ 3949 h 86726"/>
                  <a:gd name="connsiteX2" fmla="*/ 501 w 30512"/>
                  <a:gd name="connsiteY2" fmla="*/ 14819 h 86726"/>
                  <a:gd name="connsiteX3" fmla="*/ 2313 w 30512"/>
                  <a:gd name="connsiteY3" fmla="*/ 29980 h 86726"/>
                  <a:gd name="connsiteX4" fmla="*/ 3743 w 30512"/>
                  <a:gd name="connsiteY4" fmla="*/ 38371 h 86726"/>
                  <a:gd name="connsiteX5" fmla="*/ 5650 w 30512"/>
                  <a:gd name="connsiteY5" fmla="*/ 46953 h 86726"/>
                  <a:gd name="connsiteX6" fmla="*/ 7843 w 30512"/>
                  <a:gd name="connsiteY6" fmla="*/ 55248 h 86726"/>
                  <a:gd name="connsiteX7" fmla="*/ 10608 w 30512"/>
                  <a:gd name="connsiteY7" fmla="*/ 63163 h 86726"/>
                  <a:gd name="connsiteX8" fmla="*/ 16711 w 30512"/>
                  <a:gd name="connsiteY8" fmla="*/ 76512 h 86726"/>
                  <a:gd name="connsiteX9" fmla="*/ 30251 w 30512"/>
                  <a:gd name="connsiteY9" fmla="*/ 86047 h 86726"/>
                  <a:gd name="connsiteX10" fmla="*/ 12515 w 30512"/>
                  <a:gd name="connsiteY10" fmla="*/ 21494 h 86726"/>
                  <a:gd name="connsiteX11" fmla="*/ 3648 w 30512"/>
                  <a:gd name="connsiteY11" fmla="*/ 4998 h 86726"/>
                  <a:gd name="connsiteX12" fmla="*/ 692 w 30512"/>
                  <a:gd name="connsiteY12" fmla="*/ 897 h 867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0512" h="86726">
                    <a:moveTo>
                      <a:pt x="-262" y="-247"/>
                    </a:moveTo>
                    <a:cubicBezTo>
                      <a:pt x="-262" y="-247"/>
                      <a:pt x="-262" y="1279"/>
                      <a:pt x="-262" y="3949"/>
                    </a:cubicBezTo>
                    <a:cubicBezTo>
                      <a:pt x="-262" y="6619"/>
                      <a:pt x="-262" y="10337"/>
                      <a:pt x="501" y="14819"/>
                    </a:cubicBezTo>
                    <a:cubicBezTo>
                      <a:pt x="1264" y="19300"/>
                      <a:pt x="1455" y="24354"/>
                      <a:pt x="2313" y="29980"/>
                    </a:cubicBezTo>
                    <a:cubicBezTo>
                      <a:pt x="2789" y="32745"/>
                      <a:pt x="3171" y="35606"/>
                      <a:pt x="3743" y="38371"/>
                    </a:cubicBezTo>
                    <a:cubicBezTo>
                      <a:pt x="4315" y="41136"/>
                      <a:pt x="4983" y="44092"/>
                      <a:pt x="5650" y="46953"/>
                    </a:cubicBezTo>
                    <a:cubicBezTo>
                      <a:pt x="6317" y="49813"/>
                      <a:pt x="7080" y="52579"/>
                      <a:pt x="7843" y="55248"/>
                    </a:cubicBezTo>
                    <a:cubicBezTo>
                      <a:pt x="8606" y="57918"/>
                      <a:pt x="9655" y="60683"/>
                      <a:pt x="10608" y="63163"/>
                    </a:cubicBezTo>
                    <a:cubicBezTo>
                      <a:pt x="12229" y="67787"/>
                      <a:pt x="14270" y="72259"/>
                      <a:pt x="16711" y="76512"/>
                    </a:cubicBezTo>
                    <a:cubicBezTo>
                      <a:pt x="21192" y="83854"/>
                      <a:pt x="25769" y="87859"/>
                      <a:pt x="30251" y="86047"/>
                    </a:cubicBezTo>
                    <a:cubicBezTo>
                      <a:pt x="27543" y="63773"/>
                      <a:pt x="21574" y="42023"/>
                      <a:pt x="12515" y="21494"/>
                    </a:cubicBezTo>
                    <a:cubicBezTo>
                      <a:pt x="9979" y="15782"/>
                      <a:pt x="7013" y="10271"/>
                      <a:pt x="3648" y="4998"/>
                    </a:cubicBezTo>
                    <a:cubicBezTo>
                      <a:pt x="2732" y="3577"/>
                      <a:pt x="1750" y="2213"/>
                      <a:pt x="692" y="89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236" name="任意多边形: 形状 1235">
                <a:extLst>
                  <a:ext uri="{FF2B5EF4-FFF2-40B4-BE49-F238E27FC236}">
                    <a16:creationId xmlns:a16="http://schemas.microsoft.com/office/drawing/2014/main" id="{1FE6F1F8-5CC1-759A-8997-7C4FEE880DB2}"/>
                  </a:ext>
                </a:extLst>
              </p:cNvPr>
              <p:cNvSpPr/>
              <p:nvPr/>
            </p:nvSpPr>
            <p:spPr>
              <a:xfrm>
                <a:off x="1420686" y="2539757"/>
                <a:ext cx="12195" cy="67383"/>
              </a:xfrm>
              <a:custGeom>
                <a:avLst/>
                <a:gdLst>
                  <a:gd name="connsiteX0" fmla="*/ 3054 w 15634"/>
                  <a:gd name="connsiteY0" fmla="*/ -247 h 86389"/>
                  <a:gd name="connsiteX1" fmla="*/ 1052 w 15634"/>
                  <a:gd name="connsiteY1" fmla="*/ 13580 h 86389"/>
                  <a:gd name="connsiteX2" fmla="*/ -92 w 15634"/>
                  <a:gd name="connsiteY2" fmla="*/ 27691 h 86389"/>
                  <a:gd name="connsiteX3" fmla="*/ -92 w 15634"/>
                  <a:gd name="connsiteY3" fmla="*/ 43902 h 86389"/>
                  <a:gd name="connsiteX4" fmla="*/ 4389 w 15634"/>
                  <a:gd name="connsiteY4" fmla="*/ 73461 h 86389"/>
                  <a:gd name="connsiteX5" fmla="*/ 8775 w 15634"/>
                  <a:gd name="connsiteY5" fmla="*/ 82996 h 86389"/>
                  <a:gd name="connsiteX6" fmla="*/ 14687 w 15634"/>
                  <a:gd name="connsiteY6" fmla="*/ 86143 h 86389"/>
                  <a:gd name="connsiteX7" fmla="*/ 15355 w 15634"/>
                  <a:gd name="connsiteY7" fmla="*/ 67072 h 86389"/>
                  <a:gd name="connsiteX8" fmla="*/ 14783 w 15634"/>
                  <a:gd name="connsiteY8" fmla="*/ 50290 h 86389"/>
                  <a:gd name="connsiteX9" fmla="*/ 13066 w 15634"/>
                  <a:gd name="connsiteY9" fmla="*/ 35701 h 86389"/>
                  <a:gd name="connsiteX10" fmla="*/ 10873 w 15634"/>
                  <a:gd name="connsiteY10" fmla="*/ 23496 h 86389"/>
                  <a:gd name="connsiteX11" fmla="*/ 5819 w 15634"/>
                  <a:gd name="connsiteY11" fmla="*/ 6428 h 86389"/>
                  <a:gd name="connsiteX12" fmla="*/ 3054 w 15634"/>
                  <a:gd name="connsiteY12" fmla="*/ -247 h 863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5634" h="86389">
                    <a:moveTo>
                      <a:pt x="3054" y="-247"/>
                    </a:moveTo>
                    <a:cubicBezTo>
                      <a:pt x="3054" y="-247"/>
                      <a:pt x="2101" y="5284"/>
                      <a:pt x="1052" y="13580"/>
                    </a:cubicBezTo>
                    <a:cubicBezTo>
                      <a:pt x="1052" y="17775"/>
                      <a:pt x="289" y="22543"/>
                      <a:pt x="-92" y="27691"/>
                    </a:cubicBezTo>
                    <a:cubicBezTo>
                      <a:pt x="-474" y="32841"/>
                      <a:pt x="-92" y="38466"/>
                      <a:pt x="-92" y="43902"/>
                    </a:cubicBezTo>
                    <a:cubicBezTo>
                      <a:pt x="89" y="53913"/>
                      <a:pt x="1595" y="63849"/>
                      <a:pt x="4389" y="73461"/>
                    </a:cubicBezTo>
                    <a:cubicBezTo>
                      <a:pt x="5247" y="76884"/>
                      <a:pt x="6735" y="80116"/>
                      <a:pt x="8775" y="82996"/>
                    </a:cubicBezTo>
                    <a:cubicBezTo>
                      <a:pt x="10091" y="84970"/>
                      <a:pt x="12313" y="86152"/>
                      <a:pt x="14687" y="86143"/>
                    </a:cubicBezTo>
                    <a:cubicBezTo>
                      <a:pt x="15164" y="79277"/>
                      <a:pt x="15450" y="72889"/>
                      <a:pt x="15355" y="67072"/>
                    </a:cubicBezTo>
                    <a:cubicBezTo>
                      <a:pt x="15259" y="61256"/>
                      <a:pt x="15355" y="55439"/>
                      <a:pt x="14783" y="50290"/>
                    </a:cubicBezTo>
                    <a:cubicBezTo>
                      <a:pt x="14210" y="45141"/>
                      <a:pt x="13829" y="40183"/>
                      <a:pt x="13066" y="35701"/>
                    </a:cubicBezTo>
                    <a:cubicBezTo>
                      <a:pt x="12303" y="31220"/>
                      <a:pt x="11731" y="27215"/>
                      <a:pt x="10873" y="23496"/>
                    </a:cubicBezTo>
                    <a:cubicBezTo>
                      <a:pt x="9529" y="17708"/>
                      <a:pt x="7841" y="12006"/>
                      <a:pt x="5819" y="6428"/>
                    </a:cubicBezTo>
                    <a:cubicBezTo>
                      <a:pt x="5038" y="4149"/>
                      <a:pt x="4112" y="1918"/>
                      <a:pt x="3054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237" name="任意多边形: 形状 1236">
                <a:extLst>
                  <a:ext uri="{FF2B5EF4-FFF2-40B4-BE49-F238E27FC236}">
                    <a16:creationId xmlns:a16="http://schemas.microsoft.com/office/drawing/2014/main" id="{BE753980-D100-FA8E-E800-04355B0FF94E}"/>
                  </a:ext>
                </a:extLst>
              </p:cNvPr>
              <p:cNvSpPr/>
              <p:nvPr/>
            </p:nvSpPr>
            <p:spPr>
              <a:xfrm>
                <a:off x="1439778" y="2487471"/>
                <a:ext cx="12277" cy="62623"/>
              </a:xfrm>
              <a:custGeom>
                <a:avLst/>
                <a:gdLst>
                  <a:gd name="connsiteX0" fmla="*/ 12904 w 15740"/>
                  <a:gd name="connsiteY0" fmla="*/ -247 h 80286"/>
                  <a:gd name="connsiteX1" fmla="*/ 11569 w 15740"/>
                  <a:gd name="connsiteY1" fmla="*/ 2995 h 80286"/>
                  <a:gd name="connsiteX2" fmla="*/ 8613 w 15740"/>
                  <a:gd name="connsiteY2" fmla="*/ 11672 h 80286"/>
                  <a:gd name="connsiteX3" fmla="*/ 4989 w 15740"/>
                  <a:gd name="connsiteY3" fmla="*/ 24068 h 80286"/>
                  <a:gd name="connsiteX4" fmla="*/ 1843 w 15740"/>
                  <a:gd name="connsiteY4" fmla="*/ 38562 h 80286"/>
                  <a:gd name="connsiteX5" fmla="*/ 31 w 15740"/>
                  <a:gd name="connsiteY5" fmla="*/ 53151 h 80286"/>
                  <a:gd name="connsiteX6" fmla="*/ 31 w 15740"/>
                  <a:gd name="connsiteY6" fmla="*/ 66214 h 80286"/>
                  <a:gd name="connsiteX7" fmla="*/ 6992 w 15740"/>
                  <a:gd name="connsiteY7" fmla="*/ 80040 h 80286"/>
                  <a:gd name="connsiteX8" fmla="*/ 15478 w 15740"/>
                  <a:gd name="connsiteY8" fmla="*/ 22352 h 80286"/>
                  <a:gd name="connsiteX9" fmla="*/ 13953 w 15740"/>
                  <a:gd name="connsiteY9" fmla="*/ 5761 h 80286"/>
                  <a:gd name="connsiteX10" fmla="*/ 12904 w 15740"/>
                  <a:gd name="connsiteY10" fmla="*/ -247 h 802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5740" h="80286">
                    <a:moveTo>
                      <a:pt x="12904" y="-247"/>
                    </a:moveTo>
                    <a:lnTo>
                      <a:pt x="11569" y="2995"/>
                    </a:lnTo>
                    <a:cubicBezTo>
                      <a:pt x="10806" y="4998"/>
                      <a:pt x="9757" y="7954"/>
                      <a:pt x="8613" y="11672"/>
                    </a:cubicBezTo>
                    <a:cubicBezTo>
                      <a:pt x="7469" y="15391"/>
                      <a:pt x="6134" y="19491"/>
                      <a:pt x="4989" y="24068"/>
                    </a:cubicBezTo>
                    <a:cubicBezTo>
                      <a:pt x="3845" y="28645"/>
                      <a:pt x="2701" y="33603"/>
                      <a:pt x="1843" y="38562"/>
                    </a:cubicBezTo>
                    <a:cubicBezTo>
                      <a:pt x="985" y="43520"/>
                      <a:pt x="413" y="48097"/>
                      <a:pt x="31" y="53151"/>
                    </a:cubicBezTo>
                    <a:cubicBezTo>
                      <a:pt x="-360" y="57499"/>
                      <a:pt x="-360" y="61866"/>
                      <a:pt x="31" y="66214"/>
                    </a:cubicBezTo>
                    <a:cubicBezTo>
                      <a:pt x="699" y="73842"/>
                      <a:pt x="3083" y="79182"/>
                      <a:pt x="6992" y="80040"/>
                    </a:cubicBezTo>
                    <a:cubicBezTo>
                      <a:pt x="12637" y="61332"/>
                      <a:pt x="15497" y="41890"/>
                      <a:pt x="15478" y="22352"/>
                    </a:cubicBezTo>
                    <a:cubicBezTo>
                      <a:pt x="15316" y="16793"/>
                      <a:pt x="14801" y="11253"/>
                      <a:pt x="13953" y="5761"/>
                    </a:cubicBezTo>
                    <a:cubicBezTo>
                      <a:pt x="13752" y="3739"/>
                      <a:pt x="13400" y="1727"/>
                      <a:pt x="12904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238" name="任意多边形: 形状 1237">
                <a:extLst>
                  <a:ext uri="{FF2B5EF4-FFF2-40B4-BE49-F238E27FC236}">
                    <a16:creationId xmlns:a16="http://schemas.microsoft.com/office/drawing/2014/main" id="{87D43D7B-35E5-A438-01C2-1F91B7CEFC72}"/>
                  </a:ext>
                </a:extLst>
              </p:cNvPr>
              <p:cNvSpPr/>
              <p:nvPr/>
            </p:nvSpPr>
            <p:spPr>
              <a:xfrm>
                <a:off x="1467359" y="2443739"/>
                <a:ext cx="18598" cy="54963"/>
              </a:xfrm>
              <a:custGeom>
                <a:avLst/>
                <a:gdLst>
                  <a:gd name="connsiteX0" fmla="*/ 23408 w 23844"/>
                  <a:gd name="connsiteY0" fmla="*/ -247 h 70465"/>
                  <a:gd name="connsiteX1" fmla="*/ 21692 w 23844"/>
                  <a:gd name="connsiteY1" fmla="*/ 2328 h 70465"/>
                  <a:gd name="connsiteX2" fmla="*/ 17591 w 23844"/>
                  <a:gd name="connsiteY2" fmla="*/ 9479 h 70465"/>
                  <a:gd name="connsiteX3" fmla="*/ 6626 w 23844"/>
                  <a:gd name="connsiteY3" fmla="*/ 31792 h 70465"/>
                  <a:gd name="connsiteX4" fmla="*/ 2335 w 23844"/>
                  <a:gd name="connsiteY4" fmla="*/ 44474 h 70465"/>
                  <a:gd name="connsiteX5" fmla="*/ 46 w 23844"/>
                  <a:gd name="connsiteY5" fmla="*/ 56011 h 70465"/>
                  <a:gd name="connsiteX6" fmla="*/ 3575 w 23844"/>
                  <a:gd name="connsiteY6" fmla="*/ 70219 h 70465"/>
                  <a:gd name="connsiteX7" fmla="*/ 21882 w 23844"/>
                  <a:gd name="connsiteY7" fmla="*/ 20731 h 70465"/>
                  <a:gd name="connsiteX8" fmla="*/ 23503 w 23844"/>
                  <a:gd name="connsiteY8" fmla="*/ 5474 h 70465"/>
                  <a:gd name="connsiteX9" fmla="*/ 23408 w 23844"/>
                  <a:gd name="connsiteY9" fmla="*/ -247 h 704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3844" h="70465">
                    <a:moveTo>
                      <a:pt x="23408" y="-247"/>
                    </a:moveTo>
                    <a:lnTo>
                      <a:pt x="21692" y="2328"/>
                    </a:lnTo>
                    <a:cubicBezTo>
                      <a:pt x="20738" y="4044"/>
                      <a:pt x="19212" y="6523"/>
                      <a:pt x="17591" y="9479"/>
                    </a:cubicBezTo>
                    <a:cubicBezTo>
                      <a:pt x="13367" y="16621"/>
                      <a:pt x="9706" y="24087"/>
                      <a:pt x="6626" y="31792"/>
                    </a:cubicBezTo>
                    <a:cubicBezTo>
                      <a:pt x="4986" y="35940"/>
                      <a:pt x="3546" y="40173"/>
                      <a:pt x="2335" y="44474"/>
                    </a:cubicBezTo>
                    <a:cubicBezTo>
                      <a:pt x="1219" y="48240"/>
                      <a:pt x="447" y="52102"/>
                      <a:pt x="46" y="56011"/>
                    </a:cubicBezTo>
                    <a:cubicBezTo>
                      <a:pt x="-812" y="63067"/>
                      <a:pt x="46" y="68407"/>
                      <a:pt x="3575" y="70219"/>
                    </a:cubicBezTo>
                    <a:cubicBezTo>
                      <a:pt x="12356" y="54838"/>
                      <a:pt x="18545" y="38123"/>
                      <a:pt x="21882" y="20731"/>
                    </a:cubicBezTo>
                    <a:cubicBezTo>
                      <a:pt x="22817" y="15696"/>
                      <a:pt x="23350" y="10595"/>
                      <a:pt x="23503" y="5474"/>
                    </a:cubicBezTo>
                    <a:cubicBezTo>
                      <a:pt x="23637" y="3567"/>
                      <a:pt x="23598" y="1651"/>
                      <a:pt x="23408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239" name="任意多边形: 形状 1238">
                <a:extLst>
                  <a:ext uri="{FF2B5EF4-FFF2-40B4-BE49-F238E27FC236}">
                    <a16:creationId xmlns:a16="http://schemas.microsoft.com/office/drawing/2014/main" id="{66CA1300-CEBF-014D-68BE-23076B63F1DC}"/>
                  </a:ext>
                </a:extLst>
              </p:cNvPr>
              <p:cNvSpPr/>
              <p:nvPr/>
            </p:nvSpPr>
            <p:spPr>
              <a:xfrm>
                <a:off x="1503708" y="2410716"/>
                <a:ext cx="25399" cy="44848"/>
              </a:xfrm>
              <a:custGeom>
                <a:avLst/>
                <a:gdLst>
                  <a:gd name="connsiteX0" fmla="*/ 32302 w 32563"/>
                  <a:gd name="connsiteY0" fmla="*/ -247 h 57497"/>
                  <a:gd name="connsiteX1" fmla="*/ 25341 w 32563"/>
                  <a:gd name="connsiteY1" fmla="*/ 7000 h 57497"/>
                  <a:gd name="connsiteX2" fmla="*/ 18762 w 32563"/>
                  <a:gd name="connsiteY2" fmla="*/ 14724 h 57497"/>
                  <a:gd name="connsiteX3" fmla="*/ 11706 w 32563"/>
                  <a:gd name="connsiteY3" fmla="*/ 24259 h 57497"/>
                  <a:gd name="connsiteX4" fmla="*/ 5508 w 32563"/>
                  <a:gd name="connsiteY4" fmla="*/ 34366 h 57497"/>
                  <a:gd name="connsiteX5" fmla="*/ 1312 w 32563"/>
                  <a:gd name="connsiteY5" fmla="*/ 43901 h 57497"/>
                  <a:gd name="connsiteX6" fmla="*/ 1312 w 32563"/>
                  <a:gd name="connsiteY6" fmla="*/ 57251 h 57497"/>
                  <a:gd name="connsiteX7" fmla="*/ 26867 w 32563"/>
                  <a:gd name="connsiteY7" fmla="*/ 17870 h 57497"/>
                  <a:gd name="connsiteX8" fmla="*/ 32302 w 32563"/>
                  <a:gd name="connsiteY8" fmla="*/ -247 h 57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2563" h="57497">
                    <a:moveTo>
                      <a:pt x="32302" y="-247"/>
                    </a:moveTo>
                    <a:cubicBezTo>
                      <a:pt x="32302" y="-247"/>
                      <a:pt x="29441" y="2614"/>
                      <a:pt x="25341" y="7000"/>
                    </a:cubicBezTo>
                    <a:cubicBezTo>
                      <a:pt x="23024" y="9460"/>
                      <a:pt x="20821" y="12044"/>
                      <a:pt x="18762" y="14724"/>
                    </a:cubicBezTo>
                    <a:cubicBezTo>
                      <a:pt x="16235" y="17765"/>
                      <a:pt x="13880" y="20950"/>
                      <a:pt x="11706" y="24259"/>
                    </a:cubicBezTo>
                    <a:cubicBezTo>
                      <a:pt x="9465" y="27520"/>
                      <a:pt x="7396" y="30895"/>
                      <a:pt x="5508" y="34366"/>
                    </a:cubicBezTo>
                    <a:cubicBezTo>
                      <a:pt x="3858" y="37427"/>
                      <a:pt x="2447" y="40612"/>
                      <a:pt x="1312" y="43901"/>
                    </a:cubicBezTo>
                    <a:cubicBezTo>
                      <a:pt x="-690" y="49909"/>
                      <a:pt x="-881" y="54867"/>
                      <a:pt x="1312" y="57251"/>
                    </a:cubicBezTo>
                    <a:cubicBezTo>
                      <a:pt x="12163" y="45789"/>
                      <a:pt x="20821" y="32450"/>
                      <a:pt x="26867" y="17870"/>
                    </a:cubicBezTo>
                    <a:cubicBezTo>
                      <a:pt x="29508" y="12111"/>
                      <a:pt x="31339" y="6018"/>
                      <a:pt x="32302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240" name="任意多边形: 形状 1239">
                <a:extLst>
                  <a:ext uri="{FF2B5EF4-FFF2-40B4-BE49-F238E27FC236}">
                    <a16:creationId xmlns:a16="http://schemas.microsoft.com/office/drawing/2014/main" id="{9BE46171-754B-CDCC-7AD6-BB46695A598F}"/>
                  </a:ext>
                </a:extLst>
              </p:cNvPr>
              <p:cNvSpPr/>
              <p:nvPr/>
            </p:nvSpPr>
            <p:spPr>
              <a:xfrm>
                <a:off x="1547414" y="2390040"/>
                <a:ext cx="29962" cy="33765"/>
              </a:xfrm>
              <a:custGeom>
                <a:avLst/>
                <a:gdLst>
                  <a:gd name="connsiteX0" fmla="*/ 38151 w 38413"/>
                  <a:gd name="connsiteY0" fmla="*/ -247 h 43289"/>
                  <a:gd name="connsiteX1" fmla="*/ 30714 w 38413"/>
                  <a:gd name="connsiteY1" fmla="*/ 4330 h 43289"/>
                  <a:gd name="connsiteX2" fmla="*/ 15648 w 38413"/>
                  <a:gd name="connsiteY2" fmla="*/ 16154 h 43289"/>
                  <a:gd name="connsiteX3" fmla="*/ 8306 w 38413"/>
                  <a:gd name="connsiteY3" fmla="*/ 23591 h 43289"/>
                  <a:gd name="connsiteX4" fmla="*/ 2775 w 38413"/>
                  <a:gd name="connsiteY4" fmla="*/ 31124 h 43289"/>
                  <a:gd name="connsiteX5" fmla="*/ 678 w 38413"/>
                  <a:gd name="connsiteY5" fmla="*/ 43043 h 43289"/>
                  <a:gd name="connsiteX6" fmla="*/ 10690 w 38413"/>
                  <a:gd name="connsiteY6" fmla="*/ 35701 h 43289"/>
                  <a:gd name="connsiteX7" fmla="*/ 18890 w 38413"/>
                  <a:gd name="connsiteY7" fmla="*/ 28454 h 43289"/>
                  <a:gd name="connsiteX8" fmla="*/ 25469 w 38413"/>
                  <a:gd name="connsiteY8" fmla="*/ 21303 h 43289"/>
                  <a:gd name="connsiteX9" fmla="*/ 30428 w 38413"/>
                  <a:gd name="connsiteY9" fmla="*/ 14628 h 43289"/>
                  <a:gd name="connsiteX10" fmla="*/ 36435 w 38413"/>
                  <a:gd name="connsiteY10" fmla="*/ 4044 h 43289"/>
                  <a:gd name="connsiteX11" fmla="*/ 38151 w 38413"/>
                  <a:gd name="connsiteY11" fmla="*/ -247 h 4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8413" h="43289">
                    <a:moveTo>
                      <a:pt x="38151" y="-247"/>
                    </a:moveTo>
                    <a:lnTo>
                      <a:pt x="30714" y="4330"/>
                    </a:lnTo>
                    <a:cubicBezTo>
                      <a:pt x="25441" y="7944"/>
                      <a:pt x="20406" y="11892"/>
                      <a:pt x="15648" y="16154"/>
                    </a:cubicBezTo>
                    <a:cubicBezTo>
                      <a:pt x="13073" y="18633"/>
                      <a:pt x="10594" y="21112"/>
                      <a:pt x="8306" y="23591"/>
                    </a:cubicBezTo>
                    <a:cubicBezTo>
                      <a:pt x="6275" y="25956"/>
                      <a:pt x="4425" y="28473"/>
                      <a:pt x="2775" y="31124"/>
                    </a:cubicBezTo>
                    <a:cubicBezTo>
                      <a:pt x="-85" y="35987"/>
                      <a:pt x="-1229" y="40183"/>
                      <a:pt x="678" y="43043"/>
                    </a:cubicBezTo>
                    <a:cubicBezTo>
                      <a:pt x="4215" y="40879"/>
                      <a:pt x="7562" y="38419"/>
                      <a:pt x="10690" y="35701"/>
                    </a:cubicBezTo>
                    <a:cubicBezTo>
                      <a:pt x="13588" y="33479"/>
                      <a:pt x="16335" y="31057"/>
                      <a:pt x="18890" y="28454"/>
                    </a:cubicBezTo>
                    <a:cubicBezTo>
                      <a:pt x="21369" y="25975"/>
                      <a:pt x="23467" y="23591"/>
                      <a:pt x="25469" y="21303"/>
                    </a:cubicBezTo>
                    <a:cubicBezTo>
                      <a:pt x="27271" y="19196"/>
                      <a:pt x="28930" y="16964"/>
                      <a:pt x="30428" y="14628"/>
                    </a:cubicBezTo>
                    <a:cubicBezTo>
                      <a:pt x="32659" y="11234"/>
                      <a:pt x="34671" y="7696"/>
                      <a:pt x="36435" y="4044"/>
                    </a:cubicBezTo>
                    <a:cubicBezTo>
                      <a:pt x="37102" y="2652"/>
                      <a:pt x="37674" y="1222"/>
                      <a:pt x="38151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241" name="任意多边形: 形状 1240">
                <a:extLst>
                  <a:ext uri="{FF2B5EF4-FFF2-40B4-BE49-F238E27FC236}">
                    <a16:creationId xmlns:a16="http://schemas.microsoft.com/office/drawing/2014/main" id="{7CE64A0C-169B-88A4-4537-1533CABBE930}"/>
                  </a:ext>
                </a:extLst>
              </p:cNvPr>
              <p:cNvSpPr/>
              <p:nvPr/>
            </p:nvSpPr>
            <p:spPr>
              <a:xfrm>
                <a:off x="1578790" y="2819406"/>
                <a:ext cx="59342" cy="54889"/>
              </a:xfrm>
              <a:custGeom>
                <a:avLst/>
                <a:gdLst>
                  <a:gd name="connsiteX0" fmla="*/ -262 w 76079"/>
                  <a:gd name="connsiteY0" fmla="*/ -247 h 70370"/>
                  <a:gd name="connsiteX1" fmla="*/ 2694 w 76079"/>
                  <a:gd name="connsiteY1" fmla="*/ 2328 h 70370"/>
                  <a:gd name="connsiteX2" fmla="*/ 10513 w 76079"/>
                  <a:gd name="connsiteY2" fmla="*/ 8812 h 70370"/>
                  <a:gd name="connsiteX3" fmla="*/ 22146 w 76079"/>
                  <a:gd name="connsiteY3" fmla="*/ 17870 h 70370"/>
                  <a:gd name="connsiteX4" fmla="*/ 36067 w 76079"/>
                  <a:gd name="connsiteY4" fmla="*/ 27978 h 70370"/>
                  <a:gd name="connsiteX5" fmla="*/ 50656 w 76079"/>
                  <a:gd name="connsiteY5" fmla="*/ 38466 h 70370"/>
                  <a:gd name="connsiteX6" fmla="*/ 63815 w 76079"/>
                  <a:gd name="connsiteY6" fmla="*/ 48860 h 70370"/>
                  <a:gd name="connsiteX7" fmla="*/ 75639 w 76079"/>
                  <a:gd name="connsiteY7" fmla="*/ 70123 h 70370"/>
                  <a:gd name="connsiteX8" fmla="*/ 33207 w 76079"/>
                  <a:gd name="connsiteY8" fmla="*/ 54962 h 70370"/>
                  <a:gd name="connsiteX9" fmla="*/ 25769 w 76079"/>
                  <a:gd name="connsiteY9" fmla="*/ 49146 h 70370"/>
                  <a:gd name="connsiteX10" fmla="*/ 19571 w 76079"/>
                  <a:gd name="connsiteY10" fmla="*/ 42852 h 70370"/>
                  <a:gd name="connsiteX11" fmla="*/ 10036 w 76079"/>
                  <a:gd name="connsiteY11" fmla="*/ 30075 h 70370"/>
                  <a:gd name="connsiteX12" fmla="*/ 4220 w 76079"/>
                  <a:gd name="connsiteY12" fmla="*/ 18252 h 70370"/>
                  <a:gd name="connsiteX13" fmla="*/ 1168 w 76079"/>
                  <a:gd name="connsiteY13" fmla="*/ 8716 h 70370"/>
                  <a:gd name="connsiteX14" fmla="*/ -262 w 76079"/>
                  <a:gd name="connsiteY14" fmla="*/ -247 h 703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6079" h="70370">
                    <a:moveTo>
                      <a:pt x="-262" y="-247"/>
                    </a:moveTo>
                    <a:lnTo>
                      <a:pt x="2694" y="2328"/>
                    </a:lnTo>
                    <a:lnTo>
                      <a:pt x="10513" y="8812"/>
                    </a:lnTo>
                    <a:lnTo>
                      <a:pt x="22146" y="17870"/>
                    </a:lnTo>
                    <a:cubicBezTo>
                      <a:pt x="26532" y="20922"/>
                      <a:pt x="31204" y="24640"/>
                      <a:pt x="36067" y="27978"/>
                    </a:cubicBezTo>
                    <a:cubicBezTo>
                      <a:pt x="40930" y="31315"/>
                      <a:pt x="45603" y="34843"/>
                      <a:pt x="50656" y="38466"/>
                    </a:cubicBezTo>
                    <a:cubicBezTo>
                      <a:pt x="55710" y="42090"/>
                      <a:pt x="60191" y="45332"/>
                      <a:pt x="63815" y="48860"/>
                    </a:cubicBezTo>
                    <a:cubicBezTo>
                      <a:pt x="71538" y="55535"/>
                      <a:pt x="76878" y="62781"/>
                      <a:pt x="75639" y="70123"/>
                    </a:cubicBezTo>
                    <a:cubicBezTo>
                      <a:pt x="60401" y="68941"/>
                      <a:pt x="45746" y="63706"/>
                      <a:pt x="33207" y="54962"/>
                    </a:cubicBezTo>
                    <a:cubicBezTo>
                      <a:pt x="30537" y="53055"/>
                      <a:pt x="28058" y="51148"/>
                      <a:pt x="25769" y="49146"/>
                    </a:cubicBezTo>
                    <a:cubicBezTo>
                      <a:pt x="23481" y="47143"/>
                      <a:pt x="21478" y="44950"/>
                      <a:pt x="19571" y="42852"/>
                    </a:cubicBezTo>
                    <a:cubicBezTo>
                      <a:pt x="15929" y="38953"/>
                      <a:pt x="12735" y="34671"/>
                      <a:pt x="10036" y="30075"/>
                    </a:cubicBezTo>
                    <a:cubicBezTo>
                      <a:pt x="7700" y="26347"/>
                      <a:pt x="5745" y="22380"/>
                      <a:pt x="4220" y="18252"/>
                    </a:cubicBezTo>
                    <a:cubicBezTo>
                      <a:pt x="2999" y="15143"/>
                      <a:pt x="1979" y="11958"/>
                      <a:pt x="1168" y="8716"/>
                    </a:cubicBezTo>
                    <a:cubicBezTo>
                      <a:pt x="425" y="5779"/>
                      <a:pt x="-52" y="2776"/>
                      <a:pt x="-262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242" name="任意多边形: 形状 1241">
                <a:extLst>
                  <a:ext uri="{FF2B5EF4-FFF2-40B4-BE49-F238E27FC236}">
                    <a16:creationId xmlns:a16="http://schemas.microsoft.com/office/drawing/2014/main" id="{B8E7C733-66AA-204F-A458-ECEBD6A0877D}"/>
                  </a:ext>
                </a:extLst>
              </p:cNvPr>
              <p:cNvSpPr/>
              <p:nvPr/>
            </p:nvSpPr>
            <p:spPr>
              <a:xfrm>
                <a:off x="1544704" y="2801258"/>
                <a:ext cx="45427" cy="66193"/>
              </a:xfrm>
              <a:custGeom>
                <a:avLst/>
                <a:gdLst>
                  <a:gd name="connsiteX0" fmla="*/ -138 w 58240"/>
                  <a:gd name="connsiteY0" fmla="*/ -247 h 84863"/>
                  <a:gd name="connsiteX1" fmla="*/ 8348 w 58240"/>
                  <a:gd name="connsiteY1" fmla="*/ 10814 h 84863"/>
                  <a:gd name="connsiteX2" fmla="*/ 17883 w 58240"/>
                  <a:gd name="connsiteY2" fmla="*/ 22161 h 84863"/>
                  <a:gd name="connsiteX3" fmla="*/ 23223 w 58240"/>
                  <a:gd name="connsiteY3" fmla="*/ 28645 h 84863"/>
                  <a:gd name="connsiteX4" fmla="*/ 28849 w 58240"/>
                  <a:gd name="connsiteY4" fmla="*/ 35224 h 84863"/>
                  <a:gd name="connsiteX5" fmla="*/ 34665 w 58240"/>
                  <a:gd name="connsiteY5" fmla="*/ 41994 h 84863"/>
                  <a:gd name="connsiteX6" fmla="*/ 40386 w 58240"/>
                  <a:gd name="connsiteY6" fmla="*/ 48860 h 84863"/>
                  <a:gd name="connsiteX7" fmla="*/ 50494 w 58240"/>
                  <a:gd name="connsiteY7" fmla="*/ 61828 h 84863"/>
                  <a:gd name="connsiteX8" fmla="*/ 56978 w 58240"/>
                  <a:gd name="connsiteY8" fmla="*/ 73937 h 84863"/>
                  <a:gd name="connsiteX9" fmla="*/ 56978 w 58240"/>
                  <a:gd name="connsiteY9" fmla="*/ 84617 h 84863"/>
                  <a:gd name="connsiteX10" fmla="*/ 20839 w 58240"/>
                  <a:gd name="connsiteY10" fmla="*/ 59539 h 84863"/>
                  <a:gd name="connsiteX11" fmla="*/ 10446 w 58240"/>
                  <a:gd name="connsiteY11" fmla="*/ 44664 h 84863"/>
                  <a:gd name="connsiteX12" fmla="*/ 6822 w 58240"/>
                  <a:gd name="connsiteY12" fmla="*/ 37513 h 84863"/>
                  <a:gd name="connsiteX13" fmla="*/ 4248 w 58240"/>
                  <a:gd name="connsiteY13" fmla="*/ 30457 h 84863"/>
                  <a:gd name="connsiteX14" fmla="*/ -43 w 58240"/>
                  <a:gd name="connsiteY14" fmla="*/ 8335 h 84863"/>
                  <a:gd name="connsiteX15" fmla="*/ -138 w 58240"/>
                  <a:gd name="connsiteY15" fmla="*/ -247 h 84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58240" h="84863">
                    <a:moveTo>
                      <a:pt x="-138" y="-247"/>
                    </a:moveTo>
                    <a:lnTo>
                      <a:pt x="8348" y="10814"/>
                    </a:lnTo>
                    <a:cubicBezTo>
                      <a:pt x="11018" y="13961"/>
                      <a:pt x="13974" y="18156"/>
                      <a:pt x="17883" y="22161"/>
                    </a:cubicBezTo>
                    <a:lnTo>
                      <a:pt x="23223" y="28645"/>
                    </a:lnTo>
                    <a:cubicBezTo>
                      <a:pt x="25130" y="30743"/>
                      <a:pt x="26942" y="32936"/>
                      <a:pt x="28849" y="35224"/>
                    </a:cubicBezTo>
                    <a:cubicBezTo>
                      <a:pt x="30756" y="37513"/>
                      <a:pt x="32758" y="39801"/>
                      <a:pt x="34665" y="41994"/>
                    </a:cubicBezTo>
                    <a:cubicBezTo>
                      <a:pt x="36572" y="44188"/>
                      <a:pt x="38480" y="46571"/>
                      <a:pt x="40386" y="48860"/>
                    </a:cubicBezTo>
                    <a:cubicBezTo>
                      <a:pt x="44105" y="53151"/>
                      <a:pt x="47538" y="57727"/>
                      <a:pt x="50494" y="61828"/>
                    </a:cubicBezTo>
                    <a:cubicBezTo>
                      <a:pt x="53231" y="65527"/>
                      <a:pt x="55414" y="69608"/>
                      <a:pt x="56978" y="73937"/>
                    </a:cubicBezTo>
                    <a:cubicBezTo>
                      <a:pt x="58313" y="77370"/>
                      <a:pt x="58313" y="81184"/>
                      <a:pt x="56978" y="84617"/>
                    </a:cubicBezTo>
                    <a:cubicBezTo>
                      <a:pt x="43075" y="79315"/>
                      <a:pt x="30670" y="70705"/>
                      <a:pt x="20839" y="59539"/>
                    </a:cubicBezTo>
                    <a:cubicBezTo>
                      <a:pt x="16854" y="54972"/>
                      <a:pt x="13364" y="49985"/>
                      <a:pt x="10446" y="44664"/>
                    </a:cubicBezTo>
                    <a:cubicBezTo>
                      <a:pt x="9111" y="42185"/>
                      <a:pt x="7871" y="39801"/>
                      <a:pt x="6822" y="37513"/>
                    </a:cubicBezTo>
                    <a:cubicBezTo>
                      <a:pt x="5812" y="35215"/>
                      <a:pt x="4953" y="32860"/>
                      <a:pt x="4248" y="30457"/>
                    </a:cubicBezTo>
                    <a:cubicBezTo>
                      <a:pt x="1759" y="23324"/>
                      <a:pt x="310" y="15877"/>
                      <a:pt x="-43" y="8335"/>
                    </a:cubicBezTo>
                    <a:cubicBezTo>
                      <a:pt x="-300" y="5484"/>
                      <a:pt x="-329" y="2614"/>
                      <a:pt x="-138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243" name="任意多边形: 形状 1242">
                <a:extLst>
                  <a:ext uri="{FF2B5EF4-FFF2-40B4-BE49-F238E27FC236}">
                    <a16:creationId xmlns:a16="http://schemas.microsoft.com/office/drawing/2014/main" id="{BE1EBA8A-3225-5FAE-673E-078808EB5A2F}"/>
                  </a:ext>
                </a:extLst>
              </p:cNvPr>
              <p:cNvSpPr/>
              <p:nvPr/>
            </p:nvSpPr>
            <p:spPr>
              <a:xfrm>
                <a:off x="1513188" y="2773665"/>
                <a:ext cx="31955" cy="73035"/>
              </a:xfrm>
              <a:custGeom>
                <a:avLst/>
                <a:gdLst>
                  <a:gd name="connsiteX0" fmla="*/ 2031 w 40968"/>
                  <a:gd name="connsiteY0" fmla="*/ -247 h 93635"/>
                  <a:gd name="connsiteX1" fmla="*/ 3652 w 40968"/>
                  <a:gd name="connsiteY1" fmla="*/ 3186 h 93635"/>
                  <a:gd name="connsiteX2" fmla="*/ 7943 w 40968"/>
                  <a:gd name="connsiteY2" fmla="*/ 12721 h 93635"/>
                  <a:gd name="connsiteX3" fmla="*/ 14331 w 40968"/>
                  <a:gd name="connsiteY3" fmla="*/ 25594 h 93635"/>
                  <a:gd name="connsiteX4" fmla="*/ 22055 w 40968"/>
                  <a:gd name="connsiteY4" fmla="*/ 40659 h 93635"/>
                  <a:gd name="connsiteX5" fmla="*/ 26155 w 40968"/>
                  <a:gd name="connsiteY5" fmla="*/ 48383 h 93635"/>
                  <a:gd name="connsiteX6" fmla="*/ 30160 w 40968"/>
                  <a:gd name="connsiteY6" fmla="*/ 56202 h 93635"/>
                  <a:gd name="connsiteX7" fmla="*/ 36930 w 40968"/>
                  <a:gd name="connsiteY7" fmla="*/ 70886 h 93635"/>
                  <a:gd name="connsiteX8" fmla="*/ 40553 w 40968"/>
                  <a:gd name="connsiteY8" fmla="*/ 83854 h 93635"/>
                  <a:gd name="connsiteX9" fmla="*/ 38551 w 40968"/>
                  <a:gd name="connsiteY9" fmla="*/ 93389 h 93635"/>
                  <a:gd name="connsiteX10" fmla="*/ 9945 w 40968"/>
                  <a:gd name="connsiteY10" fmla="*/ 60683 h 93635"/>
                  <a:gd name="connsiteX11" fmla="*/ 410 w 40968"/>
                  <a:gd name="connsiteY11" fmla="*/ 29599 h 93635"/>
                  <a:gd name="connsiteX12" fmla="*/ -258 w 40968"/>
                  <a:gd name="connsiteY12" fmla="*/ 17298 h 93635"/>
                  <a:gd name="connsiteX13" fmla="*/ 600 w 40968"/>
                  <a:gd name="connsiteY13" fmla="*/ 7763 h 93635"/>
                  <a:gd name="connsiteX14" fmla="*/ 2031 w 40968"/>
                  <a:gd name="connsiteY14" fmla="*/ -247 h 93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0968" h="93635">
                    <a:moveTo>
                      <a:pt x="2031" y="-247"/>
                    </a:moveTo>
                    <a:lnTo>
                      <a:pt x="3652" y="3186"/>
                    </a:lnTo>
                    <a:cubicBezTo>
                      <a:pt x="4701" y="5379"/>
                      <a:pt x="6036" y="8526"/>
                      <a:pt x="7943" y="12721"/>
                    </a:cubicBezTo>
                    <a:cubicBezTo>
                      <a:pt x="9850" y="16917"/>
                      <a:pt x="11852" y="20922"/>
                      <a:pt x="14331" y="25594"/>
                    </a:cubicBezTo>
                    <a:cubicBezTo>
                      <a:pt x="16810" y="30266"/>
                      <a:pt x="19385" y="35129"/>
                      <a:pt x="22055" y="40659"/>
                    </a:cubicBezTo>
                    <a:cubicBezTo>
                      <a:pt x="23390" y="43329"/>
                      <a:pt x="24820" y="45713"/>
                      <a:pt x="26155" y="48383"/>
                    </a:cubicBezTo>
                    <a:lnTo>
                      <a:pt x="30160" y="56202"/>
                    </a:lnTo>
                    <a:cubicBezTo>
                      <a:pt x="32734" y="61160"/>
                      <a:pt x="35023" y="66405"/>
                      <a:pt x="36930" y="70886"/>
                    </a:cubicBezTo>
                    <a:cubicBezTo>
                      <a:pt x="38741" y="75015"/>
                      <a:pt x="39962" y="79382"/>
                      <a:pt x="40553" y="83854"/>
                    </a:cubicBezTo>
                    <a:cubicBezTo>
                      <a:pt x="41049" y="87172"/>
                      <a:pt x="40334" y="90548"/>
                      <a:pt x="38551" y="93389"/>
                    </a:cubicBezTo>
                    <a:cubicBezTo>
                      <a:pt x="26670" y="84779"/>
                      <a:pt x="16896" y="73604"/>
                      <a:pt x="9945" y="60683"/>
                    </a:cubicBezTo>
                    <a:cubicBezTo>
                      <a:pt x="4939" y="50976"/>
                      <a:pt x="1716" y="40450"/>
                      <a:pt x="410" y="29599"/>
                    </a:cubicBezTo>
                    <a:cubicBezTo>
                      <a:pt x="-76" y="25517"/>
                      <a:pt x="-296" y="21408"/>
                      <a:pt x="-258" y="17298"/>
                    </a:cubicBezTo>
                    <a:cubicBezTo>
                      <a:pt x="-172" y="14104"/>
                      <a:pt x="114" y="10919"/>
                      <a:pt x="600" y="7763"/>
                    </a:cubicBezTo>
                    <a:cubicBezTo>
                      <a:pt x="906" y="5064"/>
                      <a:pt x="1382" y="2385"/>
                      <a:pt x="2031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244" name="任意多边形: 形状 1243">
                <a:extLst>
                  <a:ext uri="{FF2B5EF4-FFF2-40B4-BE49-F238E27FC236}">
                    <a16:creationId xmlns:a16="http://schemas.microsoft.com/office/drawing/2014/main" id="{E7A3560D-B03B-1D7B-4517-7374A8C42291}"/>
                  </a:ext>
                </a:extLst>
              </p:cNvPr>
              <p:cNvSpPr/>
              <p:nvPr/>
            </p:nvSpPr>
            <p:spPr>
              <a:xfrm>
                <a:off x="1485626" y="2739081"/>
                <a:ext cx="20889" cy="74747"/>
              </a:xfrm>
              <a:custGeom>
                <a:avLst/>
                <a:gdLst>
                  <a:gd name="connsiteX0" fmla="*/ 6663 w 26781"/>
                  <a:gd name="connsiteY0" fmla="*/ -247 h 95829"/>
                  <a:gd name="connsiteX1" fmla="*/ 7521 w 26781"/>
                  <a:gd name="connsiteY1" fmla="*/ 3376 h 95829"/>
                  <a:gd name="connsiteX2" fmla="*/ 9810 w 26781"/>
                  <a:gd name="connsiteY2" fmla="*/ 12912 h 95829"/>
                  <a:gd name="connsiteX3" fmla="*/ 11431 w 26781"/>
                  <a:gd name="connsiteY3" fmla="*/ 19300 h 95829"/>
                  <a:gd name="connsiteX4" fmla="*/ 13338 w 26781"/>
                  <a:gd name="connsiteY4" fmla="*/ 26452 h 95829"/>
                  <a:gd name="connsiteX5" fmla="*/ 17629 w 26781"/>
                  <a:gd name="connsiteY5" fmla="*/ 42376 h 95829"/>
                  <a:gd name="connsiteX6" fmla="*/ 22110 w 26781"/>
                  <a:gd name="connsiteY6" fmla="*/ 58776 h 95829"/>
                  <a:gd name="connsiteX7" fmla="*/ 25543 w 26781"/>
                  <a:gd name="connsiteY7" fmla="*/ 74128 h 95829"/>
                  <a:gd name="connsiteX8" fmla="*/ 22587 w 26781"/>
                  <a:gd name="connsiteY8" fmla="*/ 95582 h 95829"/>
                  <a:gd name="connsiteX9" fmla="*/ 2754 w 26781"/>
                  <a:gd name="connsiteY9" fmla="*/ 58109 h 95829"/>
                  <a:gd name="connsiteX10" fmla="*/ -12 w 26781"/>
                  <a:gd name="connsiteY10" fmla="*/ 41327 h 95829"/>
                  <a:gd name="connsiteX11" fmla="*/ -12 w 26781"/>
                  <a:gd name="connsiteY11" fmla="*/ 26929 h 95829"/>
                  <a:gd name="connsiteX12" fmla="*/ 4088 w 26781"/>
                  <a:gd name="connsiteY12" fmla="*/ 6905 h 95829"/>
                  <a:gd name="connsiteX13" fmla="*/ 6663 w 26781"/>
                  <a:gd name="connsiteY13" fmla="*/ -247 h 958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6781" h="95829">
                    <a:moveTo>
                      <a:pt x="6663" y="-247"/>
                    </a:moveTo>
                    <a:cubicBezTo>
                      <a:pt x="6663" y="-247"/>
                      <a:pt x="6663" y="1088"/>
                      <a:pt x="7521" y="3376"/>
                    </a:cubicBezTo>
                    <a:cubicBezTo>
                      <a:pt x="8379" y="5665"/>
                      <a:pt x="8856" y="8907"/>
                      <a:pt x="9810" y="12912"/>
                    </a:cubicBezTo>
                    <a:cubicBezTo>
                      <a:pt x="10286" y="14914"/>
                      <a:pt x="10763" y="17107"/>
                      <a:pt x="11431" y="19300"/>
                    </a:cubicBezTo>
                    <a:cubicBezTo>
                      <a:pt x="12098" y="21494"/>
                      <a:pt x="12670" y="23973"/>
                      <a:pt x="13338" y="26452"/>
                    </a:cubicBezTo>
                    <a:cubicBezTo>
                      <a:pt x="14577" y="31601"/>
                      <a:pt x="16294" y="36750"/>
                      <a:pt x="17629" y="42376"/>
                    </a:cubicBezTo>
                    <a:cubicBezTo>
                      <a:pt x="18963" y="48002"/>
                      <a:pt x="20775" y="53341"/>
                      <a:pt x="22110" y="58776"/>
                    </a:cubicBezTo>
                    <a:cubicBezTo>
                      <a:pt x="23512" y="63830"/>
                      <a:pt x="24656" y="68960"/>
                      <a:pt x="25543" y="74128"/>
                    </a:cubicBezTo>
                    <a:cubicBezTo>
                      <a:pt x="27259" y="83663"/>
                      <a:pt x="26973" y="91673"/>
                      <a:pt x="22587" y="95582"/>
                    </a:cubicBezTo>
                    <a:cubicBezTo>
                      <a:pt x="13529" y="84550"/>
                      <a:pt x="6778" y="71802"/>
                      <a:pt x="2754" y="58109"/>
                    </a:cubicBezTo>
                    <a:cubicBezTo>
                      <a:pt x="1409" y="52598"/>
                      <a:pt x="484" y="46981"/>
                      <a:pt x="-12" y="41327"/>
                    </a:cubicBezTo>
                    <a:cubicBezTo>
                      <a:pt x="-345" y="36531"/>
                      <a:pt x="-345" y="31725"/>
                      <a:pt x="-12" y="26929"/>
                    </a:cubicBezTo>
                    <a:cubicBezTo>
                      <a:pt x="475" y="20101"/>
                      <a:pt x="1848" y="13369"/>
                      <a:pt x="4088" y="6905"/>
                    </a:cubicBezTo>
                    <a:cubicBezTo>
                      <a:pt x="4728" y="4444"/>
                      <a:pt x="5595" y="2051"/>
                      <a:pt x="6663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245" name="任意多边形: 形状 1244">
                <a:extLst>
                  <a:ext uri="{FF2B5EF4-FFF2-40B4-BE49-F238E27FC236}">
                    <a16:creationId xmlns:a16="http://schemas.microsoft.com/office/drawing/2014/main" id="{8E6855A5-5D37-7659-C2F8-44DA974BC3EF}"/>
                  </a:ext>
                </a:extLst>
              </p:cNvPr>
              <p:cNvSpPr/>
              <p:nvPr/>
            </p:nvSpPr>
            <p:spPr>
              <a:xfrm>
                <a:off x="1462164" y="2698844"/>
                <a:ext cx="14304" cy="72218"/>
              </a:xfrm>
              <a:custGeom>
                <a:avLst/>
                <a:gdLst>
                  <a:gd name="connsiteX0" fmla="*/ 15192 w 18338"/>
                  <a:gd name="connsiteY0" fmla="*/ -247 h 92587"/>
                  <a:gd name="connsiteX1" fmla="*/ 15192 w 18338"/>
                  <a:gd name="connsiteY1" fmla="*/ 707 h 92587"/>
                  <a:gd name="connsiteX2" fmla="*/ 15192 w 18338"/>
                  <a:gd name="connsiteY2" fmla="*/ 3281 h 92587"/>
                  <a:gd name="connsiteX3" fmla="*/ 15192 w 18338"/>
                  <a:gd name="connsiteY3" fmla="*/ 12817 h 92587"/>
                  <a:gd name="connsiteX4" fmla="*/ 15860 w 18338"/>
                  <a:gd name="connsiteY4" fmla="*/ 26261 h 92587"/>
                  <a:gd name="connsiteX5" fmla="*/ 16909 w 18338"/>
                  <a:gd name="connsiteY5" fmla="*/ 41994 h 92587"/>
                  <a:gd name="connsiteX6" fmla="*/ 17862 w 18338"/>
                  <a:gd name="connsiteY6" fmla="*/ 58204 h 92587"/>
                  <a:gd name="connsiteX7" fmla="*/ 17862 w 18338"/>
                  <a:gd name="connsiteY7" fmla="*/ 73270 h 92587"/>
                  <a:gd name="connsiteX8" fmla="*/ 10901 w 18338"/>
                  <a:gd name="connsiteY8" fmla="*/ 92340 h 92587"/>
                  <a:gd name="connsiteX9" fmla="*/ 31 w 18338"/>
                  <a:gd name="connsiteY9" fmla="*/ 52864 h 92587"/>
                  <a:gd name="connsiteX10" fmla="*/ 31 w 18338"/>
                  <a:gd name="connsiteY10" fmla="*/ 36559 h 92587"/>
                  <a:gd name="connsiteX11" fmla="*/ 2606 w 18338"/>
                  <a:gd name="connsiteY11" fmla="*/ 23305 h 92587"/>
                  <a:gd name="connsiteX12" fmla="*/ 10139 w 18338"/>
                  <a:gd name="connsiteY12" fmla="*/ 5856 h 92587"/>
                  <a:gd name="connsiteX13" fmla="*/ 12999 w 18338"/>
                  <a:gd name="connsiteY13" fmla="*/ 1660 h 92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338" h="92587">
                    <a:moveTo>
                      <a:pt x="15192" y="-247"/>
                    </a:moveTo>
                    <a:cubicBezTo>
                      <a:pt x="15240" y="68"/>
                      <a:pt x="15240" y="392"/>
                      <a:pt x="15192" y="707"/>
                    </a:cubicBezTo>
                    <a:cubicBezTo>
                      <a:pt x="15192" y="1279"/>
                      <a:pt x="15192" y="2137"/>
                      <a:pt x="15192" y="3281"/>
                    </a:cubicBezTo>
                    <a:cubicBezTo>
                      <a:pt x="15192" y="4425"/>
                      <a:pt x="15192" y="8716"/>
                      <a:pt x="15192" y="12817"/>
                    </a:cubicBezTo>
                    <a:cubicBezTo>
                      <a:pt x="15192" y="16917"/>
                      <a:pt x="15764" y="21208"/>
                      <a:pt x="15860" y="26261"/>
                    </a:cubicBezTo>
                    <a:cubicBezTo>
                      <a:pt x="15955" y="31315"/>
                      <a:pt x="16718" y="36464"/>
                      <a:pt x="16909" y="41994"/>
                    </a:cubicBezTo>
                    <a:cubicBezTo>
                      <a:pt x="17100" y="47525"/>
                      <a:pt x="17576" y="52864"/>
                      <a:pt x="17862" y="58204"/>
                    </a:cubicBezTo>
                    <a:cubicBezTo>
                      <a:pt x="18148" y="63220"/>
                      <a:pt x="18148" y="68254"/>
                      <a:pt x="17862" y="73270"/>
                    </a:cubicBezTo>
                    <a:cubicBezTo>
                      <a:pt x="17862" y="82805"/>
                      <a:pt x="15764" y="89671"/>
                      <a:pt x="10901" y="92340"/>
                    </a:cubicBezTo>
                    <a:cubicBezTo>
                      <a:pt x="4828" y="79983"/>
                      <a:pt x="1137" y="66595"/>
                      <a:pt x="31" y="52864"/>
                    </a:cubicBezTo>
                    <a:cubicBezTo>
                      <a:pt x="-360" y="47439"/>
                      <a:pt x="-360" y="41985"/>
                      <a:pt x="31" y="36559"/>
                    </a:cubicBezTo>
                    <a:cubicBezTo>
                      <a:pt x="651" y="32097"/>
                      <a:pt x="1509" y="27672"/>
                      <a:pt x="2606" y="23305"/>
                    </a:cubicBezTo>
                    <a:cubicBezTo>
                      <a:pt x="4360" y="17193"/>
                      <a:pt x="6897" y="11329"/>
                      <a:pt x="10139" y="5856"/>
                    </a:cubicBezTo>
                    <a:cubicBezTo>
                      <a:pt x="11016" y="4406"/>
                      <a:pt x="11979" y="3014"/>
                      <a:pt x="12999" y="166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246" name="任意多边形: 形状 1245">
                <a:extLst>
                  <a:ext uri="{FF2B5EF4-FFF2-40B4-BE49-F238E27FC236}">
                    <a16:creationId xmlns:a16="http://schemas.microsoft.com/office/drawing/2014/main" id="{E61DD0FB-15E4-D7E2-BAC1-86365D8CADFD}"/>
                  </a:ext>
                </a:extLst>
              </p:cNvPr>
              <p:cNvSpPr/>
              <p:nvPr/>
            </p:nvSpPr>
            <p:spPr>
              <a:xfrm>
                <a:off x="1447106" y="2654741"/>
                <a:ext cx="18708" cy="65004"/>
              </a:xfrm>
              <a:custGeom>
                <a:avLst/>
                <a:gdLst>
                  <a:gd name="connsiteX0" fmla="*/ 23724 w 23985"/>
                  <a:gd name="connsiteY0" fmla="*/ -247 h 83338"/>
                  <a:gd name="connsiteX1" fmla="*/ 21816 w 23985"/>
                  <a:gd name="connsiteY1" fmla="*/ 11863 h 83338"/>
                  <a:gd name="connsiteX2" fmla="*/ 19910 w 23985"/>
                  <a:gd name="connsiteY2" fmla="*/ 24450 h 83338"/>
                  <a:gd name="connsiteX3" fmla="*/ 17907 w 23985"/>
                  <a:gd name="connsiteY3" fmla="*/ 39134 h 83338"/>
                  <a:gd name="connsiteX4" fmla="*/ 12854 w 23985"/>
                  <a:gd name="connsiteY4" fmla="*/ 67740 h 83338"/>
                  <a:gd name="connsiteX5" fmla="*/ 2841 w 23985"/>
                  <a:gd name="connsiteY5" fmla="*/ 83092 h 83338"/>
                  <a:gd name="connsiteX6" fmla="*/ 839 w 23985"/>
                  <a:gd name="connsiteY6" fmla="*/ 72317 h 83338"/>
                  <a:gd name="connsiteX7" fmla="*/ -115 w 23985"/>
                  <a:gd name="connsiteY7" fmla="*/ 62209 h 83338"/>
                  <a:gd name="connsiteX8" fmla="*/ 648 w 23985"/>
                  <a:gd name="connsiteY8" fmla="*/ 44188 h 83338"/>
                  <a:gd name="connsiteX9" fmla="*/ 8849 w 23985"/>
                  <a:gd name="connsiteY9" fmla="*/ 17870 h 83338"/>
                  <a:gd name="connsiteX10" fmla="*/ 14093 w 23985"/>
                  <a:gd name="connsiteY10" fmla="*/ 9384 h 83338"/>
                  <a:gd name="connsiteX11" fmla="*/ 18956 w 23985"/>
                  <a:gd name="connsiteY11" fmla="*/ 3663 h 83338"/>
                  <a:gd name="connsiteX12" fmla="*/ 23724 w 23985"/>
                  <a:gd name="connsiteY12" fmla="*/ -247 h 83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3985" h="83338">
                    <a:moveTo>
                      <a:pt x="23724" y="-247"/>
                    </a:moveTo>
                    <a:lnTo>
                      <a:pt x="21816" y="11863"/>
                    </a:lnTo>
                    <a:cubicBezTo>
                      <a:pt x="21244" y="15487"/>
                      <a:pt x="20577" y="19682"/>
                      <a:pt x="19910" y="24450"/>
                    </a:cubicBezTo>
                    <a:cubicBezTo>
                      <a:pt x="19242" y="29217"/>
                      <a:pt x="18479" y="33985"/>
                      <a:pt x="17907" y="39134"/>
                    </a:cubicBezTo>
                    <a:cubicBezTo>
                      <a:pt x="16744" y="48755"/>
                      <a:pt x="15056" y="58300"/>
                      <a:pt x="12854" y="67740"/>
                    </a:cubicBezTo>
                    <a:cubicBezTo>
                      <a:pt x="10756" y="76035"/>
                      <a:pt x="7704" y="82233"/>
                      <a:pt x="2841" y="83092"/>
                    </a:cubicBezTo>
                    <a:cubicBezTo>
                      <a:pt x="2079" y="79373"/>
                      <a:pt x="1316" y="75845"/>
                      <a:pt x="839" y="72317"/>
                    </a:cubicBezTo>
                    <a:cubicBezTo>
                      <a:pt x="343" y="68970"/>
                      <a:pt x="19" y="65594"/>
                      <a:pt x="-115" y="62209"/>
                    </a:cubicBezTo>
                    <a:cubicBezTo>
                      <a:pt x="-458" y="56192"/>
                      <a:pt x="-200" y="50157"/>
                      <a:pt x="648" y="44188"/>
                    </a:cubicBezTo>
                    <a:cubicBezTo>
                      <a:pt x="1812" y="34996"/>
                      <a:pt x="4586" y="26090"/>
                      <a:pt x="8849" y="17870"/>
                    </a:cubicBezTo>
                    <a:cubicBezTo>
                      <a:pt x="10393" y="14924"/>
                      <a:pt x="12148" y="12082"/>
                      <a:pt x="14093" y="9384"/>
                    </a:cubicBezTo>
                    <a:cubicBezTo>
                      <a:pt x="15590" y="7372"/>
                      <a:pt x="17211" y="5465"/>
                      <a:pt x="18956" y="3663"/>
                    </a:cubicBezTo>
                    <a:cubicBezTo>
                      <a:pt x="20434" y="2233"/>
                      <a:pt x="22026" y="926"/>
                      <a:pt x="23724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247" name="任意多边形: 形状 1246">
                <a:extLst>
                  <a:ext uri="{FF2B5EF4-FFF2-40B4-BE49-F238E27FC236}">
                    <a16:creationId xmlns:a16="http://schemas.microsoft.com/office/drawing/2014/main" id="{5BBCFBE9-102F-48F5-29AF-CF3E9F1BB920}"/>
                  </a:ext>
                </a:extLst>
              </p:cNvPr>
              <p:cNvSpPr/>
              <p:nvPr/>
            </p:nvSpPr>
            <p:spPr>
              <a:xfrm>
                <a:off x="1438883" y="2609148"/>
                <a:ext cx="27228" cy="55658"/>
              </a:xfrm>
              <a:custGeom>
                <a:avLst/>
                <a:gdLst>
                  <a:gd name="connsiteX0" fmla="*/ 34647 w 34908"/>
                  <a:gd name="connsiteY0" fmla="*/ -247 h 71356"/>
                  <a:gd name="connsiteX1" fmla="*/ 33503 w 34908"/>
                  <a:gd name="connsiteY1" fmla="*/ 2614 h 71356"/>
                  <a:gd name="connsiteX2" fmla="*/ 30737 w 34908"/>
                  <a:gd name="connsiteY2" fmla="*/ 10337 h 71356"/>
                  <a:gd name="connsiteX3" fmla="*/ 26637 w 34908"/>
                  <a:gd name="connsiteY3" fmla="*/ 21398 h 71356"/>
                  <a:gd name="connsiteX4" fmla="*/ 24349 w 34908"/>
                  <a:gd name="connsiteY4" fmla="*/ 27787 h 71356"/>
                  <a:gd name="connsiteX5" fmla="*/ 22060 w 34908"/>
                  <a:gd name="connsiteY5" fmla="*/ 34461 h 71356"/>
                  <a:gd name="connsiteX6" fmla="*/ 17102 w 34908"/>
                  <a:gd name="connsiteY6" fmla="*/ 47811 h 71356"/>
                  <a:gd name="connsiteX7" fmla="*/ 11858 w 34908"/>
                  <a:gd name="connsiteY7" fmla="*/ 59730 h 71356"/>
                  <a:gd name="connsiteX8" fmla="*/ -252 w 34908"/>
                  <a:gd name="connsiteY8" fmla="*/ 71077 h 71356"/>
                  <a:gd name="connsiteX9" fmla="*/ 1178 w 34908"/>
                  <a:gd name="connsiteY9" fmla="*/ 51339 h 71356"/>
                  <a:gd name="connsiteX10" fmla="*/ 2894 w 34908"/>
                  <a:gd name="connsiteY10" fmla="*/ 42757 h 71356"/>
                  <a:gd name="connsiteX11" fmla="*/ 5278 w 34908"/>
                  <a:gd name="connsiteY11" fmla="*/ 35034 h 71356"/>
                  <a:gd name="connsiteX12" fmla="*/ 17674 w 34908"/>
                  <a:gd name="connsiteY12" fmla="*/ 13007 h 71356"/>
                  <a:gd name="connsiteX13" fmla="*/ 29498 w 34908"/>
                  <a:gd name="connsiteY13" fmla="*/ 2518 h 71356"/>
                  <a:gd name="connsiteX14" fmla="*/ 33217 w 34908"/>
                  <a:gd name="connsiteY14" fmla="*/ 325 h 713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4908" h="71356">
                    <a:moveTo>
                      <a:pt x="34647" y="-247"/>
                    </a:moveTo>
                    <a:cubicBezTo>
                      <a:pt x="34647" y="-247"/>
                      <a:pt x="34170" y="802"/>
                      <a:pt x="33503" y="2614"/>
                    </a:cubicBezTo>
                    <a:lnTo>
                      <a:pt x="30737" y="10337"/>
                    </a:lnTo>
                    <a:cubicBezTo>
                      <a:pt x="29402" y="13579"/>
                      <a:pt x="28163" y="17298"/>
                      <a:pt x="26637" y="21398"/>
                    </a:cubicBezTo>
                    <a:cubicBezTo>
                      <a:pt x="25970" y="23496"/>
                      <a:pt x="25112" y="25594"/>
                      <a:pt x="24349" y="27787"/>
                    </a:cubicBezTo>
                    <a:lnTo>
                      <a:pt x="22060" y="34461"/>
                    </a:lnTo>
                    <a:cubicBezTo>
                      <a:pt x="20439" y="38848"/>
                      <a:pt x="18818" y="43329"/>
                      <a:pt x="17102" y="47811"/>
                    </a:cubicBezTo>
                    <a:cubicBezTo>
                      <a:pt x="15386" y="52292"/>
                      <a:pt x="13574" y="56202"/>
                      <a:pt x="11858" y="59730"/>
                    </a:cubicBezTo>
                    <a:cubicBezTo>
                      <a:pt x="8425" y="66786"/>
                      <a:pt x="4325" y="71554"/>
                      <a:pt x="-252" y="71077"/>
                    </a:cubicBezTo>
                    <a:cubicBezTo>
                      <a:pt x="-338" y="64469"/>
                      <a:pt x="139" y="57861"/>
                      <a:pt x="1178" y="51339"/>
                    </a:cubicBezTo>
                    <a:cubicBezTo>
                      <a:pt x="1626" y="48288"/>
                      <a:pt x="2198" y="45427"/>
                      <a:pt x="2894" y="42757"/>
                    </a:cubicBezTo>
                    <a:cubicBezTo>
                      <a:pt x="3543" y="40145"/>
                      <a:pt x="4344" y="37560"/>
                      <a:pt x="5278" y="35034"/>
                    </a:cubicBezTo>
                    <a:cubicBezTo>
                      <a:pt x="8063" y="27014"/>
                      <a:pt x="12258" y="19548"/>
                      <a:pt x="17674" y="13007"/>
                    </a:cubicBezTo>
                    <a:cubicBezTo>
                      <a:pt x="21069" y="8945"/>
                      <a:pt x="25054" y="5408"/>
                      <a:pt x="29498" y="2518"/>
                    </a:cubicBezTo>
                    <a:cubicBezTo>
                      <a:pt x="30680" y="1698"/>
                      <a:pt x="31929" y="964"/>
                      <a:pt x="33217" y="325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248" name="任意多边形: 形状 1247">
                <a:extLst>
                  <a:ext uri="{FF2B5EF4-FFF2-40B4-BE49-F238E27FC236}">
                    <a16:creationId xmlns:a16="http://schemas.microsoft.com/office/drawing/2014/main" id="{B96982F6-108A-F59B-E5A9-B65DA5E01403}"/>
                  </a:ext>
                </a:extLst>
              </p:cNvPr>
              <p:cNvSpPr/>
              <p:nvPr/>
            </p:nvSpPr>
            <p:spPr>
              <a:xfrm>
                <a:off x="1440155" y="2564449"/>
                <a:ext cx="35179" cy="44338"/>
              </a:xfrm>
              <a:custGeom>
                <a:avLst/>
                <a:gdLst>
                  <a:gd name="connsiteX0" fmla="*/ 44840 w 45101"/>
                  <a:gd name="connsiteY0" fmla="*/ -247 h 56844"/>
                  <a:gd name="connsiteX1" fmla="*/ 39214 w 45101"/>
                  <a:gd name="connsiteY1" fmla="*/ 8430 h 56844"/>
                  <a:gd name="connsiteX2" fmla="*/ 33493 w 45101"/>
                  <a:gd name="connsiteY2" fmla="*/ 17966 h 56844"/>
                  <a:gd name="connsiteX3" fmla="*/ 26914 w 45101"/>
                  <a:gd name="connsiteY3" fmla="*/ 28741 h 56844"/>
                  <a:gd name="connsiteX4" fmla="*/ 12897 w 45101"/>
                  <a:gd name="connsiteY4" fmla="*/ 49050 h 56844"/>
                  <a:gd name="connsiteX5" fmla="*/ 6127 w 45101"/>
                  <a:gd name="connsiteY5" fmla="*/ 55248 h 56844"/>
                  <a:gd name="connsiteX6" fmla="*/ -262 w 45101"/>
                  <a:gd name="connsiteY6" fmla="*/ 56202 h 56844"/>
                  <a:gd name="connsiteX7" fmla="*/ 4697 w 45101"/>
                  <a:gd name="connsiteY7" fmla="*/ 38657 h 56844"/>
                  <a:gd name="connsiteX8" fmla="*/ 11562 w 45101"/>
                  <a:gd name="connsiteY8" fmla="*/ 25022 h 56844"/>
                  <a:gd name="connsiteX9" fmla="*/ 19286 w 45101"/>
                  <a:gd name="connsiteY9" fmla="*/ 15486 h 56844"/>
                  <a:gd name="connsiteX10" fmla="*/ 27009 w 45101"/>
                  <a:gd name="connsiteY10" fmla="*/ 8621 h 56844"/>
                  <a:gd name="connsiteX11" fmla="*/ 39691 w 45101"/>
                  <a:gd name="connsiteY11" fmla="*/ 1851 h 56844"/>
                  <a:gd name="connsiteX12" fmla="*/ 44840 w 45101"/>
                  <a:gd name="connsiteY12" fmla="*/ -247 h 568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5101" h="56844">
                    <a:moveTo>
                      <a:pt x="44840" y="-247"/>
                    </a:moveTo>
                    <a:lnTo>
                      <a:pt x="39214" y="8430"/>
                    </a:lnTo>
                    <a:cubicBezTo>
                      <a:pt x="37593" y="11100"/>
                      <a:pt x="35686" y="14247"/>
                      <a:pt x="33493" y="17966"/>
                    </a:cubicBezTo>
                    <a:cubicBezTo>
                      <a:pt x="31300" y="21684"/>
                      <a:pt x="29297" y="25022"/>
                      <a:pt x="26914" y="28741"/>
                    </a:cubicBezTo>
                    <a:cubicBezTo>
                      <a:pt x="22661" y="35787"/>
                      <a:pt x="17979" y="42576"/>
                      <a:pt x="12897" y="49050"/>
                    </a:cubicBezTo>
                    <a:cubicBezTo>
                      <a:pt x="11018" y="51491"/>
                      <a:pt x="8730" y="53589"/>
                      <a:pt x="6127" y="55248"/>
                    </a:cubicBezTo>
                    <a:cubicBezTo>
                      <a:pt x="4287" y="56612"/>
                      <a:pt x="1893" y="56965"/>
                      <a:pt x="-262" y="56202"/>
                    </a:cubicBezTo>
                    <a:cubicBezTo>
                      <a:pt x="921" y="50233"/>
                      <a:pt x="2570" y="44359"/>
                      <a:pt x="4697" y="38657"/>
                    </a:cubicBezTo>
                    <a:cubicBezTo>
                      <a:pt x="6613" y="33937"/>
                      <a:pt x="8911" y="29379"/>
                      <a:pt x="11562" y="25022"/>
                    </a:cubicBezTo>
                    <a:cubicBezTo>
                      <a:pt x="13879" y="21637"/>
                      <a:pt x="16463" y="18452"/>
                      <a:pt x="19286" y="15486"/>
                    </a:cubicBezTo>
                    <a:cubicBezTo>
                      <a:pt x="21660" y="12979"/>
                      <a:pt x="24244" y="10690"/>
                      <a:pt x="27009" y="8621"/>
                    </a:cubicBezTo>
                    <a:cubicBezTo>
                      <a:pt x="30861" y="5722"/>
                      <a:pt x="35133" y="3434"/>
                      <a:pt x="39691" y="1851"/>
                    </a:cubicBezTo>
                    <a:cubicBezTo>
                      <a:pt x="41331" y="983"/>
                      <a:pt x="43057" y="278"/>
                      <a:pt x="44840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249" name="任意多边形: 形状 1248">
                <a:extLst>
                  <a:ext uri="{FF2B5EF4-FFF2-40B4-BE49-F238E27FC236}">
                    <a16:creationId xmlns:a16="http://schemas.microsoft.com/office/drawing/2014/main" id="{AF564DE2-9677-E73D-BF1E-6E40C8E0909E}"/>
                  </a:ext>
                </a:extLst>
              </p:cNvPr>
              <p:cNvSpPr/>
              <p:nvPr/>
            </p:nvSpPr>
            <p:spPr>
              <a:xfrm>
                <a:off x="1453171" y="2522811"/>
                <a:ext cx="40088" cy="31816"/>
              </a:xfrm>
              <a:custGeom>
                <a:avLst/>
                <a:gdLst>
                  <a:gd name="connsiteX0" fmla="*/ 51133 w 51395"/>
                  <a:gd name="connsiteY0" fmla="*/ -72 h 40790"/>
                  <a:gd name="connsiteX1" fmla="*/ 29488 w 51395"/>
                  <a:gd name="connsiteY1" fmla="*/ 21477 h 40790"/>
                  <a:gd name="connsiteX2" fmla="*/ 21097 w 51395"/>
                  <a:gd name="connsiteY2" fmla="*/ 29582 h 40790"/>
                  <a:gd name="connsiteX3" fmla="*/ 12992 w 51395"/>
                  <a:gd name="connsiteY3" fmla="*/ 36352 h 40790"/>
                  <a:gd name="connsiteX4" fmla="*/ -262 w 51395"/>
                  <a:gd name="connsiteY4" fmla="*/ 39404 h 40790"/>
                  <a:gd name="connsiteX5" fmla="*/ 7653 w 51395"/>
                  <a:gd name="connsiteY5" fmla="*/ 24815 h 40790"/>
                  <a:gd name="connsiteX6" fmla="*/ 16425 w 51395"/>
                  <a:gd name="connsiteY6" fmla="*/ 14326 h 40790"/>
                  <a:gd name="connsiteX7" fmla="*/ 33588 w 51395"/>
                  <a:gd name="connsiteY7" fmla="*/ 2884 h 40790"/>
                  <a:gd name="connsiteX8" fmla="*/ 46270 w 51395"/>
                  <a:gd name="connsiteY8" fmla="*/ -168 h 40790"/>
                  <a:gd name="connsiteX9" fmla="*/ 51133 w 51395"/>
                  <a:gd name="connsiteY9" fmla="*/ -72 h 407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1395" h="40790">
                    <a:moveTo>
                      <a:pt x="51133" y="-72"/>
                    </a:moveTo>
                    <a:lnTo>
                      <a:pt x="29488" y="21477"/>
                    </a:lnTo>
                    <a:cubicBezTo>
                      <a:pt x="26723" y="24338"/>
                      <a:pt x="23958" y="27103"/>
                      <a:pt x="21097" y="29582"/>
                    </a:cubicBezTo>
                    <a:cubicBezTo>
                      <a:pt x="18551" y="32014"/>
                      <a:pt x="15843" y="34274"/>
                      <a:pt x="12992" y="36352"/>
                    </a:cubicBezTo>
                    <a:cubicBezTo>
                      <a:pt x="7748" y="40071"/>
                      <a:pt x="3457" y="41883"/>
                      <a:pt x="-262" y="39404"/>
                    </a:cubicBezTo>
                    <a:cubicBezTo>
                      <a:pt x="1979" y="34340"/>
                      <a:pt x="4630" y="29458"/>
                      <a:pt x="7653" y="24815"/>
                    </a:cubicBezTo>
                    <a:cubicBezTo>
                      <a:pt x="10294" y="21086"/>
                      <a:pt x="13221" y="17577"/>
                      <a:pt x="16425" y="14326"/>
                    </a:cubicBezTo>
                    <a:cubicBezTo>
                      <a:pt x="21316" y="9396"/>
                      <a:pt x="27152" y="5506"/>
                      <a:pt x="33588" y="2884"/>
                    </a:cubicBezTo>
                    <a:cubicBezTo>
                      <a:pt x="37622" y="1177"/>
                      <a:pt x="41903" y="147"/>
                      <a:pt x="46270" y="-168"/>
                    </a:cubicBezTo>
                    <a:cubicBezTo>
                      <a:pt x="47891" y="-301"/>
                      <a:pt x="49522" y="-263"/>
                      <a:pt x="51133" y="-72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250" name="任意多边形: 形状 1249">
                <a:extLst>
                  <a:ext uri="{FF2B5EF4-FFF2-40B4-BE49-F238E27FC236}">
                    <a16:creationId xmlns:a16="http://schemas.microsoft.com/office/drawing/2014/main" id="{213F8CF5-F829-11EE-3548-5298C4BDDFD0}"/>
                  </a:ext>
                </a:extLst>
              </p:cNvPr>
              <p:cNvSpPr/>
              <p:nvPr/>
            </p:nvSpPr>
            <p:spPr>
              <a:xfrm>
                <a:off x="1477342" y="2485059"/>
                <a:ext cx="41724" cy="21091"/>
              </a:xfrm>
              <a:custGeom>
                <a:avLst/>
                <a:gdLst>
                  <a:gd name="connsiteX0" fmla="*/ 53231 w 53492"/>
                  <a:gd name="connsiteY0" fmla="*/ 2082 h 27040"/>
                  <a:gd name="connsiteX1" fmla="*/ 51229 w 53492"/>
                  <a:gd name="connsiteY1" fmla="*/ 3227 h 27040"/>
                  <a:gd name="connsiteX2" fmla="*/ 46079 w 53492"/>
                  <a:gd name="connsiteY2" fmla="*/ 6468 h 27040"/>
                  <a:gd name="connsiteX3" fmla="*/ 29774 w 53492"/>
                  <a:gd name="connsiteY3" fmla="*/ 16004 h 27040"/>
                  <a:gd name="connsiteX4" fmla="*/ 20716 w 53492"/>
                  <a:gd name="connsiteY4" fmla="*/ 21153 h 27040"/>
                  <a:gd name="connsiteX5" fmla="*/ 12134 w 53492"/>
                  <a:gd name="connsiteY5" fmla="*/ 25253 h 27040"/>
                  <a:gd name="connsiteX6" fmla="*/ 4792 w 53492"/>
                  <a:gd name="connsiteY6" fmla="*/ 26779 h 27040"/>
                  <a:gd name="connsiteX7" fmla="*/ -262 w 53492"/>
                  <a:gd name="connsiteY7" fmla="*/ 24490 h 27040"/>
                  <a:gd name="connsiteX8" fmla="*/ 36830 w 53492"/>
                  <a:gd name="connsiteY8" fmla="*/ 175 h 27040"/>
                  <a:gd name="connsiteX9" fmla="*/ 48845 w 53492"/>
                  <a:gd name="connsiteY9" fmla="*/ 175 h 27040"/>
                  <a:gd name="connsiteX10" fmla="*/ 53231 w 53492"/>
                  <a:gd name="connsiteY10" fmla="*/ 2082 h 270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3492" h="27040">
                    <a:moveTo>
                      <a:pt x="53231" y="2082"/>
                    </a:moveTo>
                    <a:lnTo>
                      <a:pt x="51229" y="3227"/>
                    </a:lnTo>
                    <a:lnTo>
                      <a:pt x="46079" y="6468"/>
                    </a:lnTo>
                    <a:cubicBezTo>
                      <a:pt x="41598" y="9043"/>
                      <a:pt x="35877" y="12762"/>
                      <a:pt x="29774" y="16004"/>
                    </a:cubicBezTo>
                    <a:cubicBezTo>
                      <a:pt x="26818" y="17815"/>
                      <a:pt x="23672" y="19627"/>
                      <a:pt x="20716" y="21153"/>
                    </a:cubicBezTo>
                    <a:cubicBezTo>
                      <a:pt x="17950" y="22717"/>
                      <a:pt x="15090" y="24090"/>
                      <a:pt x="12134" y="25253"/>
                    </a:cubicBezTo>
                    <a:cubicBezTo>
                      <a:pt x="9788" y="26149"/>
                      <a:pt x="7309" y="26664"/>
                      <a:pt x="4792" y="26779"/>
                    </a:cubicBezTo>
                    <a:cubicBezTo>
                      <a:pt x="2828" y="26921"/>
                      <a:pt x="930" y="26063"/>
                      <a:pt x="-262" y="24490"/>
                    </a:cubicBezTo>
                    <a:cubicBezTo>
                      <a:pt x="8186" y="11579"/>
                      <a:pt x="21622" y="2769"/>
                      <a:pt x="36830" y="175"/>
                    </a:cubicBezTo>
                    <a:cubicBezTo>
                      <a:pt x="40816" y="-387"/>
                      <a:pt x="44859" y="-387"/>
                      <a:pt x="48845" y="175"/>
                    </a:cubicBezTo>
                    <a:cubicBezTo>
                      <a:pt x="50361" y="681"/>
                      <a:pt x="51829" y="1319"/>
                      <a:pt x="53231" y="2082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251" name="任意多边形: 形状 1250">
                <a:extLst>
                  <a:ext uri="{FF2B5EF4-FFF2-40B4-BE49-F238E27FC236}">
                    <a16:creationId xmlns:a16="http://schemas.microsoft.com/office/drawing/2014/main" id="{43E6C3B1-69E4-7A33-9FB9-D5D49B75B301}"/>
                  </a:ext>
                </a:extLst>
              </p:cNvPr>
              <p:cNvSpPr/>
              <p:nvPr/>
            </p:nvSpPr>
            <p:spPr>
              <a:xfrm>
                <a:off x="1510588" y="2453754"/>
                <a:ext cx="40906" cy="13011"/>
              </a:xfrm>
              <a:custGeom>
                <a:avLst/>
                <a:gdLst>
                  <a:gd name="connsiteX0" fmla="*/ 52182 w 52443"/>
                  <a:gd name="connsiteY0" fmla="*/ 5316 h 16681"/>
                  <a:gd name="connsiteX1" fmla="*/ 44935 w 52443"/>
                  <a:gd name="connsiteY1" fmla="*/ 7605 h 16681"/>
                  <a:gd name="connsiteX2" fmla="*/ 37402 w 52443"/>
                  <a:gd name="connsiteY2" fmla="*/ 9893 h 16681"/>
                  <a:gd name="connsiteX3" fmla="*/ 28535 w 52443"/>
                  <a:gd name="connsiteY3" fmla="*/ 12468 h 16681"/>
                  <a:gd name="connsiteX4" fmla="*/ 18999 w 52443"/>
                  <a:gd name="connsiteY4" fmla="*/ 14852 h 16681"/>
                  <a:gd name="connsiteX5" fmla="*/ 10608 w 52443"/>
                  <a:gd name="connsiteY5" fmla="*/ 16282 h 16681"/>
                  <a:gd name="connsiteX6" fmla="*/ -262 w 52443"/>
                  <a:gd name="connsiteY6" fmla="*/ 12468 h 16681"/>
                  <a:gd name="connsiteX7" fmla="*/ 37307 w 52443"/>
                  <a:gd name="connsiteY7" fmla="*/ -23 h 16681"/>
                  <a:gd name="connsiteX8" fmla="*/ 52182 w 52443"/>
                  <a:gd name="connsiteY8" fmla="*/ 5316 h 16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2443" h="16681">
                    <a:moveTo>
                      <a:pt x="52182" y="5316"/>
                    </a:moveTo>
                    <a:cubicBezTo>
                      <a:pt x="52182" y="5316"/>
                      <a:pt x="49321" y="6365"/>
                      <a:pt x="44935" y="7605"/>
                    </a:cubicBezTo>
                    <a:lnTo>
                      <a:pt x="37402" y="9893"/>
                    </a:lnTo>
                    <a:lnTo>
                      <a:pt x="28535" y="12468"/>
                    </a:lnTo>
                    <a:cubicBezTo>
                      <a:pt x="25579" y="13326"/>
                      <a:pt x="22527" y="14184"/>
                      <a:pt x="18999" y="14852"/>
                    </a:cubicBezTo>
                    <a:cubicBezTo>
                      <a:pt x="16234" y="15491"/>
                      <a:pt x="13431" y="15967"/>
                      <a:pt x="10608" y="16282"/>
                    </a:cubicBezTo>
                    <a:cubicBezTo>
                      <a:pt x="5459" y="16759"/>
                      <a:pt x="1073" y="16282"/>
                      <a:pt x="-262" y="12468"/>
                    </a:cubicBezTo>
                    <a:cubicBezTo>
                      <a:pt x="9941" y="3200"/>
                      <a:pt x="23586" y="-1339"/>
                      <a:pt x="37307" y="-23"/>
                    </a:cubicBezTo>
                    <a:cubicBezTo>
                      <a:pt x="42609" y="597"/>
                      <a:pt x="47700" y="2418"/>
                      <a:pt x="52182" y="5316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252" name="任意多边形: 形状 1251">
                <a:extLst>
                  <a:ext uri="{FF2B5EF4-FFF2-40B4-BE49-F238E27FC236}">
                    <a16:creationId xmlns:a16="http://schemas.microsoft.com/office/drawing/2014/main" id="{E61C41DD-FD3F-A6AE-C628-64098B1ECE7E}"/>
                  </a:ext>
                </a:extLst>
              </p:cNvPr>
              <p:cNvSpPr/>
              <p:nvPr/>
            </p:nvSpPr>
            <p:spPr>
              <a:xfrm>
                <a:off x="1552089" y="2429526"/>
                <a:ext cx="36964" cy="9007"/>
              </a:xfrm>
              <a:custGeom>
                <a:avLst/>
                <a:gdLst>
                  <a:gd name="connsiteX0" fmla="*/ 47128 w 47390"/>
                  <a:gd name="connsiteY0" fmla="*/ 11300 h 11547"/>
                  <a:gd name="connsiteX1" fmla="*/ 40167 w 47390"/>
                  <a:gd name="connsiteY1" fmla="*/ 11300 h 11547"/>
                  <a:gd name="connsiteX2" fmla="*/ 33111 w 47390"/>
                  <a:gd name="connsiteY2" fmla="*/ 11300 h 11547"/>
                  <a:gd name="connsiteX3" fmla="*/ 24816 w 47390"/>
                  <a:gd name="connsiteY3" fmla="*/ 11300 h 11547"/>
                  <a:gd name="connsiteX4" fmla="*/ 16329 w 47390"/>
                  <a:gd name="connsiteY4" fmla="*/ 11300 h 11547"/>
                  <a:gd name="connsiteX5" fmla="*/ 8606 w 47390"/>
                  <a:gd name="connsiteY5" fmla="*/ 10537 h 11547"/>
                  <a:gd name="connsiteX6" fmla="*/ -262 w 47390"/>
                  <a:gd name="connsiteY6" fmla="*/ 4340 h 11547"/>
                  <a:gd name="connsiteX7" fmla="*/ 10608 w 47390"/>
                  <a:gd name="connsiteY7" fmla="*/ 716 h 11547"/>
                  <a:gd name="connsiteX8" fmla="*/ 20143 w 47390"/>
                  <a:gd name="connsiteY8" fmla="*/ -237 h 11547"/>
                  <a:gd name="connsiteX9" fmla="*/ 28344 w 47390"/>
                  <a:gd name="connsiteY9" fmla="*/ 621 h 11547"/>
                  <a:gd name="connsiteX10" fmla="*/ 35114 w 47390"/>
                  <a:gd name="connsiteY10" fmla="*/ 2719 h 11547"/>
                  <a:gd name="connsiteX11" fmla="*/ 43981 w 47390"/>
                  <a:gd name="connsiteY11" fmla="*/ 8154 h 11547"/>
                  <a:gd name="connsiteX12" fmla="*/ 47128 w 47390"/>
                  <a:gd name="connsiteY12" fmla="*/ 11300 h 11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7390" h="11547">
                    <a:moveTo>
                      <a:pt x="47128" y="11300"/>
                    </a:moveTo>
                    <a:lnTo>
                      <a:pt x="40167" y="11300"/>
                    </a:lnTo>
                    <a:cubicBezTo>
                      <a:pt x="38165" y="11300"/>
                      <a:pt x="35781" y="11300"/>
                      <a:pt x="33111" y="11300"/>
                    </a:cubicBezTo>
                    <a:cubicBezTo>
                      <a:pt x="30442" y="11300"/>
                      <a:pt x="27581" y="11300"/>
                      <a:pt x="24816" y="11300"/>
                    </a:cubicBezTo>
                    <a:cubicBezTo>
                      <a:pt x="22051" y="11300"/>
                      <a:pt x="19095" y="11300"/>
                      <a:pt x="16329" y="11300"/>
                    </a:cubicBezTo>
                    <a:cubicBezTo>
                      <a:pt x="13745" y="11205"/>
                      <a:pt x="11161" y="10948"/>
                      <a:pt x="8606" y="10537"/>
                    </a:cubicBezTo>
                    <a:cubicBezTo>
                      <a:pt x="4029" y="9584"/>
                      <a:pt x="501" y="7772"/>
                      <a:pt x="-262" y="4340"/>
                    </a:cubicBezTo>
                    <a:cubicBezTo>
                      <a:pt x="3256" y="2843"/>
                      <a:pt x="6899" y="1632"/>
                      <a:pt x="10608" y="716"/>
                    </a:cubicBezTo>
                    <a:cubicBezTo>
                      <a:pt x="13745" y="49"/>
                      <a:pt x="16940" y="-266"/>
                      <a:pt x="20143" y="-237"/>
                    </a:cubicBezTo>
                    <a:cubicBezTo>
                      <a:pt x="22899" y="-304"/>
                      <a:pt x="25655" y="-18"/>
                      <a:pt x="28344" y="621"/>
                    </a:cubicBezTo>
                    <a:cubicBezTo>
                      <a:pt x="30651" y="1155"/>
                      <a:pt x="32911" y="1851"/>
                      <a:pt x="35114" y="2719"/>
                    </a:cubicBezTo>
                    <a:cubicBezTo>
                      <a:pt x="38327" y="4063"/>
                      <a:pt x="41321" y="5903"/>
                      <a:pt x="43981" y="8154"/>
                    </a:cubicBezTo>
                    <a:cubicBezTo>
                      <a:pt x="45126" y="9098"/>
                      <a:pt x="46184" y="10156"/>
                      <a:pt x="47128" y="1130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253" name="任意多边形: 形状 1252">
                <a:extLst>
                  <a:ext uri="{FF2B5EF4-FFF2-40B4-BE49-F238E27FC236}">
                    <a16:creationId xmlns:a16="http://schemas.microsoft.com/office/drawing/2014/main" id="{446954E1-F6C9-A61F-893D-561731C02E04}"/>
                  </a:ext>
                </a:extLst>
              </p:cNvPr>
              <p:cNvSpPr/>
              <p:nvPr/>
            </p:nvSpPr>
            <p:spPr>
              <a:xfrm>
                <a:off x="1574848" y="2404320"/>
                <a:ext cx="63292" cy="13731"/>
              </a:xfrm>
              <a:custGeom>
                <a:avLst/>
                <a:gdLst>
                  <a:gd name="connsiteX0" fmla="*/ 80883 w 81144"/>
                  <a:gd name="connsiteY0" fmla="*/ 1660 h 17604"/>
                  <a:gd name="connsiteX1" fmla="*/ 70680 w 81144"/>
                  <a:gd name="connsiteY1" fmla="*/ 421 h 17604"/>
                  <a:gd name="connsiteX2" fmla="*/ 59810 w 81144"/>
                  <a:gd name="connsiteY2" fmla="*/ -247 h 17604"/>
                  <a:gd name="connsiteX3" fmla="*/ 53422 w 81144"/>
                  <a:gd name="connsiteY3" fmla="*/ -247 h 17604"/>
                  <a:gd name="connsiteX4" fmla="*/ 46652 w 81144"/>
                  <a:gd name="connsiteY4" fmla="*/ -247 h 17604"/>
                  <a:gd name="connsiteX5" fmla="*/ 39691 w 81144"/>
                  <a:gd name="connsiteY5" fmla="*/ 421 h 17604"/>
                  <a:gd name="connsiteX6" fmla="*/ 32635 w 81144"/>
                  <a:gd name="connsiteY6" fmla="*/ 1565 h 17604"/>
                  <a:gd name="connsiteX7" fmla="*/ 19190 w 81144"/>
                  <a:gd name="connsiteY7" fmla="*/ 5188 h 17604"/>
                  <a:gd name="connsiteX8" fmla="*/ 7748 w 81144"/>
                  <a:gd name="connsiteY8" fmla="*/ 10528 h 17604"/>
                  <a:gd name="connsiteX9" fmla="*/ 3266 w 81144"/>
                  <a:gd name="connsiteY9" fmla="*/ 13579 h 17604"/>
                  <a:gd name="connsiteX10" fmla="*/ -262 w 81144"/>
                  <a:gd name="connsiteY10" fmla="*/ 17107 h 17604"/>
                  <a:gd name="connsiteX11" fmla="*/ 9845 w 81144"/>
                  <a:gd name="connsiteY11" fmla="*/ 17107 h 17604"/>
                  <a:gd name="connsiteX12" fmla="*/ 21860 w 81144"/>
                  <a:gd name="connsiteY12" fmla="*/ 15010 h 17604"/>
                  <a:gd name="connsiteX13" fmla="*/ 28344 w 81144"/>
                  <a:gd name="connsiteY13" fmla="*/ 13579 h 17604"/>
                  <a:gd name="connsiteX14" fmla="*/ 35019 w 81144"/>
                  <a:gd name="connsiteY14" fmla="*/ 11958 h 17604"/>
                  <a:gd name="connsiteX15" fmla="*/ 41598 w 81144"/>
                  <a:gd name="connsiteY15" fmla="*/ 10242 h 17604"/>
                  <a:gd name="connsiteX16" fmla="*/ 48272 w 81144"/>
                  <a:gd name="connsiteY16" fmla="*/ 8716 h 17604"/>
                  <a:gd name="connsiteX17" fmla="*/ 54566 w 81144"/>
                  <a:gd name="connsiteY17" fmla="*/ 7095 h 17604"/>
                  <a:gd name="connsiteX18" fmla="*/ 60668 w 81144"/>
                  <a:gd name="connsiteY18" fmla="*/ 5760 h 17604"/>
                  <a:gd name="connsiteX19" fmla="*/ 71062 w 81144"/>
                  <a:gd name="connsiteY19" fmla="*/ 3472 h 17604"/>
                  <a:gd name="connsiteX20" fmla="*/ 80883 w 81144"/>
                  <a:gd name="connsiteY20" fmla="*/ 1660 h 17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81144" h="17604">
                    <a:moveTo>
                      <a:pt x="80883" y="1660"/>
                    </a:moveTo>
                    <a:cubicBezTo>
                      <a:pt x="80883" y="1660"/>
                      <a:pt x="76974" y="1088"/>
                      <a:pt x="70680" y="421"/>
                    </a:cubicBezTo>
                    <a:cubicBezTo>
                      <a:pt x="67076" y="-27"/>
                      <a:pt x="63443" y="-247"/>
                      <a:pt x="59810" y="-247"/>
                    </a:cubicBezTo>
                    <a:lnTo>
                      <a:pt x="53422" y="-247"/>
                    </a:lnTo>
                    <a:lnTo>
                      <a:pt x="46652" y="-247"/>
                    </a:lnTo>
                    <a:cubicBezTo>
                      <a:pt x="44363" y="-247"/>
                      <a:pt x="41979" y="-247"/>
                      <a:pt x="39691" y="421"/>
                    </a:cubicBezTo>
                    <a:cubicBezTo>
                      <a:pt x="37402" y="1088"/>
                      <a:pt x="35019" y="1184"/>
                      <a:pt x="32635" y="1565"/>
                    </a:cubicBezTo>
                    <a:cubicBezTo>
                      <a:pt x="28077" y="2461"/>
                      <a:pt x="23586" y="3663"/>
                      <a:pt x="19190" y="5188"/>
                    </a:cubicBezTo>
                    <a:cubicBezTo>
                      <a:pt x="15204" y="6561"/>
                      <a:pt x="11361" y="8354"/>
                      <a:pt x="7748" y="10528"/>
                    </a:cubicBezTo>
                    <a:cubicBezTo>
                      <a:pt x="6184" y="11443"/>
                      <a:pt x="4687" y="12464"/>
                      <a:pt x="3266" y="13579"/>
                    </a:cubicBezTo>
                    <a:cubicBezTo>
                      <a:pt x="1998" y="14657"/>
                      <a:pt x="816" y="15839"/>
                      <a:pt x="-262" y="17107"/>
                    </a:cubicBezTo>
                    <a:cubicBezTo>
                      <a:pt x="3094" y="17441"/>
                      <a:pt x="6489" y="17441"/>
                      <a:pt x="9845" y="17107"/>
                    </a:cubicBezTo>
                    <a:cubicBezTo>
                      <a:pt x="13564" y="17107"/>
                      <a:pt x="17664" y="15868"/>
                      <a:pt x="21860" y="15010"/>
                    </a:cubicBezTo>
                    <a:lnTo>
                      <a:pt x="28344" y="13579"/>
                    </a:lnTo>
                    <a:lnTo>
                      <a:pt x="35019" y="11958"/>
                    </a:lnTo>
                    <a:cubicBezTo>
                      <a:pt x="37183" y="11453"/>
                      <a:pt x="39376" y="10881"/>
                      <a:pt x="41598" y="10242"/>
                    </a:cubicBezTo>
                    <a:lnTo>
                      <a:pt x="48272" y="8716"/>
                    </a:lnTo>
                    <a:lnTo>
                      <a:pt x="54566" y="7095"/>
                    </a:lnTo>
                    <a:lnTo>
                      <a:pt x="60668" y="5760"/>
                    </a:lnTo>
                    <a:cubicBezTo>
                      <a:pt x="64482" y="4902"/>
                      <a:pt x="68010" y="3949"/>
                      <a:pt x="71062" y="3472"/>
                    </a:cubicBezTo>
                    <a:cubicBezTo>
                      <a:pt x="77069" y="2614"/>
                      <a:pt x="80883" y="1660"/>
                      <a:pt x="80883" y="166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1200" name="组合 1199">
              <a:extLst>
                <a:ext uri="{FF2B5EF4-FFF2-40B4-BE49-F238E27FC236}">
                  <a16:creationId xmlns:a16="http://schemas.microsoft.com/office/drawing/2014/main" id="{455AF54C-F8E2-0D6B-D89D-2358D02B13A0}"/>
                </a:ext>
              </a:extLst>
            </p:cNvPr>
            <p:cNvGrpSpPr/>
            <p:nvPr/>
          </p:nvGrpSpPr>
          <p:grpSpPr>
            <a:xfrm>
              <a:off x="3241511" y="2396425"/>
              <a:ext cx="252949" cy="517503"/>
              <a:chOff x="1320293" y="2390040"/>
              <a:chExt cx="252949" cy="517503"/>
            </a:xfrm>
            <a:grpFill/>
          </p:grpSpPr>
          <p:sp>
            <p:nvSpPr>
              <p:cNvPr id="1201" name="任意多边形: 形状 1200">
                <a:extLst>
                  <a:ext uri="{FF2B5EF4-FFF2-40B4-BE49-F238E27FC236}">
                    <a16:creationId xmlns:a16="http://schemas.microsoft.com/office/drawing/2014/main" id="{3948F0BB-35EF-5E0E-B2DF-FF35E109FC61}"/>
                  </a:ext>
                </a:extLst>
              </p:cNvPr>
              <p:cNvSpPr/>
              <p:nvPr/>
            </p:nvSpPr>
            <p:spPr>
              <a:xfrm>
                <a:off x="1320293" y="2408965"/>
                <a:ext cx="225110" cy="473230"/>
              </a:xfrm>
              <a:custGeom>
                <a:avLst/>
                <a:gdLst>
                  <a:gd name="connsiteX0" fmla="*/ -262 w 288603"/>
                  <a:gd name="connsiteY0" fmla="*/ 597189 h 606705"/>
                  <a:gd name="connsiteX1" fmla="*/ 274734 w 288603"/>
                  <a:gd name="connsiteY1" fmla="*/ 363194 h 606705"/>
                  <a:gd name="connsiteX2" fmla="*/ 248703 w 288603"/>
                  <a:gd name="connsiteY2" fmla="*/ 149890 h 606705"/>
                  <a:gd name="connsiteX3" fmla="*/ 108249 w 288603"/>
                  <a:gd name="connsiteY3" fmla="*/ 15443 h 606705"/>
                  <a:gd name="connsiteX4" fmla="*/ 76497 w 288603"/>
                  <a:gd name="connsiteY4" fmla="*/ 3048 h 606705"/>
                  <a:gd name="connsiteX5" fmla="*/ 74018 w 288603"/>
                  <a:gd name="connsiteY5" fmla="*/ 92 h 606705"/>
                  <a:gd name="connsiteX6" fmla="*/ 225437 w 288603"/>
                  <a:gd name="connsiteY6" fmla="*/ 99640 h 606705"/>
                  <a:gd name="connsiteX7" fmla="*/ 287988 w 288603"/>
                  <a:gd name="connsiteY7" fmla="*/ 280809 h 606705"/>
                  <a:gd name="connsiteX8" fmla="*/ 111777 w 288603"/>
                  <a:gd name="connsiteY8" fmla="*/ 587844 h 606705"/>
                  <a:gd name="connsiteX9" fmla="*/ -262 w 288603"/>
                  <a:gd name="connsiteY9" fmla="*/ 605675 h 606705"/>
                  <a:gd name="connsiteX10" fmla="*/ -262 w 288603"/>
                  <a:gd name="connsiteY10" fmla="*/ 597856 h 6067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88603" h="606705">
                    <a:moveTo>
                      <a:pt x="-262" y="597189"/>
                    </a:moveTo>
                    <a:cubicBezTo>
                      <a:pt x="128464" y="606247"/>
                      <a:pt x="244698" y="508892"/>
                      <a:pt x="274734" y="363194"/>
                    </a:cubicBezTo>
                    <a:cubicBezTo>
                      <a:pt x="289619" y="291155"/>
                      <a:pt x="280474" y="216227"/>
                      <a:pt x="248703" y="149890"/>
                    </a:cubicBezTo>
                    <a:cubicBezTo>
                      <a:pt x="218972" y="90085"/>
                      <a:pt x="169294" y="42533"/>
                      <a:pt x="108249" y="15443"/>
                    </a:cubicBezTo>
                    <a:cubicBezTo>
                      <a:pt x="97903" y="10733"/>
                      <a:pt x="87300" y="6595"/>
                      <a:pt x="76497" y="3048"/>
                    </a:cubicBezTo>
                    <a:cubicBezTo>
                      <a:pt x="72206" y="1713"/>
                      <a:pt x="69822" y="-1243"/>
                      <a:pt x="74018" y="92"/>
                    </a:cubicBezTo>
                    <a:cubicBezTo>
                      <a:pt x="133441" y="17093"/>
                      <a:pt x="186267" y="51830"/>
                      <a:pt x="225437" y="99640"/>
                    </a:cubicBezTo>
                    <a:cubicBezTo>
                      <a:pt x="264417" y="152160"/>
                      <a:pt x="286263" y="215426"/>
                      <a:pt x="287988" y="280809"/>
                    </a:cubicBezTo>
                    <a:cubicBezTo>
                      <a:pt x="294091" y="415638"/>
                      <a:pt x="220479" y="541121"/>
                      <a:pt x="111777" y="587844"/>
                    </a:cubicBezTo>
                    <a:cubicBezTo>
                      <a:pt x="76392" y="602662"/>
                      <a:pt x="37974" y="608774"/>
                      <a:pt x="-262" y="605675"/>
                    </a:cubicBezTo>
                    <a:lnTo>
                      <a:pt x="-262" y="597856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202" name="任意多边形: 形状 1201">
                <a:extLst>
                  <a:ext uri="{FF2B5EF4-FFF2-40B4-BE49-F238E27FC236}">
                    <a16:creationId xmlns:a16="http://schemas.microsoft.com/office/drawing/2014/main" id="{9974F8A4-8DDB-6200-07C1-1AFD18EBD7EE}"/>
                  </a:ext>
                </a:extLst>
              </p:cNvPr>
              <p:cNvSpPr/>
              <p:nvPr/>
            </p:nvSpPr>
            <p:spPr>
              <a:xfrm>
                <a:off x="1338589" y="2880989"/>
                <a:ext cx="87465" cy="26554"/>
              </a:xfrm>
              <a:custGeom>
                <a:avLst/>
                <a:gdLst>
                  <a:gd name="connsiteX0" fmla="*/ 111874 w 112135"/>
                  <a:gd name="connsiteY0" fmla="*/ 29503 h 34043"/>
                  <a:gd name="connsiteX1" fmla="*/ 106725 w 112135"/>
                  <a:gd name="connsiteY1" fmla="*/ 30647 h 34043"/>
                  <a:gd name="connsiteX2" fmla="*/ 93090 w 112135"/>
                  <a:gd name="connsiteY2" fmla="*/ 32650 h 34043"/>
                  <a:gd name="connsiteX3" fmla="*/ 74019 w 112135"/>
                  <a:gd name="connsiteY3" fmla="*/ 33794 h 34043"/>
                  <a:gd name="connsiteX4" fmla="*/ 52279 w 112135"/>
                  <a:gd name="connsiteY4" fmla="*/ 32364 h 34043"/>
                  <a:gd name="connsiteX5" fmla="*/ 31301 w 112135"/>
                  <a:gd name="connsiteY5" fmla="*/ 27787 h 34043"/>
                  <a:gd name="connsiteX6" fmla="*/ 13852 w 112135"/>
                  <a:gd name="connsiteY6" fmla="*/ 20254 h 34043"/>
                  <a:gd name="connsiteX7" fmla="*/ -70 w 112135"/>
                  <a:gd name="connsiteY7" fmla="*/ -247 h 34043"/>
                  <a:gd name="connsiteX8" fmla="*/ 46748 w 112135"/>
                  <a:gd name="connsiteY8" fmla="*/ 5856 h 34043"/>
                  <a:gd name="connsiteX9" fmla="*/ 56283 w 112135"/>
                  <a:gd name="connsiteY9" fmla="*/ 8049 h 34043"/>
                  <a:gd name="connsiteX10" fmla="*/ 65819 w 112135"/>
                  <a:gd name="connsiteY10" fmla="*/ 10337 h 34043"/>
                  <a:gd name="connsiteX11" fmla="*/ 81838 w 112135"/>
                  <a:gd name="connsiteY11" fmla="*/ 15200 h 34043"/>
                  <a:gd name="connsiteX12" fmla="*/ 94710 w 112135"/>
                  <a:gd name="connsiteY12" fmla="*/ 20254 h 34043"/>
                  <a:gd name="connsiteX13" fmla="*/ 104246 w 112135"/>
                  <a:gd name="connsiteY13" fmla="*/ 24831 h 34043"/>
                  <a:gd name="connsiteX14" fmla="*/ 111874 w 112135"/>
                  <a:gd name="connsiteY14" fmla="*/ 29503 h 340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12135" h="34043">
                    <a:moveTo>
                      <a:pt x="111874" y="29503"/>
                    </a:moveTo>
                    <a:lnTo>
                      <a:pt x="106725" y="30647"/>
                    </a:lnTo>
                    <a:cubicBezTo>
                      <a:pt x="103483" y="31219"/>
                      <a:pt x="98715" y="31887"/>
                      <a:pt x="93090" y="32650"/>
                    </a:cubicBezTo>
                    <a:cubicBezTo>
                      <a:pt x="86758" y="33346"/>
                      <a:pt x="80389" y="33727"/>
                      <a:pt x="74019" y="33794"/>
                    </a:cubicBezTo>
                    <a:cubicBezTo>
                      <a:pt x="66744" y="33832"/>
                      <a:pt x="59478" y="33355"/>
                      <a:pt x="52279" y="32364"/>
                    </a:cubicBezTo>
                    <a:cubicBezTo>
                      <a:pt x="45175" y="31420"/>
                      <a:pt x="38157" y="29894"/>
                      <a:pt x="31301" y="27787"/>
                    </a:cubicBezTo>
                    <a:cubicBezTo>
                      <a:pt x="25246" y="25880"/>
                      <a:pt x="19392" y="23353"/>
                      <a:pt x="13852" y="20254"/>
                    </a:cubicBezTo>
                    <a:cubicBezTo>
                      <a:pt x="4317" y="14152"/>
                      <a:pt x="-1405" y="7191"/>
                      <a:pt x="-70" y="-247"/>
                    </a:cubicBezTo>
                    <a:cubicBezTo>
                      <a:pt x="15644" y="888"/>
                      <a:pt x="31273" y="2929"/>
                      <a:pt x="46748" y="5856"/>
                    </a:cubicBezTo>
                    <a:lnTo>
                      <a:pt x="56283" y="8049"/>
                    </a:lnTo>
                    <a:cubicBezTo>
                      <a:pt x="59430" y="8716"/>
                      <a:pt x="62386" y="9479"/>
                      <a:pt x="65819" y="10337"/>
                    </a:cubicBezTo>
                    <a:cubicBezTo>
                      <a:pt x="71635" y="12054"/>
                      <a:pt x="76975" y="13484"/>
                      <a:pt x="81838" y="15200"/>
                    </a:cubicBezTo>
                    <a:cubicBezTo>
                      <a:pt x="86701" y="16917"/>
                      <a:pt x="91373" y="18633"/>
                      <a:pt x="94710" y="20254"/>
                    </a:cubicBezTo>
                    <a:cubicBezTo>
                      <a:pt x="98048" y="21875"/>
                      <a:pt x="101767" y="23496"/>
                      <a:pt x="104246" y="24831"/>
                    </a:cubicBezTo>
                    <a:cubicBezTo>
                      <a:pt x="106906" y="26195"/>
                      <a:pt x="109452" y="27758"/>
                      <a:pt x="111874" y="29503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203" name="任意多边形: 形状 1202">
                <a:extLst>
                  <a:ext uri="{FF2B5EF4-FFF2-40B4-BE49-F238E27FC236}">
                    <a16:creationId xmlns:a16="http://schemas.microsoft.com/office/drawing/2014/main" id="{8BEAE0A9-1D5A-8F6B-E941-7D31BDD8ADAD}"/>
                  </a:ext>
                </a:extLst>
              </p:cNvPr>
              <p:cNvSpPr/>
              <p:nvPr/>
            </p:nvSpPr>
            <p:spPr>
              <a:xfrm>
                <a:off x="1338448" y="2819406"/>
                <a:ext cx="59343" cy="54889"/>
              </a:xfrm>
              <a:custGeom>
                <a:avLst/>
                <a:gdLst>
                  <a:gd name="connsiteX0" fmla="*/ 75820 w 76081"/>
                  <a:gd name="connsiteY0" fmla="*/ -247 h 70370"/>
                  <a:gd name="connsiteX1" fmla="*/ 72864 w 76081"/>
                  <a:gd name="connsiteY1" fmla="*/ 2328 h 70370"/>
                  <a:gd name="connsiteX2" fmla="*/ 64950 w 76081"/>
                  <a:gd name="connsiteY2" fmla="*/ 8812 h 70370"/>
                  <a:gd name="connsiteX3" fmla="*/ 53412 w 76081"/>
                  <a:gd name="connsiteY3" fmla="*/ 17870 h 70370"/>
                  <a:gd name="connsiteX4" fmla="*/ 39491 w 76081"/>
                  <a:gd name="connsiteY4" fmla="*/ 27978 h 70370"/>
                  <a:gd name="connsiteX5" fmla="*/ 24902 w 76081"/>
                  <a:gd name="connsiteY5" fmla="*/ 38466 h 70370"/>
                  <a:gd name="connsiteX6" fmla="*/ 11743 w 76081"/>
                  <a:gd name="connsiteY6" fmla="*/ 48860 h 70370"/>
                  <a:gd name="connsiteX7" fmla="*/ -81 w 76081"/>
                  <a:gd name="connsiteY7" fmla="*/ 70123 h 70370"/>
                  <a:gd name="connsiteX8" fmla="*/ 42256 w 76081"/>
                  <a:gd name="connsiteY8" fmla="*/ 54962 h 70370"/>
                  <a:gd name="connsiteX9" fmla="*/ 49789 w 76081"/>
                  <a:gd name="connsiteY9" fmla="*/ 49146 h 70370"/>
                  <a:gd name="connsiteX10" fmla="*/ 55987 w 76081"/>
                  <a:gd name="connsiteY10" fmla="*/ 42852 h 70370"/>
                  <a:gd name="connsiteX11" fmla="*/ 65522 w 76081"/>
                  <a:gd name="connsiteY11" fmla="*/ 30075 h 70370"/>
                  <a:gd name="connsiteX12" fmla="*/ 71339 w 76081"/>
                  <a:gd name="connsiteY12" fmla="*/ 18252 h 70370"/>
                  <a:gd name="connsiteX13" fmla="*/ 74390 w 76081"/>
                  <a:gd name="connsiteY13" fmla="*/ 8716 h 70370"/>
                  <a:gd name="connsiteX14" fmla="*/ 75820 w 76081"/>
                  <a:gd name="connsiteY14" fmla="*/ -247 h 703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6081" h="70370">
                    <a:moveTo>
                      <a:pt x="75820" y="-247"/>
                    </a:moveTo>
                    <a:lnTo>
                      <a:pt x="72864" y="2328"/>
                    </a:lnTo>
                    <a:lnTo>
                      <a:pt x="64950" y="8812"/>
                    </a:lnTo>
                    <a:lnTo>
                      <a:pt x="53412" y="17870"/>
                    </a:lnTo>
                    <a:cubicBezTo>
                      <a:pt x="49026" y="20922"/>
                      <a:pt x="44354" y="24640"/>
                      <a:pt x="39491" y="27978"/>
                    </a:cubicBezTo>
                    <a:cubicBezTo>
                      <a:pt x="34628" y="31315"/>
                      <a:pt x="29955" y="34843"/>
                      <a:pt x="24902" y="38466"/>
                    </a:cubicBezTo>
                    <a:cubicBezTo>
                      <a:pt x="19848" y="42090"/>
                      <a:pt x="15366" y="45332"/>
                      <a:pt x="11743" y="48860"/>
                    </a:cubicBezTo>
                    <a:cubicBezTo>
                      <a:pt x="3924" y="55535"/>
                      <a:pt x="-1320" y="62781"/>
                      <a:pt x="-81" y="70123"/>
                    </a:cubicBezTo>
                    <a:cubicBezTo>
                      <a:pt x="15138" y="68960"/>
                      <a:pt x="29755" y="63725"/>
                      <a:pt x="42256" y="54962"/>
                    </a:cubicBezTo>
                    <a:cubicBezTo>
                      <a:pt x="44878" y="53170"/>
                      <a:pt x="47395" y="51225"/>
                      <a:pt x="49789" y="49146"/>
                    </a:cubicBezTo>
                    <a:cubicBezTo>
                      <a:pt x="52077" y="47048"/>
                      <a:pt x="54079" y="44950"/>
                      <a:pt x="55987" y="42852"/>
                    </a:cubicBezTo>
                    <a:cubicBezTo>
                      <a:pt x="59629" y="38953"/>
                      <a:pt x="62824" y="34671"/>
                      <a:pt x="65522" y="30075"/>
                    </a:cubicBezTo>
                    <a:cubicBezTo>
                      <a:pt x="67820" y="26319"/>
                      <a:pt x="69775" y="22361"/>
                      <a:pt x="71339" y="18252"/>
                    </a:cubicBezTo>
                    <a:cubicBezTo>
                      <a:pt x="72559" y="15143"/>
                      <a:pt x="73579" y="11958"/>
                      <a:pt x="74390" y="8716"/>
                    </a:cubicBezTo>
                    <a:cubicBezTo>
                      <a:pt x="75076" y="5761"/>
                      <a:pt x="75553" y="2767"/>
                      <a:pt x="75820" y="-24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grpSp>
            <p:nvGrpSpPr>
              <p:cNvPr id="1204" name="组合 1203">
                <a:extLst>
                  <a:ext uri="{FF2B5EF4-FFF2-40B4-BE49-F238E27FC236}">
                    <a16:creationId xmlns:a16="http://schemas.microsoft.com/office/drawing/2014/main" id="{3405E426-13CB-56D8-F420-0D1CC6C4E47E}"/>
                  </a:ext>
                </a:extLst>
              </p:cNvPr>
              <p:cNvGrpSpPr/>
              <p:nvPr/>
            </p:nvGrpSpPr>
            <p:grpSpPr>
              <a:xfrm>
                <a:off x="1386449" y="2390040"/>
                <a:ext cx="186793" cy="497566"/>
                <a:chOff x="1386449" y="2390040"/>
                <a:chExt cx="186793" cy="497566"/>
              </a:xfrm>
              <a:grpFill/>
            </p:grpSpPr>
            <p:sp>
              <p:nvSpPr>
                <p:cNvPr id="1206" name="任意多边形: 形状 1205">
                  <a:extLst>
                    <a:ext uri="{FF2B5EF4-FFF2-40B4-BE49-F238E27FC236}">
                      <a16:creationId xmlns:a16="http://schemas.microsoft.com/office/drawing/2014/main" id="{97689B18-B3DE-BF4B-8F1A-44393CE2B1EF}"/>
                    </a:ext>
                  </a:extLst>
                </p:cNvPr>
                <p:cNvSpPr/>
                <p:nvPr/>
              </p:nvSpPr>
              <p:spPr>
                <a:xfrm>
                  <a:off x="1389089" y="2867749"/>
                  <a:ext cx="85010" cy="19857"/>
                </a:xfrm>
                <a:custGeom>
                  <a:avLst/>
                  <a:gdLst>
                    <a:gd name="connsiteX0" fmla="*/ 108726 w 108987"/>
                    <a:gd name="connsiteY0" fmla="*/ 6523 h 25458"/>
                    <a:gd name="connsiteX1" fmla="*/ 104149 w 108987"/>
                    <a:gd name="connsiteY1" fmla="*/ 8812 h 25458"/>
                    <a:gd name="connsiteX2" fmla="*/ 91944 w 108987"/>
                    <a:gd name="connsiteY2" fmla="*/ 14056 h 25458"/>
                    <a:gd name="connsiteX3" fmla="*/ 74399 w 108987"/>
                    <a:gd name="connsiteY3" fmla="*/ 19968 h 25458"/>
                    <a:gd name="connsiteX4" fmla="*/ 64864 w 108987"/>
                    <a:gd name="connsiteY4" fmla="*/ 22447 h 25458"/>
                    <a:gd name="connsiteX5" fmla="*/ 54566 w 108987"/>
                    <a:gd name="connsiteY5" fmla="*/ 24163 h 25458"/>
                    <a:gd name="connsiteX6" fmla="*/ 44267 w 108987"/>
                    <a:gd name="connsiteY6" fmla="*/ 25212 h 25458"/>
                    <a:gd name="connsiteX7" fmla="*/ 34256 w 108987"/>
                    <a:gd name="connsiteY7" fmla="*/ 25212 h 25458"/>
                    <a:gd name="connsiteX8" fmla="*/ 16711 w 108987"/>
                    <a:gd name="connsiteY8" fmla="*/ 22733 h 25458"/>
                    <a:gd name="connsiteX9" fmla="*/ 4506 w 108987"/>
                    <a:gd name="connsiteY9" fmla="*/ 16726 h 25458"/>
                    <a:gd name="connsiteX10" fmla="*/ -262 w 108987"/>
                    <a:gd name="connsiteY10" fmla="*/ 7191 h 25458"/>
                    <a:gd name="connsiteX11" fmla="*/ 44267 w 108987"/>
                    <a:gd name="connsiteY11" fmla="*/ 611 h 25458"/>
                    <a:gd name="connsiteX12" fmla="*/ 62575 w 108987"/>
                    <a:gd name="connsiteY12" fmla="*/ -247 h 25458"/>
                    <a:gd name="connsiteX13" fmla="*/ 70776 w 108987"/>
                    <a:gd name="connsiteY13" fmla="*/ -247 h 25458"/>
                    <a:gd name="connsiteX14" fmla="*/ 78308 w 108987"/>
                    <a:gd name="connsiteY14" fmla="*/ -247 h 25458"/>
                    <a:gd name="connsiteX15" fmla="*/ 100907 w 108987"/>
                    <a:gd name="connsiteY15" fmla="*/ 2995 h 25458"/>
                    <a:gd name="connsiteX16" fmla="*/ 108726 w 108987"/>
                    <a:gd name="connsiteY16" fmla="*/ 6523 h 254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08987" h="25458">
                      <a:moveTo>
                        <a:pt x="108726" y="6523"/>
                      </a:moveTo>
                      <a:lnTo>
                        <a:pt x="104149" y="8812"/>
                      </a:lnTo>
                      <a:cubicBezTo>
                        <a:pt x="101193" y="10051"/>
                        <a:pt x="97093" y="12149"/>
                        <a:pt x="91944" y="14056"/>
                      </a:cubicBezTo>
                      <a:cubicBezTo>
                        <a:pt x="86204" y="16326"/>
                        <a:pt x="80349" y="18299"/>
                        <a:pt x="74399" y="19968"/>
                      </a:cubicBezTo>
                      <a:lnTo>
                        <a:pt x="64864" y="22447"/>
                      </a:lnTo>
                      <a:lnTo>
                        <a:pt x="54566" y="24163"/>
                      </a:lnTo>
                      <a:cubicBezTo>
                        <a:pt x="51152" y="24697"/>
                        <a:pt x="47719" y="25050"/>
                        <a:pt x="44267" y="25212"/>
                      </a:cubicBezTo>
                      <a:cubicBezTo>
                        <a:pt x="40835" y="25212"/>
                        <a:pt x="37498" y="25212"/>
                        <a:pt x="34256" y="25212"/>
                      </a:cubicBezTo>
                      <a:cubicBezTo>
                        <a:pt x="28334" y="25041"/>
                        <a:pt x="22451" y="24211"/>
                        <a:pt x="16711" y="22733"/>
                      </a:cubicBezTo>
                      <a:cubicBezTo>
                        <a:pt x="12277" y="21570"/>
                        <a:pt x="8129" y="19529"/>
                        <a:pt x="4506" y="16726"/>
                      </a:cubicBezTo>
                      <a:cubicBezTo>
                        <a:pt x="1645" y="14361"/>
                        <a:pt x="-90" y="10900"/>
                        <a:pt x="-262" y="7191"/>
                      </a:cubicBezTo>
                      <a:cubicBezTo>
                        <a:pt x="14422" y="4015"/>
                        <a:pt x="29297" y="1813"/>
                        <a:pt x="44267" y="611"/>
                      </a:cubicBezTo>
                      <a:cubicBezTo>
                        <a:pt x="50752" y="39"/>
                        <a:pt x="56950" y="-56"/>
                        <a:pt x="62575" y="-247"/>
                      </a:cubicBezTo>
                      <a:lnTo>
                        <a:pt x="70776" y="-247"/>
                      </a:lnTo>
                      <a:lnTo>
                        <a:pt x="78308" y="-247"/>
                      </a:lnTo>
                      <a:cubicBezTo>
                        <a:pt x="85918" y="240"/>
                        <a:pt x="93469" y="1327"/>
                        <a:pt x="100907" y="2995"/>
                      </a:cubicBezTo>
                      <a:cubicBezTo>
                        <a:pt x="103586" y="3987"/>
                        <a:pt x="106199" y="5169"/>
                        <a:pt x="108726" y="6523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207" name="任意多边形: 形状 1206">
                  <a:extLst>
                    <a:ext uri="{FF2B5EF4-FFF2-40B4-BE49-F238E27FC236}">
                      <a16:creationId xmlns:a16="http://schemas.microsoft.com/office/drawing/2014/main" id="{97DAF38B-7280-34D2-D3AB-D4F37A137446}"/>
                    </a:ext>
                  </a:extLst>
                </p:cNvPr>
                <p:cNvSpPr/>
                <p:nvPr/>
              </p:nvSpPr>
              <p:spPr>
                <a:xfrm>
                  <a:off x="1435574" y="2830295"/>
                  <a:ext cx="78911" cy="30333"/>
                </a:xfrm>
                <a:custGeom>
                  <a:avLst/>
                  <a:gdLst>
                    <a:gd name="connsiteX0" fmla="*/ 100907 w 101168"/>
                    <a:gd name="connsiteY0" fmla="*/ 0 h 38888"/>
                    <a:gd name="connsiteX1" fmla="*/ 97093 w 101168"/>
                    <a:gd name="connsiteY1" fmla="*/ 3147 h 38888"/>
                    <a:gd name="connsiteX2" fmla="*/ 86890 w 101168"/>
                    <a:gd name="connsiteY2" fmla="*/ 10966 h 38888"/>
                    <a:gd name="connsiteX3" fmla="*/ 71824 w 101168"/>
                    <a:gd name="connsiteY3" fmla="*/ 20501 h 38888"/>
                    <a:gd name="connsiteX4" fmla="*/ 54089 w 101168"/>
                    <a:gd name="connsiteY4" fmla="*/ 30036 h 38888"/>
                    <a:gd name="connsiteX5" fmla="*/ 44554 w 101168"/>
                    <a:gd name="connsiteY5" fmla="*/ 33565 h 38888"/>
                    <a:gd name="connsiteX6" fmla="*/ 35019 w 101168"/>
                    <a:gd name="connsiteY6" fmla="*/ 36330 h 38888"/>
                    <a:gd name="connsiteX7" fmla="*/ 18332 w 101168"/>
                    <a:gd name="connsiteY7" fmla="*/ 38618 h 38888"/>
                    <a:gd name="connsiteX8" fmla="*/ 5936 w 101168"/>
                    <a:gd name="connsiteY8" fmla="*/ 36425 h 38888"/>
                    <a:gd name="connsiteX9" fmla="*/ -262 w 101168"/>
                    <a:gd name="connsiteY9" fmla="*/ 29178 h 38888"/>
                    <a:gd name="connsiteX10" fmla="*/ 39500 w 101168"/>
                    <a:gd name="connsiteY10" fmla="*/ 11347 h 38888"/>
                    <a:gd name="connsiteX11" fmla="*/ 70776 w 101168"/>
                    <a:gd name="connsiteY11" fmla="*/ 2480 h 38888"/>
                    <a:gd name="connsiteX12" fmla="*/ 82981 w 101168"/>
                    <a:gd name="connsiteY12" fmla="*/ 668 h 38888"/>
                    <a:gd name="connsiteX13" fmla="*/ 92516 w 101168"/>
                    <a:gd name="connsiteY13" fmla="*/ -95 h 38888"/>
                    <a:gd name="connsiteX14" fmla="*/ 100907 w 101168"/>
                    <a:gd name="connsiteY14" fmla="*/ 0 h 388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01168" h="38888">
                      <a:moveTo>
                        <a:pt x="100907" y="0"/>
                      </a:moveTo>
                      <a:lnTo>
                        <a:pt x="97093" y="3147"/>
                      </a:lnTo>
                      <a:cubicBezTo>
                        <a:pt x="93841" y="5941"/>
                        <a:pt x="90428" y="8544"/>
                        <a:pt x="86890" y="10966"/>
                      </a:cubicBezTo>
                      <a:cubicBezTo>
                        <a:pt x="82065" y="14446"/>
                        <a:pt x="77031" y="17631"/>
                        <a:pt x="71824" y="20501"/>
                      </a:cubicBezTo>
                      <a:cubicBezTo>
                        <a:pt x="66122" y="24058"/>
                        <a:pt x="60201" y="27242"/>
                        <a:pt x="54089" y="30036"/>
                      </a:cubicBezTo>
                      <a:cubicBezTo>
                        <a:pt x="50980" y="31381"/>
                        <a:pt x="47796" y="32563"/>
                        <a:pt x="44554" y="33565"/>
                      </a:cubicBezTo>
                      <a:cubicBezTo>
                        <a:pt x="41426" y="34661"/>
                        <a:pt x="38241" y="35586"/>
                        <a:pt x="35019" y="36330"/>
                      </a:cubicBezTo>
                      <a:cubicBezTo>
                        <a:pt x="29564" y="37722"/>
                        <a:pt x="23967" y="38494"/>
                        <a:pt x="18332" y="38618"/>
                      </a:cubicBezTo>
                      <a:cubicBezTo>
                        <a:pt x="14089" y="38790"/>
                        <a:pt x="9865" y="38037"/>
                        <a:pt x="5936" y="36425"/>
                      </a:cubicBezTo>
                      <a:cubicBezTo>
                        <a:pt x="2894" y="35061"/>
                        <a:pt x="615" y="32401"/>
                        <a:pt x="-262" y="29178"/>
                      </a:cubicBezTo>
                      <a:cubicBezTo>
                        <a:pt x="12553" y="22303"/>
                        <a:pt x="25846" y="16344"/>
                        <a:pt x="39500" y="11347"/>
                      </a:cubicBezTo>
                      <a:cubicBezTo>
                        <a:pt x="49674" y="7571"/>
                        <a:pt x="60134" y="4606"/>
                        <a:pt x="70776" y="2480"/>
                      </a:cubicBezTo>
                      <a:cubicBezTo>
                        <a:pt x="74809" y="1660"/>
                        <a:pt x="78880" y="1049"/>
                        <a:pt x="82981" y="668"/>
                      </a:cubicBezTo>
                      <a:cubicBezTo>
                        <a:pt x="86604" y="191"/>
                        <a:pt x="89655" y="0"/>
                        <a:pt x="92516" y="-95"/>
                      </a:cubicBezTo>
                      <a:cubicBezTo>
                        <a:pt x="95310" y="-324"/>
                        <a:pt x="98123" y="-295"/>
                        <a:pt x="100907" y="0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208" name="任意多边形: 形状 1207">
                  <a:extLst>
                    <a:ext uri="{FF2B5EF4-FFF2-40B4-BE49-F238E27FC236}">
                      <a16:creationId xmlns:a16="http://schemas.microsoft.com/office/drawing/2014/main" id="{EF604FC9-2010-155C-40FA-55E24AF89BF7}"/>
                    </a:ext>
                  </a:extLst>
                </p:cNvPr>
                <p:cNvSpPr/>
                <p:nvPr/>
              </p:nvSpPr>
              <p:spPr>
                <a:xfrm>
                  <a:off x="1477521" y="2778946"/>
                  <a:ext cx="67830" cy="44577"/>
                </a:xfrm>
                <a:custGeom>
                  <a:avLst/>
                  <a:gdLst>
                    <a:gd name="connsiteX0" fmla="*/ 86700 w 86961"/>
                    <a:gd name="connsiteY0" fmla="*/ -247 h 57150"/>
                    <a:gd name="connsiteX1" fmla="*/ 83839 w 86961"/>
                    <a:gd name="connsiteY1" fmla="*/ 3663 h 57150"/>
                    <a:gd name="connsiteX2" fmla="*/ 75829 w 86961"/>
                    <a:gd name="connsiteY2" fmla="*/ 13198 h 57150"/>
                    <a:gd name="connsiteX3" fmla="*/ 70394 w 86961"/>
                    <a:gd name="connsiteY3" fmla="*/ 19396 h 57150"/>
                    <a:gd name="connsiteX4" fmla="*/ 63910 w 86961"/>
                    <a:gd name="connsiteY4" fmla="*/ 25785 h 57150"/>
                    <a:gd name="connsiteX5" fmla="*/ 49321 w 86961"/>
                    <a:gd name="connsiteY5" fmla="*/ 38657 h 57150"/>
                    <a:gd name="connsiteX6" fmla="*/ 33588 w 86961"/>
                    <a:gd name="connsiteY6" fmla="*/ 49051 h 57150"/>
                    <a:gd name="connsiteX7" fmla="*/ 18809 w 86961"/>
                    <a:gd name="connsiteY7" fmla="*/ 55535 h 57150"/>
                    <a:gd name="connsiteX8" fmla="*/ -262 w 86961"/>
                    <a:gd name="connsiteY8" fmla="*/ 51720 h 57150"/>
                    <a:gd name="connsiteX9" fmla="*/ 32825 w 86961"/>
                    <a:gd name="connsiteY9" fmla="*/ 25022 h 57150"/>
                    <a:gd name="connsiteX10" fmla="*/ 47224 w 86961"/>
                    <a:gd name="connsiteY10" fmla="*/ 15486 h 57150"/>
                    <a:gd name="connsiteX11" fmla="*/ 60001 w 86961"/>
                    <a:gd name="connsiteY11" fmla="*/ 8716 h 57150"/>
                    <a:gd name="connsiteX12" fmla="*/ 79071 w 86961"/>
                    <a:gd name="connsiteY12" fmla="*/ 1088 h 57150"/>
                    <a:gd name="connsiteX13" fmla="*/ 86700 w 86961"/>
                    <a:gd name="connsiteY13" fmla="*/ -247 h 57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86961" h="57150">
                      <a:moveTo>
                        <a:pt x="86700" y="-247"/>
                      </a:moveTo>
                      <a:lnTo>
                        <a:pt x="83839" y="3663"/>
                      </a:lnTo>
                      <a:cubicBezTo>
                        <a:pt x="82027" y="6142"/>
                        <a:pt x="79262" y="9479"/>
                        <a:pt x="75829" y="13198"/>
                      </a:cubicBezTo>
                      <a:lnTo>
                        <a:pt x="70394" y="19396"/>
                      </a:lnTo>
                      <a:lnTo>
                        <a:pt x="63910" y="25785"/>
                      </a:lnTo>
                      <a:cubicBezTo>
                        <a:pt x="59314" y="30371"/>
                        <a:pt x="54442" y="34671"/>
                        <a:pt x="49321" y="38657"/>
                      </a:cubicBezTo>
                      <a:cubicBezTo>
                        <a:pt x="44306" y="42462"/>
                        <a:pt x="39052" y="45932"/>
                        <a:pt x="33588" y="49051"/>
                      </a:cubicBezTo>
                      <a:cubicBezTo>
                        <a:pt x="28935" y="51778"/>
                        <a:pt x="23967" y="53961"/>
                        <a:pt x="18809" y="55535"/>
                      </a:cubicBezTo>
                      <a:cubicBezTo>
                        <a:pt x="9273" y="58013"/>
                        <a:pt x="2694" y="57346"/>
                        <a:pt x="-262" y="51720"/>
                      </a:cubicBezTo>
                      <a:cubicBezTo>
                        <a:pt x="10122" y="42042"/>
                        <a:pt x="21173" y="33127"/>
                        <a:pt x="32825" y="25022"/>
                      </a:cubicBezTo>
                      <a:cubicBezTo>
                        <a:pt x="37784" y="21398"/>
                        <a:pt x="42361" y="18538"/>
                        <a:pt x="47224" y="15486"/>
                      </a:cubicBezTo>
                      <a:cubicBezTo>
                        <a:pt x="52087" y="12435"/>
                        <a:pt x="55996" y="10624"/>
                        <a:pt x="60001" y="8716"/>
                      </a:cubicBezTo>
                      <a:cubicBezTo>
                        <a:pt x="66132" y="5646"/>
                        <a:pt x="72511" y="3091"/>
                        <a:pt x="79071" y="1088"/>
                      </a:cubicBezTo>
                      <a:cubicBezTo>
                        <a:pt x="81579" y="449"/>
                        <a:pt x="84125" y="1"/>
                        <a:pt x="86700" y="-24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209" name="任意多边形: 形状 1208">
                  <a:extLst>
                    <a:ext uri="{FF2B5EF4-FFF2-40B4-BE49-F238E27FC236}">
                      <a16:creationId xmlns:a16="http://schemas.microsoft.com/office/drawing/2014/main" id="{D7CCA72A-99DC-82E5-E59A-0C6C2CED33FE}"/>
                    </a:ext>
                  </a:extLst>
                </p:cNvPr>
                <p:cNvSpPr/>
                <p:nvPr/>
              </p:nvSpPr>
              <p:spPr>
                <a:xfrm>
                  <a:off x="1510915" y="2720785"/>
                  <a:ext cx="54368" cy="56506"/>
                </a:xfrm>
                <a:custGeom>
                  <a:avLst/>
                  <a:gdLst>
                    <a:gd name="connsiteX0" fmla="*/ 69441 w 69702"/>
                    <a:gd name="connsiteY0" fmla="*/ -247 h 72444"/>
                    <a:gd name="connsiteX1" fmla="*/ 68964 w 69702"/>
                    <a:gd name="connsiteY1" fmla="*/ 897 h 72444"/>
                    <a:gd name="connsiteX2" fmla="*/ 67533 w 69702"/>
                    <a:gd name="connsiteY2" fmla="*/ 3949 h 72444"/>
                    <a:gd name="connsiteX3" fmla="*/ 62003 w 69702"/>
                    <a:gd name="connsiteY3" fmla="*/ 14819 h 72444"/>
                    <a:gd name="connsiteX4" fmla="*/ 53422 w 69702"/>
                    <a:gd name="connsiteY4" fmla="*/ 29408 h 72444"/>
                    <a:gd name="connsiteX5" fmla="*/ 42551 w 69702"/>
                    <a:gd name="connsiteY5" fmla="*/ 44760 h 72444"/>
                    <a:gd name="connsiteX6" fmla="*/ 30156 w 69702"/>
                    <a:gd name="connsiteY6" fmla="*/ 58395 h 72444"/>
                    <a:gd name="connsiteX7" fmla="*/ 17855 w 69702"/>
                    <a:gd name="connsiteY7" fmla="*/ 67930 h 72444"/>
                    <a:gd name="connsiteX8" fmla="*/ -262 w 69702"/>
                    <a:gd name="connsiteY8" fmla="*/ 69456 h 72444"/>
                    <a:gd name="connsiteX9" fmla="*/ 24911 w 69702"/>
                    <a:gd name="connsiteY9" fmla="*/ 36369 h 72444"/>
                    <a:gd name="connsiteX10" fmla="*/ 36353 w 69702"/>
                    <a:gd name="connsiteY10" fmla="*/ 24259 h 72444"/>
                    <a:gd name="connsiteX11" fmla="*/ 46747 w 69702"/>
                    <a:gd name="connsiteY11" fmla="*/ 14724 h 72444"/>
                    <a:gd name="connsiteX12" fmla="*/ 62957 w 69702"/>
                    <a:gd name="connsiteY12" fmla="*/ 2995 h 72444"/>
                    <a:gd name="connsiteX13" fmla="*/ 67724 w 69702"/>
                    <a:gd name="connsiteY13" fmla="*/ 325 h 7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69702" h="72444">
                      <a:moveTo>
                        <a:pt x="69441" y="-247"/>
                      </a:moveTo>
                      <a:lnTo>
                        <a:pt x="68964" y="897"/>
                      </a:lnTo>
                      <a:cubicBezTo>
                        <a:pt x="68964" y="1565"/>
                        <a:pt x="68201" y="2709"/>
                        <a:pt x="67533" y="3949"/>
                      </a:cubicBezTo>
                      <a:cubicBezTo>
                        <a:pt x="66866" y="5188"/>
                        <a:pt x="64387" y="10433"/>
                        <a:pt x="62003" y="14819"/>
                      </a:cubicBezTo>
                      <a:cubicBezTo>
                        <a:pt x="59619" y="19205"/>
                        <a:pt x="56663" y="24354"/>
                        <a:pt x="53422" y="29408"/>
                      </a:cubicBezTo>
                      <a:cubicBezTo>
                        <a:pt x="50179" y="34462"/>
                        <a:pt x="46270" y="39706"/>
                        <a:pt x="42551" y="44760"/>
                      </a:cubicBezTo>
                      <a:cubicBezTo>
                        <a:pt x="38661" y="49518"/>
                        <a:pt x="34522" y="54076"/>
                        <a:pt x="30156" y="58395"/>
                      </a:cubicBezTo>
                      <a:cubicBezTo>
                        <a:pt x="26380" y="61980"/>
                        <a:pt x="22260" y="65165"/>
                        <a:pt x="17855" y="67930"/>
                      </a:cubicBezTo>
                      <a:cubicBezTo>
                        <a:pt x="9941" y="72698"/>
                        <a:pt x="3457" y="73842"/>
                        <a:pt x="-262" y="69456"/>
                      </a:cubicBezTo>
                      <a:cubicBezTo>
                        <a:pt x="7271" y="57804"/>
                        <a:pt x="15691" y="46743"/>
                        <a:pt x="24911" y="36369"/>
                      </a:cubicBezTo>
                      <a:cubicBezTo>
                        <a:pt x="28820" y="31887"/>
                        <a:pt x="32539" y="27882"/>
                        <a:pt x="36353" y="24259"/>
                      </a:cubicBezTo>
                      <a:cubicBezTo>
                        <a:pt x="39615" y="20865"/>
                        <a:pt x="43085" y="17680"/>
                        <a:pt x="46747" y="14724"/>
                      </a:cubicBezTo>
                      <a:cubicBezTo>
                        <a:pt x="51839" y="10395"/>
                        <a:pt x="57254" y="6476"/>
                        <a:pt x="62957" y="2995"/>
                      </a:cubicBezTo>
                      <a:lnTo>
                        <a:pt x="67724" y="325"/>
                      </a:ln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210" name="任意多边形: 形状 1209">
                  <a:extLst>
                    <a:ext uri="{FF2B5EF4-FFF2-40B4-BE49-F238E27FC236}">
                      <a16:creationId xmlns:a16="http://schemas.microsoft.com/office/drawing/2014/main" id="{74FCB559-A576-8454-24CF-790209CAB2C7}"/>
                    </a:ext>
                  </a:extLst>
                </p:cNvPr>
                <p:cNvSpPr/>
                <p:nvPr/>
              </p:nvSpPr>
              <p:spPr>
                <a:xfrm>
                  <a:off x="1533972" y="2659426"/>
                  <a:ext cx="39270" cy="64413"/>
                </a:xfrm>
                <a:custGeom>
                  <a:avLst/>
                  <a:gdLst>
                    <a:gd name="connsiteX0" fmla="*/ 50084 w 50346"/>
                    <a:gd name="connsiteY0" fmla="*/ -247 h 82581"/>
                    <a:gd name="connsiteX1" fmla="*/ 49035 w 50346"/>
                    <a:gd name="connsiteY1" fmla="*/ 4140 h 82581"/>
                    <a:gd name="connsiteX2" fmla="*/ 46079 w 50346"/>
                    <a:gd name="connsiteY2" fmla="*/ 15296 h 82581"/>
                    <a:gd name="connsiteX3" fmla="*/ 41026 w 50346"/>
                    <a:gd name="connsiteY3" fmla="*/ 30648 h 82581"/>
                    <a:gd name="connsiteX4" fmla="*/ 33874 w 50346"/>
                    <a:gd name="connsiteY4" fmla="*/ 47430 h 82581"/>
                    <a:gd name="connsiteX5" fmla="*/ 15948 w 50346"/>
                    <a:gd name="connsiteY5" fmla="*/ 75082 h 82581"/>
                    <a:gd name="connsiteX6" fmla="*/ -262 w 50346"/>
                    <a:gd name="connsiteY6" fmla="*/ 81089 h 82581"/>
                    <a:gd name="connsiteX7" fmla="*/ 3838 w 50346"/>
                    <a:gd name="connsiteY7" fmla="*/ 70696 h 82581"/>
                    <a:gd name="connsiteX8" fmla="*/ 7938 w 50346"/>
                    <a:gd name="connsiteY8" fmla="*/ 61160 h 82581"/>
                    <a:gd name="connsiteX9" fmla="*/ 16234 w 50346"/>
                    <a:gd name="connsiteY9" fmla="*/ 44378 h 82581"/>
                    <a:gd name="connsiteX10" fmla="*/ 32062 w 50346"/>
                    <a:gd name="connsiteY10" fmla="*/ 19205 h 82581"/>
                    <a:gd name="connsiteX11" fmla="*/ 39118 w 50346"/>
                    <a:gd name="connsiteY11" fmla="*/ 10528 h 82581"/>
                    <a:gd name="connsiteX12" fmla="*/ 44744 w 50346"/>
                    <a:gd name="connsiteY12" fmla="*/ 4521 h 82581"/>
                    <a:gd name="connsiteX13" fmla="*/ 50084 w 50346"/>
                    <a:gd name="connsiteY13" fmla="*/ -247 h 825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50346" h="82581">
                      <a:moveTo>
                        <a:pt x="50084" y="-247"/>
                      </a:moveTo>
                      <a:lnTo>
                        <a:pt x="49035" y="4140"/>
                      </a:lnTo>
                      <a:cubicBezTo>
                        <a:pt x="48368" y="6810"/>
                        <a:pt x="47509" y="10719"/>
                        <a:pt x="46079" y="15296"/>
                      </a:cubicBezTo>
                      <a:cubicBezTo>
                        <a:pt x="44649" y="19873"/>
                        <a:pt x="43028" y="24831"/>
                        <a:pt x="41026" y="30648"/>
                      </a:cubicBezTo>
                      <a:cubicBezTo>
                        <a:pt x="39023" y="36464"/>
                        <a:pt x="36639" y="41899"/>
                        <a:pt x="33874" y="47430"/>
                      </a:cubicBezTo>
                      <a:cubicBezTo>
                        <a:pt x="29288" y="57480"/>
                        <a:pt x="23242" y="66796"/>
                        <a:pt x="15948" y="75082"/>
                      </a:cubicBezTo>
                      <a:cubicBezTo>
                        <a:pt x="9655" y="81375"/>
                        <a:pt x="3933" y="84140"/>
                        <a:pt x="-262" y="81089"/>
                      </a:cubicBezTo>
                      <a:cubicBezTo>
                        <a:pt x="977" y="77465"/>
                        <a:pt x="2408" y="74033"/>
                        <a:pt x="3838" y="70696"/>
                      </a:cubicBezTo>
                      <a:cubicBezTo>
                        <a:pt x="5268" y="67358"/>
                        <a:pt x="6508" y="64212"/>
                        <a:pt x="7938" y="61160"/>
                      </a:cubicBezTo>
                      <a:cubicBezTo>
                        <a:pt x="10799" y="55058"/>
                        <a:pt x="13373" y="49432"/>
                        <a:pt x="16234" y="44378"/>
                      </a:cubicBezTo>
                      <a:cubicBezTo>
                        <a:pt x="20878" y="35606"/>
                        <a:pt x="26170" y="27186"/>
                        <a:pt x="32062" y="19205"/>
                      </a:cubicBezTo>
                      <a:cubicBezTo>
                        <a:pt x="34542" y="15868"/>
                        <a:pt x="36925" y="13007"/>
                        <a:pt x="39118" y="10528"/>
                      </a:cubicBezTo>
                      <a:cubicBezTo>
                        <a:pt x="41312" y="8049"/>
                        <a:pt x="43123" y="6047"/>
                        <a:pt x="44744" y="4521"/>
                      </a:cubicBezTo>
                      <a:cubicBezTo>
                        <a:pt x="46413" y="2805"/>
                        <a:pt x="48196" y="1212"/>
                        <a:pt x="50084" y="-24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211" name="任意多边形: 形状 1210">
                  <a:extLst>
                    <a:ext uri="{FF2B5EF4-FFF2-40B4-BE49-F238E27FC236}">
                      <a16:creationId xmlns:a16="http://schemas.microsoft.com/office/drawing/2014/main" id="{7C3F0C84-EDFA-D235-FA45-EC5E0518F382}"/>
                    </a:ext>
                  </a:extLst>
                </p:cNvPr>
                <p:cNvSpPr/>
                <p:nvPr/>
              </p:nvSpPr>
              <p:spPr>
                <a:xfrm>
                  <a:off x="1545352" y="2598141"/>
                  <a:ext cx="23799" cy="67646"/>
                </a:xfrm>
                <a:custGeom>
                  <a:avLst/>
                  <a:gdLst>
                    <a:gd name="connsiteX0" fmla="*/ 30251 w 30512"/>
                    <a:gd name="connsiteY0" fmla="*/ -247 h 86726"/>
                    <a:gd name="connsiteX1" fmla="*/ 30251 w 30512"/>
                    <a:gd name="connsiteY1" fmla="*/ 3949 h 86726"/>
                    <a:gd name="connsiteX2" fmla="*/ 29488 w 30512"/>
                    <a:gd name="connsiteY2" fmla="*/ 14819 h 86726"/>
                    <a:gd name="connsiteX3" fmla="*/ 27676 w 30512"/>
                    <a:gd name="connsiteY3" fmla="*/ 29980 h 86726"/>
                    <a:gd name="connsiteX4" fmla="*/ 26246 w 30512"/>
                    <a:gd name="connsiteY4" fmla="*/ 38371 h 86726"/>
                    <a:gd name="connsiteX5" fmla="*/ 24243 w 30512"/>
                    <a:gd name="connsiteY5" fmla="*/ 46953 h 86726"/>
                    <a:gd name="connsiteX6" fmla="*/ 22146 w 30512"/>
                    <a:gd name="connsiteY6" fmla="*/ 55248 h 86726"/>
                    <a:gd name="connsiteX7" fmla="*/ 19381 w 30512"/>
                    <a:gd name="connsiteY7" fmla="*/ 63163 h 86726"/>
                    <a:gd name="connsiteX8" fmla="*/ 13278 w 30512"/>
                    <a:gd name="connsiteY8" fmla="*/ 76512 h 86726"/>
                    <a:gd name="connsiteX9" fmla="*/ -262 w 30512"/>
                    <a:gd name="connsiteY9" fmla="*/ 86047 h 86726"/>
                    <a:gd name="connsiteX10" fmla="*/ 17378 w 30512"/>
                    <a:gd name="connsiteY10" fmla="*/ 21780 h 86726"/>
                    <a:gd name="connsiteX11" fmla="*/ 26246 w 30512"/>
                    <a:gd name="connsiteY11" fmla="*/ 5284 h 86726"/>
                    <a:gd name="connsiteX12" fmla="*/ 29106 w 30512"/>
                    <a:gd name="connsiteY12" fmla="*/ 1184 h 867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0512" h="86726">
                      <a:moveTo>
                        <a:pt x="30251" y="-247"/>
                      </a:moveTo>
                      <a:cubicBezTo>
                        <a:pt x="30251" y="-247"/>
                        <a:pt x="30251" y="1279"/>
                        <a:pt x="30251" y="3949"/>
                      </a:cubicBezTo>
                      <a:cubicBezTo>
                        <a:pt x="30251" y="6619"/>
                        <a:pt x="30251" y="10337"/>
                        <a:pt x="29488" y="14819"/>
                      </a:cubicBezTo>
                      <a:cubicBezTo>
                        <a:pt x="28725" y="19300"/>
                        <a:pt x="28534" y="24354"/>
                        <a:pt x="27676" y="29980"/>
                      </a:cubicBezTo>
                      <a:lnTo>
                        <a:pt x="26246" y="38371"/>
                      </a:lnTo>
                      <a:cubicBezTo>
                        <a:pt x="25674" y="41232"/>
                        <a:pt x="25006" y="44092"/>
                        <a:pt x="24243" y="46953"/>
                      </a:cubicBezTo>
                      <a:cubicBezTo>
                        <a:pt x="23576" y="49813"/>
                        <a:pt x="22909" y="52579"/>
                        <a:pt x="22146" y="55248"/>
                      </a:cubicBezTo>
                      <a:cubicBezTo>
                        <a:pt x="21383" y="57918"/>
                        <a:pt x="20334" y="60683"/>
                        <a:pt x="19381" y="63163"/>
                      </a:cubicBezTo>
                      <a:cubicBezTo>
                        <a:pt x="17760" y="67787"/>
                        <a:pt x="15719" y="72259"/>
                        <a:pt x="13278" y="76512"/>
                      </a:cubicBezTo>
                      <a:cubicBezTo>
                        <a:pt x="8796" y="83854"/>
                        <a:pt x="4220" y="87859"/>
                        <a:pt x="-262" y="86047"/>
                      </a:cubicBezTo>
                      <a:cubicBezTo>
                        <a:pt x="2436" y="63878"/>
                        <a:pt x="8386" y="42223"/>
                        <a:pt x="17378" y="21780"/>
                      </a:cubicBezTo>
                      <a:cubicBezTo>
                        <a:pt x="19915" y="16068"/>
                        <a:pt x="22880" y="10557"/>
                        <a:pt x="26246" y="5284"/>
                      </a:cubicBezTo>
                      <a:cubicBezTo>
                        <a:pt x="27485" y="3472"/>
                        <a:pt x="28439" y="2042"/>
                        <a:pt x="29106" y="1184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212" name="任意多边形: 形状 1211">
                  <a:extLst>
                    <a:ext uri="{FF2B5EF4-FFF2-40B4-BE49-F238E27FC236}">
                      <a16:creationId xmlns:a16="http://schemas.microsoft.com/office/drawing/2014/main" id="{5E10CDC3-520A-B639-B833-479F95E11639}"/>
                    </a:ext>
                  </a:extLst>
                </p:cNvPr>
                <p:cNvSpPr/>
                <p:nvPr/>
              </p:nvSpPr>
              <p:spPr>
                <a:xfrm>
                  <a:off x="1543626" y="2539757"/>
                  <a:ext cx="12162" cy="67384"/>
                </a:xfrm>
                <a:custGeom>
                  <a:avLst/>
                  <a:gdLst>
                    <a:gd name="connsiteX0" fmla="*/ 12057 w 15592"/>
                    <a:gd name="connsiteY0" fmla="*/ -247 h 86390"/>
                    <a:gd name="connsiteX1" fmla="*/ 14155 w 15592"/>
                    <a:gd name="connsiteY1" fmla="*/ 13580 h 86390"/>
                    <a:gd name="connsiteX2" fmla="*/ 15203 w 15592"/>
                    <a:gd name="connsiteY2" fmla="*/ 27691 h 86390"/>
                    <a:gd name="connsiteX3" fmla="*/ 15203 w 15592"/>
                    <a:gd name="connsiteY3" fmla="*/ 43902 h 86390"/>
                    <a:gd name="connsiteX4" fmla="*/ 10722 w 15592"/>
                    <a:gd name="connsiteY4" fmla="*/ 73461 h 86390"/>
                    <a:gd name="connsiteX5" fmla="*/ 6240 w 15592"/>
                    <a:gd name="connsiteY5" fmla="*/ 82996 h 86390"/>
                    <a:gd name="connsiteX6" fmla="*/ 424 w 15592"/>
                    <a:gd name="connsiteY6" fmla="*/ 86143 h 86390"/>
                    <a:gd name="connsiteX7" fmla="*/ -244 w 15592"/>
                    <a:gd name="connsiteY7" fmla="*/ 67072 h 86390"/>
                    <a:gd name="connsiteX8" fmla="*/ 328 w 15592"/>
                    <a:gd name="connsiteY8" fmla="*/ 50290 h 86390"/>
                    <a:gd name="connsiteX9" fmla="*/ 2045 w 15592"/>
                    <a:gd name="connsiteY9" fmla="*/ 35701 h 86390"/>
                    <a:gd name="connsiteX10" fmla="*/ 4238 w 15592"/>
                    <a:gd name="connsiteY10" fmla="*/ 23496 h 86390"/>
                    <a:gd name="connsiteX11" fmla="*/ 9292 w 15592"/>
                    <a:gd name="connsiteY11" fmla="*/ 6428 h 86390"/>
                    <a:gd name="connsiteX12" fmla="*/ 12057 w 15592"/>
                    <a:gd name="connsiteY12" fmla="*/ -247 h 86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5592" h="86390">
                      <a:moveTo>
                        <a:pt x="12057" y="-247"/>
                      </a:moveTo>
                      <a:cubicBezTo>
                        <a:pt x="12057" y="-247"/>
                        <a:pt x="13106" y="5284"/>
                        <a:pt x="14155" y="13580"/>
                      </a:cubicBezTo>
                      <a:cubicBezTo>
                        <a:pt x="14155" y="17775"/>
                        <a:pt x="14917" y="22543"/>
                        <a:pt x="15203" y="27691"/>
                      </a:cubicBezTo>
                      <a:cubicBezTo>
                        <a:pt x="15489" y="32841"/>
                        <a:pt x="15203" y="38466"/>
                        <a:pt x="15203" y="43902"/>
                      </a:cubicBezTo>
                      <a:cubicBezTo>
                        <a:pt x="15022" y="53913"/>
                        <a:pt x="13516" y="63849"/>
                        <a:pt x="10722" y="73461"/>
                      </a:cubicBezTo>
                      <a:cubicBezTo>
                        <a:pt x="9883" y="76913"/>
                        <a:pt x="8357" y="80155"/>
                        <a:pt x="6240" y="82996"/>
                      </a:cubicBezTo>
                      <a:cubicBezTo>
                        <a:pt x="4982" y="84989"/>
                        <a:pt x="2779" y="86181"/>
                        <a:pt x="424" y="86143"/>
                      </a:cubicBezTo>
                      <a:cubicBezTo>
                        <a:pt x="-53" y="79277"/>
                        <a:pt x="-339" y="72889"/>
                        <a:pt x="-244" y="67072"/>
                      </a:cubicBezTo>
                      <a:cubicBezTo>
                        <a:pt x="-148" y="61256"/>
                        <a:pt x="-244" y="55439"/>
                        <a:pt x="328" y="50290"/>
                      </a:cubicBezTo>
                      <a:cubicBezTo>
                        <a:pt x="901" y="45141"/>
                        <a:pt x="1282" y="40183"/>
                        <a:pt x="2045" y="35701"/>
                      </a:cubicBezTo>
                      <a:cubicBezTo>
                        <a:pt x="2808" y="31220"/>
                        <a:pt x="3380" y="27215"/>
                        <a:pt x="4238" y="23496"/>
                      </a:cubicBezTo>
                      <a:cubicBezTo>
                        <a:pt x="5582" y="17708"/>
                        <a:pt x="7270" y="12006"/>
                        <a:pt x="9292" y="6428"/>
                      </a:cubicBezTo>
                      <a:cubicBezTo>
                        <a:pt x="10045" y="4139"/>
                        <a:pt x="10970" y="1908"/>
                        <a:pt x="12057" y="-24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213" name="任意多边形: 形状 1212">
                  <a:extLst>
                    <a:ext uri="{FF2B5EF4-FFF2-40B4-BE49-F238E27FC236}">
                      <a16:creationId xmlns:a16="http://schemas.microsoft.com/office/drawing/2014/main" id="{EAD4E4ED-BD5B-42A9-20F2-88DB8247BDE0}"/>
                    </a:ext>
                  </a:extLst>
                </p:cNvPr>
                <p:cNvSpPr/>
                <p:nvPr/>
              </p:nvSpPr>
              <p:spPr>
                <a:xfrm>
                  <a:off x="1524452" y="2487471"/>
                  <a:ext cx="12273" cy="62623"/>
                </a:xfrm>
                <a:custGeom>
                  <a:avLst/>
                  <a:gdLst>
                    <a:gd name="connsiteX0" fmla="*/ 2409 w 15734"/>
                    <a:gd name="connsiteY0" fmla="*/ -247 h 80286"/>
                    <a:gd name="connsiteX1" fmla="*/ 3744 w 15734"/>
                    <a:gd name="connsiteY1" fmla="*/ 2995 h 80286"/>
                    <a:gd name="connsiteX2" fmla="*/ 6700 w 15734"/>
                    <a:gd name="connsiteY2" fmla="*/ 11672 h 80286"/>
                    <a:gd name="connsiteX3" fmla="*/ 10323 w 15734"/>
                    <a:gd name="connsiteY3" fmla="*/ 24068 h 80286"/>
                    <a:gd name="connsiteX4" fmla="*/ 13470 w 15734"/>
                    <a:gd name="connsiteY4" fmla="*/ 38562 h 80286"/>
                    <a:gd name="connsiteX5" fmla="*/ 15186 w 15734"/>
                    <a:gd name="connsiteY5" fmla="*/ 53151 h 80286"/>
                    <a:gd name="connsiteX6" fmla="*/ 15186 w 15734"/>
                    <a:gd name="connsiteY6" fmla="*/ 66214 h 80286"/>
                    <a:gd name="connsiteX7" fmla="*/ 8225 w 15734"/>
                    <a:gd name="connsiteY7" fmla="*/ 80040 h 80286"/>
                    <a:gd name="connsiteX8" fmla="*/ -261 w 15734"/>
                    <a:gd name="connsiteY8" fmla="*/ 22352 h 80286"/>
                    <a:gd name="connsiteX9" fmla="*/ 1265 w 15734"/>
                    <a:gd name="connsiteY9" fmla="*/ 5761 h 80286"/>
                    <a:gd name="connsiteX10" fmla="*/ 2409 w 15734"/>
                    <a:gd name="connsiteY10" fmla="*/ -247 h 802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5734" h="80286">
                      <a:moveTo>
                        <a:pt x="2409" y="-247"/>
                      </a:moveTo>
                      <a:lnTo>
                        <a:pt x="3744" y="2995"/>
                      </a:lnTo>
                      <a:cubicBezTo>
                        <a:pt x="4507" y="4998"/>
                        <a:pt x="5556" y="7954"/>
                        <a:pt x="6700" y="11672"/>
                      </a:cubicBezTo>
                      <a:cubicBezTo>
                        <a:pt x="7844" y="15391"/>
                        <a:pt x="9179" y="19491"/>
                        <a:pt x="10323" y="24068"/>
                      </a:cubicBezTo>
                      <a:cubicBezTo>
                        <a:pt x="11467" y="28645"/>
                        <a:pt x="12516" y="33603"/>
                        <a:pt x="13470" y="38562"/>
                      </a:cubicBezTo>
                      <a:cubicBezTo>
                        <a:pt x="14423" y="43520"/>
                        <a:pt x="14900" y="48097"/>
                        <a:pt x="15186" y="53151"/>
                      </a:cubicBezTo>
                      <a:cubicBezTo>
                        <a:pt x="15567" y="57499"/>
                        <a:pt x="15567" y="61866"/>
                        <a:pt x="15186" y="66214"/>
                      </a:cubicBezTo>
                      <a:cubicBezTo>
                        <a:pt x="14519" y="73842"/>
                        <a:pt x="12135" y="79182"/>
                        <a:pt x="8225" y="80040"/>
                      </a:cubicBezTo>
                      <a:cubicBezTo>
                        <a:pt x="2533" y="61342"/>
                        <a:pt x="-328" y="41899"/>
                        <a:pt x="-261" y="22352"/>
                      </a:cubicBezTo>
                      <a:cubicBezTo>
                        <a:pt x="-99" y="16793"/>
                        <a:pt x="416" y="11253"/>
                        <a:pt x="1265" y="5761"/>
                      </a:cubicBezTo>
                      <a:cubicBezTo>
                        <a:pt x="1503" y="3729"/>
                        <a:pt x="1884" y="1727"/>
                        <a:pt x="2409" y="-24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214" name="任意多边形: 形状 1213">
                  <a:extLst>
                    <a:ext uri="{FF2B5EF4-FFF2-40B4-BE49-F238E27FC236}">
                      <a16:creationId xmlns:a16="http://schemas.microsoft.com/office/drawing/2014/main" id="{08383947-C872-7139-6A80-FD6B1F7CD288}"/>
                    </a:ext>
                  </a:extLst>
                </p:cNvPr>
                <p:cNvSpPr/>
                <p:nvPr/>
              </p:nvSpPr>
              <p:spPr>
                <a:xfrm>
                  <a:off x="1490539" y="2443739"/>
                  <a:ext cx="18608" cy="54963"/>
                </a:xfrm>
                <a:custGeom>
                  <a:avLst/>
                  <a:gdLst>
                    <a:gd name="connsiteX0" fmla="*/ -169 w 23857"/>
                    <a:gd name="connsiteY0" fmla="*/ -247 h 70465"/>
                    <a:gd name="connsiteX1" fmla="*/ 1547 w 23857"/>
                    <a:gd name="connsiteY1" fmla="*/ 2328 h 70465"/>
                    <a:gd name="connsiteX2" fmla="*/ 5743 w 23857"/>
                    <a:gd name="connsiteY2" fmla="*/ 9479 h 70465"/>
                    <a:gd name="connsiteX3" fmla="*/ 16708 w 23857"/>
                    <a:gd name="connsiteY3" fmla="*/ 31792 h 70465"/>
                    <a:gd name="connsiteX4" fmla="*/ 20999 w 23857"/>
                    <a:gd name="connsiteY4" fmla="*/ 44474 h 70465"/>
                    <a:gd name="connsiteX5" fmla="*/ 23288 w 23857"/>
                    <a:gd name="connsiteY5" fmla="*/ 56011 h 70465"/>
                    <a:gd name="connsiteX6" fmla="*/ 19760 w 23857"/>
                    <a:gd name="connsiteY6" fmla="*/ 70219 h 70465"/>
                    <a:gd name="connsiteX7" fmla="*/ 1452 w 23857"/>
                    <a:gd name="connsiteY7" fmla="*/ 20731 h 70465"/>
                    <a:gd name="connsiteX8" fmla="*/ -169 w 23857"/>
                    <a:gd name="connsiteY8" fmla="*/ 5474 h 70465"/>
                    <a:gd name="connsiteX9" fmla="*/ -169 w 23857"/>
                    <a:gd name="connsiteY9" fmla="*/ -247 h 70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3857" h="70465">
                      <a:moveTo>
                        <a:pt x="-169" y="-247"/>
                      </a:moveTo>
                      <a:lnTo>
                        <a:pt x="1547" y="2328"/>
                      </a:lnTo>
                      <a:cubicBezTo>
                        <a:pt x="2596" y="4044"/>
                        <a:pt x="4122" y="6523"/>
                        <a:pt x="5743" y="9479"/>
                      </a:cubicBezTo>
                      <a:cubicBezTo>
                        <a:pt x="9967" y="16621"/>
                        <a:pt x="13628" y="24087"/>
                        <a:pt x="16708" y="31792"/>
                      </a:cubicBezTo>
                      <a:cubicBezTo>
                        <a:pt x="18329" y="35987"/>
                        <a:pt x="19760" y="40278"/>
                        <a:pt x="20999" y="44474"/>
                      </a:cubicBezTo>
                      <a:cubicBezTo>
                        <a:pt x="22115" y="48240"/>
                        <a:pt x="22887" y="52102"/>
                        <a:pt x="23288" y="56011"/>
                      </a:cubicBezTo>
                      <a:cubicBezTo>
                        <a:pt x="24146" y="63067"/>
                        <a:pt x="23288" y="68407"/>
                        <a:pt x="19760" y="70219"/>
                      </a:cubicBezTo>
                      <a:cubicBezTo>
                        <a:pt x="10978" y="54838"/>
                        <a:pt x="4789" y="38123"/>
                        <a:pt x="1452" y="20731"/>
                      </a:cubicBezTo>
                      <a:cubicBezTo>
                        <a:pt x="422" y="15706"/>
                        <a:pt x="-112" y="10604"/>
                        <a:pt x="-169" y="5474"/>
                      </a:cubicBezTo>
                      <a:cubicBezTo>
                        <a:pt x="-293" y="3567"/>
                        <a:pt x="-293" y="1660"/>
                        <a:pt x="-169" y="-24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215" name="任意多边形: 形状 1214">
                  <a:extLst>
                    <a:ext uri="{FF2B5EF4-FFF2-40B4-BE49-F238E27FC236}">
                      <a16:creationId xmlns:a16="http://schemas.microsoft.com/office/drawing/2014/main" id="{906C83CB-51A9-0896-41AD-F54F1FE90AED}"/>
                    </a:ext>
                  </a:extLst>
                </p:cNvPr>
                <p:cNvSpPr/>
                <p:nvPr/>
              </p:nvSpPr>
              <p:spPr>
                <a:xfrm>
                  <a:off x="1447474" y="2410716"/>
                  <a:ext cx="25353" cy="44848"/>
                </a:xfrm>
                <a:custGeom>
                  <a:avLst/>
                  <a:gdLst>
                    <a:gd name="connsiteX0" fmla="*/ -262 w 32504"/>
                    <a:gd name="connsiteY0" fmla="*/ -247 h 57497"/>
                    <a:gd name="connsiteX1" fmla="*/ 6699 w 32504"/>
                    <a:gd name="connsiteY1" fmla="*/ 7000 h 57497"/>
                    <a:gd name="connsiteX2" fmla="*/ 13278 w 32504"/>
                    <a:gd name="connsiteY2" fmla="*/ 14724 h 57497"/>
                    <a:gd name="connsiteX3" fmla="*/ 20334 w 32504"/>
                    <a:gd name="connsiteY3" fmla="*/ 24259 h 57497"/>
                    <a:gd name="connsiteX4" fmla="*/ 26532 w 32504"/>
                    <a:gd name="connsiteY4" fmla="*/ 34366 h 57497"/>
                    <a:gd name="connsiteX5" fmla="*/ 30728 w 32504"/>
                    <a:gd name="connsiteY5" fmla="*/ 43901 h 57497"/>
                    <a:gd name="connsiteX6" fmla="*/ 30251 w 32504"/>
                    <a:gd name="connsiteY6" fmla="*/ 57251 h 57497"/>
                    <a:gd name="connsiteX7" fmla="*/ 4792 w 32504"/>
                    <a:gd name="connsiteY7" fmla="*/ 17870 h 57497"/>
                    <a:gd name="connsiteX8" fmla="*/ -262 w 32504"/>
                    <a:gd name="connsiteY8" fmla="*/ -247 h 574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2504" h="57497">
                      <a:moveTo>
                        <a:pt x="-262" y="-247"/>
                      </a:moveTo>
                      <a:cubicBezTo>
                        <a:pt x="-262" y="-247"/>
                        <a:pt x="2599" y="2614"/>
                        <a:pt x="6699" y="7000"/>
                      </a:cubicBezTo>
                      <a:cubicBezTo>
                        <a:pt x="9016" y="9460"/>
                        <a:pt x="11218" y="12044"/>
                        <a:pt x="13278" y="14724"/>
                      </a:cubicBezTo>
                      <a:cubicBezTo>
                        <a:pt x="15805" y="17765"/>
                        <a:pt x="18160" y="20950"/>
                        <a:pt x="20334" y="24259"/>
                      </a:cubicBezTo>
                      <a:cubicBezTo>
                        <a:pt x="22575" y="27520"/>
                        <a:pt x="24644" y="30895"/>
                        <a:pt x="26532" y="34366"/>
                      </a:cubicBezTo>
                      <a:cubicBezTo>
                        <a:pt x="28182" y="37427"/>
                        <a:pt x="29593" y="40612"/>
                        <a:pt x="30728" y="43901"/>
                      </a:cubicBezTo>
                      <a:cubicBezTo>
                        <a:pt x="32730" y="49909"/>
                        <a:pt x="32921" y="54867"/>
                        <a:pt x="30251" y="57251"/>
                      </a:cubicBezTo>
                      <a:cubicBezTo>
                        <a:pt x="19390" y="45818"/>
                        <a:pt x="10761" y="32469"/>
                        <a:pt x="4792" y="17870"/>
                      </a:cubicBezTo>
                      <a:cubicBezTo>
                        <a:pt x="2284" y="12092"/>
                        <a:pt x="577" y="5999"/>
                        <a:pt x="-262" y="-24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216" name="任意多边形: 形状 1215">
                  <a:extLst>
                    <a:ext uri="{FF2B5EF4-FFF2-40B4-BE49-F238E27FC236}">
                      <a16:creationId xmlns:a16="http://schemas.microsoft.com/office/drawing/2014/main" id="{08174528-3F7B-D134-3878-96F61A5DD443}"/>
                    </a:ext>
                  </a:extLst>
                </p:cNvPr>
                <p:cNvSpPr/>
                <p:nvPr/>
              </p:nvSpPr>
              <p:spPr>
                <a:xfrm>
                  <a:off x="1399204" y="2390040"/>
                  <a:ext cx="29962" cy="33765"/>
                </a:xfrm>
                <a:custGeom>
                  <a:avLst/>
                  <a:gdLst>
                    <a:gd name="connsiteX0" fmla="*/ -262 w 38413"/>
                    <a:gd name="connsiteY0" fmla="*/ -247 h 43289"/>
                    <a:gd name="connsiteX1" fmla="*/ 7176 w 38413"/>
                    <a:gd name="connsiteY1" fmla="*/ 4330 h 43289"/>
                    <a:gd name="connsiteX2" fmla="*/ 22241 w 38413"/>
                    <a:gd name="connsiteY2" fmla="*/ 16154 h 43289"/>
                    <a:gd name="connsiteX3" fmla="*/ 29583 w 38413"/>
                    <a:gd name="connsiteY3" fmla="*/ 23591 h 43289"/>
                    <a:gd name="connsiteX4" fmla="*/ 35114 w 38413"/>
                    <a:gd name="connsiteY4" fmla="*/ 31124 h 43289"/>
                    <a:gd name="connsiteX5" fmla="*/ 37212 w 38413"/>
                    <a:gd name="connsiteY5" fmla="*/ 43043 h 43289"/>
                    <a:gd name="connsiteX6" fmla="*/ 27200 w 38413"/>
                    <a:gd name="connsiteY6" fmla="*/ 35701 h 43289"/>
                    <a:gd name="connsiteX7" fmla="*/ 18904 w 38413"/>
                    <a:gd name="connsiteY7" fmla="*/ 28454 h 43289"/>
                    <a:gd name="connsiteX8" fmla="*/ 12420 w 38413"/>
                    <a:gd name="connsiteY8" fmla="*/ 21303 h 43289"/>
                    <a:gd name="connsiteX9" fmla="*/ 7462 w 38413"/>
                    <a:gd name="connsiteY9" fmla="*/ 14628 h 43289"/>
                    <a:gd name="connsiteX10" fmla="*/ 1455 w 38413"/>
                    <a:gd name="connsiteY10" fmla="*/ 4044 h 43289"/>
                    <a:gd name="connsiteX11" fmla="*/ -262 w 38413"/>
                    <a:gd name="connsiteY11" fmla="*/ -247 h 4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8413" h="43289">
                      <a:moveTo>
                        <a:pt x="-262" y="-247"/>
                      </a:moveTo>
                      <a:lnTo>
                        <a:pt x="7176" y="4330"/>
                      </a:lnTo>
                      <a:cubicBezTo>
                        <a:pt x="12449" y="7944"/>
                        <a:pt x="17483" y="11892"/>
                        <a:pt x="22241" y="16154"/>
                      </a:cubicBezTo>
                      <a:cubicBezTo>
                        <a:pt x="24816" y="18633"/>
                        <a:pt x="27295" y="21112"/>
                        <a:pt x="29583" y="23591"/>
                      </a:cubicBezTo>
                      <a:cubicBezTo>
                        <a:pt x="31615" y="25956"/>
                        <a:pt x="33464" y="28473"/>
                        <a:pt x="35114" y="31124"/>
                      </a:cubicBezTo>
                      <a:cubicBezTo>
                        <a:pt x="37974" y="35987"/>
                        <a:pt x="39119" y="40183"/>
                        <a:pt x="37212" y="43043"/>
                      </a:cubicBezTo>
                      <a:cubicBezTo>
                        <a:pt x="33674" y="40879"/>
                        <a:pt x="30327" y="38419"/>
                        <a:pt x="27200" y="35701"/>
                      </a:cubicBezTo>
                      <a:cubicBezTo>
                        <a:pt x="24291" y="33460"/>
                        <a:pt x="21517" y="31038"/>
                        <a:pt x="18904" y="28454"/>
                      </a:cubicBezTo>
                      <a:cubicBezTo>
                        <a:pt x="16520" y="25975"/>
                        <a:pt x="14327" y="23591"/>
                        <a:pt x="12420" y="21303"/>
                      </a:cubicBezTo>
                      <a:cubicBezTo>
                        <a:pt x="10618" y="19196"/>
                        <a:pt x="8959" y="16964"/>
                        <a:pt x="7462" y="14628"/>
                      </a:cubicBezTo>
                      <a:cubicBezTo>
                        <a:pt x="5231" y="11234"/>
                        <a:pt x="3219" y="7696"/>
                        <a:pt x="1455" y="4044"/>
                      </a:cubicBezTo>
                      <a:cubicBezTo>
                        <a:pt x="787" y="2652"/>
                        <a:pt x="215" y="1222"/>
                        <a:pt x="-262" y="-24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217" name="任意多边形: 形状 1216">
                  <a:extLst>
                    <a:ext uri="{FF2B5EF4-FFF2-40B4-BE49-F238E27FC236}">
                      <a16:creationId xmlns:a16="http://schemas.microsoft.com/office/drawing/2014/main" id="{A946B048-FF0E-92AF-ED85-D28C6E1E2598}"/>
                    </a:ext>
                  </a:extLst>
                </p:cNvPr>
                <p:cNvSpPr/>
                <p:nvPr/>
              </p:nvSpPr>
              <p:spPr>
                <a:xfrm>
                  <a:off x="1386449" y="2801258"/>
                  <a:ext cx="45427" cy="66193"/>
                </a:xfrm>
                <a:custGeom>
                  <a:avLst/>
                  <a:gdLst>
                    <a:gd name="connsiteX0" fmla="*/ 57855 w 58240"/>
                    <a:gd name="connsiteY0" fmla="*/ -247 h 84863"/>
                    <a:gd name="connsiteX1" fmla="*/ 49369 w 58240"/>
                    <a:gd name="connsiteY1" fmla="*/ 10814 h 84863"/>
                    <a:gd name="connsiteX2" fmla="*/ 39834 w 58240"/>
                    <a:gd name="connsiteY2" fmla="*/ 22161 h 84863"/>
                    <a:gd name="connsiteX3" fmla="*/ 34494 w 58240"/>
                    <a:gd name="connsiteY3" fmla="*/ 28645 h 84863"/>
                    <a:gd name="connsiteX4" fmla="*/ 28773 w 58240"/>
                    <a:gd name="connsiteY4" fmla="*/ 35224 h 84863"/>
                    <a:gd name="connsiteX5" fmla="*/ 23052 w 58240"/>
                    <a:gd name="connsiteY5" fmla="*/ 41994 h 84863"/>
                    <a:gd name="connsiteX6" fmla="*/ 17331 w 58240"/>
                    <a:gd name="connsiteY6" fmla="*/ 48860 h 84863"/>
                    <a:gd name="connsiteX7" fmla="*/ 7223 w 58240"/>
                    <a:gd name="connsiteY7" fmla="*/ 61828 h 84863"/>
                    <a:gd name="connsiteX8" fmla="*/ 739 w 58240"/>
                    <a:gd name="connsiteY8" fmla="*/ 73937 h 84863"/>
                    <a:gd name="connsiteX9" fmla="*/ 739 w 58240"/>
                    <a:gd name="connsiteY9" fmla="*/ 84617 h 84863"/>
                    <a:gd name="connsiteX10" fmla="*/ 36878 w 58240"/>
                    <a:gd name="connsiteY10" fmla="*/ 59539 h 84863"/>
                    <a:gd name="connsiteX11" fmla="*/ 47271 w 58240"/>
                    <a:gd name="connsiteY11" fmla="*/ 44664 h 84863"/>
                    <a:gd name="connsiteX12" fmla="*/ 50895 w 58240"/>
                    <a:gd name="connsiteY12" fmla="*/ 37513 h 84863"/>
                    <a:gd name="connsiteX13" fmla="*/ 53469 w 58240"/>
                    <a:gd name="connsiteY13" fmla="*/ 30457 h 84863"/>
                    <a:gd name="connsiteX14" fmla="*/ 57760 w 58240"/>
                    <a:gd name="connsiteY14" fmla="*/ 8335 h 84863"/>
                    <a:gd name="connsiteX15" fmla="*/ 57855 w 58240"/>
                    <a:gd name="connsiteY15" fmla="*/ -247 h 848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58240" h="84863">
                      <a:moveTo>
                        <a:pt x="57855" y="-247"/>
                      </a:moveTo>
                      <a:lnTo>
                        <a:pt x="49369" y="10814"/>
                      </a:lnTo>
                      <a:cubicBezTo>
                        <a:pt x="46699" y="13961"/>
                        <a:pt x="43743" y="18156"/>
                        <a:pt x="39834" y="22161"/>
                      </a:cubicBezTo>
                      <a:lnTo>
                        <a:pt x="34494" y="28645"/>
                      </a:lnTo>
                      <a:cubicBezTo>
                        <a:pt x="32587" y="30743"/>
                        <a:pt x="30680" y="32936"/>
                        <a:pt x="28773" y="35224"/>
                      </a:cubicBezTo>
                      <a:cubicBezTo>
                        <a:pt x="26961" y="37608"/>
                        <a:pt x="24959" y="39801"/>
                        <a:pt x="23052" y="41994"/>
                      </a:cubicBezTo>
                      <a:cubicBezTo>
                        <a:pt x="21145" y="44188"/>
                        <a:pt x="19238" y="46571"/>
                        <a:pt x="17331" y="48860"/>
                      </a:cubicBezTo>
                      <a:cubicBezTo>
                        <a:pt x="13745" y="53008"/>
                        <a:pt x="10370" y="57337"/>
                        <a:pt x="7223" y="61828"/>
                      </a:cubicBezTo>
                      <a:cubicBezTo>
                        <a:pt x="4487" y="65527"/>
                        <a:pt x="2303" y="69608"/>
                        <a:pt x="739" y="73937"/>
                      </a:cubicBezTo>
                      <a:cubicBezTo>
                        <a:pt x="-596" y="77370"/>
                        <a:pt x="-596" y="81184"/>
                        <a:pt x="739" y="84617"/>
                      </a:cubicBezTo>
                      <a:cubicBezTo>
                        <a:pt x="14642" y="79315"/>
                        <a:pt x="27047" y="70705"/>
                        <a:pt x="36878" y="59539"/>
                      </a:cubicBezTo>
                      <a:cubicBezTo>
                        <a:pt x="40864" y="54972"/>
                        <a:pt x="44354" y="49985"/>
                        <a:pt x="47271" y="44664"/>
                      </a:cubicBezTo>
                      <a:cubicBezTo>
                        <a:pt x="48606" y="42185"/>
                        <a:pt x="49846" y="39801"/>
                        <a:pt x="50895" y="37513"/>
                      </a:cubicBezTo>
                      <a:cubicBezTo>
                        <a:pt x="51944" y="35224"/>
                        <a:pt x="52707" y="32745"/>
                        <a:pt x="53469" y="30457"/>
                      </a:cubicBezTo>
                      <a:cubicBezTo>
                        <a:pt x="55910" y="23315"/>
                        <a:pt x="57360" y="15868"/>
                        <a:pt x="57760" y="8335"/>
                      </a:cubicBezTo>
                      <a:cubicBezTo>
                        <a:pt x="58017" y="5484"/>
                        <a:pt x="58046" y="2614"/>
                        <a:pt x="57855" y="-24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218" name="任意多边形: 形状 1217">
                  <a:extLst>
                    <a:ext uri="{FF2B5EF4-FFF2-40B4-BE49-F238E27FC236}">
                      <a16:creationId xmlns:a16="http://schemas.microsoft.com/office/drawing/2014/main" id="{BE116114-7531-4C89-C57D-BE14D160BD96}"/>
                    </a:ext>
                  </a:extLst>
                </p:cNvPr>
                <p:cNvSpPr/>
                <p:nvPr/>
              </p:nvSpPr>
              <p:spPr>
                <a:xfrm>
                  <a:off x="1431438" y="2773665"/>
                  <a:ext cx="31952" cy="73035"/>
                </a:xfrm>
                <a:custGeom>
                  <a:avLst/>
                  <a:gdLst>
                    <a:gd name="connsiteX0" fmla="*/ 38414 w 40964"/>
                    <a:gd name="connsiteY0" fmla="*/ -247 h 93635"/>
                    <a:gd name="connsiteX1" fmla="*/ 36793 w 40964"/>
                    <a:gd name="connsiteY1" fmla="*/ 3186 h 93635"/>
                    <a:gd name="connsiteX2" fmla="*/ 32502 w 40964"/>
                    <a:gd name="connsiteY2" fmla="*/ 12721 h 93635"/>
                    <a:gd name="connsiteX3" fmla="*/ 26114 w 40964"/>
                    <a:gd name="connsiteY3" fmla="*/ 25594 h 93635"/>
                    <a:gd name="connsiteX4" fmla="*/ 18390 w 40964"/>
                    <a:gd name="connsiteY4" fmla="*/ 40659 h 93635"/>
                    <a:gd name="connsiteX5" fmla="*/ 14290 w 40964"/>
                    <a:gd name="connsiteY5" fmla="*/ 48383 h 93635"/>
                    <a:gd name="connsiteX6" fmla="*/ 10285 w 40964"/>
                    <a:gd name="connsiteY6" fmla="*/ 56202 h 93635"/>
                    <a:gd name="connsiteX7" fmla="*/ 3515 w 40964"/>
                    <a:gd name="connsiteY7" fmla="*/ 70886 h 93635"/>
                    <a:gd name="connsiteX8" fmla="*/ -108 w 40964"/>
                    <a:gd name="connsiteY8" fmla="*/ 83854 h 93635"/>
                    <a:gd name="connsiteX9" fmla="*/ 1894 w 40964"/>
                    <a:gd name="connsiteY9" fmla="*/ 93389 h 93635"/>
                    <a:gd name="connsiteX10" fmla="*/ 30500 w 40964"/>
                    <a:gd name="connsiteY10" fmla="*/ 60683 h 93635"/>
                    <a:gd name="connsiteX11" fmla="*/ 40035 w 40964"/>
                    <a:gd name="connsiteY11" fmla="*/ 29599 h 93635"/>
                    <a:gd name="connsiteX12" fmla="*/ 40702 w 40964"/>
                    <a:gd name="connsiteY12" fmla="*/ 17298 h 93635"/>
                    <a:gd name="connsiteX13" fmla="*/ 39844 w 40964"/>
                    <a:gd name="connsiteY13" fmla="*/ 7763 h 93635"/>
                    <a:gd name="connsiteX14" fmla="*/ 38414 w 40964"/>
                    <a:gd name="connsiteY14" fmla="*/ -247 h 936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40964" h="93635">
                      <a:moveTo>
                        <a:pt x="38414" y="-247"/>
                      </a:moveTo>
                      <a:lnTo>
                        <a:pt x="36793" y="3186"/>
                      </a:lnTo>
                      <a:cubicBezTo>
                        <a:pt x="35744" y="5379"/>
                        <a:pt x="34409" y="8526"/>
                        <a:pt x="32502" y="12721"/>
                      </a:cubicBezTo>
                      <a:cubicBezTo>
                        <a:pt x="30595" y="16917"/>
                        <a:pt x="28593" y="20922"/>
                        <a:pt x="26114" y="25594"/>
                      </a:cubicBezTo>
                      <a:cubicBezTo>
                        <a:pt x="23635" y="30266"/>
                        <a:pt x="21060" y="35129"/>
                        <a:pt x="18390" y="40659"/>
                      </a:cubicBezTo>
                      <a:cubicBezTo>
                        <a:pt x="17055" y="43329"/>
                        <a:pt x="15625" y="45713"/>
                        <a:pt x="14290" y="48383"/>
                      </a:cubicBezTo>
                      <a:lnTo>
                        <a:pt x="10285" y="56202"/>
                      </a:lnTo>
                      <a:cubicBezTo>
                        <a:pt x="7711" y="61160"/>
                        <a:pt x="5422" y="66405"/>
                        <a:pt x="3515" y="70886"/>
                      </a:cubicBezTo>
                      <a:cubicBezTo>
                        <a:pt x="1703" y="75015"/>
                        <a:pt x="483" y="79382"/>
                        <a:pt x="-108" y="83854"/>
                      </a:cubicBezTo>
                      <a:cubicBezTo>
                        <a:pt x="-604" y="87172"/>
                        <a:pt x="111" y="90548"/>
                        <a:pt x="1894" y="93389"/>
                      </a:cubicBezTo>
                      <a:cubicBezTo>
                        <a:pt x="13746" y="84750"/>
                        <a:pt x="23520" y="73584"/>
                        <a:pt x="30500" y="60683"/>
                      </a:cubicBezTo>
                      <a:cubicBezTo>
                        <a:pt x="35506" y="50976"/>
                        <a:pt x="38729" y="40450"/>
                        <a:pt x="40035" y="29599"/>
                      </a:cubicBezTo>
                      <a:cubicBezTo>
                        <a:pt x="40474" y="25508"/>
                        <a:pt x="40693" y="21408"/>
                        <a:pt x="40702" y="17298"/>
                      </a:cubicBezTo>
                      <a:cubicBezTo>
                        <a:pt x="40617" y="14104"/>
                        <a:pt x="40331" y="10919"/>
                        <a:pt x="39844" y="7763"/>
                      </a:cubicBezTo>
                      <a:cubicBezTo>
                        <a:pt x="39539" y="5064"/>
                        <a:pt x="39062" y="2385"/>
                        <a:pt x="38414" y="-24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219" name="任意多边形: 形状 1218">
                  <a:extLst>
                    <a:ext uri="{FF2B5EF4-FFF2-40B4-BE49-F238E27FC236}">
                      <a16:creationId xmlns:a16="http://schemas.microsoft.com/office/drawing/2014/main" id="{F133A80E-0D8B-FACC-429B-2023B1B21660}"/>
                    </a:ext>
                  </a:extLst>
                </p:cNvPr>
                <p:cNvSpPr/>
                <p:nvPr/>
              </p:nvSpPr>
              <p:spPr>
                <a:xfrm>
                  <a:off x="1470027" y="2739081"/>
                  <a:ext cx="21225" cy="74747"/>
                </a:xfrm>
                <a:custGeom>
                  <a:avLst/>
                  <a:gdLst>
                    <a:gd name="connsiteX0" fmla="*/ 19644 w 27212"/>
                    <a:gd name="connsiteY0" fmla="*/ -247 h 95829"/>
                    <a:gd name="connsiteX1" fmla="*/ 18786 w 27212"/>
                    <a:gd name="connsiteY1" fmla="*/ 3376 h 95829"/>
                    <a:gd name="connsiteX2" fmla="*/ 16497 w 27212"/>
                    <a:gd name="connsiteY2" fmla="*/ 12912 h 95829"/>
                    <a:gd name="connsiteX3" fmla="*/ 14876 w 27212"/>
                    <a:gd name="connsiteY3" fmla="*/ 19300 h 95829"/>
                    <a:gd name="connsiteX4" fmla="*/ 12969 w 27212"/>
                    <a:gd name="connsiteY4" fmla="*/ 26452 h 95829"/>
                    <a:gd name="connsiteX5" fmla="*/ 8678 w 27212"/>
                    <a:gd name="connsiteY5" fmla="*/ 42376 h 95829"/>
                    <a:gd name="connsiteX6" fmla="*/ 4197 w 27212"/>
                    <a:gd name="connsiteY6" fmla="*/ 58776 h 95829"/>
                    <a:gd name="connsiteX7" fmla="*/ 669 w 27212"/>
                    <a:gd name="connsiteY7" fmla="*/ 74128 h 95829"/>
                    <a:gd name="connsiteX8" fmla="*/ 3720 w 27212"/>
                    <a:gd name="connsiteY8" fmla="*/ 95582 h 95829"/>
                    <a:gd name="connsiteX9" fmla="*/ 23553 w 27212"/>
                    <a:gd name="connsiteY9" fmla="*/ 58109 h 95829"/>
                    <a:gd name="connsiteX10" fmla="*/ 26700 w 27212"/>
                    <a:gd name="connsiteY10" fmla="*/ 41231 h 95829"/>
                    <a:gd name="connsiteX11" fmla="*/ 26700 w 27212"/>
                    <a:gd name="connsiteY11" fmla="*/ 26833 h 95829"/>
                    <a:gd name="connsiteX12" fmla="*/ 22600 w 27212"/>
                    <a:gd name="connsiteY12" fmla="*/ 6809 h 95829"/>
                    <a:gd name="connsiteX13" fmla="*/ 19644 w 27212"/>
                    <a:gd name="connsiteY13" fmla="*/ -247 h 958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7212" h="95829">
                      <a:moveTo>
                        <a:pt x="19644" y="-247"/>
                      </a:moveTo>
                      <a:cubicBezTo>
                        <a:pt x="19644" y="-247"/>
                        <a:pt x="19644" y="1088"/>
                        <a:pt x="18786" y="3376"/>
                      </a:cubicBezTo>
                      <a:cubicBezTo>
                        <a:pt x="17928" y="5665"/>
                        <a:pt x="17451" y="8907"/>
                        <a:pt x="16497" y="12912"/>
                      </a:cubicBezTo>
                      <a:cubicBezTo>
                        <a:pt x="15925" y="14914"/>
                        <a:pt x="15544" y="17107"/>
                        <a:pt x="14876" y="19300"/>
                      </a:cubicBezTo>
                      <a:cubicBezTo>
                        <a:pt x="14209" y="21494"/>
                        <a:pt x="13637" y="23973"/>
                        <a:pt x="12969" y="26452"/>
                      </a:cubicBezTo>
                      <a:cubicBezTo>
                        <a:pt x="11729" y="31601"/>
                        <a:pt x="10013" y="36750"/>
                        <a:pt x="8678" y="42376"/>
                      </a:cubicBezTo>
                      <a:cubicBezTo>
                        <a:pt x="7343" y="48002"/>
                        <a:pt x="5532" y="53341"/>
                        <a:pt x="4197" y="58776"/>
                      </a:cubicBezTo>
                      <a:cubicBezTo>
                        <a:pt x="2862" y="64211"/>
                        <a:pt x="1622" y="69456"/>
                        <a:pt x="669" y="74128"/>
                      </a:cubicBezTo>
                      <a:cubicBezTo>
                        <a:pt x="-952" y="83663"/>
                        <a:pt x="-762" y="91673"/>
                        <a:pt x="3720" y="95582"/>
                      </a:cubicBezTo>
                      <a:cubicBezTo>
                        <a:pt x="12778" y="84550"/>
                        <a:pt x="19530" y="71802"/>
                        <a:pt x="23553" y="58109"/>
                      </a:cubicBezTo>
                      <a:cubicBezTo>
                        <a:pt x="25031" y="52569"/>
                        <a:pt x="26080" y="46934"/>
                        <a:pt x="26700" y="41231"/>
                      </a:cubicBezTo>
                      <a:cubicBezTo>
                        <a:pt x="27034" y="36435"/>
                        <a:pt x="27034" y="31629"/>
                        <a:pt x="26700" y="26833"/>
                      </a:cubicBezTo>
                      <a:cubicBezTo>
                        <a:pt x="26214" y="20006"/>
                        <a:pt x="24840" y="13274"/>
                        <a:pt x="22600" y="6809"/>
                      </a:cubicBezTo>
                      <a:cubicBezTo>
                        <a:pt x="21780" y="4397"/>
                        <a:pt x="20788" y="2032"/>
                        <a:pt x="19644" y="-24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220" name="任意多边形: 形状 1219">
                  <a:extLst>
                    <a:ext uri="{FF2B5EF4-FFF2-40B4-BE49-F238E27FC236}">
                      <a16:creationId xmlns:a16="http://schemas.microsoft.com/office/drawing/2014/main" id="{21922089-9DAC-94A4-7B1E-8D49EF449F59}"/>
                    </a:ext>
                  </a:extLst>
                </p:cNvPr>
                <p:cNvSpPr/>
                <p:nvPr/>
              </p:nvSpPr>
              <p:spPr>
                <a:xfrm>
                  <a:off x="1500038" y="2698844"/>
                  <a:ext cx="14304" cy="72218"/>
                </a:xfrm>
                <a:custGeom>
                  <a:avLst/>
                  <a:gdLst>
                    <a:gd name="connsiteX0" fmla="*/ 2622 w 18338"/>
                    <a:gd name="connsiteY0" fmla="*/ -247 h 92587"/>
                    <a:gd name="connsiteX1" fmla="*/ 2622 w 18338"/>
                    <a:gd name="connsiteY1" fmla="*/ 707 h 92587"/>
                    <a:gd name="connsiteX2" fmla="*/ 2622 w 18338"/>
                    <a:gd name="connsiteY2" fmla="*/ 3281 h 92587"/>
                    <a:gd name="connsiteX3" fmla="*/ 2622 w 18338"/>
                    <a:gd name="connsiteY3" fmla="*/ 12817 h 92587"/>
                    <a:gd name="connsiteX4" fmla="*/ 1955 w 18338"/>
                    <a:gd name="connsiteY4" fmla="*/ 26261 h 92587"/>
                    <a:gd name="connsiteX5" fmla="*/ 906 w 18338"/>
                    <a:gd name="connsiteY5" fmla="*/ 41994 h 92587"/>
                    <a:gd name="connsiteX6" fmla="*/ -47 w 18338"/>
                    <a:gd name="connsiteY6" fmla="*/ 58204 h 92587"/>
                    <a:gd name="connsiteX7" fmla="*/ -47 w 18338"/>
                    <a:gd name="connsiteY7" fmla="*/ 73270 h 92587"/>
                    <a:gd name="connsiteX8" fmla="*/ 6818 w 18338"/>
                    <a:gd name="connsiteY8" fmla="*/ 92340 h 92587"/>
                    <a:gd name="connsiteX9" fmla="*/ 17783 w 18338"/>
                    <a:gd name="connsiteY9" fmla="*/ 52864 h 92587"/>
                    <a:gd name="connsiteX10" fmla="*/ 17783 w 18338"/>
                    <a:gd name="connsiteY10" fmla="*/ 36559 h 92587"/>
                    <a:gd name="connsiteX11" fmla="*/ 15114 w 18338"/>
                    <a:gd name="connsiteY11" fmla="*/ 23305 h 92587"/>
                    <a:gd name="connsiteX12" fmla="*/ 7676 w 18338"/>
                    <a:gd name="connsiteY12" fmla="*/ 5856 h 92587"/>
                    <a:gd name="connsiteX13" fmla="*/ 4816 w 18338"/>
                    <a:gd name="connsiteY13" fmla="*/ 1660 h 925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8338" h="92587">
                      <a:moveTo>
                        <a:pt x="2622" y="-247"/>
                      </a:moveTo>
                      <a:lnTo>
                        <a:pt x="2622" y="707"/>
                      </a:lnTo>
                      <a:cubicBezTo>
                        <a:pt x="2622" y="1279"/>
                        <a:pt x="2622" y="2137"/>
                        <a:pt x="2622" y="3281"/>
                      </a:cubicBezTo>
                      <a:cubicBezTo>
                        <a:pt x="2622" y="4425"/>
                        <a:pt x="2622" y="8716"/>
                        <a:pt x="2622" y="12817"/>
                      </a:cubicBezTo>
                      <a:cubicBezTo>
                        <a:pt x="2622" y="16917"/>
                        <a:pt x="2050" y="21208"/>
                        <a:pt x="1955" y="26261"/>
                      </a:cubicBezTo>
                      <a:cubicBezTo>
                        <a:pt x="1859" y="31315"/>
                        <a:pt x="1097" y="36464"/>
                        <a:pt x="906" y="41994"/>
                      </a:cubicBezTo>
                      <a:cubicBezTo>
                        <a:pt x="715" y="47525"/>
                        <a:pt x="239" y="52864"/>
                        <a:pt x="-47" y="58204"/>
                      </a:cubicBezTo>
                      <a:cubicBezTo>
                        <a:pt x="-333" y="63220"/>
                        <a:pt x="-333" y="68254"/>
                        <a:pt x="-47" y="73270"/>
                      </a:cubicBezTo>
                      <a:cubicBezTo>
                        <a:pt x="-47" y="82805"/>
                        <a:pt x="2050" y="89671"/>
                        <a:pt x="6818" y="92340"/>
                      </a:cubicBezTo>
                      <a:cubicBezTo>
                        <a:pt x="12968" y="80002"/>
                        <a:pt x="16687" y="66605"/>
                        <a:pt x="17783" y="52864"/>
                      </a:cubicBezTo>
                      <a:cubicBezTo>
                        <a:pt x="18174" y="47439"/>
                        <a:pt x="18174" y="41985"/>
                        <a:pt x="17783" y="36559"/>
                      </a:cubicBezTo>
                      <a:cubicBezTo>
                        <a:pt x="17183" y="32087"/>
                        <a:pt x="16286" y="27663"/>
                        <a:pt x="15114" y="23305"/>
                      </a:cubicBezTo>
                      <a:cubicBezTo>
                        <a:pt x="13378" y="17193"/>
                        <a:pt x="10880" y="11339"/>
                        <a:pt x="7676" y="5856"/>
                      </a:cubicBezTo>
                      <a:cubicBezTo>
                        <a:pt x="6799" y="4406"/>
                        <a:pt x="5836" y="3014"/>
                        <a:pt x="4816" y="1660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221" name="任意多边形: 形状 1220">
                  <a:extLst>
                    <a:ext uri="{FF2B5EF4-FFF2-40B4-BE49-F238E27FC236}">
                      <a16:creationId xmlns:a16="http://schemas.microsoft.com/office/drawing/2014/main" id="{69635976-6217-F4AB-D544-C32B93A6BE20}"/>
                    </a:ext>
                  </a:extLst>
                </p:cNvPr>
                <p:cNvSpPr/>
                <p:nvPr/>
              </p:nvSpPr>
              <p:spPr>
                <a:xfrm>
                  <a:off x="1510768" y="2654741"/>
                  <a:ext cx="18708" cy="65004"/>
                </a:xfrm>
                <a:custGeom>
                  <a:avLst/>
                  <a:gdLst>
                    <a:gd name="connsiteX0" fmla="*/ -262 w 23985"/>
                    <a:gd name="connsiteY0" fmla="*/ -247 h 83338"/>
                    <a:gd name="connsiteX1" fmla="*/ 1645 w 23985"/>
                    <a:gd name="connsiteY1" fmla="*/ 11863 h 83338"/>
                    <a:gd name="connsiteX2" fmla="*/ 3552 w 23985"/>
                    <a:gd name="connsiteY2" fmla="*/ 24450 h 83338"/>
                    <a:gd name="connsiteX3" fmla="*/ 5555 w 23985"/>
                    <a:gd name="connsiteY3" fmla="*/ 39134 h 83338"/>
                    <a:gd name="connsiteX4" fmla="*/ 10608 w 23985"/>
                    <a:gd name="connsiteY4" fmla="*/ 67740 h 83338"/>
                    <a:gd name="connsiteX5" fmla="*/ 20620 w 23985"/>
                    <a:gd name="connsiteY5" fmla="*/ 83092 h 83338"/>
                    <a:gd name="connsiteX6" fmla="*/ 22623 w 23985"/>
                    <a:gd name="connsiteY6" fmla="*/ 72317 h 83338"/>
                    <a:gd name="connsiteX7" fmla="*/ 23576 w 23985"/>
                    <a:gd name="connsiteY7" fmla="*/ 62209 h 83338"/>
                    <a:gd name="connsiteX8" fmla="*/ 22813 w 23985"/>
                    <a:gd name="connsiteY8" fmla="*/ 44188 h 83338"/>
                    <a:gd name="connsiteX9" fmla="*/ 14613 w 23985"/>
                    <a:gd name="connsiteY9" fmla="*/ 17870 h 83338"/>
                    <a:gd name="connsiteX10" fmla="*/ 9369 w 23985"/>
                    <a:gd name="connsiteY10" fmla="*/ 9384 h 83338"/>
                    <a:gd name="connsiteX11" fmla="*/ 4506 w 23985"/>
                    <a:gd name="connsiteY11" fmla="*/ 3663 h 83338"/>
                    <a:gd name="connsiteX12" fmla="*/ -262 w 23985"/>
                    <a:gd name="connsiteY12" fmla="*/ -247 h 833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3985" h="83338">
                      <a:moveTo>
                        <a:pt x="-262" y="-247"/>
                      </a:moveTo>
                      <a:lnTo>
                        <a:pt x="1645" y="11863"/>
                      </a:lnTo>
                      <a:cubicBezTo>
                        <a:pt x="2217" y="15487"/>
                        <a:pt x="2885" y="19682"/>
                        <a:pt x="3552" y="24450"/>
                      </a:cubicBezTo>
                      <a:cubicBezTo>
                        <a:pt x="4220" y="29217"/>
                        <a:pt x="4887" y="33985"/>
                        <a:pt x="5555" y="39134"/>
                      </a:cubicBezTo>
                      <a:cubicBezTo>
                        <a:pt x="6718" y="48755"/>
                        <a:pt x="8406" y="58300"/>
                        <a:pt x="10608" y="67740"/>
                      </a:cubicBezTo>
                      <a:cubicBezTo>
                        <a:pt x="12611" y="76035"/>
                        <a:pt x="15758" y="82233"/>
                        <a:pt x="20620" y="83092"/>
                      </a:cubicBezTo>
                      <a:cubicBezTo>
                        <a:pt x="21383" y="79373"/>
                        <a:pt x="22146" y="75845"/>
                        <a:pt x="22623" y="72317"/>
                      </a:cubicBezTo>
                      <a:cubicBezTo>
                        <a:pt x="23119" y="68970"/>
                        <a:pt x="23443" y="65594"/>
                        <a:pt x="23576" y="62209"/>
                      </a:cubicBezTo>
                      <a:cubicBezTo>
                        <a:pt x="23920" y="56192"/>
                        <a:pt x="23662" y="50157"/>
                        <a:pt x="22813" y="44188"/>
                      </a:cubicBezTo>
                      <a:cubicBezTo>
                        <a:pt x="21650" y="34996"/>
                        <a:pt x="18875" y="26090"/>
                        <a:pt x="14613" y="17870"/>
                      </a:cubicBezTo>
                      <a:cubicBezTo>
                        <a:pt x="13068" y="14924"/>
                        <a:pt x="11314" y="12082"/>
                        <a:pt x="9369" y="9384"/>
                      </a:cubicBezTo>
                      <a:cubicBezTo>
                        <a:pt x="7872" y="7372"/>
                        <a:pt x="6251" y="5465"/>
                        <a:pt x="4506" y="3663"/>
                      </a:cubicBezTo>
                      <a:cubicBezTo>
                        <a:pt x="3028" y="2233"/>
                        <a:pt x="1435" y="926"/>
                        <a:pt x="-262" y="-24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222" name="任意多边形: 形状 1221">
                  <a:extLst>
                    <a:ext uri="{FF2B5EF4-FFF2-40B4-BE49-F238E27FC236}">
                      <a16:creationId xmlns:a16="http://schemas.microsoft.com/office/drawing/2014/main" id="{84381AED-04DD-E9E1-8116-F1A7CC04F086}"/>
                    </a:ext>
                  </a:extLst>
                </p:cNvPr>
                <p:cNvSpPr/>
                <p:nvPr/>
              </p:nvSpPr>
              <p:spPr>
                <a:xfrm>
                  <a:off x="1510470" y="2609148"/>
                  <a:ext cx="27228" cy="55658"/>
                </a:xfrm>
                <a:custGeom>
                  <a:avLst/>
                  <a:gdLst>
                    <a:gd name="connsiteX0" fmla="*/ -262 w 34908"/>
                    <a:gd name="connsiteY0" fmla="*/ -247 h 71356"/>
                    <a:gd name="connsiteX1" fmla="*/ 882 w 34908"/>
                    <a:gd name="connsiteY1" fmla="*/ 2614 h 71356"/>
                    <a:gd name="connsiteX2" fmla="*/ 3648 w 34908"/>
                    <a:gd name="connsiteY2" fmla="*/ 10337 h 71356"/>
                    <a:gd name="connsiteX3" fmla="*/ 7652 w 34908"/>
                    <a:gd name="connsiteY3" fmla="*/ 21398 h 71356"/>
                    <a:gd name="connsiteX4" fmla="*/ 10036 w 34908"/>
                    <a:gd name="connsiteY4" fmla="*/ 27787 h 71356"/>
                    <a:gd name="connsiteX5" fmla="*/ 12324 w 34908"/>
                    <a:gd name="connsiteY5" fmla="*/ 34461 h 71356"/>
                    <a:gd name="connsiteX6" fmla="*/ 17283 w 34908"/>
                    <a:gd name="connsiteY6" fmla="*/ 47811 h 71356"/>
                    <a:gd name="connsiteX7" fmla="*/ 22432 w 34908"/>
                    <a:gd name="connsiteY7" fmla="*/ 59730 h 71356"/>
                    <a:gd name="connsiteX8" fmla="*/ 34637 w 34908"/>
                    <a:gd name="connsiteY8" fmla="*/ 71077 h 71356"/>
                    <a:gd name="connsiteX9" fmla="*/ 33207 w 34908"/>
                    <a:gd name="connsiteY9" fmla="*/ 51339 h 71356"/>
                    <a:gd name="connsiteX10" fmla="*/ 31490 w 34908"/>
                    <a:gd name="connsiteY10" fmla="*/ 42757 h 71356"/>
                    <a:gd name="connsiteX11" fmla="*/ 29106 w 34908"/>
                    <a:gd name="connsiteY11" fmla="*/ 35034 h 71356"/>
                    <a:gd name="connsiteX12" fmla="*/ 16711 w 34908"/>
                    <a:gd name="connsiteY12" fmla="*/ 13007 h 71356"/>
                    <a:gd name="connsiteX13" fmla="*/ 4887 w 34908"/>
                    <a:gd name="connsiteY13" fmla="*/ 2518 h 71356"/>
                    <a:gd name="connsiteX14" fmla="*/ 1168 w 34908"/>
                    <a:gd name="connsiteY14" fmla="*/ 325 h 713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34908" h="71356">
                      <a:moveTo>
                        <a:pt x="-262" y="-247"/>
                      </a:moveTo>
                      <a:cubicBezTo>
                        <a:pt x="-262" y="-247"/>
                        <a:pt x="215" y="802"/>
                        <a:pt x="882" y="2614"/>
                      </a:cubicBezTo>
                      <a:lnTo>
                        <a:pt x="3648" y="10337"/>
                      </a:lnTo>
                      <a:cubicBezTo>
                        <a:pt x="4982" y="13579"/>
                        <a:pt x="6222" y="17298"/>
                        <a:pt x="7652" y="21398"/>
                      </a:cubicBezTo>
                      <a:cubicBezTo>
                        <a:pt x="8415" y="23496"/>
                        <a:pt x="9273" y="25594"/>
                        <a:pt x="10036" y="27787"/>
                      </a:cubicBezTo>
                      <a:lnTo>
                        <a:pt x="12324" y="34461"/>
                      </a:lnTo>
                      <a:cubicBezTo>
                        <a:pt x="13946" y="38848"/>
                        <a:pt x="15567" y="43329"/>
                        <a:pt x="17283" y="47811"/>
                      </a:cubicBezTo>
                      <a:cubicBezTo>
                        <a:pt x="18999" y="52292"/>
                        <a:pt x="20811" y="56202"/>
                        <a:pt x="22432" y="59730"/>
                      </a:cubicBezTo>
                      <a:cubicBezTo>
                        <a:pt x="25960" y="66786"/>
                        <a:pt x="30060" y="71554"/>
                        <a:pt x="34637" y="71077"/>
                      </a:cubicBezTo>
                      <a:cubicBezTo>
                        <a:pt x="34723" y="64469"/>
                        <a:pt x="34246" y="57861"/>
                        <a:pt x="33207" y="51339"/>
                      </a:cubicBezTo>
                      <a:cubicBezTo>
                        <a:pt x="32758" y="48288"/>
                        <a:pt x="32186" y="45427"/>
                        <a:pt x="31490" y="42757"/>
                      </a:cubicBezTo>
                      <a:cubicBezTo>
                        <a:pt x="30823" y="39992"/>
                        <a:pt x="29869" y="37417"/>
                        <a:pt x="29106" y="35034"/>
                      </a:cubicBezTo>
                      <a:cubicBezTo>
                        <a:pt x="26284" y="27024"/>
                        <a:pt x="22089" y="19577"/>
                        <a:pt x="16711" y="13007"/>
                      </a:cubicBezTo>
                      <a:cubicBezTo>
                        <a:pt x="13288" y="8964"/>
                        <a:pt x="9311" y="5436"/>
                        <a:pt x="4887" y="2518"/>
                      </a:cubicBezTo>
                      <a:cubicBezTo>
                        <a:pt x="3686" y="1717"/>
                        <a:pt x="2446" y="983"/>
                        <a:pt x="1168" y="325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223" name="任意多边形: 形状 1222">
                  <a:extLst>
                    <a:ext uri="{FF2B5EF4-FFF2-40B4-BE49-F238E27FC236}">
                      <a16:creationId xmlns:a16="http://schemas.microsoft.com/office/drawing/2014/main" id="{1F0F41E3-8A2C-C1E7-1C4D-C32A678C3867}"/>
                    </a:ext>
                  </a:extLst>
                </p:cNvPr>
                <p:cNvSpPr/>
                <p:nvPr/>
              </p:nvSpPr>
              <p:spPr>
                <a:xfrm>
                  <a:off x="1501247" y="2564449"/>
                  <a:ext cx="35179" cy="44338"/>
                </a:xfrm>
                <a:custGeom>
                  <a:avLst/>
                  <a:gdLst>
                    <a:gd name="connsiteX0" fmla="*/ -262 w 45101"/>
                    <a:gd name="connsiteY0" fmla="*/ -247 h 56844"/>
                    <a:gd name="connsiteX1" fmla="*/ 5364 w 45101"/>
                    <a:gd name="connsiteY1" fmla="*/ 8430 h 56844"/>
                    <a:gd name="connsiteX2" fmla="*/ 10990 w 45101"/>
                    <a:gd name="connsiteY2" fmla="*/ 17966 h 56844"/>
                    <a:gd name="connsiteX3" fmla="*/ 17664 w 45101"/>
                    <a:gd name="connsiteY3" fmla="*/ 28741 h 56844"/>
                    <a:gd name="connsiteX4" fmla="*/ 31681 w 45101"/>
                    <a:gd name="connsiteY4" fmla="*/ 49050 h 56844"/>
                    <a:gd name="connsiteX5" fmla="*/ 38451 w 45101"/>
                    <a:gd name="connsiteY5" fmla="*/ 55248 h 56844"/>
                    <a:gd name="connsiteX6" fmla="*/ 44840 w 45101"/>
                    <a:gd name="connsiteY6" fmla="*/ 56202 h 56844"/>
                    <a:gd name="connsiteX7" fmla="*/ 39882 w 45101"/>
                    <a:gd name="connsiteY7" fmla="*/ 38657 h 56844"/>
                    <a:gd name="connsiteX8" fmla="*/ 33016 w 45101"/>
                    <a:gd name="connsiteY8" fmla="*/ 25022 h 56844"/>
                    <a:gd name="connsiteX9" fmla="*/ 25293 w 45101"/>
                    <a:gd name="connsiteY9" fmla="*/ 15486 h 56844"/>
                    <a:gd name="connsiteX10" fmla="*/ 17569 w 45101"/>
                    <a:gd name="connsiteY10" fmla="*/ 8621 h 56844"/>
                    <a:gd name="connsiteX11" fmla="*/ 4887 w 45101"/>
                    <a:gd name="connsiteY11" fmla="*/ 1851 h 56844"/>
                    <a:gd name="connsiteX12" fmla="*/ -262 w 45101"/>
                    <a:gd name="connsiteY12" fmla="*/ -247 h 568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5101" h="56844">
                      <a:moveTo>
                        <a:pt x="-262" y="-247"/>
                      </a:moveTo>
                      <a:cubicBezTo>
                        <a:pt x="-262" y="-247"/>
                        <a:pt x="1836" y="3186"/>
                        <a:pt x="5364" y="8430"/>
                      </a:cubicBezTo>
                      <a:lnTo>
                        <a:pt x="10990" y="17966"/>
                      </a:lnTo>
                      <a:cubicBezTo>
                        <a:pt x="13183" y="21398"/>
                        <a:pt x="15281" y="25022"/>
                        <a:pt x="17664" y="28741"/>
                      </a:cubicBezTo>
                      <a:cubicBezTo>
                        <a:pt x="21888" y="35815"/>
                        <a:pt x="26570" y="42595"/>
                        <a:pt x="31681" y="49050"/>
                      </a:cubicBezTo>
                      <a:cubicBezTo>
                        <a:pt x="33560" y="51491"/>
                        <a:pt x="35848" y="53589"/>
                        <a:pt x="38451" y="55248"/>
                      </a:cubicBezTo>
                      <a:cubicBezTo>
                        <a:pt x="40292" y="56612"/>
                        <a:pt x="42685" y="56965"/>
                        <a:pt x="44840" y="56202"/>
                      </a:cubicBezTo>
                      <a:cubicBezTo>
                        <a:pt x="43658" y="50233"/>
                        <a:pt x="42008" y="44359"/>
                        <a:pt x="39882" y="38657"/>
                      </a:cubicBezTo>
                      <a:cubicBezTo>
                        <a:pt x="37965" y="33937"/>
                        <a:pt x="35667" y="29379"/>
                        <a:pt x="33016" y="25022"/>
                      </a:cubicBezTo>
                      <a:cubicBezTo>
                        <a:pt x="30699" y="21637"/>
                        <a:pt x="28115" y="18452"/>
                        <a:pt x="25293" y="15486"/>
                      </a:cubicBezTo>
                      <a:cubicBezTo>
                        <a:pt x="22918" y="12979"/>
                        <a:pt x="20334" y="10690"/>
                        <a:pt x="17569" y="8621"/>
                      </a:cubicBezTo>
                      <a:cubicBezTo>
                        <a:pt x="13717" y="5722"/>
                        <a:pt x="9445" y="3434"/>
                        <a:pt x="4887" y="1851"/>
                      </a:cubicBezTo>
                      <a:cubicBezTo>
                        <a:pt x="3247" y="983"/>
                        <a:pt x="1521" y="278"/>
                        <a:pt x="-262" y="-24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224" name="任意多边形: 形状 1223">
                  <a:extLst>
                    <a:ext uri="{FF2B5EF4-FFF2-40B4-BE49-F238E27FC236}">
                      <a16:creationId xmlns:a16="http://schemas.microsoft.com/office/drawing/2014/main" id="{0EB3D475-3823-6EBE-C8B8-BAFD63489E90}"/>
                    </a:ext>
                  </a:extLst>
                </p:cNvPr>
                <p:cNvSpPr/>
                <p:nvPr/>
              </p:nvSpPr>
              <p:spPr>
                <a:xfrm>
                  <a:off x="1483323" y="2522810"/>
                  <a:ext cx="40013" cy="31819"/>
                </a:xfrm>
                <a:custGeom>
                  <a:avLst/>
                  <a:gdLst>
                    <a:gd name="connsiteX0" fmla="*/ -262 w 51299"/>
                    <a:gd name="connsiteY0" fmla="*/ -70 h 40793"/>
                    <a:gd name="connsiteX1" fmla="*/ 21383 w 51299"/>
                    <a:gd name="connsiteY1" fmla="*/ 21480 h 40793"/>
                    <a:gd name="connsiteX2" fmla="*/ 29774 w 51299"/>
                    <a:gd name="connsiteY2" fmla="*/ 29585 h 40793"/>
                    <a:gd name="connsiteX3" fmla="*/ 37879 w 51299"/>
                    <a:gd name="connsiteY3" fmla="*/ 36355 h 40793"/>
                    <a:gd name="connsiteX4" fmla="*/ 51038 w 51299"/>
                    <a:gd name="connsiteY4" fmla="*/ 39406 h 40793"/>
                    <a:gd name="connsiteX5" fmla="*/ 43219 w 51299"/>
                    <a:gd name="connsiteY5" fmla="*/ 24817 h 40793"/>
                    <a:gd name="connsiteX6" fmla="*/ 34446 w 51299"/>
                    <a:gd name="connsiteY6" fmla="*/ 14329 h 40793"/>
                    <a:gd name="connsiteX7" fmla="*/ 17283 w 51299"/>
                    <a:gd name="connsiteY7" fmla="*/ 2887 h 40793"/>
                    <a:gd name="connsiteX8" fmla="*/ 4601 w 51299"/>
                    <a:gd name="connsiteY8" fmla="*/ -165 h 40793"/>
                    <a:gd name="connsiteX9" fmla="*/ -262 w 51299"/>
                    <a:gd name="connsiteY9" fmla="*/ -70 h 407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1299" h="40793">
                      <a:moveTo>
                        <a:pt x="-262" y="-70"/>
                      </a:moveTo>
                      <a:lnTo>
                        <a:pt x="21383" y="21480"/>
                      </a:lnTo>
                      <a:cubicBezTo>
                        <a:pt x="24149" y="24341"/>
                        <a:pt x="26914" y="27106"/>
                        <a:pt x="29774" y="29585"/>
                      </a:cubicBezTo>
                      <a:cubicBezTo>
                        <a:pt x="32320" y="32017"/>
                        <a:pt x="35028" y="34276"/>
                        <a:pt x="37879" y="36355"/>
                      </a:cubicBezTo>
                      <a:cubicBezTo>
                        <a:pt x="43124" y="40074"/>
                        <a:pt x="47414" y="41886"/>
                        <a:pt x="51038" y="39406"/>
                      </a:cubicBezTo>
                      <a:cubicBezTo>
                        <a:pt x="48864" y="34324"/>
                        <a:pt x="46251" y="29442"/>
                        <a:pt x="43219" y="24817"/>
                      </a:cubicBezTo>
                      <a:cubicBezTo>
                        <a:pt x="40578" y="21089"/>
                        <a:pt x="37650" y="17580"/>
                        <a:pt x="34446" y="14329"/>
                      </a:cubicBezTo>
                      <a:cubicBezTo>
                        <a:pt x="29555" y="9399"/>
                        <a:pt x="23719" y="5509"/>
                        <a:pt x="17283" y="2887"/>
                      </a:cubicBezTo>
                      <a:cubicBezTo>
                        <a:pt x="13250" y="1180"/>
                        <a:pt x="8968" y="150"/>
                        <a:pt x="4601" y="-165"/>
                      </a:cubicBezTo>
                      <a:cubicBezTo>
                        <a:pt x="2980" y="-298"/>
                        <a:pt x="1350" y="-270"/>
                        <a:pt x="-262" y="-70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225" name="任意多边形: 形状 1224">
                  <a:extLst>
                    <a:ext uri="{FF2B5EF4-FFF2-40B4-BE49-F238E27FC236}">
                      <a16:creationId xmlns:a16="http://schemas.microsoft.com/office/drawing/2014/main" id="{3BEA6380-AECE-A8D0-14B8-64AD92B1BC17}"/>
                    </a:ext>
                  </a:extLst>
                </p:cNvPr>
                <p:cNvSpPr/>
                <p:nvPr/>
              </p:nvSpPr>
              <p:spPr>
                <a:xfrm>
                  <a:off x="1457515" y="2485059"/>
                  <a:ext cx="41798" cy="21086"/>
                </a:xfrm>
                <a:custGeom>
                  <a:avLst/>
                  <a:gdLst>
                    <a:gd name="connsiteX0" fmla="*/ -262 w 53587"/>
                    <a:gd name="connsiteY0" fmla="*/ 2082 h 27033"/>
                    <a:gd name="connsiteX1" fmla="*/ 1645 w 53587"/>
                    <a:gd name="connsiteY1" fmla="*/ 3227 h 27033"/>
                    <a:gd name="connsiteX2" fmla="*/ 6890 w 53587"/>
                    <a:gd name="connsiteY2" fmla="*/ 6468 h 27033"/>
                    <a:gd name="connsiteX3" fmla="*/ 23195 w 53587"/>
                    <a:gd name="connsiteY3" fmla="*/ 16004 h 27033"/>
                    <a:gd name="connsiteX4" fmla="*/ 32253 w 53587"/>
                    <a:gd name="connsiteY4" fmla="*/ 21153 h 27033"/>
                    <a:gd name="connsiteX5" fmla="*/ 40835 w 53587"/>
                    <a:gd name="connsiteY5" fmla="*/ 25253 h 27033"/>
                    <a:gd name="connsiteX6" fmla="*/ 48177 w 53587"/>
                    <a:gd name="connsiteY6" fmla="*/ 26779 h 27033"/>
                    <a:gd name="connsiteX7" fmla="*/ 53326 w 53587"/>
                    <a:gd name="connsiteY7" fmla="*/ 24490 h 27033"/>
                    <a:gd name="connsiteX8" fmla="*/ 16138 w 53587"/>
                    <a:gd name="connsiteY8" fmla="*/ 175 h 27033"/>
                    <a:gd name="connsiteX9" fmla="*/ 4124 w 53587"/>
                    <a:gd name="connsiteY9" fmla="*/ 175 h 27033"/>
                    <a:gd name="connsiteX10" fmla="*/ -262 w 53587"/>
                    <a:gd name="connsiteY10" fmla="*/ 2082 h 270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3587" h="27033">
                      <a:moveTo>
                        <a:pt x="-262" y="2082"/>
                      </a:moveTo>
                      <a:lnTo>
                        <a:pt x="1645" y="3227"/>
                      </a:lnTo>
                      <a:lnTo>
                        <a:pt x="6890" y="6468"/>
                      </a:lnTo>
                      <a:cubicBezTo>
                        <a:pt x="11371" y="9043"/>
                        <a:pt x="17092" y="12762"/>
                        <a:pt x="23195" y="16004"/>
                      </a:cubicBezTo>
                      <a:cubicBezTo>
                        <a:pt x="26151" y="17815"/>
                        <a:pt x="29297" y="19627"/>
                        <a:pt x="32253" y="21153"/>
                      </a:cubicBezTo>
                      <a:cubicBezTo>
                        <a:pt x="35018" y="22717"/>
                        <a:pt x="37879" y="24090"/>
                        <a:pt x="40835" y="25253"/>
                      </a:cubicBezTo>
                      <a:cubicBezTo>
                        <a:pt x="43181" y="26159"/>
                        <a:pt x="45660" y="26674"/>
                        <a:pt x="48177" y="26779"/>
                      </a:cubicBezTo>
                      <a:cubicBezTo>
                        <a:pt x="50160" y="26883"/>
                        <a:pt x="52077" y="26035"/>
                        <a:pt x="53326" y="24490"/>
                      </a:cubicBezTo>
                      <a:cubicBezTo>
                        <a:pt x="44830" y="11589"/>
                        <a:pt x="31366" y="2778"/>
                        <a:pt x="16138" y="175"/>
                      </a:cubicBezTo>
                      <a:cubicBezTo>
                        <a:pt x="12153" y="-387"/>
                        <a:pt x="8110" y="-387"/>
                        <a:pt x="4124" y="175"/>
                      </a:cubicBezTo>
                      <a:cubicBezTo>
                        <a:pt x="2608" y="681"/>
                        <a:pt x="1140" y="1319"/>
                        <a:pt x="-262" y="2082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226" name="任意多边形: 形状 1225">
                  <a:extLst>
                    <a:ext uri="{FF2B5EF4-FFF2-40B4-BE49-F238E27FC236}">
                      <a16:creationId xmlns:a16="http://schemas.microsoft.com/office/drawing/2014/main" id="{FEA237C3-BB83-81A2-7018-2E9D34623418}"/>
                    </a:ext>
                  </a:extLst>
                </p:cNvPr>
                <p:cNvSpPr/>
                <p:nvPr/>
              </p:nvSpPr>
              <p:spPr>
                <a:xfrm>
                  <a:off x="1425088" y="2453716"/>
                  <a:ext cx="40831" cy="13049"/>
                </a:xfrm>
                <a:custGeom>
                  <a:avLst/>
                  <a:gdLst>
                    <a:gd name="connsiteX0" fmla="*/ -262 w 52348"/>
                    <a:gd name="connsiteY0" fmla="*/ 5364 h 16729"/>
                    <a:gd name="connsiteX1" fmla="*/ 6985 w 52348"/>
                    <a:gd name="connsiteY1" fmla="*/ 7653 h 16729"/>
                    <a:gd name="connsiteX2" fmla="*/ 14518 w 52348"/>
                    <a:gd name="connsiteY2" fmla="*/ 9941 h 16729"/>
                    <a:gd name="connsiteX3" fmla="*/ 23290 w 52348"/>
                    <a:gd name="connsiteY3" fmla="*/ 12516 h 16729"/>
                    <a:gd name="connsiteX4" fmla="*/ 32825 w 52348"/>
                    <a:gd name="connsiteY4" fmla="*/ 14899 h 16729"/>
                    <a:gd name="connsiteX5" fmla="*/ 41216 w 52348"/>
                    <a:gd name="connsiteY5" fmla="*/ 16330 h 16729"/>
                    <a:gd name="connsiteX6" fmla="*/ 52086 w 52348"/>
                    <a:gd name="connsiteY6" fmla="*/ 12516 h 16729"/>
                    <a:gd name="connsiteX7" fmla="*/ 13946 w 52348"/>
                    <a:gd name="connsiteY7" fmla="*/ 25 h 16729"/>
                    <a:gd name="connsiteX8" fmla="*/ -262 w 52348"/>
                    <a:gd name="connsiteY8" fmla="*/ 5364 h 167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2348" h="16729">
                      <a:moveTo>
                        <a:pt x="-262" y="5364"/>
                      </a:moveTo>
                      <a:cubicBezTo>
                        <a:pt x="-262" y="5364"/>
                        <a:pt x="2503" y="6413"/>
                        <a:pt x="6985" y="7653"/>
                      </a:cubicBezTo>
                      <a:lnTo>
                        <a:pt x="14518" y="9941"/>
                      </a:lnTo>
                      <a:lnTo>
                        <a:pt x="23290" y="12516"/>
                      </a:lnTo>
                      <a:cubicBezTo>
                        <a:pt x="26341" y="13374"/>
                        <a:pt x="29393" y="14232"/>
                        <a:pt x="32825" y="14899"/>
                      </a:cubicBezTo>
                      <a:cubicBezTo>
                        <a:pt x="35591" y="15538"/>
                        <a:pt x="38394" y="16015"/>
                        <a:pt x="41216" y="16330"/>
                      </a:cubicBezTo>
                      <a:cubicBezTo>
                        <a:pt x="46366" y="16807"/>
                        <a:pt x="50752" y="16330"/>
                        <a:pt x="52086" y="12516"/>
                      </a:cubicBezTo>
                      <a:cubicBezTo>
                        <a:pt x="41741" y="3095"/>
                        <a:pt x="27858" y="-1444"/>
                        <a:pt x="13946" y="25"/>
                      </a:cubicBezTo>
                      <a:cubicBezTo>
                        <a:pt x="8873" y="730"/>
                        <a:pt x="4019" y="2561"/>
                        <a:pt x="-262" y="5364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227" name="任意多边形: 形状 1226">
                  <a:extLst>
                    <a:ext uri="{FF2B5EF4-FFF2-40B4-BE49-F238E27FC236}">
                      <a16:creationId xmlns:a16="http://schemas.microsoft.com/office/drawing/2014/main" id="{DC54FDF6-B1FC-A9E1-10D8-27608081A60D}"/>
                    </a:ext>
                  </a:extLst>
                </p:cNvPr>
                <p:cNvSpPr/>
                <p:nvPr/>
              </p:nvSpPr>
              <p:spPr>
                <a:xfrm>
                  <a:off x="1387528" y="2429526"/>
                  <a:ext cx="37335" cy="9007"/>
                </a:xfrm>
                <a:custGeom>
                  <a:avLst/>
                  <a:gdLst>
                    <a:gd name="connsiteX0" fmla="*/ -262 w 47866"/>
                    <a:gd name="connsiteY0" fmla="*/ 11300 h 11547"/>
                    <a:gd name="connsiteX1" fmla="*/ 7080 w 47866"/>
                    <a:gd name="connsiteY1" fmla="*/ 11300 h 11547"/>
                    <a:gd name="connsiteX2" fmla="*/ 14232 w 47866"/>
                    <a:gd name="connsiteY2" fmla="*/ 11300 h 11547"/>
                    <a:gd name="connsiteX3" fmla="*/ 22527 w 47866"/>
                    <a:gd name="connsiteY3" fmla="*/ 11300 h 11547"/>
                    <a:gd name="connsiteX4" fmla="*/ 31014 w 47866"/>
                    <a:gd name="connsiteY4" fmla="*/ 11300 h 11547"/>
                    <a:gd name="connsiteX5" fmla="*/ 38737 w 47866"/>
                    <a:gd name="connsiteY5" fmla="*/ 10537 h 11547"/>
                    <a:gd name="connsiteX6" fmla="*/ 47605 w 47866"/>
                    <a:gd name="connsiteY6" fmla="*/ 4340 h 11547"/>
                    <a:gd name="connsiteX7" fmla="*/ 36735 w 47866"/>
                    <a:gd name="connsiteY7" fmla="*/ 716 h 11547"/>
                    <a:gd name="connsiteX8" fmla="*/ 27199 w 47866"/>
                    <a:gd name="connsiteY8" fmla="*/ -237 h 11547"/>
                    <a:gd name="connsiteX9" fmla="*/ 18999 w 47866"/>
                    <a:gd name="connsiteY9" fmla="*/ 621 h 11547"/>
                    <a:gd name="connsiteX10" fmla="*/ 12229 w 47866"/>
                    <a:gd name="connsiteY10" fmla="*/ 2719 h 11547"/>
                    <a:gd name="connsiteX11" fmla="*/ 3361 w 47866"/>
                    <a:gd name="connsiteY11" fmla="*/ 8154 h 11547"/>
                    <a:gd name="connsiteX12" fmla="*/ -262 w 47866"/>
                    <a:gd name="connsiteY12" fmla="*/ 11300 h 115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7866" h="11547">
                      <a:moveTo>
                        <a:pt x="-262" y="11300"/>
                      </a:moveTo>
                      <a:lnTo>
                        <a:pt x="7080" y="11300"/>
                      </a:lnTo>
                      <a:cubicBezTo>
                        <a:pt x="9178" y="11300"/>
                        <a:pt x="11562" y="11300"/>
                        <a:pt x="14232" y="11300"/>
                      </a:cubicBezTo>
                      <a:cubicBezTo>
                        <a:pt x="16901" y="11300"/>
                        <a:pt x="19667" y="11300"/>
                        <a:pt x="22527" y="11300"/>
                      </a:cubicBezTo>
                      <a:cubicBezTo>
                        <a:pt x="25388" y="11300"/>
                        <a:pt x="28248" y="11300"/>
                        <a:pt x="31014" y="11300"/>
                      </a:cubicBezTo>
                      <a:cubicBezTo>
                        <a:pt x="33598" y="11205"/>
                        <a:pt x="36182" y="10948"/>
                        <a:pt x="38737" y="10537"/>
                      </a:cubicBezTo>
                      <a:cubicBezTo>
                        <a:pt x="43314" y="9584"/>
                        <a:pt x="46842" y="7772"/>
                        <a:pt x="47605" y="4340"/>
                      </a:cubicBezTo>
                      <a:cubicBezTo>
                        <a:pt x="44077" y="2862"/>
                        <a:pt x="40444" y="1651"/>
                        <a:pt x="36735" y="716"/>
                      </a:cubicBezTo>
                      <a:cubicBezTo>
                        <a:pt x="33598" y="58"/>
                        <a:pt x="30403" y="-256"/>
                        <a:pt x="27199" y="-237"/>
                      </a:cubicBezTo>
                      <a:cubicBezTo>
                        <a:pt x="24444" y="-304"/>
                        <a:pt x="21688" y="-18"/>
                        <a:pt x="18999" y="621"/>
                      </a:cubicBezTo>
                      <a:cubicBezTo>
                        <a:pt x="16692" y="1155"/>
                        <a:pt x="14432" y="1851"/>
                        <a:pt x="12229" y="2719"/>
                      </a:cubicBezTo>
                      <a:cubicBezTo>
                        <a:pt x="9016" y="4063"/>
                        <a:pt x="6022" y="5903"/>
                        <a:pt x="3361" y="8154"/>
                      </a:cubicBezTo>
                      <a:cubicBezTo>
                        <a:pt x="2045" y="9069"/>
                        <a:pt x="835" y="10127"/>
                        <a:pt x="-262" y="11300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</p:grpSp>
          <p:sp>
            <p:nvSpPr>
              <p:cNvPr id="1205" name="任意多边形: 形状 1204">
                <a:extLst>
                  <a:ext uri="{FF2B5EF4-FFF2-40B4-BE49-F238E27FC236}">
                    <a16:creationId xmlns:a16="http://schemas.microsoft.com/office/drawing/2014/main" id="{FB1EFB3C-A1D1-B172-C152-F3716FD24F8C}"/>
                  </a:ext>
                </a:extLst>
              </p:cNvPr>
              <p:cNvSpPr/>
              <p:nvPr/>
            </p:nvSpPr>
            <p:spPr>
              <a:xfrm>
                <a:off x="1338440" y="2404320"/>
                <a:ext cx="63292" cy="13731"/>
              </a:xfrm>
              <a:custGeom>
                <a:avLst/>
                <a:gdLst>
                  <a:gd name="connsiteX0" fmla="*/ -262 w 81144"/>
                  <a:gd name="connsiteY0" fmla="*/ 1660 h 17604"/>
                  <a:gd name="connsiteX1" fmla="*/ 9845 w 81144"/>
                  <a:gd name="connsiteY1" fmla="*/ 421 h 17604"/>
                  <a:gd name="connsiteX2" fmla="*/ 20811 w 81144"/>
                  <a:gd name="connsiteY2" fmla="*/ -247 h 17604"/>
                  <a:gd name="connsiteX3" fmla="*/ 27200 w 81144"/>
                  <a:gd name="connsiteY3" fmla="*/ -247 h 17604"/>
                  <a:gd name="connsiteX4" fmla="*/ 33970 w 81144"/>
                  <a:gd name="connsiteY4" fmla="*/ -247 h 17604"/>
                  <a:gd name="connsiteX5" fmla="*/ 40930 w 81144"/>
                  <a:gd name="connsiteY5" fmla="*/ 421 h 17604"/>
                  <a:gd name="connsiteX6" fmla="*/ 47986 w 81144"/>
                  <a:gd name="connsiteY6" fmla="*/ 1565 h 17604"/>
                  <a:gd name="connsiteX7" fmla="*/ 61431 w 81144"/>
                  <a:gd name="connsiteY7" fmla="*/ 5188 h 17604"/>
                  <a:gd name="connsiteX8" fmla="*/ 72873 w 81144"/>
                  <a:gd name="connsiteY8" fmla="*/ 10528 h 17604"/>
                  <a:gd name="connsiteX9" fmla="*/ 77355 w 81144"/>
                  <a:gd name="connsiteY9" fmla="*/ 13579 h 17604"/>
                  <a:gd name="connsiteX10" fmla="*/ 80883 w 81144"/>
                  <a:gd name="connsiteY10" fmla="*/ 17107 h 17604"/>
                  <a:gd name="connsiteX11" fmla="*/ 70775 w 81144"/>
                  <a:gd name="connsiteY11" fmla="*/ 17107 h 17604"/>
                  <a:gd name="connsiteX12" fmla="*/ 58761 w 81144"/>
                  <a:gd name="connsiteY12" fmla="*/ 15010 h 17604"/>
                  <a:gd name="connsiteX13" fmla="*/ 52277 w 81144"/>
                  <a:gd name="connsiteY13" fmla="*/ 13579 h 17604"/>
                  <a:gd name="connsiteX14" fmla="*/ 45603 w 81144"/>
                  <a:gd name="connsiteY14" fmla="*/ 11958 h 17604"/>
                  <a:gd name="connsiteX15" fmla="*/ 39023 w 81144"/>
                  <a:gd name="connsiteY15" fmla="*/ 10242 h 17604"/>
                  <a:gd name="connsiteX16" fmla="*/ 32348 w 81144"/>
                  <a:gd name="connsiteY16" fmla="*/ 8716 h 17604"/>
                  <a:gd name="connsiteX17" fmla="*/ 25960 w 81144"/>
                  <a:gd name="connsiteY17" fmla="*/ 7095 h 17604"/>
                  <a:gd name="connsiteX18" fmla="*/ 19953 w 81144"/>
                  <a:gd name="connsiteY18" fmla="*/ 5760 h 17604"/>
                  <a:gd name="connsiteX19" fmla="*/ 9559 w 81144"/>
                  <a:gd name="connsiteY19" fmla="*/ 3472 h 17604"/>
                  <a:gd name="connsiteX20" fmla="*/ -262 w 81144"/>
                  <a:gd name="connsiteY20" fmla="*/ 1660 h 17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81144" h="17604">
                    <a:moveTo>
                      <a:pt x="-262" y="1660"/>
                    </a:moveTo>
                    <a:lnTo>
                      <a:pt x="9845" y="421"/>
                    </a:lnTo>
                    <a:cubicBezTo>
                      <a:pt x="13488" y="-18"/>
                      <a:pt x="17149" y="-247"/>
                      <a:pt x="20811" y="-247"/>
                    </a:cubicBezTo>
                    <a:lnTo>
                      <a:pt x="27200" y="-247"/>
                    </a:lnTo>
                    <a:lnTo>
                      <a:pt x="33970" y="-247"/>
                    </a:lnTo>
                    <a:cubicBezTo>
                      <a:pt x="36258" y="-247"/>
                      <a:pt x="38547" y="-247"/>
                      <a:pt x="40930" y="421"/>
                    </a:cubicBezTo>
                    <a:cubicBezTo>
                      <a:pt x="43314" y="1088"/>
                      <a:pt x="45603" y="1184"/>
                      <a:pt x="47986" y="1565"/>
                    </a:cubicBezTo>
                    <a:cubicBezTo>
                      <a:pt x="52544" y="2461"/>
                      <a:pt x="57035" y="3663"/>
                      <a:pt x="61431" y="5188"/>
                    </a:cubicBezTo>
                    <a:cubicBezTo>
                      <a:pt x="65417" y="6561"/>
                      <a:pt x="69259" y="8354"/>
                      <a:pt x="72873" y="10528"/>
                    </a:cubicBezTo>
                    <a:cubicBezTo>
                      <a:pt x="74437" y="11443"/>
                      <a:pt x="75934" y="12464"/>
                      <a:pt x="77355" y="13579"/>
                    </a:cubicBezTo>
                    <a:cubicBezTo>
                      <a:pt x="78623" y="14657"/>
                      <a:pt x="79806" y="15839"/>
                      <a:pt x="80883" y="17107"/>
                    </a:cubicBezTo>
                    <a:cubicBezTo>
                      <a:pt x="77526" y="17441"/>
                      <a:pt x="74132" y="17441"/>
                      <a:pt x="70775" y="17107"/>
                    </a:cubicBezTo>
                    <a:cubicBezTo>
                      <a:pt x="67057" y="17107"/>
                      <a:pt x="62957" y="15868"/>
                      <a:pt x="58761" y="15010"/>
                    </a:cubicBezTo>
                    <a:lnTo>
                      <a:pt x="52277" y="13579"/>
                    </a:lnTo>
                    <a:lnTo>
                      <a:pt x="45603" y="11958"/>
                    </a:lnTo>
                    <a:cubicBezTo>
                      <a:pt x="43381" y="11453"/>
                      <a:pt x="41188" y="10881"/>
                      <a:pt x="39023" y="10242"/>
                    </a:cubicBezTo>
                    <a:lnTo>
                      <a:pt x="32348" y="8716"/>
                    </a:lnTo>
                    <a:lnTo>
                      <a:pt x="25960" y="7095"/>
                    </a:lnTo>
                    <a:lnTo>
                      <a:pt x="19953" y="5760"/>
                    </a:lnTo>
                    <a:cubicBezTo>
                      <a:pt x="16139" y="4902"/>
                      <a:pt x="12611" y="3949"/>
                      <a:pt x="9559" y="3472"/>
                    </a:cubicBezTo>
                    <a:cubicBezTo>
                      <a:pt x="3266" y="2614"/>
                      <a:pt x="-262" y="1660"/>
                      <a:pt x="-262" y="166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</p:grpSp>
      <p:sp>
        <p:nvSpPr>
          <p:cNvPr id="1198" name="文本框 1197">
            <a:extLst>
              <a:ext uri="{FF2B5EF4-FFF2-40B4-BE49-F238E27FC236}">
                <a16:creationId xmlns:a16="http://schemas.microsoft.com/office/drawing/2014/main" id="{0A38C6C7-8BFD-84BA-1FA7-3DEBC1AE4608}"/>
              </a:ext>
            </a:extLst>
          </p:cNvPr>
          <p:cNvSpPr txBox="1"/>
          <p:nvPr/>
        </p:nvSpPr>
        <p:spPr>
          <a:xfrm>
            <a:off x="9349351" y="4516481"/>
            <a:ext cx="2063268" cy="526298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/>
          <a:p>
            <a:pPr marR="0" lvl="0" indent="0" algn="ctr" fontAlgn="auto">
              <a:lnSpc>
                <a:spcPct val="11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r>
              <a:rPr lang="zh-CN" altLang="en-US" sz="1600" spc="300" dirty="0">
                <a:solidFill>
                  <a:schemeClr val="accent1"/>
                </a:solidFill>
                <a:latin typeface="+mj-ea"/>
                <a:ea typeface="+mj-ea"/>
              </a:rPr>
              <a:t>在此输入</a:t>
            </a:r>
            <a:br>
              <a:rPr lang="en-US" altLang="zh-CN" sz="1600" spc="300" dirty="0">
                <a:solidFill>
                  <a:schemeClr val="accent1"/>
                </a:solidFill>
                <a:latin typeface="+mj-ea"/>
                <a:ea typeface="+mj-ea"/>
              </a:rPr>
            </a:br>
            <a:r>
              <a:rPr lang="zh-CN" altLang="en-US" sz="1600" spc="300" dirty="0">
                <a:solidFill>
                  <a:schemeClr val="accent1"/>
                </a:solidFill>
                <a:latin typeface="+mj-ea"/>
                <a:ea typeface="+mj-ea"/>
              </a:rPr>
              <a:t>所获荣誉或奖项</a:t>
            </a:r>
          </a:p>
        </p:txBody>
      </p:sp>
    </p:spTree>
    <p:extLst>
      <p:ext uri="{BB962C8B-B14F-4D97-AF65-F5344CB8AC3E}">
        <p14:creationId xmlns:p14="http://schemas.microsoft.com/office/powerpoint/2010/main" val="12727588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3BD1A270-5326-D5A4-A4AA-10709BF76778}"/>
              </a:ext>
            </a:extLst>
          </p:cNvPr>
          <p:cNvGrpSpPr/>
          <p:nvPr/>
        </p:nvGrpSpPr>
        <p:grpSpPr>
          <a:xfrm>
            <a:off x="609600" y="447997"/>
            <a:ext cx="914400" cy="300379"/>
            <a:chOff x="609600" y="447997"/>
            <a:chExt cx="914400" cy="300379"/>
          </a:xfrm>
        </p:grpSpPr>
        <p:sp>
          <p:nvSpPr>
            <p:cNvPr id="62" name="TextBox 58">
              <a:extLst>
                <a:ext uri="{FF2B5EF4-FFF2-40B4-BE49-F238E27FC236}">
                  <a16:creationId xmlns:a16="http://schemas.microsoft.com/office/drawing/2014/main" id="{EA22077C-6958-04B9-2AC5-29CA9A641CE0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609600" y="522600"/>
              <a:ext cx="914400" cy="151174"/>
            </a:xfrm>
            <a:custGeom>
              <a:avLst/>
              <a:gdLst/>
              <a:ahLst/>
              <a:cxnLst/>
              <a:rect l="l" t="t" r="r" b="b"/>
              <a:pathLst>
                <a:path w="6179857" h="1021690">
                  <a:moveTo>
                    <a:pt x="361854" y="607162"/>
                  </a:moveTo>
                  <a:lnTo>
                    <a:pt x="296380" y="799795"/>
                  </a:lnTo>
                  <a:lnTo>
                    <a:pt x="415861" y="799795"/>
                  </a:lnTo>
                  <a:cubicBezTo>
                    <a:pt x="480885" y="799795"/>
                    <a:pt x="533978" y="791261"/>
                    <a:pt x="575138" y="774192"/>
                  </a:cubicBezTo>
                  <a:cubicBezTo>
                    <a:pt x="616299" y="757123"/>
                    <a:pt x="642404" y="732333"/>
                    <a:pt x="653453" y="699821"/>
                  </a:cubicBezTo>
                  <a:cubicBezTo>
                    <a:pt x="663664" y="669747"/>
                    <a:pt x="653786" y="646786"/>
                    <a:pt x="623821" y="630936"/>
                  </a:cubicBezTo>
                  <a:cubicBezTo>
                    <a:pt x="593855" y="615087"/>
                    <a:pt x="545954" y="607162"/>
                    <a:pt x="480117" y="607162"/>
                  </a:cubicBezTo>
                  <a:close/>
                  <a:moveTo>
                    <a:pt x="4747832" y="312115"/>
                  </a:moveTo>
                  <a:lnTo>
                    <a:pt x="4557026" y="593751"/>
                  </a:lnTo>
                  <a:lnTo>
                    <a:pt x="4754537" y="593751"/>
                  </a:lnTo>
                  <a:lnTo>
                    <a:pt x="4755146" y="312115"/>
                  </a:lnTo>
                  <a:close/>
                  <a:moveTo>
                    <a:pt x="492785" y="221895"/>
                  </a:moveTo>
                  <a:lnTo>
                    <a:pt x="431463" y="402336"/>
                  </a:lnTo>
                  <a:lnTo>
                    <a:pt x="537533" y="402336"/>
                  </a:lnTo>
                  <a:cubicBezTo>
                    <a:pt x="591991" y="402336"/>
                    <a:pt x="636613" y="394208"/>
                    <a:pt x="671398" y="377952"/>
                  </a:cubicBezTo>
                  <a:cubicBezTo>
                    <a:pt x="706183" y="361696"/>
                    <a:pt x="728681" y="338531"/>
                    <a:pt x="738892" y="308458"/>
                  </a:cubicBezTo>
                  <a:cubicBezTo>
                    <a:pt x="748290" y="280823"/>
                    <a:pt x="741118" y="259487"/>
                    <a:pt x="717375" y="244450"/>
                  </a:cubicBezTo>
                  <a:cubicBezTo>
                    <a:pt x="693633" y="229413"/>
                    <a:pt x="654532" y="221895"/>
                    <a:pt x="600075" y="221895"/>
                  </a:cubicBezTo>
                  <a:close/>
                  <a:moveTo>
                    <a:pt x="5784837" y="212141"/>
                  </a:moveTo>
                  <a:cubicBezTo>
                    <a:pt x="5715749" y="212141"/>
                    <a:pt x="5651973" y="238963"/>
                    <a:pt x="5593508" y="292608"/>
                  </a:cubicBezTo>
                  <a:cubicBezTo>
                    <a:pt x="5535044" y="346253"/>
                    <a:pt x="5490203" y="418999"/>
                    <a:pt x="5458986" y="510845"/>
                  </a:cubicBezTo>
                  <a:cubicBezTo>
                    <a:pt x="5427770" y="602691"/>
                    <a:pt x="5423163" y="675437"/>
                    <a:pt x="5445166" y="729082"/>
                  </a:cubicBezTo>
                  <a:cubicBezTo>
                    <a:pt x="5467169" y="782727"/>
                    <a:pt x="5512715" y="809549"/>
                    <a:pt x="5581802" y="809549"/>
                  </a:cubicBezTo>
                  <a:cubicBezTo>
                    <a:pt x="5650890" y="809549"/>
                    <a:pt x="5714666" y="782727"/>
                    <a:pt x="5773131" y="729082"/>
                  </a:cubicBezTo>
                  <a:cubicBezTo>
                    <a:pt x="5831595" y="675437"/>
                    <a:pt x="5876436" y="602691"/>
                    <a:pt x="5907652" y="510845"/>
                  </a:cubicBezTo>
                  <a:cubicBezTo>
                    <a:pt x="5938869" y="418999"/>
                    <a:pt x="5943476" y="346253"/>
                    <a:pt x="5921473" y="292608"/>
                  </a:cubicBezTo>
                  <a:cubicBezTo>
                    <a:pt x="5899471" y="238963"/>
                    <a:pt x="5853925" y="212141"/>
                    <a:pt x="5784837" y="212141"/>
                  </a:cubicBezTo>
                  <a:close/>
                  <a:moveTo>
                    <a:pt x="4735944" y="17069"/>
                  </a:moveTo>
                  <a:lnTo>
                    <a:pt x="4967592" y="17069"/>
                  </a:lnTo>
                  <a:lnTo>
                    <a:pt x="4995291" y="1004621"/>
                  </a:lnTo>
                  <a:lnTo>
                    <a:pt x="4755108" y="1004621"/>
                  </a:lnTo>
                  <a:lnTo>
                    <a:pt x="4755585" y="805891"/>
                  </a:lnTo>
                  <a:lnTo>
                    <a:pt x="4411770" y="805891"/>
                  </a:lnTo>
                  <a:lnTo>
                    <a:pt x="4277182" y="1004621"/>
                  </a:lnTo>
                  <a:lnTo>
                    <a:pt x="4036999" y="1004621"/>
                  </a:lnTo>
                  <a:close/>
                  <a:moveTo>
                    <a:pt x="3440773" y="17069"/>
                  </a:moveTo>
                  <a:lnTo>
                    <a:pt x="3667544" y="17069"/>
                  </a:lnTo>
                  <a:lnTo>
                    <a:pt x="3540747" y="390144"/>
                  </a:lnTo>
                  <a:lnTo>
                    <a:pt x="3928453" y="390144"/>
                  </a:lnTo>
                  <a:lnTo>
                    <a:pt x="4055249" y="17069"/>
                  </a:lnTo>
                  <a:lnTo>
                    <a:pt x="4282021" y="17069"/>
                  </a:lnTo>
                  <a:lnTo>
                    <a:pt x="3946398" y="1004621"/>
                  </a:lnTo>
                  <a:lnTo>
                    <a:pt x="3719627" y="1004621"/>
                  </a:lnTo>
                  <a:lnTo>
                    <a:pt x="3856367" y="602285"/>
                  </a:lnTo>
                  <a:lnTo>
                    <a:pt x="3468662" y="602285"/>
                  </a:lnTo>
                  <a:lnTo>
                    <a:pt x="3331921" y="1004621"/>
                  </a:lnTo>
                  <a:lnTo>
                    <a:pt x="3105149" y="1004621"/>
                  </a:lnTo>
                  <a:close/>
                  <a:moveTo>
                    <a:pt x="1631023" y="17069"/>
                  </a:moveTo>
                  <a:lnTo>
                    <a:pt x="1838287" y="17069"/>
                  </a:lnTo>
                  <a:lnTo>
                    <a:pt x="2017509" y="576682"/>
                  </a:lnTo>
                  <a:lnTo>
                    <a:pt x="2024824" y="576682"/>
                  </a:lnTo>
                  <a:lnTo>
                    <a:pt x="2215019" y="17069"/>
                  </a:lnTo>
                  <a:lnTo>
                    <a:pt x="2441791" y="17069"/>
                  </a:lnTo>
                  <a:lnTo>
                    <a:pt x="2106168" y="1004621"/>
                  </a:lnTo>
                  <a:lnTo>
                    <a:pt x="1911096" y="1004621"/>
                  </a:lnTo>
                  <a:lnTo>
                    <a:pt x="1719662" y="445008"/>
                  </a:lnTo>
                  <a:lnTo>
                    <a:pt x="1712347" y="445008"/>
                  </a:lnTo>
                  <a:lnTo>
                    <a:pt x="1522171" y="1004621"/>
                  </a:lnTo>
                  <a:lnTo>
                    <a:pt x="1295400" y="1004621"/>
                  </a:lnTo>
                  <a:close/>
                  <a:moveTo>
                    <a:pt x="1250023" y="17069"/>
                  </a:moveTo>
                  <a:lnTo>
                    <a:pt x="1476794" y="17069"/>
                  </a:lnTo>
                  <a:lnTo>
                    <a:pt x="1141171" y="1004621"/>
                  </a:lnTo>
                  <a:lnTo>
                    <a:pt x="914400" y="1004621"/>
                  </a:lnTo>
                  <a:close/>
                  <a:moveTo>
                    <a:pt x="335623" y="17069"/>
                  </a:moveTo>
                  <a:lnTo>
                    <a:pt x="696506" y="17069"/>
                  </a:lnTo>
                  <a:cubicBezTo>
                    <a:pt x="816800" y="17069"/>
                    <a:pt x="901728" y="39218"/>
                    <a:pt x="951290" y="83515"/>
                  </a:cubicBezTo>
                  <a:cubicBezTo>
                    <a:pt x="1000852" y="127813"/>
                    <a:pt x="1011682" y="191008"/>
                    <a:pt x="983780" y="273101"/>
                  </a:cubicBezTo>
                  <a:cubicBezTo>
                    <a:pt x="945108" y="386893"/>
                    <a:pt x="860501" y="461264"/>
                    <a:pt x="729958" y="496215"/>
                  </a:cubicBezTo>
                  <a:lnTo>
                    <a:pt x="727462" y="503530"/>
                  </a:lnTo>
                  <a:cubicBezTo>
                    <a:pt x="797845" y="514096"/>
                    <a:pt x="845512" y="538277"/>
                    <a:pt x="870461" y="576072"/>
                  </a:cubicBezTo>
                  <a:cubicBezTo>
                    <a:pt x="895410" y="613867"/>
                    <a:pt x="897248" y="664058"/>
                    <a:pt x="875976" y="726643"/>
                  </a:cubicBezTo>
                  <a:cubicBezTo>
                    <a:pt x="845598" y="816051"/>
                    <a:pt x="786901" y="884733"/>
                    <a:pt x="699887" y="932688"/>
                  </a:cubicBezTo>
                  <a:cubicBezTo>
                    <a:pt x="612873" y="980643"/>
                    <a:pt x="503936" y="1004621"/>
                    <a:pt x="373075" y="1004621"/>
                  </a:cubicBezTo>
                  <a:lnTo>
                    <a:pt x="0" y="1004621"/>
                  </a:lnTo>
                  <a:close/>
                  <a:moveTo>
                    <a:pt x="5856922" y="0"/>
                  </a:moveTo>
                  <a:cubicBezTo>
                    <a:pt x="5949582" y="0"/>
                    <a:pt x="6023210" y="20727"/>
                    <a:pt x="6077807" y="62179"/>
                  </a:cubicBezTo>
                  <a:cubicBezTo>
                    <a:pt x="6132404" y="103632"/>
                    <a:pt x="6165142" y="162763"/>
                    <a:pt x="6176019" y="239573"/>
                  </a:cubicBezTo>
                  <a:cubicBezTo>
                    <a:pt x="6186897" y="316383"/>
                    <a:pt x="6174657" y="406807"/>
                    <a:pt x="6139300" y="510845"/>
                  </a:cubicBezTo>
                  <a:cubicBezTo>
                    <a:pt x="6103944" y="614883"/>
                    <a:pt x="6054722" y="705307"/>
                    <a:pt x="5991634" y="782117"/>
                  </a:cubicBezTo>
                  <a:cubicBezTo>
                    <a:pt x="5928547" y="858927"/>
                    <a:pt x="5855617" y="918058"/>
                    <a:pt x="5772845" y="959511"/>
                  </a:cubicBezTo>
                  <a:cubicBezTo>
                    <a:pt x="5690073" y="1000963"/>
                    <a:pt x="5602357" y="1021690"/>
                    <a:pt x="5509698" y="1021690"/>
                  </a:cubicBezTo>
                  <a:cubicBezTo>
                    <a:pt x="5417038" y="1021690"/>
                    <a:pt x="5343413" y="1000963"/>
                    <a:pt x="5288822" y="959511"/>
                  </a:cubicBezTo>
                  <a:cubicBezTo>
                    <a:pt x="5234232" y="918058"/>
                    <a:pt x="5201498" y="858927"/>
                    <a:pt x="5190620" y="782117"/>
                  </a:cubicBezTo>
                  <a:cubicBezTo>
                    <a:pt x="5179742" y="705307"/>
                    <a:pt x="5191982" y="614883"/>
                    <a:pt x="5227339" y="510845"/>
                  </a:cubicBezTo>
                  <a:cubicBezTo>
                    <a:pt x="5262696" y="406807"/>
                    <a:pt x="5311918" y="316383"/>
                    <a:pt x="5375005" y="239573"/>
                  </a:cubicBezTo>
                  <a:cubicBezTo>
                    <a:pt x="5438092" y="162763"/>
                    <a:pt x="5511019" y="103632"/>
                    <a:pt x="5593785" y="62179"/>
                  </a:cubicBezTo>
                  <a:cubicBezTo>
                    <a:pt x="5676551" y="20727"/>
                    <a:pt x="5764263" y="0"/>
                    <a:pt x="5856922" y="0"/>
                  </a:cubicBezTo>
                  <a:close/>
                  <a:moveTo>
                    <a:pt x="2957055" y="0"/>
                  </a:moveTo>
                  <a:cubicBezTo>
                    <a:pt x="3130994" y="0"/>
                    <a:pt x="3228549" y="80061"/>
                    <a:pt x="3249720" y="240183"/>
                  </a:cubicBezTo>
                  <a:lnTo>
                    <a:pt x="3023577" y="331623"/>
                  </a:lnTo>
                  <a:cubicBezTo>
                    <a:pt x="3017634" y="286919"/>
                    <a:pt x="3003346" y="254813"/>
                    <a:pt x="2980715" y="235306"/>
                  </a:cubicBezTo>
                  <a:cubicBezTo>
                    <a:pt x="2958083" y="215799"/>
                    <a:pt x="2926042" y="206045"/>
                    <a:pt x="2884589" y="206045"/>
                  </a:cubicBezTo>
                  <a:cubicBezTo>
                    <a:pt x="2845574" y="206045"/>
                    <a:pt x="2810233" y="214376"/>
                    <a:pt x="2778566" y="231039"/>
                  </a:cubicBezTo>
                  <a:cubicBezTo>
                    <a:pt x="2746899" y="247701"/>
                    <a:pt x="2726918" y="268224"/>
                    <a:pt x="2718625" y="292608"/>
                  </a:cubicBezTo>
                  <a:cubicBezTo>
                    <a:pt x="2711996" y="312115"/>
                    <a:pt x="2711621" y="328168"/>
                    <a:pt x="2717501" y="340767"/>
                  </a:cubicBezTo>
                  <a:cubicBezTo>
                    <a:pt x="2723381" y="353365"/>
                    <a:pt x="2736919" y="364947"/>
                    <a:pt x="2758116" y="375514"/>
                  </a:cubicBezTo>
                  <a:cubicBezTo>
                    <a:pt x="2779312" y="386080"/>
                    <a:pt x="2812764" y="398272"/>
                    <a:pt x="2858471" y="412090"/>
                  </a:cubicBezTo>
                  <a:cubicBezTo>
                    <a:pt x="2916878" y="429159"/>
                    <a:pt x="2964850" y="447040"/>
                    <a:pt x="3002384" y="465735"/>
                  </a:cubicBezTo>
                  <a:cubicBezTo>
                    <a:pt x="3039919" y="484429"/>
                    <a:pt x="3068583" y="513690"/>
                    <a:pt x="3088376" y="553517"/>
                  </a:cubicBezTo>
                  <a:cubicBezTo>
                    <a:pt x="3108169" y="593344"/>
                    <a:pt x="3106737" y="646583"/>
                    <a:pt x="3084080" y="713232"/>
                  </a:cubicBezTo>
                  <a:cubicBezTo>
                    <a:pt x="3063087" y="775005"/>
                    <a:pt x="3028394" y="829259"/>
                    <a:pt x="2980001" y="875995"/>
                  </a:cubicBezTo>
                  <a:cubicBezTo>
                    <a:pt x="2931607" y="922731"/>
                    <a:pt x="2874070" y="958698"/>
                    <a:pt x="2807389" y="983895"/>
                  </a:cubicBezTo>
                  <a:cubicBezTo>
                    <a:pt x="2740707" y="1009091"/>
                    <a:pt x="2669977" y="1021690"/>
                    <a:pt x="2595200" y="1021690"/>
                  </a:cubicBezTo>
                  <a:cubicBezTo>
                    <a:pt x="2503354" y="1021690"/>
                    <a:pt x="2431233" y="998931"/>
                    <a:pt x="2378840" y="953415"/>
                  </a:cubicBezTo>
                  <a:cubicBezTo>
                    <a:pt x="2326446" y="907898"/>
                    <a:pt x="2296699" y="847751"/>
                    <a:pt x="2289600" y="772973"/>
                  </a:cubicBezTo>
                  <a:lnTo>
                    <a:pt x="2516962" y="681533"/>
                  </a:lnTo>
                  <a:cubicBezTo>
                    <a:pt x="2518295" y="725424"/>
                    <a:pt x="2532367" y="758749"/>
                    <a:pt x="2559177" y="781507"/>
                  </a:cubicBezTo>
                  <a:cubicBezTo>
                    <a:pt x="2585986" y="804266"/>
                    <a:pt x="2621743" y="815645"/>
                    <a:pt x="2666447" y="815645"/>
                  </a:cubicBezTo>
                  <a:cubicBezTo>
                    <a:pt x="2712777" y="815645"/>
                    <a:pt x="2752388" y="807314"/>
                    <a:pt x="2785281" y="790651"/>
                  </a:cubicBezTo>
                  <a:cubicBezTo>
                    <a:pt x="2818174" y="773989"/>
                    <a:pt x="2839180" y="752247"/>
                    <a:pt x="2848298" y="725424"/>
                  </a:cubicBezTo>
                  <a:cubicBezTo>
                    <a:pt x="2854648" y="706730"/>
                    <a:pt x="2855020" y="691287"/>
                    <a:pt x="2849413" y="679095"/>
                  </a:cubicBezTo>
                  <a:cubicBezTo>
                    <a:pt x="2843806" y="666903"/>
                    <a:pt x="2830268" y="655320"/>
                    <a:pt x="2808798" y="644347"/>
                  </a:cubicBezTo>
                  <a:cubicBezTo>
                    <a:pt x="2787329" y="633375"/>
                    <a:pt x="2754153" y="620979"/>
                    <a:pt x="2709272" y="607162"/>
                  </a:cubicBezTo>
                  <a:cubicBezTo>
                    <a:pt x="2649785" y="588467"/>
                    <a:pt x="2601474" y="569773"/>
                    <a:pt x="2564339" y="551079"/>
                  </a:cubicBezTo>
                  <a:cubicBezTo>
                    <a:pt x="2527205" y="532384"/>
                    <a:pt x="2498813" y="502920"/>
                    <a:pt x="2479166" y="462687"/>
                  </a:cubicBezTo>
                  <a:cubicBezTo>
                    <a:pt x="2459520" y="422453"/>
                    <a:pt x="2460879" y="369418"/>
                    <a:pt x="2483244" y="303581"/>
                  </a:cubicBezTo>
                  <a:cubicBezTo>
                    <a:pt x="2503132" y="245059"/>
                    <a:pt x="2537339" y="192837"/>
                    <a:pt x="2585865" y="146914"/>
                  </a:cubicBezTo>
                  <a:cubicBezTo>
                    <a:pt x="2634392" y="100991"/>
                    <a:pt x="2691320" y="65024"/>
                    <a:pt x="2756649" y="39015"/>
                  </a:cubicBezTo>
                  <a:cubicBezTo>
                    <a:pt x="2821978" y="13005"/>
                    <a:pt x="2888780" y="0"/>
                    <a:pt x="2957055" y="0"/>
                  </a:cubicBezTo>
                  <a:close/>
                </a:path>
              </a:pathLst>
            </a:custGeom>
            <a:noFill/>
            <a:ln>
              <a:gradFill flip="none" rotWithShape="1">
                <a:gsLst>
                  <a:gs pos="50000">
                    <a:schemeClr val="bg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  <a:tileRect/>
              </a:gradFill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 sz="6600" i="1">
                  <a:solidFill>
                    <a:schemeClr val="bg1"/>
                  </a:solidFill>
                  <a:latin typeface="+mj-ea"/>
                  <a:ea typeface="+mj-ea"/>
                </a:defRPr>
              </a:lvl1pPr>
            </a:lstStyle>
            <a:p>
              <a:endParaRPr lang="zh-CN" altLang="en-US" dirty="0"/>
            </a:p>
          </p:txBody>
        </p:sp>
        <p:sp>
          <p:nvSpPr>
            <p:cNvPr id="63" name="TextBox 58">
              <a:extLst>
                <a:ext uri="{FF2B5EF4-FFF2-40B4-BE49-F238E27FC236}">
                  <a16:creationId xmlns:a16="http://schemas.microsoft.com/office/drawing/2014/main" id="{A56FD1C3-5626-00BA-8075-F8E86164EB19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609600" y="597202"/>
              <a:ext cx="914400" cy="151174"/>
            </a:xfrm>
            <a:custGeom>
              <a:avLst/>
              <a:gdLst/>
              <a:ahLst/>
              <a:cxnLst/>
              <a:rect l="l" t="t" r="r" b="b"/>
              <a:pathLst>
                <a:path w="6179857" h="1021690">
                  <a:moveTo>
                    <a:pt x="361854" y="607162"/>
                  </a:moveTo>
                  <a:lnTo>
                    <a:pt x="296380" y="799795"/>
                  </a:lnTo>
                  <a:lnTo>
                    <a:pt x="415861" y="799795"/>
                  </a:lnTo>
                  <a:cubicBezTo>
                    <a:pt x="480885" y="799795"/>
                    <a:pt x="533978" y="791261"/>
                    <a:pt x="575138" y="774192"/>
                  </a:cubicBezTo>
                  <a:cubicBezTo>
                    <a:pt x="616299" y="757123"/>
                    <a:pt x="642404" y="732333"/>
                    <a:pt x="653453" y="699821"/>
                  </a:cubicBezTo>
                  <a:cubicBezTo>
                    <a:pt x="663664" y="669747"/>
                    <a:pt x="653786" y="646786"/>
                    <a:pt x="623821" y="630936"/>
                  </a:cubicBezTo>
                  <a:cubicBezTo>
                    <a:pt x="593855" y="615087"/>
                    <a:pt x="545954" y="607162"/>
                    <a:pt x="480117" y="607162"/>
                  </a:cubicBezTo>
                  <a:close/>
                  <a:moveTo>
                    <a:pt x="4747832" y="312115"/>
                  </a:moveTo>
                  <a:lnTo>
                    <a:pt x="4557026" y="593751"/>
                  </a:lnTo>
                  <a:lnTo>
                    <a:pt x="4754537" y="593751"/>
                  </a:lnTo>
                  <a:lnTo>
                    <a:pt x="4755146" y="312115"/>
                  </a:lnTo>
                  <a:close/>
                  <a:moveTo>
                    <a:pt x="492785" y="221895"/>
                  </a:moveTo>
                  <a:lnTo>
                    <a:pt x="431463" y="402336"/>
                  </a:lnTo>
                  <a:lnTo>
                    <a:pt x="537533" y="402336"/>
                  </a:lnTo>
                  <a:cubicBezTo>
                    <a:pt x="591991" y="402336"/>
                    <a:pt x="636613" y="394208"/>
                    <a:pt x="671398" y="377952"/>
                  </a:cubicBezTo>
                  <a:cubicBezTo>
                    <a:pt x="706183" y="361696"/>
                    <a:pt x="728681" y="338531"/>
                    <a:pt x="738892" y="308458"/>
                  </a:cubicBezTo>
                  <a:cubicBezTo>
                    <a:pt x="748290" y="280823"/>
                    <a:pt x="741118" y="259487"/>
                    <a:pt x="717375" y="244450"/>
                  </a:cubicBezTo>
                  <a:cubicBezTo>
                    <a:pt x="693633" y="229413"/>
                    <a:pt x="654532" y="221895"/>
                    <a:pt x="600075" y="221895"/>
                  </a:cubicBezTo>
                  <a:close/>
                  <a:moveTo>
                    <a:pt x="5784837" y="212141"/>
                  </a:moveTo>
                  <a:cubicBezTo>
                    <a:pt x="5715749" y="212141"/>
                    <a:pt x="5651973" y="238963"/>
                    <a:pt x="5593508" y="292608"/>
                  </a:cubicBezTo>
                  <a:cubicBezTo>
                    <a:pt x="5535044" y="346253"/>
                    <a:pt x="5490203" y="418999"/>
                    <a:pt x="5458986" y="510845"/>
                  </a:cubicBezTo>
                  <a:cubicBezTo>
                    <a:pt x="5427770" y="602691"/>
                    <a:pt x="5423163" y="675437"/>
                    <a:pt x="5445166" y="729082"/>
                  </a:cubicBezTo>
                  <a:cubicBezTo>
                    <a:pt x="5467169" y="782727"/>
                    <a:pt x="5512715" y="809549"/>
                    <a:pt x="5581802" y="809549"/>
                  </a:cubicBezTo>
                  <a:cubicBezTo>
                    <a:pt x="5650890" y="809549"/>
                    <a:pt x="5714666" y="782727"/>
                    <a:pt x="5773131" y="729082"/>
                  </a:cubicBezTo>
                  <a:cubicBezTo>
                    <a:pt x="5831595" y="675437"/>
                    <a:pt x="5876436" y="602691"/>
                    <a:pt x="5907652" y="510845"/>
                  </a:cubicBezTo>
                  <a:cubicBezTo>
                    <a:pt x="5938869" y="418999"/>
                    <a:pt x="5943476" y="346253"/>
                    <a:pt x="5921473" y="292608"/>
                  </a:cubicBezTo>
                  <a:cubicBezTo>
                    <a:pt x="5899471" y="238963"/>
                    <a:pt x="5853925" y="212141"/>
                    <a:pt x="5784837" y="212141"/>
                  </a:cubicBezTo>
                  <a:close/>
                  <a:moveTo>
                    <a:pt x="4735944" y="17069"/>
                  </a:moveTo>
                  <a:lnTo>
                    <a:pt x="4967592" y="17069"/>
                  </a:lnTo>
                  <a:lnTo>
                    <a:pt x="4995291" y="1004621"/>
                  </a:lnTo>
                  <a:lnTo>
                    <a:pt x="4755108" y="1004621"/>
                  </a:lnTo>
                  <a:lnTo>
                    <a:pt x="4755585" y="805891"/>
                  </a:lnTo>
                  <a:lnTo>
                    <a:pt x="4411770" y="805891"/>
                  </a:lnTo>
                  <a:lnTo>
                    <a:pt x="4277182" y="1004621"/>
                  </a:lnTo>
                  <a:lnTo>
                    <a:pt x="4036999" y="1004621"/>
                  </a:lnTo>
                  <a:close/>
                  <a:moveTo>
                    <a:pt x="3440773" y="17069"/>
                  </a:moveTo>
                  <a:lnTo>
                    <a:pt x="3667544" y="17069"/>
                  </a:lnTo>
                  <a:lnTo>
                    <a:pt x="3540747" y="390144"/>
                  </a:lnTo>
                  <a:lnTo>
                    <a:pt x="3928453" y="390144"/>
                  </a:lnTo>
                  <a:lnTo>
                    <a:pt x="4055249" y="17069"/>
                  </a:lnTo>
                  <a:lnTo>
                    <a:pt x="4282021" y="17069"/>
                  </a:lnTo>
                  <a:lnTo>
                    <a:pt x="3946398" y="1004621"/>
                  </a:lnTo>
                  <a:lnTo>
                    <a:pt x="3719627" y="1004621"/>
                  </a:lnTo>
                  <a:lnTo>
                    <a:pt x="3856367" y="602285"/>
                  </a:lnTo>
                  <a:lnTo>
                    <a:pt x="3468662" y="602285"/>
                  </a:lnTo>
                  <a:lnTo>
                    <a:pt x="3331921" y="1004621"/>
                  </a:lnTo>
                  <a:lnTo>
                    <a:pt x="3105149" y="1004621"/>
                  </a:lnTo>
                  <a:close/>
                  <a:moveTo>
                    <a:pt x="1631023" y="17069"/>
                  </a:moveTo>
                  <a:lnTo>
                    <a:pt x="1838287" y="17069"/>
                  </a:lnTo>
                  <a:lnTo>
                    <a:pt x="2017509" y="576682"/>
                  </a:lnTo>
                  <a:lnTo>
                    <a:pt x="2024824" y="576682"/>
                  </a:lnTo>
                  <a:lnTo>
                    <a:pt x="2215019" y="17069"/>
                  </a:lnTo>
                  <a:lnTo>
                    <a:pt x="2441791" y="17069"/>
                  </a:lnTo>
                  <a:lnTo>
                    <a:pt x="2106168" y="1004621"/>
                  </a:lnTo>
                  <a:lnTo>
                    <a:pt x="1911096" y="1004621"/>
                  </a:lnTo>
                  <a:lnTo>
                    <a:pt x="1719662" y="445008"/>
                  </a:lnTo>
                  <a:lnTo>
                    <a:pt x="1712347" y="445008"/>
                  </a:lnTo>
                  <a:lnTo>
                    <a:pt x="1522171" y="1004621"/>
                  </a:lnTo>
                  <a:lnTo>
                    <a:pt x="1295400" y="1004621"/>
                  </a:lnTo>
                  <a:close/>
                  <a:moveTo>
                    <a:pt x="1250023" y="17069"/>
                  </a:moveTo>
                  <a:lnTo>
                    <a:pt x="1476794" y="17069"/>
                  </a:lnTo>
                  <a:lnTo>
                    <a:pt x="1141171" y="1004621"/>
                  </a:lnTo>
                  <a:lnTo>
                    <a:pt x="914400" y="1004621"/>
                  </a:lnTo>
                  <a:close/>
                  <a:moveTo>
                    <a:pt x="335623" y="17069"/>
                  </a:moveTo>
                  <a:lnTo>
                    <a:pt x="696506" y="17069"/>
                  </a:lnTo>
                  <a:cubicBezTo>
                    <a:pt x="816800" y="17069"/>
                    <a:pt x="901728" y="39218"/>
                    <a:pt x="951290" y="83515"/>
                  </a:cubicBezTo>
                  <a:cubicBezTo>
                    <a:pt x="1000852" y="127813"/>
                    <a:pt x="1011682" y="191008"/>
                    <a:pt x="983780" y="273101"/>
                  </a:cubicBezTo>
                  <a:cubicBezTo>
                    <a:pt x="945108" y="386893"/>
                    <a:pt x="860501" y="461264"/>
                    <a:pt x="729958" y="496215"/>
                  </a:cubicBezTo>
                  <a:lnTo>
                    <a:pt x="727462" y="503530"/>
                  </a:lnTo>
                  <a:cubicBezTo>
                    <a:pt x="797845" y="514096"/>
                    <a:pt x="845512" y="538277"/>
                    <a:pt x="870461" y="576072"/>
                  </a:cubicBezTo>
                  <a:cubicBezTo>
                    <a:pt x="895410" y="613867"/>
                    <a:pt x="897248" y="664058"/>
                    <a:pt x="875976" y="726643"/>
                  </a:cubicBezTo>
                  <a:cubicBezTo>
                    <a:pt x="845598" y="816051"/>
                    <a:pt x="786901" y="884733"/>
                    <a:pt x="699887" y="932688"/>
                  </a:cubicBezTo>
                  <a:cubicBezTo>
                    <a:pt x="612873" y="980643"/>
                    <a:pt x="503936" y="1004621"/>
                    <a:pt x="373075" y="1004621"/>
                  </a:cubicBezTo>
                  <a:lnTo>
                    <a:pt x="0" y="1004621"/>
                  </a:lnTo>
                  <a:close/>
                  <a:moveTo>
                    <a:pt x="5856922" y="0"/>
                  </a:moveTo>
                  <a:cubicBezTo>
                    <a:pt x="5949582" y="0"/>
                    <a:pt x="6023210" y="20727"/>
                    <a:pt x="6077807" y="62179"/>
                  </a:cubicBezTo>
                  <a:cubicBezTo>
                    <a:pt x="6132404" y="103632"/>
                    <a:pt x="6165142" y="162763"/>
                    <a:pt x="6176019" y="239573"/>
                  </a:cubicBezTo>
                  <a:cubicBezTo>
                    <a:pt x="6186897" y="316383"/>
                    <a:pt x="6174657" y="406807"/>
                    <a:pt x="6139300" y="510845"/>
                  </a:cubicBezTo>
                  <a:cubicBezTo>
                    <a:pt x="6103944" y="614883"/>
                    <a:pt x="6054722" y="705307"/>
                    <a:pt x="5991634" y="782117"/>
                  </a:cubicBezTo>
                  <a:cubicBezTo>
                    <a:pt x="5928547" y="858927"/>
                    <a:pt x="5855617" y="918058"/>
                    <a:pt x="5772845" y="959511"/>
                  </a:cubicBezTo>
                  <a:cubicBezTo>
                    <a:pt x="5690073" y="1000963"/>
                    <a:pt x="5602357" y="1021690"/>
                    <a:pt x="5509698" y="1021690"/>
                  </a:cubicBezTo>
                  <a:cubicBezTo>
                    <a:pt x="5417038" y="1021690"/>
                    <a:pt x="5343413" y="1000963"/>
                    <a:pt x="5288822" y="959511"/>
                  </a:cubicBezTo>
                  <a:cubicBezTo>
                    <a:pt x="5234232" y="918058"/>
                    <a:pt x="5201498" y="858927"/>
                    <a:pt x="5190620" y="782117"/>
                  </a:cubicBezTo>
                  <a:cubicBezTo>
                    <a:pt x="5179742" y="705307"/>
                    <a:pt x="5191982" y="614883"/>
                    <a:pt x="5227339" y="510845"/>
                  </a:cubicBezTo>
                  <a:cubicBezTo>
                    <a:pt x="5262696" y="406807"/>
                    <a:pt x="5311918" y="316383"/>
                    <a:pt x="5375005" y="239573"/>
                  </a:cubicBezTo>
                  <a:cubicBezTo>
                    <a:pt x="5438092" y="162763"/>
                    <a:pt x="5511019" y="103632"/>
                    <a:pt x="5593785" y="62179"/>
                  </a:cubicBezTo>
                  <a:cubicBezTo>
                    <a:pt x="5676551" y="20727"/>
                    <a:pt x="5764263" y="0"/>
                    <a:pt x="5856922" y="0"/>
                  </a:cubicBezTo>
                  <a:close/>
                  <a:moveTo>
                    <a:pt x="2957055" y="0"/>
                  </a:moveTo>
                  <a:cubicBezTo>
                    <a:pt x="3130994" y="0"/>
                    <a:pt x="3228549" y="80061"/>
                    <a:pt x="3249720" y="240183"/>
                  </a:cubicBezTo>
                  <a:lnTo>
                    <a:pt x="3023577" y="331623"/>
                  </a:lnTo>
                  <a:cubicBezTo>
                    <a:pt x="3017634" y="286919"/>
                    <a:pt x="3003346" y="254813"/>
                    <a:pt x="2980715" y="235306"/>
                  </a:cubicBezTo>
                  <a:cubicBezTo>
                    <a:pt x="2958083" y="215799"/>
                    <a:pt x="2926042" y="206045"/>
                    <a:pt x="2884589" y="206045"/>
                  </a:cubicBezTo>
                  <a:cubicBezTo>
                    <a:pt x="2845574" y="206045"/>
                    <a:pt x="2810233" y="214376"/>
                    <a:pt x="2778566" y="231039"/>
                  </a:cubicBezTo>
                  <a:cubicBezTo>
                    <a:pt x="2746899" y="247701"/>
                    <a:pt x="2726918" y="268224"/>
                    <a:pt x="2718625" y="292608"/>
                  </a:cubicBezTo>
                  <a:cubicBezTo>
                    <a:pt x="2711996" y="312115"/>
                    <a:pt x="2711621" y="328168"/>
                    <a:pt x="2717501" y="340767"/>
                  </a:cubicBezTo>
                  <a:cubicBezTo>
                    <a:pt x="2723381" y="353365"/>
                    <a:pt x="2736919" y="364947"/>
                    <a:pt x="2758116" y="375514"/>
                  </a:cubicBezTo>
                  <a:cubicBezTo>
                    <a:pt x="2779312" y="386080"/>
                    <a:pt x="2812764" y="398272"/>
                    <a:pt x="2858471" y="412090"/>
                  </a:cubicBezTo>
                  <a:cubicBezTo>
                    <a:pt x="2916878" y="429159"/>
                    <a:pt x="2964850" y="447040"/>
                    <a:pt x="3002384" y="465735"/>
                  </a:cubicBezTo>
                  <a:cubicBezTo>
                    <a:pt x="3039919" y="484429"/>
                    <a:pt x="3068583" y="513690"/>
                    <a:pt x="3088376" y="553517"/>
                  </a:cubicBezTo>
                  <a:cubicBezTo>
                    <a:pt x="3108169" y="593344"/>
                    <a:pt x="3106737" y="646583"/>
                    <a:pt x="3084080" y="713232"/>
                  </a:cubicBezTo>
                  <a:cubicBezTo>
                    <a:pt x="3063087" y="775005"/>
                    <a:pt x="3028394" y="829259"/>
                    <a:pt x="2980001" y="875995"/>
                  </a:cubicBezTo>
                  <a:cubicBezTo>
                    <a:pt x="2931607" y="922731"/>
                    <a:pt x="2874070" y="958698"/>
                    <a:pt x="2807389" y="983895"/>
                  </a:cubicBezTo>
                  <a:cubicBezTo>
                    <a:pt x="2740707" y="1009091"/>
                    <a:pt x="2669977" y="1021690"/>
                    <a:pt x="2595200" y="1021690"/>
                  </a:cubicBezTo>
                  <a:cubicBezTo>
                    <a:pt x="2503354" y="1021690"/>
                    <a:pt x="2431233" y="998931"/>
                    <a:pt x="2378840" y="953415"/>
                  </a:cubicBezTo>
                  <a:cubicBezTo>
                    <a:pt x="2326446" y="907898"/>
                    <a:pt x="2296699" y="847751"/>
                    <a:pt x="2289600" y="772973"/>
                  </a:cubicBezTo>
                  <a:lnTo>
                    <a:pt x="2516962" y="681533"/>
                  </a:lnTo>
                  <a:cubicBezTo>
                    <a:pt x="2518295" y="725424"/>
                    <a:pt x="2532367" y="758749"/>
                    <a:pt x="2559177" y="781507"/>
                  </a:cubicBezTo>
                  <a:cubicBezTo>
                    <a:pt x="2585986" y="804266"/>
                    <a:pt x="2621743" y="815645"/>
                    <a:pt x="2666447" y="815645"/>
                  </a:cubicBezTo>
                  <a:cubicBezTo>
                    <a:pt x="2712777" y="815645"/>
                    <a:pt x="2752388" y="807314"/>
                    <a:pt x="2785281" y="790651"/>
                  </a:cubicBezTo>
                  <a:cubicBezTo>
                    <a:pt x="2818174" y="773989"/>
                    <a:pt x="2839180" y="752247"/>
                    <a:pt x="2848298" y="725424"/>
                  </a:cubicBezTo>
                  <a:cubicBezTo>
                    <a:pt x="2854648" y="706730"/>
                    <a:pt x="2855020" y="691287"/>
                    <a:pt x="2849413" y="679095"/>
                  </a:cubicBezTo>
                  <a:cubicBezTo>
                    <a:pt x="2843806" y="666903"/>
                    <a:pt x="2830268" y="655320"/>
                    <a:pt x="2808798" y="644347"/>
                  </a:cubicBezTo>
                  <a:cubicBezTo>
                    <a:pt x="2787329" y="633375"/>
                    <a:pt x="2754153" y="620979"/>
                    <a:pt x="2709272" y="607162"/>
                  </a:cubicBezTo>
                  <a:cubicBezTo>
                    <a:pt x="2649785" y="588467"/>
                    <a:pt x="2601474" y="569773"/>
                    <a:pt x="2564339" y="551079"/>
                  </a:cubicBezTo>
                  <a:cubicBezTo>
                    <a:pt x="2527205" y="532384"/>
                    <a:pt x="2498813" y="502920"/>
                    <a:pt x="2479166" y="462687"/>
                  </a:cubicBezTo>
                  <a:cubicBezTo>
                    <a:pt x="2459520" y="422453"/>
                    <a:pt x="2460879" y="369418"/>
                    <a:pt x="2483244" y="303581"/>
                  </a:cubicBezTo>
                  <a:cubicBezTo>
                    <a:pt x="2503132" y="245059"/>
                    <a:pt x="2537339" y="192837"/>
                    <a:pt x="2585865" y="146914"/>
                  </a:cubicBezTo>
                  <a:cubicBezTo>
                    <a:pt x="2634392" y="100991"/>
                    <a:pt x="2691320" y="65024"/>
                    <a:pt x="2756649" y="39015"/>
                  </a:cubicBezTo>
                  <a:cubicBezTo>
                    <a:pt x="2821978" y="13005"/>
                    <a:pt x="2888780" y="0"/>
                    <a:pt x="2957055" y="0"/>
                  </a:cubicBezTo>
                  <a:close/>
                </a:path>
              </a:pathLst>
            </a:custGeom>
            <a:noFill/>
            <a:ln>
              <a:gradFill flip="none" rotWithShape="1">
                <a:gsLst>
                  <a:gs pos="50000">
                    <a:schemeClr val="bg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  <a:tileRect/>
              </a:gradFill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 sz="6600" i="1">
                  <a:solidFill>
                    <a:schemeClr val="bg1"/>
                  </a:solidFill>
                  <a:latin typeface="+mj-ea"/>
                  <a:ea typeface="+mj-ea"/>
                </a:defRPr>
              </a:lvl1pPr>
            </a:lstStyle>
            <a:p>
              <a:endParaRPr lang="zh-CN" altLang="en-US" dirty="0"/>
            </a:p>
          </p:txBody>
        </p:sp>
        <p:sp>
          <p:nvSpPr>
            <p:cNvPr id="65" name="TextBox 58">
              <a:extLst>
                <a:ext uri="{FF2B5EF4-FFF2-40B4-BE49-F238E27FC236}">
                  <a16:creationId xmlns:a16="http://schemas.microsoft.com/office/drawing/2014/main" id="{E586AE69-3E6F-8091-51CD-1661B44B2468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609600" y="447997"/>
              <a:ext cx="914400" cy="151174"/>
            </a:xfrm>
            <a:custGeom>
              <a:avLst/>
              <a:gdLst/>
              <a:ahLst/>
              <a:cxnLst/>
              <a:rect l="l" t="t" r="r" b="b"/>
              <a:pathLst>
                <a:path w="6179857" h="1021690">
                  <a:moveTo>
                    <a:pt x="361854" y="607162"/>
                  </a:moveTo>
                  <a:lnTo>
                    <a:pt x="296380" y="799795"/>
                  </a:lnTo>
                  <a:lnTo>
                    <a:pt x="415861" y="799795"/>
                  </a:lnTo>
                  <a:cubicBezTo>
                    <a:pt x="480885" y="799795"/>
                    <a:pt x="533978" y="791261"/>
                    <a:pt x="575138" y="774192"/>
                  </a:cubicBezTo>
                  <a:cubicBezTo>
                    <a:pt x="616299" y="757123"/>
                    <a:pt x="642404" y="732333"/>
                    <a:pt x="653453" y="699821"/>
                  </a:cubicBezTo>
                  <a:cubicBezTo>
                    <a:pt x="663664" y="669747"/>
                    <a:pt x="653786" y="646786"/>
                    <a:pt x="623821" y="630936"/>
                  </a:cubicBezTo>
                  <a:cubicBezTo>
                    <a:pt x="593855" y="615087"/>
                    <a:pt x="545954" y="607162"/>
                    <a:pt x="480117" y="607162"/>
                  </a:cubicBezTo>
                  <a:close/>
                  <a:moveTo>
                    <a:pt x="4747832" y="312115"/>
                  </a:moveTo>
                  <a:lnTo>
                    <a:pt x="4557026" y="593751"/>
                  </a:lnTo>
                  <a:lnTo>
                    <a:pt x="4754537" y="593751"/>
                  </a:lnTo>
                  <a:lnTo>
                    <a:pt x="4755146" y="312115"/>
                  </a:lnTo>
                  <a:close/>
                  <a:moveTo>
                    <a:pt x="492785" y="221895"/>
                  </a:moveTo>
                  <a:lnTo>
                    <a:pt x="431463" y="402336"/>
                  </a:lnTo>
                  <a:lnTo>
                    <a:pt x="537533" y="402336"/>
                  </a:lnTo>
                  <a:cubicBezTo>
                    <a:pt x="591991" y="402336"/>
                    <a:pt x="636613" y="394208"/>
                    <a:pt x="671398" y="377952"/>
                  </a:cubicBezTo>
                  <a:cubicBezTo>
                    <a:pt x="706183" y="361696"/>
                    <a:pt x="728681" y="338531"/>
                    <a:pt x="738892" y="308458"/>
                  </a:cubicBezTo>
                  <a:cubicBezTo>
                    <a:pt x="748290" y="280823"/>
                    <a:pt x="741118" y="259487"/>
                    <a:pt x="717375" y="244450"/>
                  </a:cubicBezTo>
                  <a:cubicBezTo>
                    <a:pt x="693633" y="229413"/>
                    <a:pt x="654532" y="221895"/>
                    <a:pt x="600075" y="221895"/>
                  </a:cubicBezTo>
                  <a:close/>
                  <a:moveTo>
                    <a:pt x="5784837" y="212141"/>
                  </a:moveTo>
                  <a:cubicBezTo>
                    <a:pt x="5715749" y="212141"/>
                    <a:pt x="5651973" y="238963"/>
                    <a:pt x="5593508" y="292608"/>
                  </a:cubicBezTo>
                  <a:cubicBezTo>
                    <a:pt x="5535044" y="346253"/>
                    <a:pt x="5490203" y="418999"/>
                    <a:pt x="5458986" y="510845"/>
                  </a:cubicBezTo>
                  <a:cubicBezTo>
                    <a:pt x="5427770" y="602691"/>
                    <a:pt x="5423163" y="675437"/>
                    <a:pt x="5445166" y="729082"/>
                  </a:cubicBezTo>
                  <a:cubicBezTo>
                    <a:pt x="5467169" y="782727"/>
                    <a:pt x="5512715" y="809549"/>
                    <a:pt x="5581802" y="809549"/>
                  </a:cubicBezTo>
                  <a:cubicBezTo>
                    <a:pt x="5650890" y="809549"/>
                    <a:pt x="5714666" y="782727"/>
                    <a:pt x="5773131" y="729082"/>
                  </a:cubicBezTo>
                  <a:cubicBezTo>
                    <a:pt x="5831595" y="675437"/>
                    <a:pt x="5876436" y="602691"/>
                    <a:pt x="5907652" y="510845"/>
                  </a:cubicBezTo>
                  <a:cubicBezTo>
                    <a:pt x="5938869" y="418999"/>
                    <a:pt x="5943476" y="346253"/>
                    <a:pt x="5921473" y="292608"/>
                  </a:cubicBezTo>
                  <a:cubicBezTo>
                    <a:pt x="5899471" y="238963"/>
                    <a:pt x="5853925" y="212141"/>
                    <a:pt x="5784837" y="212141"/>
                  </a:cubicBezTo>
                  <a:close/>
                  <a:moveTo>
                    <a:pt x="4735944" y="17069"/>
                  </a:moveTo>
                  <a:lnTo>
                    <a:pt x="4967592" y="17069"/>
                  </a:lnTo>
                  <a:lnTo>
                    <a:pt x="4995291" y="1004621"/>
                  </a:lnTo>
                  <a:lnTo>
                    <a:pt x="4755108" y="1004621"/>
                  </a:lnTo>
                  <a:lnTo>
                    <a:pt x="4755585" y="805891"/>
                  </a:lnTo>
                  <a:lnTo>
                    <a:pt x="4411770" y="805891"/>
                  </a:lnTo>
                  <a:lnTo>
                    <a:pt x="4277182" y="1004621"/>
                  </a:lnTo>
                  <a:lnTo>
                    <a:pt x="4036999" y="1004621"/>
                  </a:lnTo>
                  <a:close/>
                  <a:moveTo>
                    <a:pt x="3440773" y="17069"/>
                  </a:moveTo>
                  <a:lnTo>
                    <a:pt x="3667544" y="17069"/>
                  </a:lnTo>
                  <a:lnTo>
                    <a:pt x="3540747" y="390144"/>
                  </a:lnTo>
                  <a:lnTo>
                    <a:pt x="3928453" y="390144"/>
                  </a:lnTo>
                  <a:lnTo>
                    <a:pt x="4055249" y="17069"/>
                  </a:lnTo>
                  <a:lnTo>
                    <a:pt x="4282021" y="17069"/>
                  </a:lnTo>
                  <a:lnTo>
                    <a:pt x="3946398" y="1004621"/>
                  </a:lnTo>
                  <a:lnTo>
                    <a:pt x="3719627" y="1004621"/>
                  </a:lnTo>
                  <a:lnTo>
                    <a:pt x="3856367" y="602285"/>
                  </a:lnTo>
                  <a:lnTo>
                    <a:pt x="3468662" y="602285"/>
                  </a:lnTo>
                  <a:lnTo>
                    <a:pt x="3331921" y="1004621"/>
                  </a:lnTo>
                  <a:lnTo>
                    <a:pt x="3105149" y="1004621"/>
                  </a:lnTo>
                  <a:close/>
                  <a:moveTo>
                    <a:pt x="1631023" y="17069"/>
                  </a:moveTo>
                  <a:lnTo>
                    <a:pt x="1838287" y="17069"/>
                  </a:lnTo>
                  <a:lnTo>
                    <a:pt x="2017509" y="576682"/>
                  </a:lnTo>
                  <a:lnTo>
                    <a:pt x="2024824" y="576682"/>
                  </a:lnTo>
                  <a:lnTo>
                    <a:pt x="2215019" y="17069"/>
                  </a:lnTo>
                  <a:lnTo>
                    <a:pt x="2441791" y="17069"/>
                  </a:lnTo>
                  <a:lnTo>
                    <a:pt x="2106168" y="1004621"/>
                  </a:lnTo>
                  <a:lnTo>
                    <a:pt x="1911096" y="1004621"/>
                  </a:lnTo>
                  <a:lnTo>
                    <a:pt x="1719662" y="445008"/>
                  </a:lnTo>
                  <a:lnTo>
                    <a:pt x="1712347" y="445008"/>
                  </a:lnTo>
                  <a:lnTo>
                    <a:pt x="1522171" y="1004621"/>
                  </a:lnTo>
                  <a:lnTo>
                    <a:pt x="1295400" y="1004621"/>
                  </a:lnTo>
                  <a:close/>
                  <a:moveTo>
                    <a:pt x="1250023" y="17069"/>
                  </a:moveTo>
                  <a:lnTo>
                    <a:pt x="1476794" y="17069"/>
                  </a:lnTo>
                  <a:lnTo>
                    <a:pt x="1141171" y="1004621"/>
                  </a:lnTo>
                  <a:lnTo>
                    <a:pt x="914400" y="1004621"/>
                  </a:lnTo>
                  <a:close/>
                  <a:moveTo>
                    <a:pt x="335623" y="17069"/>
                  </a:moveTo>
                  <a:lnTo>
                    <a:pt x="696506" y="17069"/>
                  </a:lnTo>
                  <a:cubicBezTo>
                    <a:pt x="816800" y="17069"/>
                    <a:pt x="901728" y="39218"/>
                    <a:pt x="951290" y="83515"/>
                  </a:cubicBezTo>
                  <a:cubicBezTo>
                    <a:pt x="1000852" y="127813"/>
                    <a:pt x="1011682" y="191008"/>
                    <a:pt x="983780" y="273101"/>
                  </a:cubicBezTo>
                  <a:cubicBezTo>
                    <a:pt x="945108" y="386893"/>
                    <a:pt x="860501" y="461264"/>
                    <a:pt x="729958" y="496215"/>
                  </a:cubicBezTo>
                  <a:lnTo>
                    <a:pt x="727462" y="503530"/>
                  </a:lnTo>
                  <a:cubicBezTo>
                    <a:pt x="797845" y="514096"/>
                    <a:pt x="845512" y="538277"/>
                    <a:pt x="870461" y="576072"/>
                  </a:cubicBezTo>
                  <a:cubicBezTo>
                    <a:pt x="895410" y="613867"/>
                    <a:pt x="897248" y="664058"/>
                    <a:pt x="875976" y="726643"/>
                  </a:cubicBezTo>
                  <a:cubicBezTo>
                    <a:pt x="845598" y="816051"/>
                    <a:pt x="786901" y="884733"/>
                    <a:pt x="699887" y="932688"/>
                  </a:cubicBezTo>
                  <a:cubicBezTo>
                    <a:pt x="612873" y="980643"/>
                    <a:pt x="503936" y="1004621"/>
                    <a:pt x="373075" y="1004621"/>
                  </a:cubicBezTo>
                  <a:lnTo>
                    <a:pt x="0" y="1004621"/>
                  </a:lnTo>
                  <a:close/>
                  <a:moveTo>
                    <a:pt x="5856922" y="0"/>
                  </a:moveTo>
                  <a:cubicBezTo>
                    <a:pt x="5949582" y="0"/>
                    <a:pt x="6023210" y="20727"/>
                    <a:pt x="6077807" y="62179"/>
                  </a:cubicBezTo>
                  <a:cubicBezTo>
                    <a:pt x="6132404" y="103632"/>
                    <a:pt x="6165142" y="162763"/>
                    <a:pt x="6176019" y="239573"/>
                  </a:cubicBezTo>
                  <a:cubicBezTo>
                    <a:pt x="6186897" y="316383"/>
                    <a:pt x="6174657" y="406807"/>
                    <a:pt x="6139300" y="510845"/>
                  </a:cubicBezTo>
                  <a:cubicBezTo>
                    <a:pt x="6103944" y="614883"/>
                    <a:pt x="6054722" y="705307"/>
                    <a:pt x="5991634" y="782117"/>
                  </a:cubicBezTo>
                  <a:cubicBezTo>
                    <a:pt x="5928547" y="858927"/>
                    <a:pt x="5855617" y="918058"/>
                    <a:pt x="5772845" y="959511"/>
                  </a:cubicBezTo>
                  <a:cubicBezTo>
                    <a:pt x="5690073" y="1000963"/>
                    <a:pt x="5602357" y="1021690"/>
                    <a:pt x="5509698" y="1021690"/>
                  </a:cubicBezTo>
                  <a:cubicBezTo>
                    <a:pt x="5417038" y="1021690"/>
                    <a:pt x="5343413" y="1000963"/>
                    <a:pt x="5288822" y="959511"/>
                  </a:cubicBezTo>
                  <a:cubicBezTo>
                    <a:pt x="5234232" y="918058"/>
                    <a:pt x="5201498" y="858927"/>
                    <a:pt x="5190620" y="782117"/>
                  </a:cubicBezTo>
                  <a:cubicBezTo>
                    <a:pt x="5179742" y="705307"/>
                    <a:pt x="5191982" y="614883"/>
                    <a:pt x="5227339" y="510845"/>
                  </a:cubicBezTo>
                  <a:cubicBezTo>
                    <a:pt x="5262696" y="406807"/>
                    <a:pt x="5311918" y="316383"/>
                    <a:pt x="5375005" y="239573"/>
                  </a:cubicBezTo>
                  <a:cubicBezTo>
                    <a:pt x="5438092" y="162763"/>
                    <a:pt x="5511019" y="103632"/>
                    <a:pt x="5593785" y="62179"/>
                  </a:cubicBezTo>
                  <a:cubicBezTo>
                    <a:pt x="5676551" y="20727"/>
                    <a:pt x="5764263" y="0"/>
                    <a:pt x="5856922" y="0"/>
                  </a:cubicBezTo>
                  <a:close/>
                  <a:moveTo>
                    <a:pt x="2957055" y="0"/>
                  </a:moveTo>
                  <a:cubicBezTo>
                    <a:pt x="3130994" y="0"/>
                    <a:pt x="3228549" y="80061"/>
                    <a:pt x="3249720" y="240183"/>
                  </a:cubicBezTo>
                  <a:lnTo>
                    <a:pt x="3023577" y="331623"/>
                  </a:lnTo>
                  <a:cubicBezTo>
                    <a:pt x="3017634" y="286919"/>
                    <a:pt x="3003346" y="254813"/>
                    <a:pt x="2980715" y="235306"/>
                  </a:cubicBezTo>
                  <a:cubicBezTo>
                    <a:pt x="2958083" y="215799"/>
                    <a:pt x="2926042" y="206045"/>
                    <a:pt x="2884589" y="206045"/>
                  </a:cubicBezTo>
                  <a:cubicBezTo>
                    <a:pt x="2845574" y="206045"/>
                    <a:pt x="2810233" y="214376"/>
                    <a:pt x="2778566" y="231039"/>
                  </a:cubicBezTo>
                  <a:cubicBezTo>
                    <a:pt x="2746899" y="247701"/>
                    <a:pt x="2726918" y="268224"/>
                    <a:pt x="2718625" y="292608"/>
                  </a:cubicBezTo>
                  <a:cubicBezTo>
                    <a:pt x="2711996" y="312115"/>
                    <a:pt x="2711621" y="328168"/>
                    <a:pt x="2717501" y="340767"/>
                  </a:cubicBezTo>
                  <a:cubicBezTo>
                    <a:pt x="2723381" y="353365"/>
                    <a:pt x="2736919" y="364947"/>
                    <a:pt x="2758116" y="375514"/>
                  </a:cubicBezTo>
                  <a:cubicBezTo>
                    <a:pt x="2779312" y="386080"/>
                    <a:pt x="2812764" y="398272"/>
                    <a:pt x="2858471" y="412090"/>
                  </a:cubicBezTo>
                  <a:cubicBezTo>
                    <a:pt x="2916878" y="429159"/>
                    <a:pt x="2964850" y="447040"/>
                    <a:pt x="3002384" y="465735"/>
                  </a:cubicBezTo>
                  <a:cubicBezTo>
                    <a:pt x="3039919" y="484429"/>
                    <a:pt x="3068583" y="513690"/>
                    <a:pt x="3088376" y="553517"/>
                  </a:cubicBezTo>
                  <a:cubicBezTo>
                    <a:pt x="3108169" y="593344"/>
                    <a:pt x="3106737" y="646583"/>
                    <a:pt x="3084080" y="713232"/>
                  </a:cubicBezTo>
                  <a:cubicBezTo>
                    <a:pt x="3063087" y="775005"/>
                    <a:pt x="3028394" y="829259"/>
                    <a:pt x="2980001" y="875995"/>
                  </a:cubicBezTo>
                  <a:cubicBezTo>
                    <a:pt x="2931607" y="922731"/>
                    <a:pt x="2874070" y="958698"/>
                    <a:pt x="2807389" y="983895"/>
                  </a:cubicBezTo>
                  <a:cubicBezTo>
                    <a:pt x="2740707" y="1009091"/>
                    <a:pt x="2669977" y="1021690"/>
                    <a:pt x="2595200" y="1021690"/>
                  </a:cubicBezTo>
                  <a:cubicBezTo>
                    <a:pt x="2503354" y="1021690"/>
                    <a:pt x="2431233" y="998931"/>
                    <a:pt x="2378840" y="953415"/>
                  </a:cubicBezTo>
                  <a:cubicBezTo>
                    <a:pt x="2326446" y="907898"/>
                    <a:pt x="2296699" y="847751"/>
                    <a:pt x="2289600" y="772973"/>
                  </a:cubicBezTo>
                  <a:lnTo>
                    <a:pt x="2516962" y="681533"/>
                  </a:lnTo>
                  <a:cubicBezTo>
                    <a:pt x="2518295" y="725424"/>
                    <a:pt x="2532367" y="758749"/>
                    <a:pt x="2559177" y="781507"/>
                  </a:cubicBezTo>
                  <a:cubicBezTo>
                    <a:pt x="2585986" y="804266"/>
                    <a:pt x="2621743" y="815645"/>
                    <a:pt x="2666447" y="815645"/>
                  </a:cubicBezTo>
                  <a:cubicBezTo>
                    <a:pt x="2712777" y="815645"/>
                    <a:pt x="2752388" y="807314"/>
                    <a:pt x="2785281" y="790651"/>
                  </a:cubicBezTo>
                  <a:cubicBezTo>
                    <a:pt x="2818174" y="773989"/>
                    <a:pt x="2839180" y="752247"/>
                    <a:pt x="2848298" y="725424"/>
                  </a:cubicBezTo>
                  <a:cubicBezTo>
                    <a:pt x="2854648" y="706730"/>
                    <a:pt x="2855020" y="691287"/>
                    <a:pt x="2849413" y="679095"/>
                  </a:cubicBezTo>
                  <a:cubicBezTo>
                    <a:pt x="2843806" y="666903"/>
                    <a:pt x="2830268" y="655320"/>
                    <a:pt x="2808798" y="644347"/>
                  </a:cubicBezTo>
                  <a:cubicBezTo>
                    <a:pt x="2787329" y="633375"/>
                    <a:pt x="2754153" y="620979"/>
                    <a:pt x="2709272" y="607162"/>
                  </a:cubicBezTo>
                  <a:cubicBezTo>
                    <a:pt x="2649785" y="588467"/>
                    <a:pt x="2601474" y="569773"/>
                    <a:pt x="2564339" y="551079"/>
                  </a:cubicBezTo>
                  <a:cubicBezTo>
                    <a:pt x="2527205" y="532384"/>
                    <a:pt x="2498813" y="502920"/>
                    <a:pt x="2479166" y="462687"/>
                  </a:cubicBezTo>
                  <a:cubicBezTo>
                    <a:pt x="2459520" y="422453"/>
                    <a:pt x="2460879" y="369418"/>
                    <a:pt x="2483244" y="303581"/>
                  </a:cubicBezTo>
                  <a:cubicBezTo>
                    <a:pt x="2503132" y="245059"/>
                    <a:pt x="2537339" y="192837"/>
                    <a:pt x="2585865" y="146914"/>
                  </a:cubicBezTo>
                  <a:cubicBezTo>
                    <a:pt x="2634392" y="100991"/>
                    <a:pt x="2691320" y="65024"/>
                    <a:pt x="2756649" y="39015"/>
                  </a:cubicBezTo>
                  <a:cubicBezTo>
                    <a:pt x="2821978" y="13005"/>
                    <a:pt x="2888780" y="0"/>
                    <a:pt x="295705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6600" i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659" name="文本框 658">
            <a:extLst>
              <a:ext uri="{FF2B5EF4-FFF2-40B4-BE49-F238E27FC236}">
                <a16:creationId xmlns:a16="http://schemas.microsoft.com/office/drawing/2014/main" id="{5E83D321-7A7F-E8B8-D2B3-93B0C57B1F51}"/>
              </a:ext>
            </a:extLst>
          </p:cNvPr>
          <p:cNvSpPr txBox="1"/>
          <p:nvPr/>
        </p:nvSpPr>
        <p:spPr>
          <a:xfrm>
            <a:off x="2041205" y="2367171"/>
            <a:ext cx="8109591" cy="212365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zh-CN" sz="13800" dirty="0">
                <a:gradFill flip="none" rotWithShape="1">
                  <a:gsLst>
                    <a:gs pos="59000">
                      <a:schemeClr val="accent1"/>
                    </a:gs>
                    <a:gs pos="100000">
                      <a:schemeClr val="accent1">
                        <a:lumMod val="25000"/>
                        <a:lumOff val="75000"/>
                      </a:schemeClr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THANKS</a:t>
            </a:r>
            <a:endParaRPr lang="zh-CN" altLang="en-US" sz="13800" dirty="0">
              <a:gradFill flip="none" rotWithShape="1">
                <a:gsLst>
                  <a:gs pos="59000">
                    <a:schemeClr val="accent1"/>
                  </a:gs>
                  <a:gs pos="100000">
                    <a:schemeClr val="accent1">
                      <a:lumMod val="25000"/>
                      <a:lumOff val="75000"/>
                    </a:schemeClr>
                  </a:gs>
                </a:gsLst>
                <a:lin ang="2700000" scaled="1"/>
                <a:tileRect/>
              </a:gradFill>
              <a:latin typeface="+mj-ea"/>
              <a:ea typeface="+mj-ea"/>
            </a:endParaRPr>
          </a:p>
        </p:txBody>
      </p:sp>
      <p:sp>
        <p:nvSpPr>
          <p:cNvPr id="665" name="文本框 664">
            <a:extLst>
              <a:ext uri="{FF2B5EF4-FFF2-40B4-BE49-F238E27FC236}">
                <a16:creationId xmlns:a16="http://schemas.microsoft.com/office/drawing/2014/main" id="{8F416A7A-DCF8-42A1-0378-1CC433D33F5C}"/>
              </a:ext>
            </a:extLst>
          </p:cNvPr>
          <p:cNvSpPr txBox="1"/>
          <p:nvPr/>
        </p:nvSpPr>
        <p:spPr>
          <a:xfrm>
            <a:off x="594119" y="6281349"/>
            <a:ext cx="6771084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dirty="0">
                <a:solidFill>
                  <a:schemeClr val="accent1"/>
                </a:solidFill>
                <a:latin typeface="+mn-ea"/>
              </a:rPr>
              <a:t>宝藏彬少首席设计师 </a:t>
            </a:r>
            <a:r>
              <a:rPr lang="en-US" altLang="zh-CN" dirty="0">
                <a:solidFill>
                  <a:schemeClr val="accent1"/>
                </a:solidFill>
                <a:latin typeface="+mn-ea"/>
              </a:rPr>
              <a:t>| </a:t>
            </a:r>
            <a:r>
              <a:rPr lang="zh-CN" altLang="en-US" dirty="0">
                <a:solidFill>
                  <a:schemeClr val="accent1"/>
                </a:solidFill>
                <a:latin typeface="+mn-ea"/>
              </a:rPr>
              <a:t>彬少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C78A307F-98D3-4383-4014-BCB2CD231521}"/>
              </a:ext>
            </a:extLst>
          </p:cNvPr>
          <p:cNvSpPr/>
          <p:nvPr/>
        </p:nvSpPr>
        <p:spPr>
          <a:xfrm>
            <a:off x="0" y="0"/>
            <a:ext cx="12192000" cy="334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84B989A1-8AEC-A934-4A06-EFE298A58D49}"/>
              </a:ext>
            </a:extLst>
          </p:cNvPr>
          <p:cNvSpPr/>
          <p:nvPr/>
        </p:nvSpPr>
        <p:spPr>
          <a:xfrm>
            <a:off x="268020" y="113332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EE13081F-9BFD-5C3C-BBF7-701F07FF52F0}"/>
              </a:ext>
            </a:extLst>
          </p:cNvPr>
          <p:cNvSpPr/>
          <p:nvPr/>
        </p:nvSpPr>
        <p:spPr>
          <a:xfrm>
            <a:off x="456030" y="113332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075270D0-8FDD-C032-8E9B-2916B117314D}"/>
              </a:ext>
            </a:extLst>
          </p:cNvPr>
          <p:cNvSpPr/>
          <p:nvPr/>
        </p:nvSpPr>
        <p:spPr>
          <a:xfrm>
            <a:off x="644040" y="113332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E51183F8-FAFB-E163-F6DC-40711A1B11BD}"/>
              </a:ext>
            </a:extLst>
          </p:cNvPr>
          <p:cNvGrpSpPr/>
          <p:nvPr/>
        </p:nvGrpSpPr>
        <p:grpSpPr>
          <a:xfrm>
            <a:off x="11743980" y="85054"/>
            <a:ext cx="180000" cy="164557"/>
            <a:chOff x="11743980" y="92775"/>
            <a:chExt cx="180000" cy="164557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8624736-172F-644F-3921-02B2CEABC0F2}"/>
                </a:ext>
              </a:extLst>
            </p:cNvPr>
            <p:cNvSpPr/>
            <p:nvPr/>
          </p:nvSpPr>
          <p:spPr>
            <a:xfrm>
              <a:off x="11743980" y="92775"/>
              <a:ext cx="180000" cy="36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5D09B6FD-D303-8B7E-553A-9CC387EED7D4}"/>
                </a:ext>
              </a:extLst>
            </p:cNvPr>
            <p:cNvSpPr/>
            <p:nvPr/>
          </p:nvSpPr>
          <p:spPr>
            <a:xfrm>
              <a:off x="11743980" y="157054"/>
              <a:ext cx="180000" cy="36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8E5DE636-BACA-D1B8-F688-63140FBEBEA3}"/>
                </a:ext>
              </a:extLst>
            </p:cNvPr>
            <p:cNvSpPr/>
            <p:nvPr/>
          </p:nvSpPr>
          <p:spPr>
            <a:xfrm>
              <a:off x="11743980" y="221332"/>
              <a:ext cx="180000" cy="36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55AFBF35-AD23-4C2C-ABAA-3E3F1209F2E4}"/>
              </a:ext>
            </a:extLst>
          </p:cNvPr>
          <p:cNvGrpSpPr/>
          <p:nvPr/>
        </p:nvGrpSpPr>
        <p:grpSpPr>
          <a:xfrm>
            <a:off x="11391900" y="6324600"/>
            <a:ext cx="190500" cy="190500"/>
            <a:chOff x="10896600" y="5829299"/>
            <a:chExt cx="685800" cy="685801"/>
          </a:xfrm>
          <a:solidFill>
            <a:schemeClr val="accent1"/>
          </a:solidFill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09FBCA90-A7AC-5F96-243A-A1A77AE37CE7}"/>
                </a:ext>
              </a:extLst>
            </p:cNvPr>
            <p:cNvSpPr/>
            <p:nvPr/>
          </p:nvSpPr>
          <p:spPr>
            <a:xfrm rot="16200000">
              <a:off x="10896600" y="5829300"/>
              <a:ext cx="685800" cy="685800"/>
            </a:xfrm>
            <a:custGeom>
              <a:avLst/>
              <a:gdLst>
                <a:gd name="connsiteX0" fmla="*/ 685800 w 685800"/>
                <a:gd name="connsiteY0" fmla="*/ 406400 h 685800"/>
                <a:gd name="connsiteX1" fmla="*/ 685800 w 685800"/>
                <a:gd name="connsiteY1" fmla="*/ 685800 h 685800"/>
                <a:gd name="connsiteX2" fmla="*/ 279400 w 685800"/>
                <a:gd name="connsiteY2" fmla="*/ 685800 h 685800"/>
                <a:gd name="connsiteX3" fmla="*/ 0 w 685800"/>
                <a:gd name="connsiteY3" fmla="*/ 685800 h 685800"/>
                <a:gd name="connsiteX4" fmla="*/ 0 w 685800"/>
                <a:gd name="connsiteY4" fmla="*/ 406400 h 685800"/>
                <a:gd name="connsiteX5" fmla="*/ 0 w 685800"/>
                <a:gd name="connsiteY5" fmla="*/ 0 h 685800"/>
                <a:gd name="connsiteX6" fmla="*/ 279400 w 685800"/>
                <a:gd name="connsiteY6" fmla="*/ 0 h 685800"/>
                <a:gd name="connsiteX7" fmla="*/ 279400 w 685800"/>
                <a:gd name="connsiteY7" fmla="*/ 406400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85800" h="685800">
                  <a:moveTo>
                    <a:pt x="685800" y="406400"/>
                  </a:moveTo>
                  <a:lnTo>
                    <a:pt x="685800" y="685800"/>
                  </a:lnTo>
                  <a:lnTo>
                    <a:pt x="279400" y="685800"/>
                  </a:lnTo>
                  <a:lnTo>
                    <a:pt x="0" y="685800"/>
                  </a:lnTo>
                  <a:lnTo>
                    <a:pt x="0" y="406400"/>
                  </a:lnTo>
                  <a:lnTo>
                    <a:pt x="0" y="0"/>
                  </a:lnTo>
                  <a:lnTo>
                    <a:pt x="279400" y="0"/>
                  </a:lnTo>
                  <a:lnTo>
                    <a:pt x="279400" y="40640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3E20355F-5C8D-EE1A-3162-D0FB0C55514D}"/>
                </a:ext>
              </a:extLst>
            </p:cNvPr>
            <p:cNvSpPr/>
            <p:nvPr/>
          </p:nvSpPr>
          <p:spPr>
            <a:xfrm rot="16200000">
              <a:off x="10896600" y="5829299"/>
              <a:ext cx="279400" cy="279400"/>
            </a:xfrm>
            <a:custGeom>
              <a:avLst/>
              <a:gdLst>
                <a:gd name="connsiteX0" fmla="*/ 279400 w 279400"/>
                <a:gd name="connsiteY0" fmla="*/ 0 h 279400"/>
                <a:gd name="connsiteX1" fmla="*/ 279400 w 279400"/>
                <a:gd name="connsiteY1" fmla="*/ 279400 h 279400"/>
                <a:gd name="connsiteX2" fmla="*/ 0 w 279400"/>
                <a:gd name="connsiteY2" fmla="*/ 279400 h 279400"/>
                <a:gd name="connsiteX3" fmla="*/ 0 w 279400"/>
                <a:gd name="connsiteY3" fmla="*/ 0 h 27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9400" h="279400">
                  <a:moveTo>
                    <a:pt x="279400" y="0"/>
                  </a:moveTo>
                  <a:lnTo>
                    <a:pt x="279400" y="279400"/>
                  </a:lnTo>
                  <a:lnTo>
                    <a:pt x="0" y="27940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id="{933C2F62-3509-146F-2507-227C7F8A589A}"/>
              </a:ext>
            </a:extLst>
          </p:cNvPr>
          <p:cNvSpPr txBox="1"/>
          <p:nvPr/>
        </p:nvSpPr>
        <p:spPr>
          <a:xfrm>
            <a:off x="4841796" y="447997"/>
            <a:ext cx="6771084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altLang="zh-CN" dirty="0">
                <a:solidFill>
                  <a:schemeClr val="accent1"/>
                </a:solidFill>
                <a:latin typeface="+mn-ea"/>
              </a:rPr>
              <a:t>20XX-XX-XX</a:t>
            </a:r>
            <a:endParaRPr lang="zh-CN" altLang="en-US" dirty="0">
              <a:solidFill>
                <a:schemeClr val="accent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0874282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pic>
        <p:nvPicPr>
          <p:cNvPr id="7" name="图片 6" descr="QR 代码&#10;&#10;描述已自动生成">
            <a:extLst>
              <a:ext uri="{FF2B5EF4-FFF2-40B4-BE49-F238E27FC236}">
                <a16:creationId xmlns:a16="http://schemas.microsoft.com/office/drawing/2014/main" id="{9C70F1CE-1A60-D4CF-BCF3-8A377EC0C75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00515" y="691585"/>
            <a:ext cx="1821909" cy="182191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7285967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63F4AB1D-2DF0-5AB4-07B0-1251BE423975}"/>
              </a:ext>
            </a:extLst>
          </p:cNvPr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4" name="Teardrop 15">
              <a:extLst>
                <a:ext uri="{FF2B5EF4-FFF2-40B4-BE49-F238E27FC236}">
                  <a16:creationId xmlns:a16="http://schemas.microsoft.com/office/drawing/2014/main" id="{C5F84052-9B62-78EF-37D4-04613D6ABDD3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5" name="Oval 16">
              <a:extLst>
                <a:ext uri="{FF2B5EF4-FFF2-40B4-BE49-F238E27FC236}">
                  <a16:creationId xmlns:a16="http://schemas.microsoft.com/office/drawing/2014/main" id="{552022D5-0C6C-2F1C-FC04-2D23CCE39BFB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7" y="653700"/>
            <a:ext cx="17822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宝藏彬少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7369576" y="853748"/>
            <a:ext cx="255928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 dirty="0" err="1">
                <a:solidFill>
                  <a:srgbClr val="FFFED8">
                    <a:alpha val="22000"/>
                  </a:srgbClr>
                </a:solidFill>
              </a:rPr>
              <a:t>baozangbinshao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4" y="1227011"/>
            <a:ext cx="56637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不时更新设计路上的宝藏，等你来挖掘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~</a:t>
            </a:r>
            <a:endParaRPr lang="zh-CN" altLang="en-US" spc="1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</a:endParaRP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5" y="1611031"/>
            <a:ext cx="56637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公众号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【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宝藏彬少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】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，等你来关注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~</a:t>
            </a:r>
            <a:endParaRPr lang="zh-CN" altLang="en-US" spc="1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</a:endParaRP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E473CF8-E2D8-F376-51CD-8AB3807668E7}"/>
              </a:ext>
            </a:extLst>
          </p:cNvPr>
          <p:cNvSpPr txBox="1"/>
          <p:nvPr/>
        </p:nvSpPr>
        <p:spPr>
          <a:xfrm>
            <a:off x="5918614" y="1995051"/>
            <a:ext cx="56637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微信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【BZBS1206】</a:t>
            </a:r>
            <a:r>
              <a:rPr lang="zh-CN" altLang="en-US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，欢迎来交流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~</a:t>
            </a:r>
            <a:endParaRPr lang="zh-CN" altLang="en-US" spc="1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</a:endParaRP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设计者公众号</a:t>
            </a: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742BC1F4-0599-4B0D-0DE1-70139F2D6FCB}"/>
              </a:ext>
            </a:extLst>
          </p:cNvPr>
          <p:cNvSpPr/>
          <p:nvPr/>
        </p:nvSpPr>
        <p:spPr>
          <a:xfrm>
            <a:off x="695325" y="5110052"/>
            <a:ext cx="3913251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彬少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CBB4A064-3772-012D-D84D-FAED6A444814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507" y="461055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83087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3BD1A270-5326-D5A4-A4AA-10709BF76778}"/>
              </a:ext>
            </a:extLst>
          </p:cNvPr>
          <p:cNvGrpSpPr/>
          <p:nvPr/>
        </p:nvGrpSpPr>
        <p:grpSpPr>
          <a:xfrm>
            <a:off x="609600" y="447997"/>
            <a:ext cx="914400" cy="300379"/>
            <a:chOff x="609600" y="447997"/>
            <a:chExt cx="914400" cy="300379"/>
          </a:xfrm>
        </p:grpSpPr>
        <p:sp>
          <p:nvSpPr>
            <p:cNvPr id="62" name="TextBox 58">
              <a:extLst>
                <a:ext uri="{FF2B5EF4-FFF2-40B4-BE49-F238E27FC236}">
                  <a16:creationId xmlns:a16="http://schemas.microsoft.com/office/drawing/2014/main" id="{EA22077C-6958-04B9-2AC5-29CA9A641CE0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609600" y="522600"/>
              <a:ext cx="914400" cy="151174"/>
            </a:xfrm>
            <a:custGeom>
              <a:avLst/>
              <a:gdLst/>
              <a:ahLst/>
              <a:cxnLst/>
              <a:rect l="l" t="t" r="r" b="b"/>
              <a:pathLst>
                <a:path w="6179857" h="1021690">
                  <a:moveTo>
                    <a:pt x="361854" y="607162"/>
                  </a:moveTo>
                  <a:lnTo>
                    <a:pt x="296380" y="799795"/>
                  </a:lnTo>
                  <a:lnTo>
                    <a:pt x="415861" y="799795"/>
                  </a:lnTo>
                  <a:cubicBezTo>
                    <a:pt x="480885" y="799795"/>
                    <a:pt x="533978" y="791261"/>
                    <a:pt x="575138" y="774192"/>
                  </a:cubicBezTo>
                  <a:cubicBezTo>
                    <a:pt x="616299" y="757123"/>
                    <a:pt x="642404" y="732333"/>
                    <a:pt x="653453" y="699821"/>
                  </a:cubicBezTo>
                  <a:cubicBezTo>
                    <a:pt x="663664" y="669747"/>
                    <a:pt x="653786" y="646786"/>
                    <a:pt x="623821" y="630936"/>
                  </a:cubicBezTo>
                  <a:cubicBezTo>
                    <a:pt x="593855" y="615087"/>
                    <a:pt x="545954" y="607162"/>
                    <a:pt x="480117" y="607162"/>
                  </a:cubicBezTo>
                  <a:close/>
                  <a:moveTo>
                    <a:pt x="4747832" y="312115"/>
                  </a:moveTo>
                  <a:lnTo>
                    <a:pt x="4557026" y="593751"/>
                  </a:lnTo>
                  <a:lnTo>
                    <a:pt x="4754537" y="593751"/>
                  </a:lnTo>
                  <a:lnTo>
                    <a:pt x="4755146" y="312115"/>
                  </a:lnTo>
                  <a:close/>
                  <a:moveTo>
                    <a:pt x="492785" y="221895"/>
                  </a:moveTo>
                  <a:lnTo>
                    <a:pt x="431463" y="402336"/>
                  </a:lnTo>
                  <a:lnTo>
                    <a:pt x="537533" y="402336"/>
                  </a:lnTo>
                  <a:cubicBezTo>
                    <a:pt x="591991" y="402336"/>
                    <a:pt x="636613" y="394208"/>
                    <a:pt x="671398" y="377952"/>
                  </a:cubicBezTo>
                  <a:cubicBezTo>
                    <a:pt x="706183" y="361696"/>
                    <a:pt x="728681" y="338531"/>
                    <a:pt x="738892" y="308458"/>
                  </a:cubicBezTo>
                  <a:cubicBezTo>
                    <a:pt x="748290" y="280823"/>
                    <a:pt x="741118" y="259487"/>
                    <a:pt x="717375" y="244450"/>
                  </a:cubicBezTo>
                  <a:cubicBezTo>
                    <a:pt x="693633" y="229413"/>
                    <a:pt x="654532" y="221895"/>
                    <a:pt x="600075" y="221895"/>
                  </a:cubicBezTo>
                  <a:close/>
                  <a:moveTo>
                    <a:pt x="5784837" y="212141"/>
                  </a:moveTo>
                  <a:cubicBezTo>
                    <a:pt x="5715749" y="212141"/>
                    <a:pt x="5651973" y="238963"/>
                    <a:pt x="5593508" y="292608"/>
                  </a:cubicBezTo>
                  <a:cubicBezTo>
                    <a:pt x="5535044" y="346253"/>
                    <a:pt x="5490203" y="418999"/>
                    <a:pt x="5458986" y="510845"/>
                  </a:cubicBezTo>
                  <a:cubicBezTo>
                    <a:pt x="5427770" y="602691"/>
                    <a:pt x="5423163" y="675437"/>
                    <a:pt x="5445166" y="729082"/>
                  </a:cubicBezTo>
                  <a:cubicBezTo>
                    <a:pt x="5467169" y="782727"/>
                    <a:pt x="5512715" y="809549"/>
                    <a:pt x="5581802" y="809549"/>
                  </a:cubicBezTo>
                  <a:cubicBezTo>
                    <a:pt x="5650890" y="809549"/>
                    <a:pt x="5714666" y="782727"/>
                    <a:pt x="5773131" y="729082"/>
                  </a:cubicBezTo>
                  <a:cubicBezTo>
                    <a:pt x="5831595" y="675437"/>
                    <a:pt x="5876436" y="602691"/>
                    <a:pt x="5907652" y="510845"/>
                  </a:cubicBezTo>
                  <a:cubicBezTo>
                    <a:pt x="5938869" y="418999"/>
                    <a:pt x="5943476" y="346253"/>
                    <a:pt x="5921473" y="292608"/>
                  </a:cubicBezTo>
                  <a:cubicBezTo>
                    <a:pt x="5899471" y="238963"/>
                    <a:pt x="5853925" y="212141"/>
                    <a:pt x="5784837" y="212141"/>
                  </a:cubicBezTo>
                  <a:close/>
                  <a:moveTo>
                    <a:pt x="4735944" y="17069"/>
                  </a:moveTo>
                  <a:lnTo>
                    <a:pt x="4967592" y="17069"/>
                  </a:lnTo>
                  <a:lnTo>
                    <a:pt x="4995291" y="1004621"/>
                  </a:lnTo>
                  <a:lnTo>
                    <a:pt x="4755108" y="1004621"/>
                  </a:lnTo>
                  <a:lnTo>
                    <a:pt x="4755585" y="805891"/>
                  </a:lnTo>
                  <a:lnTo>
                    <a:pt x="4411770" y="805891"/>
                  </a:lnTo>
                  <a:lnTo>
                    <a:pt x="4277182" y="1004621"/>
                  </a:lnTo>
                  <a:lnTo>
                    <a:pt x="4036999" y="1004621"/>
                  </a:lnTo>
                  <a:close/>
                  <a:moveTo>
                    <a:pt x="3440773" y="17069"/>
                  </a:moveTo>
                  <a:lnTo>
                    <a:pt x="3667544" y="17069"/>
                  </a:lnTo>
                  <a:lnTo>
                    <a:pt x="3540747" y="390144"/>
                  </a:lnTo>
                  <a:lnTo>
                    <a:pt x="3928453" y="390144"/>
                  </a:lnTo>
                  <a:lnTo>
                    <a:pt x="4055249" y="17069"/>
                  </a:lnTo>
                  <a:lnTo>
                    <a:pt x="4282021" y="17069"/>
                  </a:lnTo>
                  <a:lnTo>
                    <a:pt x="3946398" y="1004621"/>
                  </a:lnTo>
                  <a:lnTo>
                    <a:pt x="3719627" y="1004621"/>
                  </a:lnTo>
                  <a:lnTo>
                    <a:pt x="3856367" y="602285"/>
                  </a:lnTo>
                  <a:lnTo>
                    <a:pt x="3468662" y="602285"/>
                  </a:lnTo>
                  <a:lnTo>
                    <a:pt x="3331921" y="1004621"/>
                  </a:lnTo>
                  <a:lnTo>
                    <a:pt x="3105149" y="1004621"/>
                  </a:lnTo>
                  <a:close/>
                  <a:moveTo>
                    <a:pt x="1631023" y="17069"/>
                  </a:moveTo>
                  <a:lnTo>
                    <a:pt x="1838287" y="17069"/>
                  </a:lnTo>
                  <a:lnTo>
                    <a:pt x="2017509" y="576682"/>
                  </a:lnTo>
                  <a:lnTo>
                    <a:pt x="2024824" y="576682"/>
                  </a:lnTo>
                  <a:lnTo>
                    <a:pt x="2215019" y="17069"/>
                  </a:lnTo>
                  <a:lnTo>
                    <a:pt x="2441791" y="17069"/>
                  </a:lnTo>
                  <a:lnTo>
                    <a:pt x="2106168" y="1004621"/>
                  </a:lnTo>
                  <a:lnTo>
                    <a:pt x="1911096" y="1004621"/>
                  </a:lnTo>
                  <a:lnTo>
                    <a:pt x="1719662" y="445008"/>
                  </a:lnTo>
                  <a:lnTo>
                    <a:pt x="1712347" y="445008"/>
                  </a:lnTo>
                  <a:lnTo>
                    <a:pt x="1522171" y="1004621"/>
                  </a:lnTo>
                  <a:lnTo>
                    <a:pt x="1295400" y="1004621"/>
                  </a:lnTo>
                  <a:close/>
                  <a:moveTo>
                    <a:pt x="1250023" y="17069"/>
                  </a:moveTo>
                  <a:lnTo>
                    <a:pt x="1476794" y="17069"/>
                  </a:lnTo>
                  <a:lnTo>
                    <a:pt x="1141171" y="1004621"/>
                  </a:lnTo>
                  <a:lnTo>
                    <a:pt x="914400" y="1004621"/>
                  </a:lnTo>
                  <a:close/>
                  <a:moveTo>
                    <a:pt x="335623" y="17069"/>
                  </a:moveTo>
                  <a:lnTo>
                    <a:pt x="696506" y="17069"/>
                  </a:lnTo>
                  <a:cubicBezTo>
                    <a:pt x="816800" y="17069"/>
                    <a:pt x="901728" y="39218"/>
                    <a:pt x="951290" y="83515"/>
                  </a:cubicBezTo>
                  <a:cubicBezTo>
                    <a:pt x="1000852" y="127813"/>
                    <a:pt x="1011682" y="191008"/>
                    <a:pt x="983780" y="273101"/>
                  </a:cubicBezTo>
                  <a:cubicBezTo>
                    <a:pt x="945108" y="386893"/>
                    <a:pt x="860501" y="461264"/>
                    <a:pt x="729958" y="496215"/>
                  </a:cubicBezTo>
                  <a:lnTo>
                    <a:pt x="727462" y="503530"/>
                  </a:lnTo>
                  <a:cubicBezTo>
                    <a:pt x="797845" y="514096"/>
                    <a:pt x="845512" y="538277"/>
                    <a:pt x="870461" y="576072"/>
                  </a:cubicBezTo>
                  <a:cubicBezTo>
                    <a:pt x="895410" y="613867"/>
                    <a:pt x="897248" y="664058"/>
                    <a:pt x="875976" y="726643"/>
                  </a:cubicBezTo>
                  <a:cubicBezTo>
                    <a:pt x="845598" y="816051"/>
                    <a:pt x="786901" y="884733"/>
                    <a:pt x="699887" y="932688"/>
                  </a:cubicBezTo>
                  <a:cubicBezTo>
                    <a:pt x="612873" y="980643"/>
                    <a:pt x="503936" y="1004621"/>
                    <a:pt x="373075" y="1004621"/>
                  </a:cubicBezTo>
                  <a:lnTo>
                    <a:pt x="0" y="1004621"/>
                  </a:lnTo>
                  <a:close/>
                  <a:moveTo>
                    <a:pt x="5856922" y="0"/>
                  </a:moveTo>
                  <a:cubicBezTo>
                    <a:pt x="5949582" y="0"/>
                    <a:pt x="6023210" y="20727"/>
                    <a:pt x="6077807" y="62179"/>
                  </a:cubicBezTo>
                  <a:cubicBezTo>
                    <a:pt x="6132404" y="103632"/>
                    <a:pt x="6165142" y="162763"/>
                    <a:pt x="6176019" y="239573"/>
                  </a:cubicBezTo>
                  <a:cubicBezTo>
                    <a:pt x="6186897" y="316383"/>
                    <a:pt x="6174657" y="406807"/>
                    <a:pt x="6139300" y="510845"/>
                  </a:cubicBezTo>
                  <a:cubicBezTo>
                    <a:pt x="6103944" y="614883"/>
                    <a:pt x="6054722" y="705307"/>
                    <a:pt x="5991634" y="782117"/>
                  </a:cubicBezTo>
                  <a:cubicBezTo>
                    <a:pt x="5928547" y="858927"/>
                    <a:pt x="5855617" y="918058"/>
                    <a:pt x="5772845" y="959511"/>
                  </a:cubicBezTo>
                  <a:cubicBezTo>
                    <a:pt x="5690073" y="1000963"/>
                    <a:pt x="5602357" y="1021690"/>
                    <a:pt x="5509698" y="1021690"/>
                  </a:cubicBezTo>
                  <a:cubicBezTo>
                    <a:pt x="5417038" y="1021690"/>
                    <a:pt x="5343413" y="1000963"/>
                    <a:pt x="5288822" y="959511"/>
                  </a:cubicBezTo>
                  <a:cubicBezTo>
                    <a:pt x="5234232" y="918058"/>
                    <a:pt x="5201498" y="858927"/>
                    <a:pt x="5190620" y="782117"/>
                  </a:cubicBezTo>
                  <a:cubicBezTo>
                    <a:pt x="5179742" y="705307"/>
                    <a:pt x="5191982" y="614883"/>
                    <a:pt x="5227339" y="510845"/>
                  </a:cubicBezTo>
                  <a:cubicBezTo>
                    <a:pt x="5262696" y="406807"/>
                    <a:pt x="5311918" y="316383"/>
                    <a:pt x="5375005" y="239573"/>
                  </a:cubicBezTo>
                  <a:cubicBezTo>
                    <a:pt x="5438092" y="162763"/>
                    <a:pt x="5511019" y="103632"/>
                    <a:pt x="5593785" y="62179"/>
                  </a:cubicBezTo>
                  <a:cubicBezTo>
                    <a:pt x="5676551" y="20727"/>
                    <a:pt x="5764263" y="0"/>
                    <a:pt x="5856922" y="0"/>
                  </a:cubicBezTo>
                  <a:close/>
                  <a:moveTo>
                    <a:pt x="2957055" y="0"/>
                  </a:moveTo>
                  <a:cubicBezTo>
                    <a:pt x="3130994" y="0"/>
                    <a:pt x="3228549" y="80061"/>
                    <a:pt x="3249720" y="240183"/>
                  </a:cubicBezTo>
                  <a:lnTo>
                    <a:pt x="3023577" y="331623"/>
                  </a:lnTo>
                  <a:cubicBezTo>
                    <a:pt x="3017634" y="286919"/>
                    <a:pt x="3003346" y="254813"/>
                    <a:pt x="2980715" y="235306"/>
                  </a:cubicBezTo>
                  <a:cubicBezTo>
                    <a:pt x="2958083" y="215799"/>
                    <a:pt x="2926042" y="206045"/>
                    <a:pt x="2884589" y="206045"/>
                  </a:cubicBezTo>
                  <a:cubicBezTo>
                    <a:pt x="2845574" y="206045"/>
                    <a:pt x="2810233" y="214376"/>
                    <a:pt x="2778566" y="231039"/>
                  </a:cubicBezTo>
                  <a:cubicBezTo>
                    <a:pt x="2746899" y="247701"/>
                    <a:pt x="2726918" y="268224"/>
                    <a:pt x="2718625" y="292608"/>
                  </a:cubicBezTo>
                  <a:cubicBezTo>
                    <a:pt x="2711996" y="312115"/>
                    <a:pt x="2711621" y="328168"/>
                    <a:pt x="2717501" y="340767"/>
                  </a:cubicBezTo>
                  <a:cubicBezTo>
                    <a:pt x="2723381" y="353365"/>
                    <a:pt x="2736919" y="364947"/>
                    <a:pt x="2758116" y="375514"/>
                  </a:cubicBezTo>
                  <a:cubicBezTo>
                    <a:pt x="2779312" y="386080"/>
                    <a:pt x="2812764" y="398272"/>
                    <a:pt x="2858471" y="412090"/>
                  </a:cubicBezTo>
                  <a:cubicBezTo>
                    <a:pt x="2916878" y="429159"/>
                    <a:pt x="2964850" y="447040"/>
                    <a:pt x="3002384" y="465735"/>
                  </a:cubicBezTo>
                  <a:cubicBezTo>
                    <a:pt x="3039919" y="484429"/>
                    <a:pt x="3068583" y="513690"/>
                    <a:pt x="3088376" y="553517"/>
                  </a:cubicBezTo>
                  <a:cubicBezTo>
                    <a:pt x="3108169" y="593344"/>
                    <a:pt x="3106737" y="646583"/>
                    <a:pt x="3084080" y="713232"/>
                  </a:cubicBezTo>
                  <a:cubicBezTo>
                    <a:pt x="3063087" y="775005"/>
                    <a:pt x="3028394" y="829259"/>
                    <a:pt x="2980001" y="875995"/>
                  </a:cubicBezTo>
                  <a:cubicBezTo>
                    <a:pt x="2931607" y="922731"/>
                    <a:pt x="2874070" y="958698"/>
                    <a:pt x="2807389" y="983895"/>
                  </a:cubicBezTo>
                  <a:cubicBezTo>
                    <a:pt x="2740707" y="1009091"/>
                    <a:pt x="2669977" y="1021690"/>
                    <a:pt x="2595200" y="1021690"/>
                  </a:cubicBezTo>
                  <a:cubicBezTo>
                    <a:pt x="2503354" y="1021690"/>
                    <a:pt x="2431233" y="998931"/>
                    <a:pt x="2378840" y="953415"/>
                  </a:cubicBezTo>
                  <a:cubicBezTo>
                    <a:pt x="2326446" y="907898"/>
                    <a:pt x="2296699" y="847751"/>
                    <a:pt x="2289600" y="772973"/>
                  </a:cubicBezTo>
                  <a:lnTo>
                    <a:pt x="2516962" y="681533"/>
                  </a:lnTo>
                  <a:cubicBezTo>
                    <a:pt x="2518295" y="725424"/>
                    <a:pt x="2532367" y="758749"/>
                    <a:pt x="2559177" y="781507"/>
                  </a:cubicBezTo>
                  <a:cubicBezTo>
                    <a:pt x="2585986" y="804266"/>
                    <a:pt x="2621743" y="815645"/>
                    <a:pt x="2666447" y="815645"/>
                  </a:cubicBezTo>
                  <a:cubicBezTo>
                    <a:pt x="2712777" y="815645"/>
                    <a:pt x="2752388" y="807314"/>
                    <a:pt x="2785281" y="790651"/>
                  </a:cubicBezTo>
                  <a:cubicBezTo>
                    <a:pt x="2818174" y="773989"/>
                    <a:pt x="2839180" y="752247"/>
                    <a:pt x="2848298" y="725424"/>
                  </a:cubicBezTo>
                  <a:cubicBezTo>
                    <a:pt x="2854648" y="706730"/>
                    <a:pt x="2855020" y="691287"/>
                    <a:pt x="2849413" y="679095"/>
                  </a:cubicBezTo>
                  <a:cubicBezTo>
                    <a:pt x="2843806" y="666903"/>
                    <a:pt x="2830268" y="655320"/>
                    <a:pt x="2808798" y="644347"/>
                  </a:cubicBezTo>
                  <a:cubicBezTo>
                    <a:pt x="2787329" y="633375"/>
                    <a:pt x="2754153" y="620979"/>
                    <a:pt x="2709272" y="607162"/>
                  </a:cubicBezTo>
                  <a:cubicBezTo>
                    <a:pt x="2649785" y="588467"/>
                    <a:pt x="2601474" y="569773"/>
                    <a:pt x="2564339" y="551079"/>
                  </a:cubicBezTo>
                  <a:cubicBezTo>
                    <a:pt x="2527205" y="532384"/>
                    <a:pt x="2498813" y="502920"/>
                    <a:pt x="2479166" y="462687"/>
                  </a:cubicBezTo>
                  <a:cubicBezTo>
                    <a:pt x="2459520" y="422453"/>
                    <a:pt x="2460879" y="369418"/>
                    <a:pt x="2483244" y="303581"/>
                  </a:cubicBezTo>
                  <a:cubicBezTo>
                    <a:pt x="2503132" y="245059"/>
                    <a:pt x="2537339" y="192837"/>
                    <a:pt x="2585865" y="146914"/>
                  </a:cubicBezTo>
                  <a:cubicBezTo>
                    <a:pt x="2634392" y="100991"/>
                    <a:pt x="2691320" y="65024"/>
                    <a:pt x="2756649" y="39015"/>
                  </a:cubicBezTo>
                  <a:cubicBezTo>
                    <a:pt x="2821978" y="13005"/>
                    <a:pt x="2888780" y="0"/>
                    <a:pt x="2957055" y="0"/>
                  </a:cubicBezTo>
                  <a:close/>
                </a:path>
              </a:pathLst>
            </a:custGeom>
            <a:noFill/>
            <a:ln>
              <a:gradFill flip="none" rotWithShape="1">
                <a:gsLst>
                  <a:gs pos="50000">
                    <a:schemeClr val="bg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  <a:tileRect/>
              </a:gradFill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 sz="6600" i="1">
                  <a:solidFill>
                    <a:schemeClr val="bg1"/>
                  </a:solidFill>
                  <a:latin typeface="+mj-ea"/>
                  <a:ea typeface="+mj-ea"/>
                </a:defRPr>
              </a:lvl1pPr>
            </a:lstStyle>
            <a:p>
              <a:endParaRPr lang="zh-CN" altLang="en-US" dirty="0"/>
            </a:p>
          </p:txBody>
        </p:sp>
        <p:sp>
          <p:nvSpPr>
            <p:cNvPr id="63" name="TextBox 58">
              <a:extLst>
                <a:ext uri="{FF2B5EF4-FFF2-40B4-BE49-F238E27FC236}">
                  <a16:creationId xmlns:a16="http://schemas.microsoft.com/office/drawing/2014/main" id="{A56FD1C3-5626-00BA-8075-F8E86164EB19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609600" y="597202"/>
              <a:ext cx="914400" cy="151174"/>
            </a:xfrm>
            <a:custGeom>
              <a:avLst/>
              <a:gdLst/>
              <a:ahLst/>
              <a:cxnLst/>
              <a:rect l="l" t="t" r="r" b="b"/>
              <a:pathLst>
                <a:path w="6179857" h="1021690">
                  <a:moveTo>
                    <a:pt x="361854" y="607162"/>
                  </a:moveTo>
                  <a:lnTo>
                    <a:pt x="296380" y="799795"/>
                  </a:lnTo>
                  <a:lnTo>
                    <a:pt x="415861" y="799795"/>
                  </a:lnTo>
                  <a:cubicBezTo>
                    <a:pt x="480885" y="799795"/>
                    <a:pt x="533978" y="791261"/>
                    <a:pt x="575138" y="774192"/>
                  </a:cubicBezTo>
                  <a:cubicBezTo>
                    <a:pt x="616299" y="757123"/>
                    <a:pt x="642404" y="732333"/>
                    <a:pt x="653453" y="699821"/>
                  </a:cubicBezTo>
                  <a:cubicBezTo>
                    <a:pt x="663664" y="669747"/>
                    <a:pt x="653786" y="646786"/>
                    <a:pt x="623821" y="630936"/>
                  </a:cubicBezTo>
                  <a:cubicBezTo>
                    <a:pt x="593855" y="615087"/>
                    <a:pt x="545954" y="607162"/>
                    <a:pt x="480117" y="607162"/>
                  </a:cubicBezTo>
                  <a:close/>
                  <a:moveTo>
                    <a:pt x="4747832" y="312115"/>
                  </a:moveTo>
                  <a:lnTo>
                    <a:pt x="4557026" y="593751"/>
                  </a:lnTo>
                  <a:lnTo>
                    <a:pt x="4754537" y="593751"/>
                  </a:lnTo>
                  <a:lnTo>
                    <a:pt x="4755146" y="312115"/>
                  </a:lnTo>
                  <a:close/>
                  <a:moveTo>
                    <a:pt x="492785" y="221895"/>
                  </a:moveTo>
                  <a:lnTo>
                    <a:pt x="431463" y="402336"/>
                  </a:lnTo>
                  <a:lnTo>
                    <a:pt x="537533" y="402336"/>
                  </a:lnTo>
                  <a:cubicBezTo>
                    <a:pt x="591991" y="402336"/>
                    <a:pt x="636613" y="394208"/>
                    <a:pt x="671398" y="377952"/>
                  </a:cubicBezTo>
                  <a:cubicBezTo>
                    <a:pt x="706183" y="361696"/>
                    <a:pt x="728681" y="338531"/>
                    <a:pt x="738892" y="308458"/>
                  </a:cubicBezTo>
                  <a:cubicBezTo>
                    <a:pt x="748290" y="280823"/>
                    <a:pt x="741118" y="259487"/>
                    <a:pt x="717375" y="244450"/>
                  </a:cubicBezTo>
                  <a:cubicBezTo>
                    <a:pt x="693633" y="229413"/>
                    <a:pt x="654532" y="221895"/>
                    <a:pt x="600075" y="221895"/>
                  </a:cubicBezTo>
                  <a:close/>
                  <a:moveTo>
                    <a:pt x="5784837" y="212141"/>
                  </a:moveTo>
                  <a:cubicBezTo>
                    <a:pt x="5715749" y="212141"/>
                    <a:pt x="5651973" y="238963"/>
                    <a:pt x="5593508" y="292608"/>
                  </a:cubicBezTo>
                  <a:cubicBezTo>
                    <a:pt x="5535044" y="346253"/>
                    <a:pt x="5490203" y="418999"/>
                    <a:pt x="5458986" y="510845"/>
                  </a:cubicBezTo>
                  <a:cubicBezTo>
                    <a:pt x="5427770" y="602691"/>
                    <a:pt x="5423163" y="675437"/>
                    <a:pt x="5445166" y="729082"/>
                  </a:cubicBezTo>
                  <a:cubicBezTo>
                    <a:pt x="5467169" y="782727"/>
                    <a:pt x="5512715" y="809549"/>
                    <a:pt x="5581802" y="809549"/>
                  </a:cubicBezTo>
                  <a:cubicBezTo>
                    <a:pt x="5650890" y="809549"/>
                    <a:pt x="5714666" y="782727"/>
                    <a:pt x="5773131" y="729082"/>
                  </a:cubicBezTo>
                  <a:cubicBezTo>
                    <a:pt x="5831595" y="675437"/>
                    <a:pt x="5876436" y="602691"/>
                    <a:pt x="5907652" y="510845"/>
                  </a:cubicBezTo>
                  <a:cubicBezTo>
                    <a:pt x="5938869" y="418999"/>
                    <a:pt x="5943476" y="346253"/>
                    <a:pt x="5921473" y="292608"/>
                  </a:cubicBezTo>
                  <a:cubicBezTo>
                    <a:pt x="5899471" y="238963"/>
                    <a:pt x="5853925" y="212141"/>
                    <a:pt x="5784837" y="212141"/>
                  </a:cubicBezTo>
                  <a:close/>
                  <a:moveTo>
                    <a:pt x="4735944" y="17069"/>
                  </a:moveTo>
                  <a:lnTo>
                    <a:pt x="4967592" y="17069"/>
                  </a:lnTo>
                  <a:lnTo>
                    <a:pt x="4995291" y="1004621"/>
                  </a:lnTo>
                  <a:lnTo>
                    <a:pt x="4755108" y="1004621"/>
                  </a:lnTo>
                  <a:lnTo>
                    <a:pt x="4755585" y="805891"/>
                  </a:lnTo>
                  <a:lnTo>
                    <a:pt x="4411770" y="805891"/>
                  </a:lnTo>
                  <a:lnTo>
                    <a:pt x="4277182" y="1004621"/>
                  </a:lnTo>
                  <a:lnTo>
                    <a:pt x="4036999" y="1004621"/>
                  </a:lnTo>
                  <a:close/>
                  <a:moveTo>
                    <a:pt x="3440773" y="17069"/>
                  </a:moveTo>
                  <a:lnTo>
                    <a:pt x="3667544" y="17069"/>
                  </a:lnTo>
                  <a:lnTo>
                    <a:pt x="3540747" y="390144"/>
                  </a:lnTo>
                  <a:lnTo>
                    <a:pt x="3928453" y="390144"/>
                  </a:lnTo>
                  <a:lnTo>
                    <a:pt x="4055249" y="17069"/>
                  </a:lnTo>
                  <a:lnTo>
                    <a:pt x="4282021" y="17069"/>
                  </a:lnTo>
                  <a:lnTo>
                    <a:pt x="3946398" y="1004621"/>
                  </a:lnTo>
                  <a:lnTo>
                    <a:pt x="3719627" y="1004621"/>
                  </a:lnTo>
                  <a:lnTo>
                    <a:pt x="3856367" y="602285"/>
                  </a:lnTo>
                  <a:lnTo>
                    <a:pt x="3468662" y="602285"/>
                  </a:lnTo>
                  <a:lnTo>
                    <a:pt x="3331921" y="1004621"/>
                  </a:lnTo>
                  <a:lnTo>
                    <a:pt x="3105149" y="1004621"/>
                  </a:lnTo>
                  <a:close/>
                  <a:moveTo>
                    <a:pt x="1631023" y="17069"/>
                  </a:moveTo>
                  <a:lnTo>
                    <a:pt x="1838287" y="17069"/>
                  </a:lnTo>
                  <a:lnTo>
                    <a:pt x="2017509" y="576682"/>
                  </a:lnTo>
                  <a:lnTo>
                    <a:pt x="2024824" y="576682"/>
                  </a:lnTo>
                  <a:lnTo>
                    <a:pt x="2215019" y="17069"/>
                  </a:lnTo>
                  <a:lnTo>
                    <a:pt x="2441791" y="17069"/>
                  </a:lnTo>
                  <a:lnTo>
                    <a:pt x="2106168" y="1004621"/>
                  </a:lnTo>
                  <a:lnTo>
                    <a:pt x="1911096" y="1004621"/>
                  </a:lnTo>
                  <a:lnTo>
                    <a:pt x="1719662" y="445008"/>
                  </a:lnTo>
                  <a:lnTo>
                    <a:pt x="1712347" y="445008"/>
                  </a:lnTo>
                  <a:lnTo>
                    <a:pt x="1522171" y="1004621"/>
                  </a:lnTo>
                  <a:lnTo>
                    <a:pt x="1295400" y="1004621"/>
                  </a:lnTo>
                  <a:close/>
                  <a:moveTo>
                    <a:pt x="1250023" y="17069"/>
                  </a:moveTo>
                  <a:lnTo>
                    <a:pt x="1476794" y="17069"/>
                  </a:lnTo>
                  <a:lnTo>
                    <a:pt x="1141171" y="1004621"/>
                  </a:lnTo>
                  <a:lnTo>
                    <a:pt x="914400" y="1004621"/>
                  </a:lnTo>
                  <a:close/>
                  <a:moveTo>
                    <a:pt x="335623" y="17069"/>
                  </a:moveTo>
                  <a:lnTo>
                    <a:pt x="696506" y="17069"/>
                  </a:lnTo>
                  <a:cubicBezTo>
                    <a:pt x="816800" y="17069"/>
                    <a:pt x="901728" y="39218"/>
                    <a:pt x="951290" y="83515"/>
                  </a:cubicBezTo>
                  <a:cubicBezTo>
                    <a:pt x="1000852" y="127813"/>
                    <a:pt x="1011682" y="191008"/>
                    <a:pt x="983780" y="273101"/>
                  </a:cubicBezTo>
                  <a:cubicBezTo>
                    <a:pt x="945108" y="386893"/>
                    <a:pt x="860501" y="461264"/>
                    <a:pt x="729958" y="496215"/>
                  </a:cubicBezTo>
                  <a:lnTo>
                    <a:pt x="727462" y="503530"/>
                  </a:lnTo>
                  <a:cubicBezTo>
                    <a:pt x="797845" y="514096"/>
                    <a:pt x="845512" y="538277"/>
                    <a:pt x="870461" y="576072"/>
                  </a:cubicBezTo>
                  <a:cubicBezTo>
                    <a:pt x="895410" y="613867"/>
                    <a:pt x="897248" y="664058"/>
                    <a:pt x="875976" y="726643"/>
                  </a:cubicBezTo>
                  <a:cubicBezTo>
                    <a:pt x="845598" y="816051"/>
                    <a:pt x="786901" y="884733"/>
                    <a:pt x="699887" y="932688"/>
                  </a:cubicBezTo>
                  <a:cubicBezTo>
                    <a:pt x="612873" y="980643"/>
                    <a:pt x="503936" y="1004621"/>
                    <a:pt x="373075" y="1004621"/>
                  </a:cubicBezTo>
                  <a:lnTo>
                    <a:pt x="0" y="1004621"/>
                  </a:lnTo>
                  <a:close/>
                  <a:moveTo>
                    <a:pt x="5856922" y="0"/>
                  </a:moveTo>
                  <a:cubicBezTo>
                    <a:pt x="5949582" y="0"/>
                    <a:pt x="6023210" y="20727"/>
                    <a:pt x="6077807" y="62179"/>
                  </a:cubicBezTo>
                  <a:cubicBezTo>
                    <a:pt x="6132404" y="103632"/>
                    <a:pt x="6165142" y="162763"/>
                    <a:pt x="6176019" y="239573"/>
                  </a:cubicBezTo>
                  <a:cubicBezTo>
                    <a:pt x="6186897" y="316383"/>
                    <a:pt x="6174657" y="406807"/>
                    <a:pt x="6139300" y="510845"/>
                  </a:cubicBezTo>
                  <a:cubicBezTo>
                    <a:pt x="6103944" y="614883"/>
                    <a:pt x="6054722" y="705307"/>
                    <a:pt x="5991634" y="782117"/>
                  </a:cubicBezTo>
                  <a:cubicBezTo>
                    <a:pt x="5928547" y="858927"/>
                    <a:pt x="5855617" y="918058"/>
                    <a:pt x="5772845" y="959511"/>
                  </a:cubicBezTo>
                  <a:cubicBezTo>
                    <a:pt x="5690073" y="1000963"/>
                    <a:pt x="5602357" y="1021690"/>
                    <a:pt x="5509698" y="1021690"/>
                  </a:cubicBezTo>
                  <a:cubicBezTo>
                    <a:pt x="5417038" y="1021690"/>
                    <a:pt x="5343413" y="1000963"/>
                    <a:pt x="5288822" y="959511"/>
                  </a:cubicBezTo>
                  <a:cubicBezTo>
                    <a:pt x="5234232" y="918058"/>
                    <a:pt x="5201498" y="858927"/>
                    <a:pt x="5190620" y="782117"/>
                  </a:cubicBezTo>
                  <a:cubicBezTo>
                    <a:pt x="5179742" y="705307"/>
                    <a:pt x="5191982" y="614883"/>
                    <a:pt x="5227339" y="510845"/>
                  </a:cubicBezTo>
                  <a:cubicBezTo>
                    <a:pt x="5262696" y="406807"/>
                    <a:pt x="5311918" y="316383"/>
                    <a:pt x="5375005" y="239573"/>
                  </a:cubicBezTo>
                  <a:cubicBezTo>
                    <a:pt x="5438092" y="162763"/>
                    <a:pt x="5511019" y="103632"/>
                    <a:pt x="5593785" y="62179"/>
                  </a:cubicBezTo>
                  <a:cubicBezTo>
                    <a:pt x="5676551" y="20727"/>
                    <a:pt x="5764263" y="0"/>
                    <a:pt x="5856922" y="0"/>
                  </a:cubicBezTo>
                  <a:close/>
                  <a:moveTo>
                    <a:pt x="2957055" y="0"/>
                  </a:moveTo>
                  <a:cubicBezTo>
                    <a:pt x="3130994" y="0"/>
                    <a:pt x="3228549" y="80061"/>
                    <a:pt x="3249720" y="240183"/>
                  </a:cubicBezTo>
                  <a:lnTo>
                    <a:pt x="3023577" y="331623"/>
                  </a:lnTo>
                  <a:cubicBezTo>
                    <a:pt x="3017634" y="286919"/>
                    <a:pt x="3003346" y="254813"/>
                    <a:pt x="2980715" y="235306"/>
                  </a:cubicBezTo>
                  <a:cubicBezTo>
                    <a:pt x="2958083" y="215799"/>
                    <a:pt x="2926042" y="206045"/>
                    <a:pt x="2884589" y="206045"/>
                  </a:cubicBezTo>
                  <a:cubicBezTo>
                    <a:pt x="2845574" y="206045"/>
                    <a:pt x="2810233" y="214376"/>
                    <a:pt x="2778566" y="231039"/>
                  </a:cubicBezTo>
                  <a:cubicBezTo>
                    <a:pt x="2746899" y="247701"/>
                    <a:pt x="2726918" y="268224"/>
                    <a:pt x="2718625" y="292608"/>
                  </a:cubicBezTo>
                  <a:cubicBezTo>
                    <a:pt x="2711996" y="312115"/>
                    <a:pt x="2711621" y="328168"/>
                    <a:pt x="2717501" y="340767"/>
                  </a:cubicBezTo>
                  <a:cubicBezTo>
                    <a:pt x="2723381" y="353365"/>
                    <a:pt x="2736919" y="364947"/>
                    <a:pt x="2758116" y="375514"/>
                  </a:cubicBezTo>
                  <a:cubicBezTo>
                    <a:pt x="2779312" y="386080"/>
                    <a:pt x="2812764" y="398272"/>
                    <a:pt x="2858471" y="412090"/>
                  </a:cubicBezTo>
                  <a:cubicBezTo>
                    <a:pt x="2916878" y="429159"/>
                    <a:pt x="2964850" y="447040"/>
                    <a:pt x="3002384" y="465735"/>
                  </a:cubicBezTo>
                  <a:cubicBezTo>
                    <a:pt x="3039919" y="484429"/>
                    <a:pt x="3068583" y="513690"/>
                    <a:pt x="3088376" y="553517"/>
                  </a:cubicBezTo>
                  <a:cubicBezTo>
                    <a:pt x="3108169" y="593344"/>
                    <a:pt x="3106737" y="646583"/>
                    <a:pt x="3084080" y="713232"/>
                  </a:cubicBezTo>
                  <a:cubicBezTo>
                    <a:pt x="3063087" y="775005"/>
                    <a:pt x="3028394" y="829259"/>
                    <a:pt x="2980001" y="875995"/>
                  </a:cubicBezTo>
                  <a:cubicBezTo>
                    <a:pt x="2931607" y="922731"/>
                    <a:pt x="2874070" y="958698"/>
                    <a:pt x="2807389" y="983895"/>
                  </a:cubicBezTo>
                  <a:cubicBezTo>
                    <a:pt x="2740707" y="1009091"/>
                    <a:pt x="2669977" y="1021690"/>
                    <a:pt x="2595200" y="1021690"/>
                  </a:cubicBezTo>
                  <a:cubicBezTo>
                    <a:pt x="2503354" y="1021690"/>
                    <a:pt x="2431233" y="998931"/>
                    <a:pt x="2378840" y="953415"/>
                  </a:cubicBezTo>
                  <a:cubicBezTo>
                    <a:pt x="2326446" y="907898"/>
                    <a:pt x="2296699" y="847751"/>
                    <a:pt x="2289600" y="772973"/>
                  </a:cubicBezTo>
                  <a:lnTo>
                    <a:pt x="2516962" y="681533"/>
                  </a:lnTo>
                  <a:cubicBezTo>
                    <a:pt x="2518295" y="725424"/>
                    <a:pt x="2532367" y="758749"/>
                    <a:pt x="2559177" y="781507"/>
                  </a:cubicBezTo>
                  <a:cubicBezTo>
                    <a:pt x="2585986" y="804266"/>
                    <a:pt x="2621743" y="815645"/>
                    <a:pt x="2666447" y="815645"/>
                  </a:cubicBezTo>
                  <a:cubicBezTo>
                    <a:pt x="2712777" y="815645"/>
                    <a:pt x="2752388" y="807314"/>
                    <a:pt x="2785281" y="790651"/>
                  </a:cubicBezTo>
                  <a:cubicBezTo>
                    <a:pt x="2818174" y="773989"/>
                    <a:pt x="2839180" y="752247"/>
                    <a:pt x="2848298" y="725424"/>
                  </a:cubicBezTo>
                  <a:cubicBezTo>
                    <a:pt x="2854648" y="706730"/>
                    <a:pt x="2855020" y="691287"/>
                    <a:pt x="2849413" y="679095"/>
                  </a:cubicBezTo>
                  <a:cubicBezTo>
                    <a:pt x="2843806" y="666903"/>
                    <a:pt x="2830268" y="655320"/>
                    <a:pt x="2808798" y="644347"/>
                  </a:cubicBezTo>
                  <a:cubicBezTo>
                    <a:pt x="2787329" y="633375"/>
                    <a:pt x="2754153" y="620979"/>
                    <a:pt x="2709272" y="607162"/>
                  </a:cubicBezTo>
                  <a:cubicBezTo>
                    <a:pt x="2649785" y="588467"/>
                    <a:pt x="2601474" y="569773"/>
                    <a:pt x="2564339" y="551079"/>
                  </a:cubicBezTo>
                  <a:cubicBezTo>
                    <a:pt x="2527205" y="532384"/>
                    <a:pt x="2498813" y="502920"/>
                    <a:pt x="2479166" y="462687"/>
                  </a:cubicBezTo>
                  <a:cubicBezTo>
                    <a:pt x="2459520" y="422453"/>
                    <a:pt x="2460879" y="369418"/>
                    <a:pt x="2483244" y="303581"/>
                  </a:cubicBezTo>
                  <a:cubicBezTo>
                    <a:pt x="2503132" y="245059"/>
                    <a:pt x="2537339" y="192837"/>
                    <a:pt x="2585865" y="146914"/>
                  </a:cubicBezTo>
                  <a:cubicBezTo>
                    <a:pt x="2634392" y="100991"/>
                    <a:pt x="2691320" y="65024"/>
                    <a:pt x="2756649" y="39015"/>
                  </a:cubicBezTo>
                  <a:cubicBezTo>
                    <a:pt x="2821978" y="13005"/>
                    <a:pt x="2888780" y="0"/>
                    <a:pt x="2957055" y="0"/>
                  </a:cubicBezTo>
                  <a:close/>
                </a:path>
              </a:pathLst>
            </a:custGeom>
            <a:noFill/>
            <a:ln>
              <a:gradFill flip="none" rotWithShape="1">
                <a:gsLst>
                  <a:gs pos="50000">
                    <a:schemeClr val="bg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  <a:tileRect/>
              </a:gradFill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 sz="6600" i="1">
                  <a:solidFill>
                    <a:schemeClr val="bg1"/>
                  </a:solidFill>
                  <a:latin typeface="+mj-ea"/>
                  <a:ea typeface="+mj-ea"/>
                </a:defRPr>
              </a:lvl1pPr>
            </a:lstStyle>
            <a:p>
              <a:endParaRPr lang="zh-CN" altLang="en-US" dirty="0"/>
            </a:p>
          </p:txBody>
        </p:sp>
        <p:sp>
          <p:nvSpPr>
            <p:cNvPr id="65" name="TextBox 58">
              <a:extLst>
                <a:ext uri="{FF2B5EF4-FFF2-40B4-BE49-F238E27FC236}">
                  <a16:creationId xmlns:a16="http://schemas.microsoft.com/office/drawing/2014/main" id="{E586AE69-3E6F-8091-51CD-1661B44B2468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609600" y="447997"/>
              <a:ext cx="914400" cy="151174"/>
            </a:xfrm>
            <a:custGeom>
              <a:avLst/>
              <a:gdLst/>
              <a:ahLst/>
              <a:cxnLst/>
              <a:rect l="l" t="t" r="r" b="b"/>
              <a:pathLst>
                <a:path w="6179857" h="1021690">
                  <a:moveTo>
                    <a:pt x="361854" y="607162"/>
                  </a:moveTo>
                  <a:lnTo>
                    <a:pt x="296380" y="799795"/>
                  </a:lnTo>
                  <a:lnTo>
                    <a:pt x="415861" y="799795"/>
                  </a:lnTo>
                  <a:cubicBezTo>
                    <a:pt x="480885" y="799795"/>
                    <a:pt x="533978" y="791261"/>
                    <a:pt x="575138" y="774192"/>
                  </a:cubicBezTo>
                  <a:cubicBezTo>
                    <a:pt x="616299" y="757123"/>
                    <a:pt x="642404" y="732333"/>
                    <a:pt x="653453" y="699821"/>
                  </a:cubicBezTo>
                  <a:cubicBezTo>
                    <a:pt x="663664" y="669747"/>
                    <a:pt x="653786" y="646786"/>
                    <a:pt x="623821" y="630936"/>
                  </a:cubicBezTo>
                  <a:cubicBezTo>
                    <a:pt x="593855" y="615087"/>
                    <a:pt x="545954" y="607162"/>
                    <a:pt x="480117" y="607162"/>
                  </a:cubicBezTo>
                  <a:close/>
                  <a:moveTo>
                    <a:pt x="4747832" y="312115"/>
                  </a:moveTo>
                  <a:lnTo>
                    <a:pt x="4557026" y="593751"/>
                  </a:lnTo>
                  <a:lnTo>
                    <a:pt x="4754537" y="593751"/>
                  </a:lnTo>
                  <a:lnTo>
                    <a:pt x="4755146" y="312115"/>
                  </a:lnTo>
                  <a:close/>
                  <a:moveTo>
                    <a:pt x="492785" y="221895"/>
                  </a:moveTo>
                  <a:lnTo>
                    <a:pt x="431463" y="402336"/>
                  </a:lnTo>
                  <a:lnTo>
                    <a:pt x="537533" y="402336"/>
                  </a:lnTo>
                  <a:cubicBezTo>
                    <a:pt x="591991" y="402336"/>
                    <a:pt x="636613" y="394208"/>
                    <a:pt x="671398" y="377952"/>
                  </a:cubicBezTo>
                  <a:cubicBezTo>
                    <a:pt x="706183" y="361696"/>
                    <a:pt x="728681" y="338531"/>
                    <a:pt x="738892" y="308458"/>
                  </a:cubicBezTo>
                  <a:cubicBezTo>
                    <a:pt x="748290" y="280823"/>
                    <a:pt x="741118" y="259487"/>
                    <a:pt x="717375" y="244450"/>
                  </a:cubicBezTo>
                  <a:cubicBezTo>
                    <a:pt x="693633" y="229413"/>
                    <a:pt x="654532" y="221895"/>
                    <a:pt x="600075" y="221895"/>
                  </a:cubicBezTo>
                  <a:close/>
                  <a:moveTo>
                    <a:pt x="5784837" y="212141"/>
                  </a:moveTo>
                  <a:cubicBezTo>
                    <a:pt x="5715749" y="212141"/>
                    <a:pt x="5651973" y="238963"/>
                    <a:pt x="5593508" y="292608"/>
                  </a:cubicBezTo>
                  <a:cubicBezTo>
                    <a:pt x="5535044" y="346253"/>
                    <a:pt x="5490203" y="418999"/>
                    <a:pt x="5458986" y="510845"/>
                  </a:cubicBezTo>
                  <a:cubicBezTo>
                    <a:pt x="5427770" y="602691"/>
                    <a:pt x="5423163" y="675437"/>
                    <a:pt x="5445166" y="729082"/>
                  </a:cubicBezTo>
                  <a:cubicBezTo>
                    <a:pt x="5467169" y="782727"/>
                    <a:pt x="5512715" y="809549"/>
                    <a:pt x="5581802" y="809549"/>
                  </a:cubicBezTo>
                  <a:cubicBezTo>
                    <a:pt x="5650890" y="809549"/>
                    <a:pt x="5714666" y="782727"/>
                    <a:pt x="5773131" y="729082"/>
                  </a:cubicBezTo>
                  <a:cubicBezTo>
                    <a:pt x="5831595" y="675437"/>
                    <a:pt x="5876436" y="602691"/>
                    <a:pt x="5907652" y="510845"/>
                  </a:cubicBezTo>
                  <a:cubicBezTo>
                    <a:pt x="5938869" y="418999"/>
                    <a:pt x="5943476" y="346253"/>
                    <a:pt x="5921473" y="292608"/>
                  </a:cubicBezTo>
                  <a:cubicBezTo>
                    <a:pt x="5899471" y="238963"/>
                    <a:pt x="5853925" y="212141"/>
                    <a:pt x="5784837" y="212141"/>
                  </a:cubicBezTo>
                  <a:close/>
                  <a:moveTo>
                    <a:pt x="4735944" y="17069"/>
                  </a:moveTo>
                  <a:lnTo>
                    <a:pt x="4967592" y="17069"/>
                  </a:lnTo>
                  <a:lnTo>
                    <a:pt x="4995291" y="1004621"/>
                  </a:lnTo>
                  <a:lnTo>
                    <a:pt x="4755108" y="1004621"/>
                  </a:lnTo>
                  <a:lnTo>
                    <a:pt x="4755585" y="805891"/>
                  </a:lnTo>
                  <a:lnTo>
                    <a:pt x="4411770" y="805891"/>
                  </a:lnTo>
                  <a:lnTo>
                    <a:pt x="4277182" y="1004621"/>
                  </a:lnTo>
                  <a:lnTo>
                    <a:pt x="4036999" y="1004621"/>
                  </a:lnTo>
                  <a:close/>
                  <a:moveTo>
                    <a:pt x="3440773" y="17069"/>
                  </a:moveTo>
                  <a:lnTo>
                    <a:pt x="3667544" y="17069"/>
                  </a:lnTo>
                  <a:lnTo>
                    <a:pt x="3540747" y="390144"/>
                  </a:lnTo>
                  <a:lnTo>
                    <a:pt x="3928453" y="390144"/>
                  </a:lnTo>
                  <a:lnTo>
                    <a:pt x="4055249" y="17069"/>
                  </a:lnTo>
                  <a:lnTo>
                    <a:pt x="4282021" y="17069"/>
                  </a:lnTo>
                  <a:lnTo>
                    <a:pt x="3946398" y="1004621"/>
                  </a:lnTo>
                  <a:lnTo>
                    <a:pt x="3719627" y="1004621"/>
                  </a:lnTo>
                  <a:lnTo>
                    <a:pt x="3856367" y="602285"/>
                  </a:lnTo>
                  <a:lnTo>
                    <a:pt x="3468662" y="602285"/>
                  </a:lnTo>
                  <a:lnTo>
                    <a:pt x="3331921" y="1004621"/>
                  </a:lnTo>
                  <a:lnTo>
                    <a:pt x="3105149" y="1004621"/>
                  </a:lnTo>
                  <a:close/>
                  <a:moveTo>
                    <a:pt x="1631023" y="17069"/>
                  </a:moveTo>
                  <a:lnTo>
                    <a:pt x="1838287" y="17069"/>
                  </a:lnTo>
                  <a:lnTo>
                    <a:pt x="2017509" y="576682"/>
                  </a:lnTo>
                  <a:lnTo>
                    <a:pt x="2024824" y="576682"/>
                  </a:lnTo>
                  <a:lnTo>
                    <a:pt x="2215019" y="17069"/>
                  </a:lnTo>
                  <a:lnTo>
                    <a:pt x="2441791" y="17069"/>
                  </a:lnTo>
                  <a:lnTo>
                    <a:pt x="2106168" y="1004621"/>
                  </a:lnTo>
                  <a:lnTo>
                    <a:pt x="1911096" y="1004621"/>
                  </a:lnTo>
                  <a:lnTo>
                    <a:pt x="1719662" y="445008"/>
                  </a:lnTo>
                  <a:lnTo>
                    <a:pt x="1712347" y="445008"/>
                  </a:lnTo>
                  <a:lnTo>
                    <a:pt x="1522171" y="1004621"/>
                  </a:lnTo>
                  <a:lnTo>
                    <a:pt x="1295400" y="1004621"/>
                  </a:lnTo>
                  <a:close/>
                  <a:moveTo>
                    <a:pt x="1250023" y="17069"/>
                  </a:moveTo>
                  <a:lnTo>
                    <a:pt x="1476794" y="17069"/>
                  </a:lnTo>
                  <a:lnTo>
                    <a:pt x="1141171" y="1004621"/>
                  </a:lnTo>
                  <a:lnTo>
                    <a:pt x="914400" y="1004621"/>
                  </a:lnTo>
                  <a:close/>
                  <a:moveTo>
                    <a:pt x="335623" y="17069"/>
                  </a:moveTo>
                  <a:lnTo>
                    <a:pt x="696506" y="17069"/>
                  </a:lnTo>
                  <a:cubicBezTo>
                    <a:pt x="816800" y="17069"/>
                    <a:pt x="901728" y="39218"/>
                    <a:pt x="951290" y="83515"/>
                  </a:cubicBezTo>
                  <a:cubicBezTo>
                    <a:pt x="1000852" y="127813"/>
                    <a:pt x="1011682" y="191008"/>
                    <a:pt x="983780" y="273101"/>
                  </a:cubicBezTo>
                  <a:cubicBezTo>
                    <a:pt x="945108" y="386893"/>
                    <a:pt x="860501" y="461264"/>
                    <a:pt x="729958" y="496215"/>
                  </a:cubicBezTo>
                  <a:lnTo>
                    <a:pt x="727462" y="503530"/>
                  </a:lnTo>
                  <a:cubicBezTo>
                    <a:pt x="797845" y="514096"/>
                    <a:pt x="845512" y="538277"/>
                    <a:pt x="870461" y="576072"/>
                  </a:cubicBezTo>
                  <a:cubicBezTo>
                    <a:pt x="895410" y="613867"/>
                    <a:pt x="897248" y="664058"/>
                    <a:pt x="875976" y="726643"/>
                  </a:cubicBezTo>
                  <a:cubicBezTo>
                    <a:pt x="845598" y="816051"/>
                    <a:pt x="786901" y="884733"/>
                    <a:pt x="699887" y="932688"/>
                  </a:cubicBezTo>
                  <a:cubicBezTo>
                    <a:pt x="612873" y="980643"/>
                    <a:pt x="503936" y="1004621"/>
                    <a:pt x="373075" y="1004621"/>
                  </a:cubicBezTo>
                  <a:lnTo>
                    <a:pt x="0" y="1004621"/>
                  </a:lnTo>
                  <a:close/>
                  <a:moveTo>
                    <a:pt x="5856922" y="0"/>
                  </a:moveTo>
                  <a:cubicBezTo>
                    <a:pt x="5949582" y="0"/>
                    <a:pt x="6023210" y="20727"/>
                    <a:pt x="6077807" y="62179"/>
                  </a:cubicBezTo>
                  <a:cubicBezTo>
                    <a:pt x="6132404" y="103632"/>
                    <a:pt x="6165142" y="162763"/>
                    <a:pt x="6176019" y="239573"/>
                  </a:cubicBezTo>
                  <a:cubicBezTo>
                    <a:pt x="6186897" y="316383"/>
                    <a:pt x="6174657" y="406807"/>
                    <a:pt x="6139300" y="510845"/>
                  </a:cubicBezTo>
                  <a:cubicBezTo>
                    <a:pt x="6103944" y="614883"/>
                    <a:pt x="6054722" y="705307"/>
                    <a:pt x="5991634" y="782117"/>
                  </a:cubicBezTo>
                  <a:cubicBezTo>
                    <a:pt x="5928547" y="858927"/>
                    <a:pt x="5855617" y="918058"/>
                    <a:pt x="5772845" y="959511"/>
                  </a:cubicBezTo>
                  <a:cubicBezTo>
                    <a:pt x="5690073" y="1000963"/>
                    <a:pt x="5602357" y="1021690"/>
                    <a:pt x="5509698" y="1021690"/>
                  </a:cubicBezTo>
                  <a:cubicBezTo>
                    <a:pt x="5417038" y="1021690"/>
                    <a:pt x="5343413" y="1000963"/>
                    <a:pt x="5288822" y="959511"/>
                  </a:cubicBezTo>
                  <a:cubicBezTo>
                    <a:pt x="5234232" y="918058"/>
                    <a:pt x="5201498" y="858927"/>
                    <a:pt x="5190620" y="782117"/>
                  </a:cubicBezTo>
                  <a:cubicBezTo>
                    <a:pt x="5179742" y="705307"/>
                    <a:pt x="5191982" y="614883"/>
                    <a:pt x="5227339" y="510845"/>
                  </a:cubicBezTo>
                  <a:cubicBezTo>
                    <a:pt x="5262696" y="406807"/>
                    <a:pt x="5311918" y="316383"/>
                    <a:pt x="5375005" y="239573"/>
                  </a:cubicBezTo>
                  <a:cubicBezTo>
                    <a:pt x="5438092" y="162763"/>
                    <a:pt x="5511019" y="103632"/>
                    <a:pt x="5593785" y="62179"/>
                  </a:cubicBezTo>
                  <a:cubicBezTo>
                    <a:pt x="5676551" y="20727"/>
                    <a:pt x="5764263" y="0"/>
                    <a:pt x="5856922" y="0"/>
                  </a:cubicBezTo>
                  <a:close/>
                  <a:moveTo>
                    <a:pt x="2957055" y="0"/>
                  </a:moveTo>
                  <a:cubicBezTo>
                    <a:pt x="3130994" y="0"/>
                    <a:pt x="3228549" y="80061"/>
                    <a:pt x="3249720" y="240183"/>
                  </a:cubicBezTo>
                  <a:lnTo>
                    <a:pt x="3023577" y="331623"/>
                  </a:lnTo>
                  <a:cubicBezTo>
                    <a:pt x="3017634" y="286919"/>
                    <a:pt x="3003346" y="254813"/>
                    <a:pt x="2980715" y="235306"/>
                  </a:cubicBezTo>
                  <a:cubicBezTo>
                    <a:pt x="2958083" y="215799"/>
                    <a:pt x="2926042" y="206045"/>
                    <a:pt x="2884589" y="206045"/>
                  </a:cubicBezTo>
                  <a:cubicBezTo>
                    <a:pt x="2845574" y="206045"/>
                    <a:pt x="2810233" y="214376"/>
                    <a:pt x="2778566" y="231039"/>
                  </a:cubicBezTo>
                  <a:cubicBezTo>
                    <a:pt x="2746899" y="247701"/>
                    <a:pt x="2726918" y="268224"/>
                    <a:pt x="2718625" y="292608"/>
                  </a:cubicBezTo>
                  <a:cubicBezTo>
                    <a:pt x="2711996" y="312115"/>
                    <a:pt x="2711621" y="328168"/>
                    <a:pt x="2717501" y="340767"/>
                  </a:cubicBezTo>
                  <a:cubicBezTo>
                    <a:pt x="2723381" y="353365"/>
                    <a:pt x="2736919" y="364947"/>
                    <a:pt x="2758116" y="375514"/>
                  </a:cubicBezTo>
                  <a:cubicBezTo>
                    <a:pt x="2779312" y="386080"/>
                    <a:pt x="2812764" y="398272"/>
                    <a:pt x="2858471" y="412090"/>
                  </a:cubicBezTo>
                  <a:cubicBezTo>
                    <a:pt x="2916878" y="429159"/>
                    <a:pt x="2964850" y="447040"/>
                    <a:pt x="3002384" y="465735"/>
                  </a:cubicBezTo>
                  <a:cubicBezTo>
                    <a:pt x="3039919" y="484429"/>
                    <a:pt x="3068583" y="513690"/>
                    <a:pt x="3088376" y="553517"/>
                  </a:cubicBezTo>
                  <a:cubicBezTo>
                    <a:pt x="3108169" y="593344"/>
                    <a:pt x="3106737" y="646583"/>
                    <a:pt x="3084080" y="713232"/>
                  </a:cubicBezTo>
                  <a:cubicBezTo>
                    <a:pt x="3063087" y="775005"/>
                    <a:pt x="3028394" y="829259"/>
                    <a:pt x="2980001" y="875995"/>
                  </a:cubicBezTo>
                  <a:cubicBezTo>
                    <a:pt x="2931607" y="922731"/>
                    <a:pt x="2874070" y="958698"/>
                    <a:pt x="2807389" y="983895"/>
                  </a:cubicBezTo>
                  <a:cubicBezTo>
                    <a:pt x="2740707" y="1009091"/>
                    <a:pt x="2669977" y="1021690"/>
                    <a:pt x="2595200" y="1021690"/>
                  </a:cubicBezTo>
                  <a:cubicBezTo>
                    <a:pt x="2503354" y="1021690"/>
                    <a:pt x="2431233" y="998931"/>
                    <a:pt x="2378840" y="953415"/>
                  </a:cubicBezTo>
                  <a:cubicBezTo>
                    <a:pt x="2326446" y="907898"/>
                    <a:pt x="2296699" y="847751"/>
                    <a:pt x="2289600" y="772973"/>
                  </a:cubicBezTo>
                  <a:lnTo>
                    <a:pt x="2516962" y="681533"/>
                  </a:lnTo>
                  <a:cubicBezTo>
                    <a:pt x="2518295" y="725424"/>
                    <a:pt x="2532367" y="758749"/>
                    <a:pt x="2559177" y="781507"/>
                  </a:cubicBezTo>
                  <a:cubicBezTo>
                    <a:pt x="2585986" y="804266"/>
                    <a:pt x="2621743" y="815645"/>
                    <a:pt x="2666447" y="815645"/>
                  </a:cubicBezTo>
                  <a:cubicBezTo>
                    <a:pt x="2712777" y="815645"/>
                    <a:pt x="2752388" y="807314"/>
                    <a:pt x="2785281" y="790651"/>
                  </a:cubicBezTo>
                  <a:cubicBezTo>
                    <a:pt x="2818174" y="773989"/>
                    <a:pt x="2839180" y="752247"/>
                    <a:pt x="2848298" y="725424"/>
                  </a:cubicBezTo>
                  <a:cubicBezTo>
                    <a:pt x="2854648" y="706730"/>
                    <a:pt x="2855020" y="691287"/>
                    <a:pt x="2849413" y="679095"/>
                  </a:cubicBezTo>
                  <a:cubicBezTo>
                    <a:pt x="2843806" y="666903"/>
                    <a:pt x="2830268" y="655320"/>
                    <a:pt x="2808798" y="644347"/>
                  </a:cubicBezTo>
                  <a:cubicBezTo>
                    <a:pt x="2787329" y="633375"/>
                    <a:pt x="2754153" y="620979"/>
                    <a:pt x="2709272" y="607162"/>
                  </a:cubicBezTo>
                  <a:cubicBezTo>
                    <a:pt x="2649785" y="588467"/>
                    <a:pt x="2601474" y="569773"/>
                    <a:pt x="2564339" y="551079"/>
                  </a:cubicBezTo>
                  <a:cubicBezTo>
                    <a:pt x="2527205" y="532384"/>
                    <a:pt x="2498813" y="502920"/>
                    <a:pt x="2479166" y="462687"/>
                  </a:cubicBezTo>
                  <a:cubicBezTo>
                    <a:pt x="2459520" y="422453"/>
                    <a:pt x="2460879" y="369418"/>
                    <a:pt x="2483244" y="303581"/>
                  </a:cubicBezTo>
                  <a:cubicBezTo>
                    <a:pt x="2503132" y="245059"/>
                    <a:pt x="2537339" y="192837"/>
                    <a:pt x="2585865" y="146914"/>
                  </a:cubicBezTo>
                  <a:cubicBezTo>
                    <a:pt x="2634392" y="100991"/>
                    <a:pt x="2691320" y="65024"/>
                    <a:pt x="2756649" y="39015"/>
                  </a:cubicBezTo>
                  <a:cubicBezTo>
                    <a:pt x="2821978" y="13005"/>
                    <a:pt x="2888780" y="0"/>
                    <a:pt x="295705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6600" i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665" name="文本框 664">
            <a:extLst>
              <a:ext uri="{FF2B5EF4-FFF2-40B4-BE49-F238E27FC236}">
                <a16:creationId xmlns:a16="http://schemas.microsoft.com/office/drawing/2014/main" id="{8F416A7A-DCF8-42A1-0378-1CC433D33F5C}"/>
              </a:ext>
            </a:extLst>
          </p:cNvPr>
          <p:cNvSpPr txBox="1"/>
          <p:nvPr/>
        </p:nvSpPr>
        <p:spPr>
          <a:xfrm>
            <a:off x="594119" y="6281349"/>
            <a:ext cx="6771084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dirty="0">
                <a:solidFill>
                  <a:schemeClr val="accent1"/>
                </a:solidFill>
                <a:latin typeface="+mn-ea"/>
              </a:rPr>
              <a:t>宝藏彬少首席设计师 </a:t>
            </a:r>
            <a:r>
              <a:rPr lang="en-US" altLang="zh-CN" dirty="0">
                <a:solidFill>
                  <a:schemeClr val="accent1"/>
                </a:solidFill>
                <a:latin typeface="+mn-ea"/>
              </a:rPr>
              <a:t>| </a:t>
            </a:r>
            <a:r>
              <a:rPr lang="zh-CN" altLang="en-US" dirty="0">
                <a:solidFill>
                  <a:schemeClr val="accent1"/>
                </a:solidFill>
                <a:latin typeface="+mn-ea"/>
              </a:rPr>
              <a:t>彬少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C78A307F-98D3-4383-4014-BCB2CD231521}"/>
              </a:ext>
            </a:extLst>
          </p:cNvPr>
          <p:cNvSpPr/>
          <p:nvPr/>
        </p:nvSpPr>
        <p:spPr>
          <a:xfrm>
            <a:off x="0" y="0"/>
            <a:ext cx="12192000" cy="334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84B989A1-8AEC-A934-4A06-EFE298A58D49}"/>
              </a:ext>
            </a:extLst>
          </p:cNvPr>
          <p:cNvSpPr/>
          <p:nvPr/>
        </p:nvSpPr>
        <p:spPr>
          <a:xfrm>
            <a:off x="268020" y="113332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EE13081F-9BFD-5C3C-BBF7-701F07FF52F0}"/>
              </a:ext>
            </a:extLst>
          </p:cNvPr>
          <p:cNvSpPr/>
          <p:nvPr/>
        </p:nvSpPr>
        <p:spPr>
          <a:xfrm>
            <a:off x="456030" y="113332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075270D0-8FDD-C032-8E9B-2916B117314D}"/>
              </a:ext>
            </a:extLst>
          </p:cNvPr>
          <p:cNvSpPr/>
          <p:nvPr/>
        </p:nvSpPr>
        <p:spPr>
          <a:xfrm>
            <a:off x="644040" y="113332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E51183F8-FAFB-E163-F6DC-40711A1B11BD}"/>
              </a:ext>
            </a:extLst>
          </p:cNvPr>
          <p:cNvGrpSpPr/>
          <p:nvPr/>
        </p:nvGrpSpPr>
        <p:grpSpPr>
          <a:xfrm>
            <a:off x="11743980" y="85054"/>
            <a:ext cx="180000" cy="164557"/>
            <a:chOff x="11743980" y="92775"/>
            <a:chExt cx="180000" cy="164557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8624736-172F-644F-3921-02B2CEABC0F2}"/>
                </a:ext>
              </a:extLst>
            </p:cNvPr>
            <p:cNvSpPr/>
            <p:nvPr/>
          </p:nvSpPr>
          <p:spPr>
            <a:xfrm>
              <a:off x="11743980" y="92775"/>
              <a:ext cx="180000" cy="36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5D09B6FD-D303-8B7E-553A-9CC387EED7D4}"/>
                </a:ext>
              </a:extLst>
            </p:cNvPr>
            <p:cNvSpPr/>
            <p:nvPr/>
          </p:nvSpPr>
          <p:spPr>
            <a:xfrm>
              <a:off x="11743980" y="157054"/>
              <a:ext cx="180000" cy="36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8E5DE636-BACA-D1B8-F688-63140FBEBEA3}"/>
                </a:ext>
              </a:extLst>
            </p:cNvPr>
            <p:cNvSpPr/>
            <p:nvPr/>
          </p:nvSpPr>
          <p:spPr>
            <a:xfrm>
              <a:off x="11743980" y="221332"/>
              <a:ext cx="180000" cy="36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55AFBF35-AD23-4C2C-ABAA-3E3F1209F2E4}"/>
              </a:ext>
            </a:extLst>
          </p:cNvPr>
          <p:cNvGrpSpPr/>
          <p:nvPr/>
        </p:nvGrpSpPr>
        <p:grpSpPr>
          <a:xfrm>
            <a:off x="11391900" y="6324600"/>
            <a:ext cx="190500" cy="190500"/>
            <a:chOff x="10896600" y="5829299"/>
            <a:chExt cx="685800" cy="685801"/>
          </a:xfrm>
          <a:solidFill>
            <a:schemeClr val="accent1"/>
          </a:solidFill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09FBCA90-A7AC-5F96-243A-A1A77AE37CE7}"/>
                </a:ext>
              </a:extLst>
            </p:cNvPr>
            <p:cNvSpPr/>
            <p:nvPr/>
          </p:nvSpPr>
          <p:spPr>
            <a:xfrm rot="16200000">
              <a:off x="10896600" y="5829300"/>
              <a:ext cx="685800" cy="685800"/>
            </a:xfrm>
            <a:custGeom>
              <a:avLst/>
              <a:gdLst>
                <a:gd name="connsiteX0" fmla="*/ 685800 w 685800"/>
                <a:gd name="connsiteY0" fmla="*/ 406400 h 685800"/>
                <a:gd name="connsiteX1" fmla="*/ 685800 w 685800"/>
                <a:gd name="connsiteY1" fmla="*/ 685800 h 685800"/>
                <a:gd name="connsiteX2" fmla="*/ 279400 w 685800"/>
                <a:gd name="connsiteY2" fmla="*/ 685800 h 685800"/>
                <a:gd name="connsiteX3" fmla="*/ 0 w 685800"/>
                <a:gd name="connsiteY3" fmla="*/ 685800 h 685800"/>
                <a:gd name="connsiteX4" fmla="*/ 0 w 685800"/>
                <a:gd name="connsiteY4" fmla="*/ 406400 h 685800"/>
                <a:gd name="connsiteX5" fmla="*/ 0 w 685800"/>
                <a:gd name="connsiteY5" fmla="*/ 0 h 685800"/>
                <a:gd name="connsiteX6" fmla="*/ 279400 w 685800"/>
                <a:gd name="connsiteY6" fmla="*/ 0 h 685800"/>
                <a:gd name="connsiteX7" fmla="*/ 279400 w 685800"/>
                <a:gd name="connsiteY7" fmla="*/ 406400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85800" h="685800">
                  <a:moveTo>
                    <a:pt x="685800" y="406400"/>
                  </a:moveTo>
                  <a:lnTo>
                    <a:pt x="685800" y="685800"/>
                  </a:lnTo>
                  <a:lnTo>
                    <a:pt x="279400" y="685800"/>
                  </a:lnTo>
                  <a:lnTo>
                    <a:pt x="0" y="685800"/>
                  </a:lnTo>
                  <a:lnTo>
                    <a:pt x="0" y="406400"/>
                  </a:lnTo>
                  <a:lnTo>
                    <a:pt x="0" y="0"/>
                  </a:lnTo>
                  <a:lnTo>
                    <a:pt x="279400" y="0"/>
                  </a:lnTo>
                  <a:lnTo>
                    <a:pt x="279400" y="40640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3E20355F-5C8D-EE1A-3162-D0FB0C55514D}"/>
                </a:ext>
              </a:extLst>
            </p:cNvPr>
            <p:cNvSpPr/>
            <p:nvPr/>
          </p:nvSpPr>
          <p:spPr>
            <a:xfrm rot="16200000">
              <a:off x="10896600" y="5829299"/>
              <a:ext cx="279400" cy="279400"/>
            </a:xfrm>
            <a:custGeom>
              <a:avLst/>
              <a:gdLst>
                <a:gd name="connsiteX0" fmla="*/ 279400 w 279400"/>
                <a:gd name="connsiteY0" fmla="*/ 0 h 279400"/>
                <a:gd name="connsiteX1" fmla="*/ 279400 w 279400"/>
                <a:gd name="connsiteY1" fmla="*/ 279400 h 279400"/>
                <a:gd name="connsiteX2" fmla="*/ 0 w 279400"/>
                <a:gd name="connsiteY2" fmla="*/ 279400 h 279400"/>
                <a:gd name="connsiteX3" fmla="*/ 0 w 279400"/>
                <a:gd name="connsiteY3" fmla="*/ 0 h 27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9400" h="279400">
                  <a:moveTo>
                    <a:pt x="279400" y="0"/>
                  </a:moveTo>
                  <a:lnTo>
                    <a:pt x="279400" y="279400"/>
                  </a:lnTo>
                  <a:lnTo>
                    <a:pt x="0" y="27940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id="{933C2F62-3509-146F-2507-227C7F8A589A}"/>
              </a:ext>
            </a:extLst>
          </p:cNvPr>
          <p:cNvSpPr txBox="1"/>
          <p:nvPr/>
        </p:nvSpPr>
        <p:spPr>
          <a:xfrm>
            <a:off x="4841796" y="447997"/>
            <a:ext cx="6771084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altLang="zh-CN" dirty="0">
                <a:solidFill>
                  <a:schemeClr val="accent1"/>
                </a:solidFill>
                <a:latin typeface="+mn-ea"/>
              </a:rPr>
              <a:t>20XX-XX-XX</a:t>
            </a:r>
            <a:endParaRPr lang="zh-CN" altLang="en-US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E11F8E31-9110-F464-0469-8FDDBC912898}"/>
              </a:ext>
            </a:extLst>
          </p:cNvPr>
          <p:cNvSpPr txBox="1"/>
          <p:nvPr/>
        </p:nvSpPr>
        <p:spPr>
          <a:xfrm>
            <a:off x="2781791" y="838328"/>
            <a:ext cx="6628418" cy="13542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zh-CN" sz="8800" dirty="0">
                <a:gradFill flip="none" rotWithShape="1">
                  <a:gsLst>
                    <a:gs pos="59000">
                      <a:schemeClr val="accent1"/>
                    </a:gs>
                    <a:gs pos="100000">
                      <a:schemeClr val="accent1">
                        <a:lumMod val="25000"/>
                        <a:lumOff val="75000"/>
                      </a:schemeClr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CONTENTS</a:t>
            </a:r>
            <a:endParaRPr lang="zh-CN" altLang="en-US" sz="8800" dirty="0">
              <a:gradFill flip="none" rotWithShape="1">
                <a:gsLst>
                  <a:gs pos="59000">
                    <a:schemeClr val="accent1"/>
                  </a:gs>
                  <a:gs pos="100000">
                    <a:schemeClr val="accent1">
                      <a:lumMod val="25000"/>
                      <a:lumOff val="75000"/>
                    </a:schemeClr>
                  </a:gs>
                </a:gsLst>
                <a:lin ang="2700000" scaled="1"/>
                <a:tileRect/>
              </a:gradFill>
              <a:latin typeface="+mj-ea"/>
              <a:ea typeface="+mj-ea"/>
            </a:endParaRPr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05DFAE50-2765-A69E-4E82-5DB3C5C23C61}"/>
              </a:ext>
            </a:extLst>
          </p:cNvPr>
          <p:cNvGrpSpPr/>
          <p:nvPr/>
        </p:nvGrpSpPr>
        <p:grpSpPr>
          <a:xfrm>
            <a:off x="1082394" y="2322077"/>
            <a:ext cx="4856008" cy="1288224"/>
            <a:chOff x="609600" y="2305877"/>
            <a:chExt cx="4856008" cy="1288224"/>
          </a:xfrm>
        </p:grpSpPr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id="{8FFE4A12-8013-951C-AA6F-401CF8F7C349}"/>
                </a:ext>
              </a:extLst>
            </p:cNvPr>
            <p:cNvSpPr/>
            <p:nvPr/>
          </p:nvSpPr>
          <p:spPr>
            <a:xfrm>
              <a:off x="609600" y="2305877"/>
              <a:ext cx="4856008" cy="1288224"/>
            </a:xfrm>
            <a:prstGeom prst="roundRect">
              <a:avLst>
                <a:gd name="adj" fmla="val 10583"/>
              </a:avLst>
            </a:prstGeom>
            <a:solidFill>
              <a:schemeClr val="accent1">
                <a:alpha val="7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B14B01BD-491D-4BCC-9F25-3A10EC3377A4}"/>
                </a:ext>
              </a:extLst>
            </p:cNvPr>
            <p:cNvSpPr txBox="1"/>
            <p:nvPr/>
          </p:nvSpPr>
          <p:spPr>
            <a:xfrm>
              <a:off x="609601" y="2696208"/>
              <a:ext cx="485600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gradFill flip="none" rotWithShape="1">
                    <a:gsLst>
                      <a:gs pos="50000">
                        <a:schemeClr val="accent1"/>
                      </a:gs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  <a:gs pos="100000">
                        <a:schemeClr val="accent1"/>
                      </a:gs>
                    </a:gsLst>
                    <a:lin ang="2700000" scaled="1"/>
                    <a:tileRect/>
                  </a:gradFill>
                  <a:latin typeface="+mj-lt"/>
                  <a:ea typeface="+mj-ea"/>
                </a:defRPr>
              </a:lvl1pPr>
            </a:lstStyle>
            <a:p>
              <a:pPr algn="ctr"/>
              <a:r>
                <a:rPr lang="zh-CN" altLang="en-US" sz="3200" dirty="0">
                  <a:gradFill flip="none" rotWithShape="1">
                    <a:gsLst>
                      <a:gs pos="59000">
                        <a:schemeClr val="accent1"/>
                      </a:gs>
                      <a:gs pos="100000">
                        <a:schemeClr val="accent1">
                          <a:lumMod val="25000"/>
                          <a:lumOff val="75000"/>
                        </a:schemeClr>
                      </a:gs>
                    </a:gsLst>
                    <a:lin ang="2700000" scaled="1"/>
                    <a:tileRect/>
                  </a:gradFill>
                  <a:latin typeface="+mj-ea"/>
                </a:rPr>
                <a:t>在此输入目录标题一</a:t>
              </a:r>
            </a:p>
          </p:txBody>
        </p:sp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id="{D1C178B6-23ED-0001-BA43-CD60BF3949C2}"/>
                </a:ext>
              </a:extLst>
            </p:cNvPr>
            <p:cNvGrpSpPr/>
            <p:nvPr/>
          </p:nvGrpSpPr>
          <p:grpSpPr>
            <a:xfrm>
              <a:off x="772775" y="2825789"/>
              <a:ext cx="248400" cy="248400"/>
              <a:chOff x="-2139900" y="2642208"/>
              <a:chExt cx="248400" cy="248400"/>
            </a:xfrm>
          </p:grpSpPr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id="{9C2F74A9-B2B0-CA5D-9AF0-2AEB0F7B1E99}"/>
                  </a:ext>
                </a:extLst>
              </p:cNvPr>
              <p:cNvSpPr/>
              <p:nvPr/>
            </p:nvSpPr>
            <p:spPr>
              <a:xfrm>
                <a:off x="-2139900" y="2642208"/>
                <a:ext cx="108000" cy="108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6600" i="1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50" name="椭圆 49">
                <a:extLst>
                  <a:ext uri="{FF2B5EF4-FFF2-40B4-BE49-F238E27FC236}">
                    <a16:creationId xmlns:a16="http://schemas.microsoft.com/office/drawing/2014/main" id="{0F6F235D-BE55-DFEE-4C2B-7A6164BB40CA}"/>
                  </a:ext>
                </a:extLst>
              </p:cNvPr>
              <p:cNvSpPr/>
              <p:nvPr/>
            </p:nvSpPr>
            <p:spPr>
              <a:xfrm>
                <a:off x="-1999500" y="2642208"/>
                <a:ext cx="108000" cy="108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椭圆 50">
                <a:extLst>
                  <a:ext uri="{FF2B5EF4-FFF2-40B4-BE49-F238E27FC236}">
                    <a16:creationId xmlns:a16="http://schemas.microsoft.com/office/drawing/2014/main" id="{119B4D99-0B3E-DD38-15FC-EF39DEE9241A}"/>
                  </a:ext>
                </a:extLst>
              </p:cNvPr>
              <p:cNvSpPr/>
              <p:nvPr/>
            </p:nvSpPr>
            <p:spPr>
              <a:xfrm>
                <a:off x="-2139900" y="2782608"/>
                <a:ext cx="108000" cy="108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椭圆 51">
                <a:extLst>
                  <a:ext uri="{FF2B5EF4-FFF2-40B4-BE49-F238E27FC236}">
                    <a16:creationId xmlns:a16="http://schemas.microsoft.com/office/drawing/2014/main" id="{7D40B58C-1C57-168D-FFAD-C2B9FB32D666}"/>
                  </a:ext>
                </a:extLst>
              </p:cNvPr>
              <p:cNvSpPr/>
              <p:nvPr/>
            </p:nvSpPr>
            <p:spPr>
              <a:xfrm>
                <a:off x="-1999500" y="2782608"/>
                <a:ext cx="108000" cy="108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588B701B-5D5D-10B7-A88F-DC59F1EC7216}"/>
              </a:ext>
            </a:extLst>
          </p:cNvPr>
          <p:cNvGrpSpPr/>
          <p:nvPr/>
        </p:nvGrpSpPr>
        <p:grpSpPr>
          <a:xfrm>
            <a:off x="6253598" y="2322077"/>
            <a:ext cx="4856008" cy="1288224"/>
            <a:chOff x="609600" y="2305877"/>
            <a:chExt cx="4856008" cy="1288224"/>
          </a:xfrm>
        </p:grpSpPr>
        <p:sp>
          <p:nvSpPr>
            <p:cNvPr id="56" name="矩形: 圆角 55">
              <a:extLst>
                <a:ext uri="{FF2B5EF4-FFF2-40B4-BE49-F238E27FC236}">
                  <a16:creationId xmlns:a16="http://schemas.microsoft.com/office/drawing/2014/main" id="{AEDAC88C-76E4-7DBB-5D22-234167821E90}"/>
                </a:ext>
              </a:extLst>
            </p:cNvPr>
            <p:cNvSpPr/>
            <p:nvPr/>
          </p:nvSpPr>
          <p:spPr>
            <a:xfrm>
              <a:off x="609600" y="2305877"/>
              <a:ext cx="4856008" cy="1288224"/>
            </a:xfrm>
            <a:prstGeom prst="roundRect">
              <a:avLst>
                <a:gd name="adj" fmla="val 10583"/>
              </a:avLst>
            </a:prstGeom>
            <a:solidFill>
              <a:schemeClr val="accent1">
                <a:alpha val="7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F4D2DD6C-3976-C8FA-6CBD-06F9CE95B44C}"/>
                </a:ext>
              </a:extLst>
            </p:cNvPr>
            <p:cNvSpPr txBox="1"/>
            <p:nvPr/>
          </p:nvSpPr>
          <p:spPr>
            <a:xfrm>
              <a:off x="609601" y="2696208"/>
              <a:ext cx="485600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gradFill flip="none" rotWithShape="1">
                    <a:gsLst>
                      <a:gs pos="50000">
                        <a:schemeClr val="accent1"/>
                      </a:gs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  <a:gs pos="100000">
                        <a:schemeClr val="accent1"/>
                      </a:gs>
                    </a:gsLst>
                    <a:lin ang="2700000" scaled="1"/>
                    <a:tileRect/>
                  </a:gradFill>
                  <a:latin typeface="+mj-lt"/>
                  <a:ea typeface="+mj-ea"/>
                </a:defRPr>
              </a:lvl1pPr>
            </a:lstStyle>
            <a:p>
              <a:pPr algn="ctr"/>
              <a:r>
                <a:rPr lang="zh-CN" altLang="en-US" sz="3200" dirty="0">
                  <a:gradFill flip="none" rotWithShape="1">
                    <a:gsLst>
                      <a:gs pos="59000">
                        <a:schemeClr val="accent1"/>
                      </a:gs>
                      <a:gs pos="100000">
                        <a:schemeClr val="accent1">
                          <a:lumMod val="25000"/>
                          <a:lumOff val="75000"/>
                        </a:schemeClr>
                      </a:gs>
                    </a:gsLst>
                    <a:lin ang="2700000" scaled="1"/>
                    <a:tileRect/>
                  </a:gradFill>
                  <a:latin typeface="+mj-ea"/>
                </a:rPr>
                <a:t>在此输入目录标题二</a:t>
              </a:r>
            </a:p>
          </p:txBody>
        </p:sp>
        <p:grpSp>
          <p:nvGrpSpPr>
            <p:cNvPr id="58" name="组合 57">
              <a:extLst>
                <a:ext uri="{FF2B5EF4-FFF2-40B4-BE49-F238E27FC236}">
                  <a16:creationId xmlns:a16="http://schemas.microsoft.com/office/drawing/2014/main" id="{5849672D-3A13-2D41-7072-466085FFDD60}"/>
                </a:ext>
              </a:extLst>
            </p:cNvPr>
            <p:cNvGrpSpPr/>
            <p:nvPr/>
          </p:nvGrpSpPr>
          <p:grpSpPr>
            <a:xfrm>
              <a:off x="772775" y="2825789"/>
              <a:ext cx="248400" cy="248400"/>
              <a:chOff x="-2139900" y="2642208"/>
              <a:chExt cx="248400" cy="248400"/>
            </a:xfrm>
          </p:grpSpPr>
          <p:sp>
            <p:nvSpPr>
              <p:cNvPr id="59" name="椭圆 58">
                <a:extLst>
                  <a:ext uri="{FF2B5EF4-FFF2-40B4-BE49-F238E27FC236}">
                    <a16:creationId xmlns:a16="http://schemas.microsoft.com/office/drawing/2014/main" id="{C8D7D1C9-BB6C-7986-B3F8-A6EE0A2D449A}"/>
                  </a:ext>
                </a:extLst>
              </p:cNvPr>
              <p:cNvSpPr/>
              <p:nvPr/>
            </p:nvSpPr>
            <p:spPr>
              <a:xfrm>
                <a:off x="-2139900" y="2642208"/>
                <a:ext cx="108000" cy="108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6600" i="1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60" name="椭圆 59">
                <a:extLst>
                  <a:ext uri="{FF2B5EF4-FFF2-40B4-BE49-F238E27FC236}">
                    <a16:creationId xmlns:a16="http://schemas.microsoft.com/office/drawing/2014/main" id="{C9E9678A-4B87-4D78-0FD8-AB29172889D1}"/>
                  </a:ext>
                </a:extLst>
              </p:cNvPr>
              <p:cNvSpPr/>
              <p:nvPr/>
            </p:nvSpPr>
            <p:spPr>
              <a:xfrm>
                <a:off x="-1999500" y="2642208"/>
                <a:ext cx="108000" cy="108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6600" i="1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61" name="椭圆 60">
                <a:extLst>
                  <a:ext uri="{FF2B5EF4-FFF2-40B4-BE49-F238E27FC236}">
                    <a16:creationId xmlns:a16="http://schemas.microsoft.com/office/drawing/2014/main" id="{337228E6-163F-86C5-33D3-91BF5CF3AD8B}"/>
                  </a:ext>
                </a:extLst>
              </p:cNvPr>
              <p:cNvSpPr/>
              <p:nvPr/>
            </p:nvSpPr>
            <p:spPr>
              <a:xfrm>
                <a:off x="-2139900" y="2782608"/>
                <a:ext cx="108000" cy="108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椭圆 63">
                <a:extLst>
                  <a:ext uri="{FF2B5EF4-FFF2-40B4-BE49-F238E27FC236}">
                    <a16:creationId xmlns:a16="http://schemas.microsoft.com/office/drawing/2014/main" id="{1C7499D6-6B54-76A9-1770-50413C858F33}"/>
                  </a:ext>
                </a:extLst>
              </p:cNvPr>
              <p:cNvSpPr/>
              <p:nvPr/>
            </p:nvSpPr>
            <p:spPr>
              <a:xfrm>
                <a:off x="-1999500" y="2782608"/>
                <a:ext cx="108000" cy="108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5E21911D-EC6E-BE30-B85C-F05CA7FA4990}"/>
              </a:ext>
            </a:extLst>
          </p:cNvPr>
          <p:cNvGrpSpPr/>
          <p:nvPr/>
        </p:nvGrpSpPr>
        <p:grpSpPr>
          <a:xfrm>
            <a:off x="1082394" y="3888487"/>
            <a:ext cx="4856008" cy="1288224"/>
            <a:chOff x="609600" y="2305877"/>
            <a:chExt cx="4856008" cy="1288224"/>
          </a:xfrm>
        </p:grpSpPr>
        <p:sp>
          <p:nvSpPr>
            <p:cNvPr id="67" name="矩形: 圆角 66">
              <a:extLst>
                <a:ext uri="{FF2B5EF4-FFF2-40B4-BE49-F238E27FC236}">
                  <a16:creationId xmlns:a16="http://schemas.microsoft.com/office/drawing/2014/main" id="{3FC7BC28-8AE4-562F-F300-2A33B36592E4}"/>
                </a:ext>
              </a:extLst>
            </p:cNvPr>
            <p:cNvSpPr/>
            <p:nvPr/>
          </p:nvSpPr>
          <p:spPr>
            <a:xfrm>
              <a:off x="609600" y="2305877"/>
              <a:ext cx="4856008" cy="1288224"/>
            </a:xfrm>
            <a:prstGeom prst="roundRect">
              <a:avLst>
                <a:gd name="adj" fmla="val 10583"/>
              </a:avLst>
            </a:prstGeom>
            <a:solidFill>
              <a:schemeClr val="accent1">
                <a:alpha val="7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5112CDC4-839E-57AD-246E-3BE447375035}"/>
                </a:ext>
              </a:extLst>
            </p:cNvPr>
            <p:cNvSpPr txBox="1"/>
            <p:nvPr/>
          </p:nvSpPr>
          <p:spPr>
            <a:xfrm>
              <a:off x="609601" y="2696208"/>
              <a:ext cx="485600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gradFill flip="none" rotWithShape="1">
                    <a:gsLst>
                      <a:gs pos="50000">
                        <a:schemeClr val="accent1"/>
                      </a:gs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  <a:gs pos="100000">
                        <a:schemeClr val="accent1"/>
                      </a:gs>
                    </a:gsLst>
                    <a:lin ang="2700000" scaled="1"/>
                    <a:tileRect/>
                  </a:gradFill>
                  <a:latin typeface="+mj-lt"/>
                  <a:ea typeface="+mj-ea"/>
                </a:defRPr>
              </a:lvl1pPr>
            </a:lstStyle>
            <a:p>
              <a:pPr algn="ctr"/>
              <a:r>
                <a:rPr lang="zh-CN" altLang="en-US" sz="3200" dirty="0">
                  <a:gradFill flip="none" rotWithShape="1">
                    <a:gsLst>
                      <a:gs pos="59000">
                        <a:schemeClr val="accent1"/>
                      </a:gs>
                      <a:gs pos="100000">
                        <a:schemeClr val="accent1">
                          <a:lumMod val="25000"/>
                          <a:lumOff val="75000"/>
                        </a:schemeClr>
                      </a:gs>
                    </a:gsLst>
                    <a:lin ang="2700000" scaled="1"/>
                    <a:tileRect/>
                  </a:gradFill>
                  <a:latin typeface="+mj-ea"/>
                </a:rPr>
                <a:t>在此输入目录标题三</a:t>
              </a:r>
            </a:p>
          </p:txBody>
        </p:sp>
        <p:grpSp>
          <p:nvGrpSpPr>
            <p:cNvPr id="69" name="组合 68">
              <a:extLst>
                <a:ext uri="{FF2B5EF4-FFF2-40B4-BE49-F238E27FC236}">
                  <a16:creationId xmlns:a16="http://schemas.microsoft.com/office/drawing/2014/main" id="{1057334A-5547-5EE2-3DE4-4718DE953505}"/>
                </a:ext>
              </a:extLst>
            </p:cNvPr>
            <p:cNvGrpSpPr/>
            <p:nvPr/>
          </p:nvGrpSpPr>
          <p:grpSpPr>
            <a:xfrm>
              <a:off x="772775" y="2825789"/>
              <a:ext cx="248400" cy="248400"/>
              <a:chOff x="-2139900" y="2642208"/>
              <a:chExt cx="248400" cy="248400"/>
            </a:xfrm>
          </p:grpSpPr>
          <p:sp>
            <p:nvSpPr>
              <p:cNvPr id="70" name="椭圆 69">
                <a:extLst>
                  <a:ext uri="{FF2B5EF4-FFF2-40B4-BE49-F238E27FC236}">
                    <a16:creationId xmlns:a16="http://schemas.microsoft.com/office/drawing/2014/main" id="{E42D3756-50C0-56C1-A6BC-45258659517D}"/>
                  </a:ext>
                </a:extLst>
              </p:cNvPr>
              <p:cNvSpPr/>
              <p:nvPr/>
            </p:nvSpPr>
            <p:spPr>
              <a:xfrm>
                <a:off x="-2139900" y="2642208"/>
                <a:ext cx="108000" cy="108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6600" i="1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71" name="椭圆 70">
                <a:extLst>
                  <a:ext uri="{FF2B5EF4-FFF2-40B4-BE49-F238E27FC236}">
                    <a16:creationId xmlns:a16="http://schemas.microsoft.com/office/drawing/2014/main" id="{53D8DFCF-5E7D-CFE1-9180-41239A8BEFC0}"/>
                  </a:ext>
                </a:extLst>
              </p:cNvPr>
              <p:cNvSpPr/>
              <p:nvPr/>
            </p:nvSpPr>
            <p:spPr>
              <a:xfrm>
                <a:off x="-1999500" y="2642208"/>
                <a:ext cx="108000" cy="108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6600" i="1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72" name="椭圆 71">
                <a:extLst>
                  <a:ext uri="{FF2B5EF4-FFF2-40B4-BE49-F238E27FC236}">
                    <a16:creationId xmlns:a16="http://schemas.microsoft.com/office/drawing/2014/main" id="{B2D0A2EF-E267-3356-68F6-B9F31843DC53}"/>
                  </a:ext>
                </a:extLst>
              </p:cNvPr>
              <p:cNvSpPr/>
              <p:nvPr/>
            </p:nvSpPr>
            <p:spPr>
              <a:xfrm>
                <a:off x="-2139900" y="2782608"/>
                <a:ext cx="108000" cy="108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6600" i="1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73" name="椭圆 72">
                <a:extLst>
                  <a:ext uri="{FF2B5EF4-FFF2-40B4-BE49-F238E27FC236}">
                    <a16:creationId xmlns:a16="http://schemas.microsoft.com/office/drawing/2014/main" id="{9893DF28-BFC0-B60F-2A23-F79E53E9883A}"/>
                  </a:ext>
                </a:extLst>
              </p:cNvPr>
              <p:cNvSpPr/>
              <p:nvPr/>
            </p:nvSpPr>
            <p:spPr>
              <a:xfrm>
                <a:off x="-1999500" y="2782608"/>
                <a:ext cx="108000" cy="108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B24B8199-CDF6-B950-3C95-DCC493F0FC9B}"/>
              </a:ext>
            </a:extLst>
          </p:cNvPr>
          <p:cNvGrpSpPr/>
          <p:nvPr/>
        </p:nvGrpSpPr>
        <p:grpSpPr>
          <a:xfrm>
            <a:off x="6253598" y="3888487"/>
            <a:ext cx="4856008" cy="1288224"/>
            <a:chOff x="609600" y="2305877"/>
            <a:chExt cx="4856008" cy="1288224"/>
          </a:xfrm>
        </p:grpSpPr>
        <p:sp>
          <p:nvSpPr>
            <p:cNvPr id="75" name="矩形: 圆角 74">
              <a:extLst>
                <a:ext uri="{FF2B5EF4-FFF2-40B4-BE49-F238E27FC236}">
                  <a16:creationId xmlns:a16="http://schemas.microsoft.com/office/drawing/2014/main" id="{778255DD-3978-0012-2018-B8968CCAFCDA}"/>
                </a:ext>
              </a:extLst>
            </p:cNvPr>
            <p:cNvSpPr/>
            <p:nvPr/>
          </p:nvSpPr>
          <p:spPr>
            <a:xfrm>
              <a:off x="609600" y="2305877"/>
              <a:ext cx="4856008" cy="1288224"/>
            </a:xfrm>
            <a:prstGeom prst="roundRect">
              <a:avLst>
                <a:gd name="adj" fmla="val 10583"/>
              </a:avLst>
            </a:prstGeom>
            <a:solidFill>
              <a:schemeClr val="accent1">
                <a:alpha val="7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9A22E21E-0D4D-A766-EAAC-55E9291B1767}"/>
                </a:ext>
              </a:extLst>
            </p:cNvPr>
            <p:cNvSpPr txBox="1"/>
            <p:nvPr/>
          </p:nvSpPr>
          <p:spPr>
            <a:xfrm>
              <a:off x="609601" y="2696208"/>
              <a:ext cx="485600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gradFill flip="none" rotWithShape="1">
                    <a:gsLst>
                      <a:gs pos="50000">
                        <a:schemeClr val="accent1"/>
                      </a:gs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  <a:gs pos="100000">
                        <a:schemeClr val="accent1"/>
                      </a:gs>
                    </a:gsLst>
                    <a:lin ang="2700000" scaled="1"/>
                    <a:tileRect/>
                  </a:gradFill>
                  <a:latin typeface="+mj-lt"/>
                  <a:ea typeface="+mj-ea"/>
                </a:defRPr>
              </a:lvl1pPr>
            </a:lstStyle>
            <a:p>
              <a:pPr algn="ctr"/>
              <a:r>
                <a:rPr lang="zh-CN" altLang="en-US" sz="3200" dirty="0">
                  <a:gradFill flip="none" rotWithShape="1">
                    <a:gsLst>
                      <a:gs pos="59000">
                        <a:schemeClr val="accent1"/>
                      </a:gs>
                      <a:gs pos="100000">
                        <a:schemeClr val="accent1">
                          <a:lumMod val="25000"/>
                          <a:lumOff val="75000"/>
                        </a:schemeClr>
                      </a:gs>
                    </a:gsLst>
                    <a:lin ang="2700000" scaled="1"/>
                    <a:tileRect/>
                  </a:gradFill>
                  <a:latin typeface="+mj-ea"/>
                </a:rPr>
                <a:t>在此输入目录标题四</a:t>
              </a:r>
            </a:p>
          </p:txBody>
        </p:sp>
        <p:grpSp>
          <p:nvGrpSpPr>
            <p:cNvPr id="77" name="组合 76">
              <a:extLst>
                <a:ext uri="{FF2B5EF4-FFF2-40B4-BE49-F238E27FC236}">
                  <a16:creationId xmlns:a16="http://schemas.microsoft.com/office/drawing/2014/main" id="{64D90138-C044-A3A7-BA4A-D0D69646B2B2}"/>
                </a:ext>
              </a:extLst>
            </p:cNvPr>
            <p:cNvGrpSpPr/>
            <p:nvPr/>
          </p:nvGrpSpPr>
          <p:grpSpPr>
            <a:xfrm>
              <a:off x="772775" y="2825789"/>
              <a:ext cx="248400" cy="248400"/>
              <a:chOff x="-2139900" y="2642208"/>
              <a:chExt cx="248400" cy="248400"/>
            </a:xfrm>
          </p:grpSpPr>
          <p:sp>
            <p:nvSpPr>
              <p:cNvPr id="78" name="椭圆 77">
                <a:extLst>
                  <a:ext uri="{FF2B5EF4-FFF2-40B4-BE49-F238E27FC236}">
                    <a16:creationId xmlns:a16="http://schemas.microsoft.com/office/drawing/2014/main" id="{8EA9C569-ADC5-2006-03F5-5929E69E728C}"/>
                  </a:ext>
                </a:extLst>
              </p:cNvPr>
              <p:cNvSpPr/>
              <p:nvPr/>
            </p:nvSpPr>
            <p:spPr>
              <a:xfrm>
                <a:off x="-2139900" y="2642208"/>
                <a:ext cx="108000" cy="108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6600" i="1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79" name="椭圆 78">
                <a:extLst>
                  <a:ext uri="{FF2B5EF4-FFF2-40B4-BE49-F238E27FC236}">
                    <a16:creationId xmlns:a16="http://schemas.microsoft.com/office/drawing/2014/main" id="{33CA08B6-DBC9-FD20-6A74-F3907EF74D22}"/>
                  </a:ext>
                </a:extLst>
              </p:cNvPr>
              <p:cNvSpPr/>
              <p:nvPr/>
            </p:nvSpPr>
            <p:spPr>
              <a:xfrm>
                <a:off x="-1999500" y="2642208"/>
                <a:ext cx="108000" cy="108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6600" i="1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80" name="椭圆 79">
                <a:extLst>
                  <a:ext uri="{FF2B5EF4-FFF2-40B4-BE49-F238E27FC236}">
                    <a16:creationId xmlns:a16="http://schemas.microsoft.com/office/drawing/2014/main" id="{2926545F-ED56-5815-A49B-63DFBE74A84E}"/>
                  </a:ext>
                </a:extLst>
              </p:cNvPr>
              <p:cNvSpPr/>
              <p:nvPr/>
            </p:nvSpPr>
            <p:spPr>
              <a:xfrm>
                <a:off x="-2139900" y="2782608"/>
                <a:ext cx="108000" cy="108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6600" i="1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81" name="椭圆 80">
                <a:extLst>
                  <a:ext uri="{FF2B5EF4-FFF2-40B4-BE49-F238E27FC236}">
                    <a16:creationId xmlns:a16="http://schemas.microsoft.com/office/drawing/2014/main" id="{CFE5F7F5-6442-C57B-ECAA-DB0AE7EB09C7}"/>
                  </a:ext>
                </a:extLst>
              </p:cNvPr>
              <p:cNvSpPr/>
              <p:nvPr/>
            </p:nvSpPr>
            <p:spPr>
              <a:xfrm>
                <a:off x="-1999500" y="2782608"/>
                <a:ext cx="108000" cy="108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6600" i="1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95374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3BD1A270-5326-D5A4-A4AA-10709BF76778}"/>
              </a:ext>
            </a:extLst>
          </p:cNvPr>
          <p:cNvGrpSpPr/>
          <p:nvPr/>
        </p:nvGrpSpPr>
        <p:grpSpPr>
          <a:xfrm>
            <a:off x="609600" y="447997"/>
            <a:ext cx="914400" cy="300379"/>
            <a:chOff x="609600" y="447997"/>
            <a:chExt cx="914400" cy="300379"/>
          </a:xfrm>
        </p:grpSpPr>
        <p:sp>
          <p:nvSpPr>
            <p:cNvPr id="62" name="TextBox 58">
              <a:extLst>
                <a:ext uri="{FF2B5EF4-FFF2-40B4-BE49-F238E27FC236}">
                  <a16:creationId xmlns:a16="http://schemas.microsoft.com/office/drawing/2014/main" id="{EA22077C-6958-04B9-2AC5-29CA9A641CE0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609600" y="522600"/>
              <a:ext cx="914400" cy="151174"/>
            </a:xfrm>
            <a:custGeom>
              <a:avLst/>
              <a:gdLst/>
              <a:ahLst/>
              <a:cxnLst/>
              <a:rect l="l" t="t" r="r" b="b"/>
              <a:pathLst>
                <a:path w="6179857" h="1021690">
                  <a:moveTo>
                    <a:pt x="361854" y="607162"/>
                  </a:moveTo>
                  <a:lnTo>
                    <a:pt x="296380" y="799795"/>
                  </a:lnTo>
                  <a:lnTo>
                    <a:pt x="415861" y="799795"/>
                  </a:lnTo>
                  <a:cubicBezTo>
                    <a:pt x="480885" y="799795"/>
                    <a:pt x="533978" y="791261"/>
                    <a:pt x="575138" y="774192"/>
                  </a:cubicBezTo>
                  <a:cubicBezTo>
                    <a:pt x="616299" y="757123"/>
                    <a:pt x="642404" y="732333"/>
                    <a:pt x="653453" y="699821"/>
                  </a:cubicBezTo>
                  <a:cubicBezTo>
                    <a:pt x="663664" y="669747"/>
                    <a:pt x="653786" y="646786"/>
                    <a:pt x="623821" y="630936"/>
                  </a:cubicBezTo>
                  <a:cubicBezTo>
                    <a:pt x="593855" y="615087"/>
                    <a:pt x="545954" y="607162"/>
                    <a:pt x="480117" y="607162"/>
                  </a:cubicBezTo>
                  <a:close/>
                  <a:moveTo>
                    <a:pt x="4747832" y="312115"/>
                  </a:moveTo>
                  <a:lnTo>
                    <a:pt x="4557026" y="593751"/>
                  </a:lnTo>
                  <a:lnTo>
                    <a:pt x="4754537" y="593751"/>
                  </a:lnTo>
                  <a:lnTo>
                    <a:pt x="4755146" y="312115"/>
                  </a:lnTo>
                  <a:close/>
                  <a:moveTo>
                    <a:pt x="492785" y="221895"/>
                  </a:moveTo>
                  <a:lnTo>
                    <a:pt x="431463" y="402336"/>
                  </a:lnTo>
                  <a:lnTo>
                    <a:pt x="537533" y="402336"/>
                  </a:lnTo>
                  <a:cubicBezTo>
                    <a:pt x="591991" y="402336"/>
                    <a:pt x="636613" y="394208"/>
                    <a:pt x="671398" y="377952"/>
                  </a:cubicBezTo>
                  <a:cubicBezTo>
                    <a:pt x="706183" y="361696"/>
                    <a:pt x="728681" y="338531"/>
                    <a:pt x="738892" y="308458"/>
                  </a:cubicBezTo>
                  <a:cubicBezTo>
                    <a:pt x="748290" y="280823"/>
                    <a:pt x="741118" y="259487"/>
                    <a:pt x="717375" y="244450"/>
                  </a:cubicBezTo>
                  <a:cubicBezTo>
                    <a:pt x="693633" y="229413"/>
                    <a:pt x="654532" y="221895"/>
                    <a:pt x="600075" y="221895"/>
                  </a:cubicBezTo>
                  <a:close/>
                  <a:moveTo>
                    <a:pt x="5784837" y="212141"/>
                  </a:moveTo>
                  <a:cubicBezTo>
                    <a:pt x="5715749" y="212141"/>
                    <a:pt x="5651973" y="238963"/>
                    <a:pt x="5593508" y="292608"/>
                  </a:cubicBezTo>
                  <a:cubicBezTo>
                    <a:pt x="5535044" y="346253"/>
                    <a:pt x="5490203" y="418999"/>
                    <a:pt x="5458986" y="510845"/>
                  </a:cubicBezTo>
                  <a:cubicBezTo>
                    <a:pt x="5427770" y="602691"/>
                    <a:pt x="5423163" y="675437"/>
                    <a:pt x="5445166" y="729082"/>
                  </a:cubicBezTo>
                  <a:cubicBezTo>
                    <a:pt x="5467169" y="782727"/>
                    <a:pt x="5512715" y="809549"/>
                    <a:pt x="5581802" y="809549"/>
                  </a:cubicBezTo>
                  <a:cubicBezTo>
                    <a:pt x="5650890" y="809549"/>
                    <a:pt x="5714666" y="782727"/>
                    <a:pt x="5773131" y="729082"/>
                  </a:cubicBezTo>
                  <a:cubicBezTo>
                    <a:pt x="5831595" y="675437"/>
                    <a:pt x="5876436" y="602691"/>
                    <a:pt x="5907652" y="510845"/>
                  </a:cubicBezTo>
                  <a:cubicBezTo>
                    <a:pt x="5938869" y="418999"/>
                    <a:pt x="5943476" y="346253"/>
                    <a:pt x="5921473" y="292608"/>
                  </a:cubicBezTo>
                  <a:cubicBezTo>
                    <a:pt x="5899471" y="238963"/>
                    <a:pt x="5853925" y="212141"/>
                    <a:pt x="5784837" y="212141"/>
                  </a:cubicBezTo>
                  <a:close/>
                  <a:moveTo>
                    <a:pt x="4735944" y="17069"/>
                  </a:moveTo>
                  <a:lnTo>
                    <a:pt x="4967592" y="17069"/>
                  </a:lnTo>
                  <a:lnTo>
                    <a:pt x="4995291" y="1004621"/>
                  </a:lnTo>
                  <a:lnTo>
                    <a:pt x="4755108" y="1004621"/>
                  </a:lnTo>
                  <a:lnTo>
                    <a:pt x="4755585" y="805891"/>
                  </a:lnTo>
                  <a:lnTo>
                    <a:pt x="4411770" y="805891"/>
                  </a:lnTo>
                  <a:lnTo>
                    <a:pt x="4277182" y="1004621"/>
                  </a:lnTo>
                  <a:lnTo>
                    <a:pt x="4036999" y="1004621"/>
                  </a:lnTo>
                  <a:close/>
                  <a:moveTo>
                    <a:pt x="3440773" y="17069"/>
                  </a:moveTo>
                  <a:lnTo>
                    <a:pt x="3667544" y="17069"/>
                  </a:lnTo>
                  <a:lnTo>
                    <a:pt x="3540747" y="390144"/>
                  </a:lnTo>
                  <a:lnTo>
                    <a:pt x="3928453" y="390144"/>
                  </a:lnTo>
                  <a:lnTo>
                    <a:pt x="4055249" y="17069"/>
                  </a:lnTo>
                  <a:lnTo>
                    <a:pt x="4282021" y="17069"/>
                  </a:lnTo>
                  <a:lnTo>
                    <a:pt x="3946398" y="1004621"/>
                  </a:lnTo>
                  <a:lnTo>
                    <a:pt x="3719627" y="1004621"/>
                  </a:lnTo>
                  <a:lnTo>
                    <a:pt x="3856367" y="602285"/>
                  </a:lnTo>
                  <a:lnTo>
                    <a:pt x="3468662" y="602285"/>
                  </a:lnTo>
                  <a:lnTo>
                    <a:pt x="3331921" y="1004621"/>
                  </a:lnTo>
                  <a:lnTo>
                    <a:pt x="3105149" y="1004621"/>
                  </a:lnTo>
                  <a:close/>
                  <a:moveTo>
                    <a:pt x="1631023" y="17069"/>
                  </a:moveTo>
                  <a:lnTo>
                    <a:pt x="1838287" y="17069"/>
                  </a:lnTo>
                  <a:lnTo>
                    <a:pt x="2017509" y="576682"/>
                  </a:lnTo>
                  <a:lnTo>
                    <a:pt x="2024824" y="576682"/>
                  </a:lnTo>
                  <a:lnTo>
                    <a:pt x="2215019" y="17069"/>
                  </a:lnTo>
                  <a:lnTo>
                    <a:pt x="2441791" y="17069"/>
                  </a:lnTo>
                  <a:lnTo>
                    <a:pt x="2106168" y="1004621"/>
                  </a:lnTo>
                  <a:lnTo>
                    <a:pt x="1911096" y="1004621"/>
                  </a:lnTo>
                  <a:lnTo>
                    <a:pt x="1719662" y="445008"/>
                  </a:lnTo>
                  <a:lnTo>
                    <a:pt x="1712347" y="445008"/>
                  </a:lnTo>
                  <a:lnTo>
                    <a:pt x="1522171" y="1004621"/>
                  </a:lnTo>
                  <a:lnTo>
                    <a:pt x="1295400" y="1004621"/>
                  </a:lnTo>
                  <a:close/>
                  <a:moveTo>
                    <a:pt x="1250023" y="17069"/>
                  </a:moveTo>
                  <a:lnTo>
                    <a:pt x="1476794" y="17069"/>
                  </a:lnTo>
                  <a:lnTo>
                    <a:pt x="1141171" y="1004621"/>
                  </a:lnTo>
                  <a:lnTo>
                    <a:pt x="914400" y="1004621"/>
                  </a:lnTo>
                  <a:close/>
                  <a:moveTo>
                    <a:pt x="335623" y="17069"/>
                  </a:moveTo>
                  <a:lnTo>
                    <a:pt x="696506" y="17069"/>
                  </a:lnTo>
                  <a:cubicBezTo>
                    <a:pt x="816800" y="17069"/>
                    <a:pt x="901728" y="39218"/>
                    <a:pt x="951290" y="83515"/>
                  </a:cubicBezTo>
                  <a:cubicBezTo>
                    <a:pt x="1000852" y="127813"/>
                    <a:pt x="1011682" y="191008"/>
                    <a:pt x="983780" y="273101"/>
                  </a:cubicBezTo>
                  <a:cubicBezTo>
                    <a:pt x="945108" y="386893"/>
                    <a:pt x="860501" y="461264"/>
                    <a:pt x="729958" y="496215"/>
                  </a:cubicBezTo>
                  <a:lnTo>
                    <a:pt x="727462" y="503530"/>
                  </a:lnTo>
                  <a:cubicBezTo>
                    <a:pt x="797845" y="514096"/>
                    <a:pt x="845512" y="538277"/>
                    <a:pt x="870461" y="576072"/>
                  </a:cubicBezTo>
                  <a:cubicBezTo>
                    <a:pt x="895410" y="613867"/>
                    <a:pt x="897248" y="664058"/>
                    <a:pt x="875976" y="726643"/>
                  </a:cubicBezTo>
                  <a:cubicBezTo>
                    <a:pt x="845598" y="816051"/>
                    <a:pt x="786901" y="884733"/>
                    <a:pt x="699887" y="932688"/>
                  </a:cubicBezTo>
                  <a:cubicBezTo>
                    <a:pt x="612873" y="980643"/>
                    <a:pt x="503936" y="1004621"/>
                    <a:pt x="373075" y="1004621"/>
                  </a:cubicBezTo>
                  <a:lnTo>
                    <a:pt x="0" y="1004621"/>
                  </a:lnTo>
                  <a:close/>
                  <a:moveTo>
                    <a:pt x="5856922" y="0"/>
                  </a:moveTo>
                  <a:cubicBezTo>
                    <a:pt x="5949582" y="0"/>
                    <a:pt x="6023210" y="20727"/>
                    <a:pt x="6077807" y="62179"/>
                  </a:cubicBezTo>
                  <a:cubicBezTo>
                    <a:pt x="6132404" y="103632"/>
                    <a:pt x="6165142" y="162763"/>
                    <a:pt x="6176019" y="239573"/>
                  </a:cubicBezTo>
                  <a:cubicBezTo>
                    <a:pt x="6186897" y="316383"/>
                    <a:pt x="6174657" y="406807"/>
                    <a:pt x="6139300" y="510845"/>
                  </a:cubicBezTo>
                  <a:cubicBezTo>
                    <a:pt x="6103944" y="614883"/>
                    <a:pt x="6054722" y="705307"/>
                    <a:pt x="5991634" y="782117"/>
                  </a:cubicBezTo>
                  <a:cubicBezTo>
                    <a:pt x="5928547" y="858927"/>
                    <a:pt x="5855617" y="918058"/>
                    <a:pt x="5772845" y="959511"/>
                  </a:cubicBezTo>
                  <a:cubicBezTo>
                    <a:pt x="5690073" y="1000963"/>
                    <a:pt x="5602357" y="1021690"/>
                    <a:pt x="5509698" y="1021690"/>
                  </a:cubicBezTo>
                  <a:cubicBezTo>
                    <a:pt x="5417038" y="1021690"/>
                    <a:pt x="5343413" y="1000963"/>
                    <a:pt x="5288822" y="959511"/>
                  </a:cubicBezTo>
                  <a:cubicBezTo>
                    <a:pt x="5234232" y="918058"/>
                    <a:pt x="5201498" y="858927"/>
                    <a:pt x="5190620" y="782117"/>
                  </a:cubicBezTo>
                  <a:cubicBezTo>
                    <a:pt x="5179742" y="705307"/>
                    <a:pt x="5191982" y="614883"/>
                    <a:pt x="5227339" y="510845"/>
                  </a:cubicBezTo>
                  <a:cubicBezTo>
                    <a:pt x="5262696" y="406807"/>
                    <a:pt x="5311918" y="316383"/>
                    <a:pt x="5375005" y="239573"/>
                  </a:cubicBezTo>
                  <a:cubicBezTo>
                    <a:pt x="5438092" y="162763"/>
                    <a:pt x="5511019" y="103632"/>
                    <a:pt x="5593785" y="62179"/>
                  </a:cubicBezTo>
                  <a:cubicBezTo>
                    <a:pt x="5676551" y="20727"/>
                    <a:pt x="5764263" y="0"/>
                    <a:pt x="5856922" y="0"/>
                  </a:cubicBezTo>
                  <a:close/>
                  <a:moveTo>
                    <a:pt x="2957055" y="0"/>
                  </a:moveTo>
                  <a:cubicBezTo>
                    <a:pt x="3130994" y="0"/>
                    <a:pt x="3228549" y="80061"/>
                    <a:pt x="3249720" y="240183"/>
                  </a:cubicBezTo>
                  <a:lnTo>
                    <a:pt x="3023577" y="331623"/>
                  </a:lnTo>
                  <a:cubicBezTo>
                    <a:pt x="3017634" y="286919"/>
                    <a:pt x="3003346" y="254813"/>
                    <a:pt x="2980715" y="235306"/>
                  </a:cubicBezTo>
                  <a:cubicBezTo>
                    <a:pt x="2958083" y="215799"/>
                    <a:pt x="2926042" y="206045"/>
                    <a:pt x="2884589" y="206045"/>
                  </a:cubicBezTo>
                  <a:cubicBezTo>
                    <a:pt x="2845574" y="206045"/>
                    <a:pt x="2810233" y="214376"/>
                    <a:pt x="2778566" y="231039"/>
                  </a:cubicBezTo>
                  <a:cubicBezTo>
                    <a:pt x="2746899" y="247701"/>
                    <a:pt x="2726918" y="268224"/>
                    <a:pt x="2718625" y="292608"/>
                  </a:cubicBezTo>
                  <a:cubicBezTo>
                    <a:pt x="2711996" y="312115"/>
                    <a:pt x="2711621" y="328168"/>
                    <a:pt x="2717501" y="340767"/>
                  </a:cubicBezTo>
                  <a:cubicBezTo>
                    <a:pt x="2723381" y="353365"/>
                    <a:pt x="2736919" y="364947"/>
                    <a:pt x="2758116" y="375514"/>
                  </a:cubicBezTo>
                  <a:cubicBezTo>
                    <a:pt x="2779312" y="386080"/>
                    <a:pt x="2812764" y="398272"/>
                    <a:pt x="2858471" y="412090"/>
                  </a:cubicBezTo>
                  <a:cubicBezTo>
                    <a:pt x="2916878" y="429159"/>
                    <a:pt x="2964850" y="447040"/>
                    <a:pt x="3002384" y="465735"/>
                  </a:cubicBezTo>
                  <a:cubicBezTo>
                    <a:pt x="3039919" y="484429"/>
                    <a:pt x="3068583" y="513690"/>
                    <a:pt x="3088376" y="553517"/>
                  </a:cubicBezTo>
                  <a:cubicBezTo>
                    <a:pt x="3108169" y="593344"/>
                    <a:pt x="3106737" y="646583"/>
                    <a:pt x="3084080" y="713232"/>
                  </a:cubicBezTo>
                  <a:cubicBezTo>
                    <a:pt x="3063087" y="775005"/>
                    <a:pt x="3028394" y="829259"/>
                    <a:pt x="2980001" y="875995"/>
                  </a:cubicBezTo>
                  <a:cubicBezTo>
                    <a:pt x="2931607" y="922731"/>
                    <a:pt x="2874070" y="958698"/>
                    <a:pt x="2807389" y="983895"/>
                  </a:cubicBezTo>
                  <a:cubicBezTo>
                    <a:pt x="2740707" y="1009091"/>
                    <a:pt x="2669977" y="1021690"/>
                    <a:pt x="2595200" y="1021690"/>
                  </a:cubicBezTo>
                  <a:cubicBezTo>
                    <a:pt x="2503354" y="1021690"/>
                    <a:pt x="2431233" y="998931"/>
                    <a:pt x="2378840" y="953415"/>
                  </a:cubicBezTo>
                  <a:cubicBezTo>
                    <a:pt x="2326446" y="907898"/>
                    <a:pt x="2296699" y="847751"/>
                    <a:pt x="2289600" y="772973"/>
                  </a:cubicBezTo>
                  <a:lnTo>
                    <a:pt x="2516962" y="681533"/>
                  </a:lnTo>
                  <a:cubicBezTo>
                    <a:pt x="2518295" y="725424"/>
                    <a:pt x="2532367" y="758749"/>
                    <a:pt x="2559177" y="781507"/>
                  </a:cubicBezTo>
                  <a:cubicBezTo>
                    <a:pt x="2585986" y="804266"/>
                    <a:pt x="2621743" y="815645"/>
                    <a:pt x="2666447" y="815645"/>
                  </a:cubicBezTo>
                  <a:cubicBezTo>
                    <a:pt x="2712777" y="815645"/>
                    <a:pt x="2752388" y="807314"/>
                    <a:pt x="2785281" y="790651"/>
                  </a:cubicBezTo>
                  <a:cubicBezTo>
                    <a:pt x="2818174" y="773989"/>
                    <a:pt x="2839180" y="752247"/>
                    <a:pt x="2848298" y="725424"/>
                  </a:cubicBezTo>
                  <a:cubicBezTo>
                    <a:pt x="2854648" y="706730"/>
                    <a:pt x="2855020" y="691287"/>
                    <a:pt x="2849413" y="679095"/>
                  </a:cubicBezTo>
                  <a:cubicBezTo>
                    <a:pt x="2843806" y="666903"/>
                    <a:pt x="2830268" y="655320"/>
                    <a:pt x="2808798" y="644347"/>
                  </a:cubicBezTo>
                  <a:cubicBezTo>
                    <a:pt x="2787329" y="633375"/>
                    <a:pt x="2754153" y="620979"/>
                    <a:pt x="2709272" y="607162"/>
                  </a:cubicBezTo>
                  <a:cubicBezTo>
                    <a:pt x="2649785" y="588467"/>
                    <a:pt x="2601474" y="569773"/>
                    <a:pt x="2564339" y="551079"/>
                  </a:cubicBezTo>
                  <a:cubicBezTo>
                    <a:pt x="2527205" y="532384"/>
                    <a:pt x="2498813" y="502920"/>
                    <a:pt x="2479166" y="462687"/>
                  </a:cubicBezTo>
                  <a:cubicBezTo>
                    <a:pt x="2459520" y="422453"/>
                    <a:pt x="2460879" y="369418"/>
                    <a:pt x="2483244" y="303581"/>
                  </a:cubicBezTo>
                  <a:cubicBezTo>
                    <a:pt x="2503132" y="245059"/>
                    <a:pt x="2537339" y="192837"/>
                    <a:pt x="2585865" y="146914"/>
                  </a:cubicBezTo>
                  <a:cubicBezTo>
                    <a:pt x="2634392" y="100991"/>
                    <a:pt x="2691320" y="65024"/>
                    <a:pt x="2756649" y="39015"/>
                  </a:cubicBezTo>
                  <a:cubicBezTo>
                    <a:pt x="2821978" y="13005"/>
                    <a:pt x="2888780" y="0"/>
                    <a:pt x="2957055" y="0"/>
                  </a:cubicBezTo>
                  <a:close/>
                </a:path>
              </a:pathLst>
            </a:custGeom>
            <a:noFill/>
            <a:ln>
              <a:gradFill flip="none" rotWithShape="1">
                <a:gsLst>
                  <a:gs pos="50000">
                    <a:schemeClr val="bg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  <a:tileRect/>
              </a:gradFill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 sz="6600" i="1">
                  <a:solidFill>
                    <a:schemeClr val="bg1"/>
                  </a:solidFill>
                  <a:latin typeface="+mj-ea"/>
                  <a:ea typeface="+mj-ea"/>
                </a:defRPr>
              </a:lvl1pPr>
            </a:lstStyle>
            <a:p>
              <a:endParaRPr lang="zh-CN" altLang="en-US" dirty="0"/>
            </a:p>
          </p:txBody>
        </p:sp>
        <p:sp>
          <p:nvSpPr>
            <p:cNvPr id="63" name="TextBox 58">
              <a:extLst>
                <a:ext uri="{FF2B5EF4-FFF2-40B4-BE49-F238E27FC236}">
                  <a16:creationId xmlns:a16="http://schemas.microsoft.com/office/drawing/2014/main" id="{A56FD1C3-5626-00BA-8075-F8E86164EB19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609600" y="597202"/>
              <a:ext cx="914400" cy="151174"/>
            </a:xfrm>
            <a:custGeom>
              <a:avLst/>
              <a:gdLst/>
              <a:ahLst/>
              <a:cxnLst/>
              <a:rect l="l" t="t" r="r" b="b"/>
              <a:pathLst>
                <a:path w="6179857" h="1021690">
                  <a:moveTo>
                    <a:pt x="361854" y="607162"/>
                  </a:moveTo>
                  <a:lnTo>
                    <a:pt x="296380" y="799795"/>
                  </a:lnTo>
                  <a:lnTo>
                    <a:pt x="415861" y="799795"/>
                  </a:lnTo>
                  <a:cubicBezTo>
                    <a:pt x="480885" y="799795"/>
                    <a:pt x="533978" y="791261"/>
                    <a:pt x="575138" y="774192"/>
                  </a:cubicBezTo>
                  <a:cubicBezTo>
                    <a:pt x="616299" y="757123"/>
                    <a:pt x="642404" y="732333"/>
                    <a:pt x="653453" y="699821"/>
                  </a:cubicBezTo>
                  <a:cubicBezTo>
                    <a:pt x="663664" y="669747"/>
                    <a:pt x="653786" y="646786"/>
                    <a:pt x="623821" y="630936"/>
                  </a:cubicBezTo>
                  <a:cubicBezTo>
                    <a:pt x="593855" y="615087"/>
                    <a:pt x="545954" y="607162"/>
                    <a:pt x="480117" y="607162"/>
                  </a:cubicBezTo>
                  <a:close/>
                  <a:moveTo>
                    <a:pt x="4747832" y="312115"/>
                  </a:moveTo>
                  <a:lnTo>
                    <a:pt x="4557026" y="593751"/>
                  </a:lnTo>
                  <a:lnTo>
                    <a:pt x="4754537" y="593751"/>
                  </a:lnTo>
                  <a:lnTo>
                    <a:pt x="4755146" y="312115"/>
                  </a:lnTo>
                  <a:close/>
                  <a:moveTo>
                    <a:pt x="492785" y="221895"/>
                  </a:moveTo>
                  <a:lnTo>
                    <a:pt x="431463" y="402336"/>
                  </a:lnTo>
                  <a:lnTo>
                    <a:pt x="537533" y="402336"/>
                  </a:lnTo>
                  <a:cubicBezTo>
                    <a:pt x="591991" y="402336"/>
                    <a:pt x="636613" y="394208"/>
                    <a:pt x="671398" y="377952"/>
                  </a:cubicBezTo>
                  <a:cubicBezTo>
                    <a:pt x="706183" y="361696"/>
                    <a:pt x="728681" y="338531"/>
                    <a:pt x="738892" y="308458"/>
                  </a:cubicBezTo>
                  <a:cubicBezTo>
                    <a:pt x="748290" y="280823"/>
                    <a:pt x="741118" y="259487"/>
                    <a:pt x="717375" y="244450"/>
                  </a:cubicBezTo>
                  <a:cubicBezTo>
                    <a:pt x="693633" y="229413"/>
                    <a:pt x="654532" y="221895"/>
                    <a:pt x="600075" y="221895"/>
                  </a:cubicBezTo>
                  <a:close/>
                  <a:moveTo>
                    <a:pt x="5784837" y="212141"/>
                  </a:moveTo>
                  <a:cubicBezTo>
                    <a:pt x="5715749" y="212141"/>
                    <a:pt x="5651973" y="238963"/>
                    <a:pt x="5593508" y="292608"/>
                  </a:cubicBezTo>
                  <a:cubicBezTo>
                    <a:pt x="5535044" y="346253"/>
                    <a:pt x="5490203" y="418999"/>
                    <a:pt x="5458986" y="510845"/>
                  </a:cubicBezTo>
                  <a:cubicBezTo>
                    <a:pt x="5427770" y="602691"/>
                    <a:pt x="5423163" y="675437"/>
                    <a:pt x="5445166" y="729082"/>
                  </a:cubicBezTo>
                  <a:cubicBezTo>
                    <a:pt x="5467169" y="782727"/>
                    <a:pt x="5512715" y="809549"/>
                    <a:pt x="5581802" y="809549"/>
                  </a:cubicBezTo>
                  <a:cubicBezTo>
                    <a:pt x="5650890" y="809549"/>
                    <a:pt x="5714666" y="782727"/>
                    <a:pt x="5773131" y="729082"/>
                  </a:cubicBezTo>
                  <a:cubicBezTo>
                    <a:pt x="5831595" y="675437"/>
                    <a:pt x="5876436" y="602691"/>
                    <a:pt x="5907652" y="510845"/>
                  </a:cubicBezTo>
                  <a:cubicBezTo>
                    <a:pt x="5938869" y="418999"/>
                    <a:pt x="5943476" y="346253"/>
                    <a:pt x="5921473" y="292608"/>
                  </a:cubicBezTo>
                  <a:cubicBezTo>
                    <a:pt x="5899471" y="238963"/>
                    <a:pt x="5853925" y="212141"/>
                    <a:pt x="5784837" y="212141"/>
                  </a:cubicBezTo>
                  <a:close/>
                  <a:moveTo>
                    <a:pt x="4735944" y="17069"/>
                  </a:moveTo>
                  <a:lnTo>
                    <a:pt x="4967592" y="17069"/>
                  </a:lnTo>
                  <a:lnTo>
                    <a:pt x="4995291" y="1004621"/>
                  </a:lnTo>
                  <a:lnTo>
                    <a:pt x="4755108" y="1004621"/>
                  </a:lnTo>
                  <a:lnTo>
                    <a:pt x="4755585" y="805891"/>
                  </a:lnTo>
                  <a:lnTo>
                    <a:pt x="4411770" y="805891"/>
                  </a:lnTo>
                  <a:lnTo>
                    <a:pt x="4277182" y="1004621"/>
                  </a:lnTo>
                  <a:lnTo>
                    <a:pt x="4036999" y="1004621"/>
                  </a:lnTo>
                  <a:close/>
                  <a:moveTo>
                    <a:pt x="3440773" y="17069"/>
                  </a:moveTo>
                  <a:lnTo>
                    <a:pt x="3667544" y="17069"/>
                  </a:lnTo>
                  <a:lnTo>
                    <a:pt x="3540747" y="390144"/>
                  </a:lnTo>
                  <a:lnTo>
                    <a:pt x="3928453" y="390144"/>
                  </a:lnTo>
                  <a:lnTo>
                    <a:pt x="4055249" y="17069"/>
                  </a:lnTo>
                  <a:lnTo>
                    <a:pt x="4282021" y="17069"/>
                  </a:lnTo>
                  <a:lnTo>
                    <a:pt x="3946398" y="1004621"/>
                  </a:lnTo>
                  <a:lnTo>
                    <a:pt x="3719627" y="1004621"/>
                  </a:lnTo>
                  <a:lnTo>
                    <a:pt x="3856367" y="602285"/>
                  </a:lnTo>
                  <a:lnTo>
                    <a:pt x="3468662" y="602285"/>
                  </a:lnTo>
                  <a:lnTo>
                    <a:pt x="3331921" y="1004621"/>
                  </a:lnTo>
                  <a:lnTo>
                    <a:pt x="3105149" y="1004621"/>
                  </a:lnTo>
                  <a:close/>
                  <a:moveTo>
                    <a:pt x="1631023" y="17069"/>
                  </a:moveTo>
                  <a:lnTo>
                    <a:pt x="1838287" y="17069"/>
                  </a:lnTo>
                  <a:lnTo>
                    <a:pt x="2017509" y="576682"/>
                  </a:lnTo>
                  <a:lnTo>
                    <a:pt x="2024824" y="576682"/>
                  </a:lnTo>
                  <a:lnTo>
                    <a:pt x="2215019" y="17069"/>
                  </a:lnTo>
                  <a:lnTo>
                    <a:pt x="2441791" y="17069"/>
                  </a:lnTo>
                  <a:lnTo>
                    <a:pt x="2106168" y="1004621"/>
                  </a:lnTo>
                  <a:lnTo>
                    <a:pt x="1911096" y="1004621"/>
                  </a:lnTo>
                  <a:lnTo>
                    <a:pt x="1719662" y="445008"/>
                  </a:lnTo>
                  <a:lnTo>
                    <a:pt x="1712347" y="445008"/>
                  </a:lnTo>
                  <a:lnTo>
                    <a:pt x="1522171" y="1004621"/>
                  </a:lnTo>
                  <a:lnTo>
                    <a:pt x="1295400" y="1004621"/>
                  </a:lnTo>
                  <a:close/>
                  <a:moveTo>
                    <a:pt x="1250023" y="17069"/>
                  </a:moveTo>
                  <a:lnTo>
                    <a:pt x="1476794" y="17069"/>
                  </a:lnTo>
                  <a:lnTo>
                    <a:pt x="1141171" y="1004621"/>
                  </a:lnTo>
                  <a:lnTo>
                    <a:pt x="914400" y="1004621"/>
                  </a:lnTo>
                  <a:close/>
                  <a:moveTo>
                    <a:pt x="335623" y="17069"/>
                  </a:moveTo>
                  <a:lnTo>
                    <a:pt x="696506" y="17069"/>
                  </a:lnTo>
                  <a:cubicBezTo>
                    <a:pt x="816800" y="17069"/>
                    <a:pt x="901728" y="39218"/>
                    <a:pt x="951290" y="83515"/>
                  </a:cubicBezTo>
                  <a:cubicBezTo>
                    <a:pt x="1000852" y="127813"/>
                    <a:pt x="1011682" y="191008"/>
                    <a:pt x="983780" y="273101"/>
                  </a:cubicBezTo>
                  <a:cubicBezTo>
                    <a:pt x="945108" y="386893"/>
                    <a:pt x="860501" y="461264"/>
                    <a:pt x="729958" y="496215"/>
                  </a:cubicBezTo>
                  <a:lnTo>
                    <a:pt x="727462" y="503530"/>
                  </a:lnTo>
                  <a:cubicBezTo>
                    <a:pt x="797845" y="514096"/>
                    <a:pt x="845512" y="538277"/>
                    <a:pt x="870461" y="576072"/>
                  </a:cubicBezTo>
                  <a:cubicBezTo>
                    <a:pt x="895410" y="613867"/>
                    <a:pt x="897248" y="664058"/>
                    <a:pt x="875976" y="726643"/>
                  </a:cubicBezTo>
                  <a:cubicBezTo>
                    <a:pt x="845598" y="816051"/>
                    <a:pt x="786901" y="884733"/>
                    <a:pt x="699887" y="932688"/>
                  </a:cubicBezTo>
                  <a:cubicBezTo>
                    <a:pt x="612873" y="980643"/>
                    <a:pt x="503936" y="1004621"/>
                    <a:pt x="373075" y="1004621"/>
                  </a:cubicBezTo>
                  <a:lnTo>
                    <a:pt x="0" y="1004621"/>
                  </a:lnTo>
                  <a:close/>
                  <a:moveTo>
                    <a:pt x="5856922" y="0"/>
                  </a:moveTo>
                  <a:cubicBezTo>
                    <a:pt x="5949582" y="0"/>
                    <a:pt x="6023210" y="20727"/>
                    <a:pt x="6077807" y="62179"/>
                  </a:cubicBezTo>
                  <a:cubicBezTo>
                    <a:pt x="6132404" y="103632"/>
                    <a:pt x="6165142" y="162763"/>
                    <a:pt x="6176019" y="239573"/>
                  </a:cubicBezTo>
                  <a:cubicBezTo>
                    <a:pt x="6186897" y="316383"/>
                    <a:pt x="6174657" y="406807"/>
                    <a:pt x="6139300" y="510845"/>
                  </a:cubicBezTo>
                  <a:cubicBezTo>
                    <a:pt x="6103944" y="614883"/>
                    <a:pt x="6054722" y="705307"/>
                    <a:pt x="5991634" y="782117"/>
                  </a:cubicBezTo>
                  <a:cubicBezTo>
                    <a:pt x="5928547" y="858927"/>
                    <a:pt x="5855617" y="918058"/>
                    <a:pt x="5772845" y="959511"/>
                  </a:cubicBezTo>
                  <a:cubicBezTo>
                    <a:pt x="5690073" y="1000963"/>
                    <a:pt x="5602357" y="1021690"/>
                    <a:pt x="5509698" y="1021690"/>
                  </a:cubicBezTo>
                  <a:cubicBezTo>
                    <a:pt x="5417038" y="1021690"/>
                    <a:pt x="5343413" y="1000963"/>
                    <a:pt x="5288822" y="959511"/>
                  </a:cubicBezTo>
                  <a:cubicBezTo>
                    <a:pt x="5234232" y="918058"/>
                    <a:pt x="5201498" y="858927"/>
                    <a:pt x="5190620" y="782117"/>
                  </a:cubicBezTo>
                  <a:cubicBezTo>
                    <a:pt x="5179742" y="705307"/>
                    <a:pt x="5191982" y="614883"/>
                    <a:pt x="5227339" y="510845"/>
                  </a:cubicBezTo>
                  <a:cubicBezTo>
                    <a:pt x="5262696" y="406807"/>
                    <a:pt x="5311918" y="316383"/>
                    <a:pt x="5375005" y="239573"/>
                  </a:cubicBezTo>
                  <a:cubicBezTo>
                    <a:pt x="5438092" y="162763"/>
                    <a:pt x="5511019" y="103632"/>
                    <a:pt x="5593785" y="62179"/>
                  </a:cubicBezTo>
                  <a:cubicBezTo>
                    <a:pt x="5676551" y="20727"/>
                    <a:pt x="5764263" y="0"/>
                    <a:pt x="5856922" y="0"/>
                  </a:cubicBezTo>
                  <a:close/>
                  <a:moveTo>
                    <a:pt x="2957055" y="0"/>
                  </a:moveTo>
                  <a:cubicBezTo>
                    <a:pt x="3130994" y="0"/>
                    <a:pt x="3228549" y="80061"/>
                    <a:pt x="3249720" y="240183"/>
                  </a:cubicBezTo>
                  <a:lnTo>
                    <a:pt x="3023577" y="331623"/>
                  </a:lnTo>
                  <a:cubicBezTo>
                    <a:pt x="3017634" y="286919"/>
                    <a:pt x="3003346" y="254813"/>
                    <a:pt x="2980715" y="235306"/>
                  </a:cubicBezTo>
                  <a:cubicBezTo>
                    <a:pt x="2958083" y="215799"/>
                    <a:pt x="2926042" y="206045"/>
                    <a:pt x="2884589" y="206045"/>
                  </a:cubicBezTo>
                  <a:cubicBezTo>
                    <a:pt x="2845574" y="206045"/>
                    <a:pt x="2810233" y="214376"/>
                    <a:pt x="2778566" y="231039"/>
                  </a:cubicBezTo>
                  <a:cubicBezTo>
                    <a:pt x="2746899" y="247701"/>
                    <a:pt x="2726918" y="268224"/>
                    <a:pt x="2718625" y="292608"/>
                  </a:cubicBezTo>
                  <a:cubicBezTo>
                    <a:pt x="2711996" y="312115"/>
                    <a:pt x="2711621" y="328168"/>
                    <a:pt x="2717501" y="340767"/>
                  </a:cubicBezTo>
                  <a:cubicBezTo>
                    <a:pt x="2723381" y="353365"/>
                    <a:pt x="2736919" y="364947"/>
                    <a:pt x="2758116" y="375514"/>
                  </a:cubicBezTo>
                  <a:cubicBezTo>
                    <a:pt x="2779312" y="386080"/>
                    <a:pt x="2812764" y="398272"/>
                    <a:pt x="2858471" y="412090"/>
                  </a:cubicBezTo>
                  <a:cubicBezTo>
                    <a:pt x="2916878" y="429159"/>
                    <a:pt x="2964850" y="447040"/>
                    <a:pt x="3002384" y="465735"/>
                  </a:cubicBezTo>
                  <a:cubicBezTo>
                    <a:pt x="3039919" y="484429"/>
                    <a:pt x="3068583" y="513690"/>
                    <a:pt x="3088376" y="553517"/>
                  </a:cubicBezTo>
                  <a:cubicBezTo>
                    <a:pt x="3108169" y="593344"/>
                    <a:pt x="3106737" y="646583"/>
                    <a:pt x="3084080" y="713232"/>
                  </a:cubicBezTo>
                  <a:cubicBezTo>
                    <a:pt x="3063087" y="775005"/>
                    <a:pt x="3028394" y="829259"/>
                    <a:pt x="2980001" y="875995"/>
                  </a:cubicBezTo>
                  <a:cubicBezTo>
                    <a:pt x="2931607" y="922731"/>
                    <a:pt x="2874070" y="958698"/>
                    <a:pt x="2807389" y="983895"/>
                  </a:cubicBezTo>
                  <a:cubicBezTo>
                    <a:pt x="2740707" y="1009091"/>
                    <a:pt x="2669977" y="1021690"/>
                    <a:pt x="2595200" y="1021690"/>
                  </a:cubicBezTo>
                  <a:cubicBezTo>
                    <a:pt x="2503354" y="1021690"/>
                    <a:pt x="2431233" y="998931"/>
                    <a:pt x="2378840" y="953415"/>
                  </a:cubicBezTo>
                  <a:cubicBezTo>
                    <a:pt x="2326446" y="907898"/>
                    <a:pt x="2296699" y="847751"/>
                    <a:pt x="2289600" y="772973"/>
                  </a:cubicBezTo>
                  <a:lnTo>
                    <a:pt x="2516962" y="681533"/>
                  </a:lnTo>
                  <a:cubicBezTo>
                    <a:pt x="2518295" y="725424"/>
                    <a:pt x="2532367" y="758749"/>
                    <a:pt x="2559177" y="781507"/>
                  </a:cubicBezTo>
                  <a:cubicBezTo>
                    <a:pt x="2585986" y="804266"/>
                    <a:pt x="2621743" y="815645"/>
                    <a:pt x="2666447" y="815645"/>
                  </a:cubicBezTo>
                  <a:cubicBezTo>
                    <a:pt x="2712777" y="815645"/>
                    <a:pt x="2752388" y="807314"/>
                    <a:pt x="2785281" y="790651"/>
                  </a:cubicBezTo>
                  <a:cubicBezTo>
                    <a:pt x="2818174" y="773989"/>
                    <a:pt x="2839180" y="752247"/>
                    <a:pt x="2848298" y="725424"/>
                  </a:cubicBezTo>
                  <a:cubicBezTo>
                    <a:pt x="2854648" y="706730"/>
                    <a:pt x="2855020" y="691287"/>
                    <a:pt x="2849413" y="679095"/>
                  </a:cubicBezTo>
                  <a:cubicBezTo>
                    <a:pt x="2843806" y="666903"/>
                    <a:pt x="2830268" y="655320"/>
                    <a:pt x="2808798" y="644347"/>
                  </a:cubicBezTo>
                  <a:cubicBezTo>
                    <a:pt x="2787329" y="633375"/>
                    <a:pt x="2754153" y="620979"/>
                    <a:pt x="2709272" y="607162"/>
                  </a:cubicBezTo>
                  <a:cubicBezTo>
                    <a:pt x="2649785" y="588467"/>
                    <a:pt x="2601474" y="569773"/>
                    <a:pt x="2564339" y="551079"/>
                  </a:cubicBezTo>
                  <a:cubicBezTo>
                    <a:pt x="2527205" y="532384"/>
                    <a:pt x="2498813" y="502920"/>
                    <a:pt x="2479166" y="462687"/>
                  </a:cubicBezTo>
                  <a:cubicBezTo>
                    <a:pt x="2459520" y="422453"/>
                    <a:pt x="2460879" y="369418"/>
                    <a:pt x="2483244" y="303581"/>
                  </a:cubicBezTo>
                  <a:cubicBezTo>
                    <a:pt x="2503132" y="245059"/>
                    <a:pt x="2537339" y="192837"/>
                    <a:pt x="2585865" y="146914"/>
                  </a:cubicBezTo>
                  <a:cubicBezTo>
                    <a:pt x="2634392" y="100991"/>
                    <a:pt x="2691320" y="65024"/>
                    <a:pt x="2756649" y="39015"/>
                  </a:cubicBezTo>
                  <a:cubicBezTo>
                    <a:pt x="2821978" y="13005"/>
                    <a:pt x="2888780" y="0"/>
                    <a:pt x="2957055" y="0"/>
                  </a:cubicBezTo>
                  <a:close/>
                </a:path>
              </a:pathLst>
            </a:custGeom>
            <a:noFill/>
            <a:ln>
              <a:gradFill flip="none" rotWithShape="1">
                <a:gsLst>
                  <a:gs pos="50000">
                    <a:schemeClr val="bg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  <a:tileRect/>
              </a:gradFill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 sz="6600" i="1">
                  <a:solidFill>
                    <a:schemeClr val="bg1"/>
                  </a:solidFill>
                  <a:latin typeface="+mj-ea"/>
                  <a:ea typeface="+mj-ea"/>
                </a:defRPr>
              </a:lvl1pPr>
            </a:lstStyle>
            <a:p>
              <a:endParaRPr lang="zh-CN" altLang="en-US" dirty="0"/>
            </a:p>
          </p:txBody>
        </p:sp>
        <p:sp>
          <p:nvSpPr>
            <p:cNvPr id="65" name="TextBox 58">
              <a:extLst>
                <a:ext uri="{FF2B5EF4-FFF2-40B4-BE49-F238E27FC236}">
                  <a16:creationId xmlns:a16="http://schemas.microsoft.com/office/drawing/2014/main" id="{E586AE69-3E6F-8091-51CD-1661B44B2468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609600" y="447997"/>
              <a:ext cx="914400" cy="151174"/>
            </a:xfrm>
            <a:custGeom>
              <a:avLst/>
              <a:gdLst/>
              <a:ahLst/>
              <a:cxnLst/>
              <a:rect l="l" t="t" r="r" b="b"/>
              <a:pathLst>
                <a:path w="6179857" h="1021690">
                  <a:moveTo>
                    <a:pt x="361854" y="607162"/>
                  </a:moveTo>
                  <a:lnTo>
                    <a:pt x="296380" y="799795"/>
                  </a:lnTo>
                  <a:lnTo>
                    <a:pt x="415861" y="799795"/>
                  </a:lnTo>
                  <a:cubicBezTo>
                    <a:pt x="480885" y="799795"/>
                    <a:pt x="533978" y="791261"/>
                    <a:pt x="575138" y="774192"/>
                  </a:cubicBezTo>
                  <a:cubicBezTo>
                    <a:pt x="616299" y="757123"/>
                    <a:pt x="642404" y="732333"/>
                    <a:pt x="653453" y="699821"/>
                  </a:cubicBezTo>
                  <a:cubicBezTo>
                    <a:pt x="663664" y="669747"/>
                    <a:pt x="653786" y="646786"/>
                    <a:pt x="623821" y="630936"/>
                  </a:cubicBezTo>
                  <a:cubicBezTo>
                    <a:pt x="593855" y="615087"/>
                    <a:pt x="545954" y="607162"/>
                    <a:pt x="480117" y="607162"/>
                  </a:cubicBezTo>
                  <a:close/>
                  <a:moveTo>
                    <a:pt x="4747832" y="312115"/>
                  </a:moveTo>
                  <a:lnTo>
                    <a:pt x="4557026" y="593751"/>
                  </a:lnTo>
                  <a:lnTo>
                    <a:pt x="4754537" y="593751"/>
                  </a:lnTo>
                  <a:lnTo>
                    <a:pt x="4755146" y="312115"/>
                  </a:lnTo>
                  <a:close/>
                  <a:moveTo>
                    <a:pt x="492785" y="221895"/>
                  </a:moveTo>
                  <a:lnTo>
                    <a:pt x="431463" y="402336"/>
                  </a:lnTo>
                  <a:lnTo>
                    <a:pt x="537533" y="402336"/>
                  </a:lnTo>
                  <a:cubicBezTo>
                    <a:pt x="591991" y="402336"/>
                    <a:pt x="636613" y="394208"/>
                    <a:pt x="671398" y="377952"/>
                  </a:cubicBezTo>
                  <a:cubicBezTo>
                    <a:pt x="706183" y="361696"/>
                    <a:pt x="728681" y="338531"/>
                    <a:pt x="738892" y="308458"/>
                  </a:cubicBezTo>
                  <a:cubicBezTo>
                    <a:pt x="748290" y="280823"/>
                    <a:pt x="741118" y="259487"/>
                    <a:pt x="717375" y="244450"/>
                  </a:cubicBezTo>
                  <a:cubicBezTo>
                    <a:pt x="693633" y="229413"/>
                    <a:pt x="654532" y="221895"/>
                    <a:pt x="600075" y="221895"/>
                  </a:cubicBezTo>
                  <a:close/>
                  <a:moveTo>
                    <a:pt x="5784837" y="212141"/>
                  </a:moveTo>
                  <a:cubicBezTo>
                    <a:pt x="5715749" y="212141"/>
                    <a:pt x="5651973" y="238963"/>
                    <a:pt x="5593508" y="292608"/>
                  </a:cubicBezTo>
                  <a:cubicBezTo>
                    <a:pt x="5535044" y="346253"/>
                    <a:pt x="5490203" y="418999"/>
                    <a:pt x="5458986" y="510845"/>
                  </a:cubicBezTo>
                  <a:cubicBezTo>
                    <a:pt x="5427770" y="602691"/>
                    <a:pt x="5423163" y="675437"/>
                    <a:pt x="5445166" y="729082"/>
                  </a:cubicBezTo>
                  <a:cubicBezTo>
                    <a:pt x="5467169" y="782727"/>
                    <a:pt x="5512715" y="809549"/>
                    <a:pt x="5581802" y="809549"/>
                  </a:cubicBezTo>
                  <a:cubicBezTo>
                    <a:pt x="5650890" y="809549"/>
                    <a:pt x="5714666" y="782727"/>
                    <a:pt x="5773131" y="729082"/>
                  </a:cubicBezTo>
                  <a:cubicBezTo>
                    <a:pt x="5831595" y="675437"/>
                    <a:pt x="5876436" y="602691"/>
                    <a:pt x="5907652" y="510845"/>
                  </a:cubicBezTo>
                  <a:cubicBezTo>
                    <a:pt x="5938869" y="418999"/>
                    <a:pt x="5943476" y="346253"/>
                    <a:pt x="5921473" y="292608"/>
                  </a:cubicBezTo>
                  <a:cubicBezTo>
                    <a:pt x="5899471" y="238963"/>
                    <a:pt x="5853925" y="212141"/>
                    <a:pt x="5784837" y="212141"/>
                  </a:cubicBezTo>
                  <a:close/>
                  <a:moveTo>
                    <a:pt x="4735944" y="17069"/>
                  </a:moveTo>
                  <a:lnTo>
                    <a:pt x="4967592" y="17069"/>
                  </a:lnTo>
                  <a:lnTo>
                    <a:pt x="4995291" y="1004621"/>
                  </a:lnTo>
                  <a:lnTo>
                    <a:pt x="4755108" y="1004621"/>
                  </a:lnTo>
                  <a:lnTo>
                    <a:pt x="4755585" y="805891"/>
                  </a:lnTo>
                  <a:lnTo>
                    <a:pt x="4411770" y="805891"/>
                  </a:lnTo>
                  <a:lnTo>
                    <a:pt x="4277182" y="1004621"/>
                  </a:lnTo>
                  <a:lnTo>
                    <a:pt x="4036999" y="1004621"/>
                  </a:lnTo>
                  <a:close/>
                  <a:moveTo>
                    <a:pt x="3440773" y="17069"/>
                  </a:moveTo>
                  <a:lnTo>
                    <a:pt x="3667544" y="17069"/>
                  </a:lnTo>
                  <a:lnTo>
                    <a:pt x="3540747" y="390144"/>
                  </a:lnTo>
                  <a:lnTo>
                    <a:pt x="3928453" y="390144"/>
                  </a:lnTo>
                  <a:lnTo>
                    <a:pt x="4055249" y="17069"/>
                  </a:lnTo>
                  <a:lnTo>
                    <a:pt x="4282021" y="17069"/>
                  </a:lnTo>
                  <a:lnTo>
                    <a:pt x="3946398" y="1004621"/>
                  </a:lnTo>
                  <a:lnTo>
                    <a:pt x="3719627" y="1004621"/>
                  </a:lnTo>
                  <a:lnTo>
                    <a:pt x="3856367" y="602285"/>
                  </a:lnTo>
                  <a:lnTo>
                    <a:pt x="3468662" y="602285"/>
                  </a:lnTo>
                  <a:lnTo>
                    <a:pt x="3331921" y="1004621"/>
                  </a:lnTo>
                  <a:lnTo>
                    <a:pt x="3105149" y="1004621"/>
                  </a:lnTo>
                  <a:close/>
                  <a:moveTo>
                    <a:pt x="1631023" y="17069"/>
                  </a:moveTo>
                  <a:lnTo>
                    <a:pt x="1838287" y="17069"/>
                  </a:lnTo>
                  <a:lnTo>
                    <a:pt x="2017509" y="576682"/>
                  </a:lnTo>
                  <a:lnTo>
                    <a:pt x="2024824" y="576682"/>
                  </a:lnTo>
                  <a:lnTo>
                    <a:pt x="2215019" y="17069"/>
                  </a:lnTo>
                  <a:lnTo>
                    <a:pt x="2441791" y="17069"/>
                  </a:lnTo>
                  <a:lnTo>
                    <a:pt x="2106168" y="1004621"/>
                  </a:lnTo>
                  <a:lnTo>
                    <a:pt x="1911096" y="1004621"/>
                  </a:lnTo>
                  <a:lnTo>
                    <a:pt x="1719662" y="445008"/>
                  </a:lnTo>
                  <a:lnTo>
                    <a:pt x="1712347" y="445008"/>
                  </a:lnTo>
                  <a:lnTo>
                    <a:pt x="1522171" y="1004621"/>
                  </a:lnTo>
                  <a:lnTo>
                    <a:pt x="1295400" y="1004621"/>
                  </a:lnTo>
                  <a:close/>
                  <a:moveTo>
                    <a:pt x="1250023" y="17069"/>
                  </a:moveTo>
                  <a:lnTo>
                    <a:pt x="1476794" y="17069"/>
                  </a:lnTo>
                  <a:lnTo>
                    <a:pt x="1141171" y="1004621"/>
                  </a:lnTo>
                  <a:lnTo>
                    <a:pt x="914400" y="1004621"/>
                  </a:lnTo>
                  <a:close/>
                  <a:moveTo>
                    <a:pt x="335623" y="17069"/>
                  </a:moveTo>
                  <a:lnTo>
                    <a:pt x="696506" y="17069"/>
                  </a:lnTo>
                  <a:cubicBezTo>
                    <a:pt x="816800" y="17069"/>
                    <a:pt x="901728" y="39218"/>
                    <a:pt x="951290" y="83515"/>
                  </a:cubicBezTo>
                  <a:cubicBezTo>
                    <a:pt x="1000852" y="127813"/>
                    <a:pt x="1011682" y="191008"/>
                    <a:pt x="983780" y="273101"/>
                  </a:cubicBezTo>
                  <a:cubicBezTo>
                    <a:pt x="945108" y="386893"/>
                    <a:pt x="860501" y="461264"/>
                    <a:pt x="729958" y="496215"/>
                  </a:cubicBezTo>
                  <a:lnTo>
                    <a:pt x="727462" y="503530"/>
                  </a:lnTo>
                  <a:cubicBezTo>
                    <a:pt x="797845" y="514096"/>
                    <a:pt x="845512" y="538277"/>
                    <a:pt x="870461" y="576072"/>
                  </a:cubicBezTo>
                  <a:cubicBezTo>
                    <a:pt x="895410" y="613867"/>
                    <a:pt x="897248" y="664058"/>
                    <a:pt x="875976" y="726643"/>
                  </a:cubicBezTo>
                  <a:cubicBezTo>
                    <a:pt x="845598" y="816051"/>
                    <a:pt x="786901" y="884733"/>
                    <a:pt x="699887" y="932688"/>
                  </a:cubicBezTo>
                  <a:cubicBezTo>
                    <a:pt x="612873" y="980643"/>
                    <a:pt x="503936" y="1004621"/>
                    <a:pt x="373075" y="1004621"/>
                  </a:cubicBezTo>
                  <a:lnTo>
                    <a:pt x="0" y="1004621"/>
                  </a:lnTo>
                  <a:close/>
                  <a:moveTo>
                    <a:pt x="5856922" y="0"/>
                  </a:moveTo>
                  <a:cubicBezTo>
                    <a:pt x="5949582" y="0"/>
                    <a:pt x="6023210" y="20727"/>
                    <a:pt x="6077807" y="62179"/>
                  </a:cubicBezTo>
                  <a:cubicBezTo>
                    <a:pt x="6132404" y="103632"/>
                    <a:pt x="6165142" y="162763"/>
                    <a:pt x="6176019" y="239573"/>
                  </a:cubicBezTo>
                  <a:cubicBezTo>
                    <a:pt x="6186897" y="316383"/>
                    <a:pt x="6174657" y="406807"/>
                    <a:pt x="6139300" y="510845"/>
                  </a:cubicBezTo>
                  <a:cubicBezTo>
                    <a:pt x="6103944" y="614883"/>
                    <a:pt x="6054722" y="705307"/>
                    <a:pt x="5991634" y="782117"/>
                  </a:cubicBezTo>
                  <a:cubicBezTo>
                    <a:pt x="5928547" y="858927"/>
                    <a:pt x="5855617" y="918058"/>
                    <a:pt x="5772845" y="959511"/>
                  </a:cubicBezTo>
                  <a:cubicBezTo>
                    <a:pt x="5690073" y="1000963"/>
                    <a:pt x="5602357" y="1021690"/>
                    <a:pt x="5509698" y="1021690"/>
                  </a:cubicBezTo>
                  <a:cubicBezTo>
                    <a:pt x="5417038" y="1021690"/>
                    <a:pt x="5343413" y="1000963"/>
                    <a:pt x="5288822" y="959511"/>
                  </a:cubicBezTo>
                  <a:cubicBezTo>
                    <a:pt x="5234232" y="918058"/>
                    <a:pt x="5201498" y="858927"/>
                    <a:pt x="5190620" y="782117"/>
                  </a:cubicBezTo>
                  <a:cubicBezTo>
                    <a:pt x="5179742" y="705307"/>
                    <a:pt x="5191982" y="614883"/>
                    <a:pt x="5227339" y="510845"/>
                  </a:cubicBezTo>
                  <a:cubicBezTo>
                    <a:pt x="5262696" y="406807"/>
                    <a:pt x="5311918" y="316383"/>
                    <a:pt x="5375005" y="239573"/>
                  </a:cubicBezTo>
                  <a:cubicBezTo>
                    <a:pt x="5438092" y="162763"/>
                    <a:pt x="5511019" y="103632"/>
                    <a:pt x="5593785" y="62179"/>
                  </a:cubicBezTo>
                  <a:cubicBezTo>
                    <a:pt x="5676551" y="20727"/>
                    <a:pt x="5764263" y="0"/>
                    <a:pt x="5856922" y="0"/>
                  </a:cubicBezTo>
                  <a:close/>
                  <a:moveTo>
                    <a:pt x="2957055" y="0"/>
                  </a:moveTo>
                  <a:cubicBezTo>
                    <a:pt x="3130994" y="0"/>
                    <a:pt x="3228549" y="80061"/>
                    <a:pt x="3249720" y="240183"/>
                  </a:cubicBezTo>
                  <a:lnTo>
                    <a:pt x="3023577" y="331623"/>
                  </a:lnTo>
                  <a:cubicBezTo>
                    <a:pt x="3017634" y="286919"/>
                    <a:pt x="3003346" y="254813"/>
                    <a:pt x="2980715" y="235306"/>
                  </a:cubicBezTo>
                  <a:cubicBezTo>
                    <a:pt x="2958083" y="215799"/>
                    <a:pt x="2926042" y="206045"/>
                    <a:pt x="2884589" y="206045"/>
                  </a:cubicBezTo>
                  <a:cubicBezTo>
                    <a:pt x="2845574" y="206045"/>
                    <a:pt x="2810233" y="214376"/>
                    <a:pt x="2778566" y="231039"/>
                  </a:cubicBezTo>
                  <a:cubicBezTo>
                    <a:pt x="2746899" y="247701"/>
                    <a:pt x="2726918" y="268224"/>
                    <a:pt x="2718625" y="292608"/>
                  </a:cubicBezTo>
                  <a:cubicBezTo>
                    <a:pt x="2711996" y="312115"/>
                    <a:pt x="2711621" y="328168"/>
                    <a:pt x="2717501" y="340767"/>
                  </a:cubicBezTo>
                  <a:cubicBezTo>
                    <a:pt x="2723381" y="353365"/>
                    <a:pt x="2736919" y="364947"/>
                    <a:pt x="2758116" y="375514"/>
                  </a:cubicBezTo>
                  <a:cubicBezTo>
                    <a:pt x="2779312" y="386080"/>
                    <a:pt x="2812764" y="398272"/>
                    <a:pt x="2858471" y="412090"/>
                  </a:cubicBezTo>
                  <a:cubicBezTo>
                    <a:pt x="2916878" y="429159"/>
                    <a:pt x="2964850" y="447040"/>
                    <a:pt x="3002384" y="465735"/>
                  </a:cubicBezTo>
                  <a:cubicBezTo>
                    <a:pt x="3039919" y="484429"/>
                    <a:pt x="3068583" y="513690"/>
                    <a:pt x="3088376" y="553517"/>
                  </a:cubicBezTo>
                  <a:cubicBezTo>
                    <a:pt x="3108169" y="593344"/>
                    <a:pt x="3106737" y="646583"/>
                    <a:pt x="3084080" y="713232"/>
                  </a:cubicBezTo>
                  <a:cubicBezTo>
                    <a:pt x="3063087" y="775005"/>
                    <a:pt x="3028394" y="829259"/>
                    <a:pt x="2980001" y="875995"/>
                  </a:cubicBezTo>
                  <a:cubicBezTo>
                    <a:pt x="2931607" y="922731"/>
                    <a:pt x="2874070" y="958698"/>
                    <a:pt x="2807389" y="983895"/>
                  </a:cubicBezTo>
                  <a:cubicBezTo>
                    <a:pt x="2740707" y="1009091"/>
                    <a:pt x="2669977" y="1021690"/>
                    <a:pt x="2595200" y="1021690"/>
                  </a:cubicBezTo>
                  <a:cubicBezTo>
                    <a:pt x="2503354" y="1021690"/>
                    <a:pt x="2431233" y="998931"/>
                    <a:pt x="2378840" y="953415"/>
                  </a:cubicBezTo>
                  <a:cubicBezTo>
                    <a:pt x="2326446" y="907898"/>
                    <a:pt x="2296699" y="847751"/>
                    <a:pt x="2289600" y="772973"/>
                  </a:cubicBezTo>
                  <a:lnTo>
                    <a:pt x="2516962" y="681533"/>
                  </a:lnTo>
                  <a:cubicBezTo>
                    <a:pt x="2518295" y="725424"/>
                    <a:pt x="2532367" y="758749"/>
                    <a:pt x="2559177" y="781507"/>
                  </a:cubicBezTo>
                  <a:cubicBezTo>
                    <a:pt x="2585986" y="804266"/>
                    <a:pt x="2621743" y="815645"/>
                    <a:pt x="2666447" y="815645"/>
                  </a:cubicBezTo>
                  <a:cubicBezTo>
                    <a:pt x="2712777" y="815645"/>
                    <a:pt x="2752388" y="807314"/>
                    <a:pt x="2785281" y="790651"/>
                  </a:cubicBezTo>
                  <a:cubicBezTo>
                    <a:pt x="2818174" y="773989"/>
                    <a:pt x="2839180" y="752247"/>
                    <a:pt x="2848298" y="725424"/>
                  </a:cubicBezTo>
                  <a:cubicBezTo>
                    <a:pt x="2854648" y="706730"/>
                    <a:pt x="2855020" y="691287"/>
                    <a:pt x="2849413" y="679095"/>
                  </a:cubicBezTo>
                  <a:cubicBezTo>
                    <a:pt x="2843806" y="666903"/>
                    <a:pt x="2830268" y="655320"/>
                    <a:pt x="2808798" y="644347"/>
                  </a:cubicBezTo>
                  <a:cubicBezTo>
                    <a:pt x="2787329" y="633375"/>
                    <a:pt x="2754153" y="620979"/>
                    <a:pt x="2709272" y="607162"/>
                  </a:cubicBezTo>
                  <a:cubicBezTo>
                    <a:pt x="2649785" y="588467"/>
                    <a:pt x="2601474" y="569773"/>
                    <a:pt x="2564339" y="551079"/>
                  </a:cubicBezTo>
                  <a:cubicBezTo>
                    <a:pt x="2527205" y="532384"/>
                    <a:pt x="2498813" y="502920"/>
                    <a:pt x="2479166" y="462687"/>
                  </a:cubicBezTo>
                  <a:cubicBezTo>
                    <a:pt x="2459520" y="422453"/>
                    <a:pt x="2460879" y="369418"/>
                    <a:pt x="2483244" y="303581"/>
                  </a:cubicBezTo>
                  <a:cubicBezTo>
                    <a:pt x="2503132" y="245059"/>
                    <a:pt x="2537339" y="192837"/>
                    <a:pt x="2585865" y="146914"/>
                  </a:cubicBezTo>
                  <a:cubicBezTo>
                    <a:pt x="2634392" y="100991"/>
                    <a:pt x="2691320" y="65024"/>
                    <a:pt x="2756649" y="39015"/>
                  </a:cubicBezTo>
                  <a:cubicBezTo>
                    <a:pt x="2821978" y="13005"/>
                    <a:pt x="2888780" y="0"/>
                    <a:pt x="295705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6600" i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665" name="文本框 664">
            <a:extLst>
              <a:ext uri="{FF2B5EF4-FFF2-40B4-BE49-F238E27FC236}">
                <a16:creationId xmlns:a16="http://schemas.microsoft.com/office/drawing/2014/main" id="{8F416A7A-DCF8-42A1-0378-1CC433D33F5C}"/>
              </a:ext>
            </a:extLst>
          </p:cNvPr>
          <p:cNvSpPr txBox="1"/>
          <p:nvPr/>
        </p:nvSpPr>
        <p:spPr>
          <a:xfrm>
            <a:off x="594119" y="6281349"/>
            <a:ext cx="6771084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dirty="0">
                <a:solidFill>
                  <a:schemeClr val="accent1"/>
                </a:solidFill>
                <a:latin typeface="+mn-ea"/>
              </a:rPr>
              <a:t>宝藏彬少首席设计师 </a:t>
            </a:r>
            <a:r>
              <a:rPr lang="en-US" altLang="zh-CN" dirty="0">
                <a:solidFill>
                  <a:schemeClr val="accent1"/>
                </a:solidFill>
                <a:latin typeface="+mn-ea"/>
              </a:rPr>
              <a:t>| </a:t>
            </a:r>
            <a:r>
              <a:rPr lang="zh-CN" altLang="en-US" dirty="0">
                <a:solidFill>
                  <a:schemeClr val="accent1"/>
                </a:solidFill>
                <a:latin typeface="+mn-ea"/>
              </a:rPr>
              <a:t>彬少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C78A307F-98D3-4383-4014-BCB2CD231521}"/>
              </a:ext>
            </a:extLst>
          </p:cNvPr>
          <p:cNvSpPr/>
          <p:nvPr/>
        </p:nvSpPr>
        <p:spPr>
          <a:xfrm>
            <a:off x="0" y="0"/>
            <a:ext cx="12192000" cy="334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84B989A1-8AEC-A934-4A06-EFE298A58D49}"/>
              </a:ext>
            </a:extLst>
          </p:cNvPr>
          <p:cNvSpPr/>
          <p:nvPr/>
        </p:nvSpPr>
        <p:spPr>
          <a:xfrm>
            <a:off x="268020" y="113332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EE13081F-9BFD-5C3C-BBF7-701F07FF52F0}"/>
              </a:ext>
            </a:extLst>
          </p:cNvPr>
          <p:cNvSpPr/>
          <p:nvPr/>
        </p:nvSpPr>
        <p:spPr>
          <a:xfrm>
            <a:off x="456030" y="113332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075270D0-8FDD-C032-8E9B-2916B117314D}"/>
              </a:ext>
            </a:extLst>
          </p:cNvPr>
          <p:cNvSpPr/>
          <p:nvPr/>
        </p:nvSpPr>
        <p:spPr>
          <a:xfrm>
            <a:off x="644040" y="113332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E51183F8-FAFB-E163-F6DC-40711A1B11BD}"/>
              </a:ext>
            </a:extLst>
          </p:cNvPr>
          <p:cNvGrpSpPr/>
          <p:nvPr/>
        </p:nvGrpSpPr>
        <p:grpSpPr>
          <a:xfrm>
            <a:off x="11743980" y="85054"/>
            <a:ext cx="180000" cy="164557"/>
            <a:chOff x="11743980" y="92775"/>
            <a:chExt cx="180000" cy="164557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8624736-172F-644F-3921-02B2CEABC0F2}"/>
                </a:ext>
              </a:extLst>
            </p:cNvPr>
            <p:cNvSpPr/>
            <p:nvPr/>
          </p:nvSpPr>
          <p:spPr>
            <a:xfrm>
              <a:off x="11743980" y="92775"/>
              <a:ext cx="180000" cy="36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5D09B6FD-D303-8B7E-553A-9CC387EED7D4}"/>
                </a:ext>
              </a:extLst>
            </p:cNvPr>
            <p:cNvSpPr/>
            <p:nvPr/>
          </p:nvSpPr>
          <p:spPr>
            <a:xfrm>
              <a:off x="11743980" y="157054"/>
              <a:ext cx="180000" cy="36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8E5DE636-BACA-D1B8-F688-63140FBEBEA3}"/>
                </a:ext>
              </a:extLst>
            </p:cNvPr>
            <p:cNvSpPr/>
            <p:nvPr/>
          </p:nvSpPr>
          <p:spPr>
            <a:xfrm>
              <a:off x="11743980" y="221332"/>
              <a:ext cx="180000" cy="36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55AFBF35-AD23-4C2C-ABAA-3E3F1209F2E4}"/>
              </a:ext>
            </a:extLst>
          </p:cNvPr>
          <p:cNvGrpSpPr/>
          <p:nvPr/>
        </p:nvGrpSpPr>
        <p:grpSpPr>
          <a:xfrm>
            <a:off x="11391900" y="6324600"/>
            <a:ext cx="190500" cy="190500"/>
            <a:chOff x="10896600" y="5829299"/>
            <a:chExt cx="685800" cy="685801"/>
          </a:xfrm>
          <a:solidFill>
            <a:schemeClr val="accent1"/>
          </a:solidFill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09FBCA90-A7AC-5F96-243A-A1A77AE37CE7}"/>
                </a:ext>
              </a:extLst>
            </p:cNvPr>
            <p:cNvSpPr/>
            <p:nvPr/>
          </p:nvSpPr>
          <p:spPr>
            <a:xfrm rot="16200000">
              <a:off x="10896600" y="5829300"/>
              <a:ext cx="685800" cy="685800"/>
            </a:xfrm>
            <a:custGeom>
              <a:avLst/>
              <a:gdLst>
                <a:gd name="connsiteX0" fmla="*/ 685800 w 685800"/>
                <a:gd name="connsiteY0" fmla="*/ 406400 h 685800"/>
                <a:gd name="connsiteX1" fmla="*/ 685800 w 685800"/>
                <a:gd name="connsiteY1" fmla="*/ 685800 h 685800"/>
                <a:gd name="connsiteX2" fmla="*/ 279400 w 685800"/>
                <a:gd name="connsiteY2" fmla="*/ 685800 h 685800"/>
                <a:gd name="connsiteX3" fmla="*/ 0 w 685800"/>
                <a:gd name="connsiteY3" fmla="*/ 685800 h 685800"/>
                <a:gd name="connsiteX4" fmla="*/ 0 w 685800"/>
                <a:gd name="connsiteY4" fmla="*/ 406400 h 685800"/>
                <a:gd name="connsiteX5" fmla="*/ 0 w 685800"/>
                <a:gd name="connsiteY5" fmla="*/ 0 h 685800"/>
                <a:gd name="connsiteX6" fmla="*/ 279400 w 685800"/>
                <a:gd name="connsiteY6" fmla="*/ 0 h 685800"/>
                <a:gd name="connsiteX7" fmla="*/ 279400 w 685800"/>
                <a:gd name="connsiteY7" fmla="*/ 406400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85800" h="685800">
                  <a:moveTo>
                    <a:pt x="685800" y="406400"/>
                  </a:moveTo>
                  <a:lnTo>
                    <a:pt x="685800" y="685800"/>
                  </a:lnTo>
                  <a:lnTo>
                    <a:pt x="279400" y="685800"/>
                  </a:lnTo>
                  <a:lnTo>
                    <a:pt x="0" y="685800"/>
                  </a:lnTo>
                  <a:lnTo>
                    <a:pt x="0" y="406400"/>
                  </a:lnTo>
                  <a:lnTo>
                    <a:pt x="0" y="0"/>
                  </a:lnTo>
                  <a:lnTo>
                    <a:pt x="279400" y="0"/>
                  </a:lnTo>
                  <a:lnTo>
                    <a:pt x="279400" y="40640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3E20355F-5C8D-EE1A-3162-D0FB0C55514D}"/>
                </a:ext>
              </a:extLst>
            </p:cNvPr>
            <p:cNvSpPr/>
            <p:nvPr/>
          </p:nvSpPr>
          <p:spPr>
            <a:xfrm rot="16200000">
              <a:off x="10896600" y="5829299"/>
              <a:ext cx="279400" cy="279400"/>
            </a:xfrm>
            <a:custGeom>
              <a:avLst/>
              <a:gdLst>
                <a:gd name="connsiteX0" fmla="*/ 279400 w 279400"/>
                <a:gd name="connsiteY0" fmla="*/ 0 h 279400"/>
                <a:gd name="connsiteX1" fmla="*/ 279400 w 279400"/>
                <a:gd name="connsiteY1" fmla="*/ 279400 h 279400"/>
                <a:gd name="connsiteX2" fmla="*/ 0 w 279400"/>
                <a:gd name="connsiteY2" fmla="*/ 279400 h 279400"/>
                <a:gd name="connsiteX3" fmla="*/ 0 w 279400"/>
                <a:gd name="connsiteY3" fmla="*/ 0 h 27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9400" h="279400">
                  <a:moveTo>
                    <a:pt x="279400" y="0"/>
                  </a:moveTo>
                  <a:lnTo>
                    <a:pt x="279400" y="279400"/>
                  </a:lnTo>
                  <a:lnTo>
                    <a:pt x="0" y="27940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id="{933C2F62-3509-146F-2507-227C7F8A589A}"/>
              </a:ext>
            </a:extLst>
          </p:cNvPr>
          <p:cNvSpPr txBox="1"/>
          <p:nvPr/>
        </p:nvSpPr>
        <p:spPr>
          <a:xfrm>
            <a:off x="4841796" y="447997"/>
            <a:ext cx="6771084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altLang="zh-CN" dirty="0">
                <a:solidFill>
                  <a:schemeClr val="accent1"/>
                </a:solidFill>
                <a:latin typeface="+mn-ea"/>
              </a:rPr>
              <a:t>20XX-XX-XX</a:t>
            </a:r>
            <a:endParaRPr lang="zh-CN" altLang="en-US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E11F8E31-9110-F464-0469-8FDDBC912898}"/>
              </a:ext>
            </a:extLst>
          </p:cNvPr>
          <p:cNvSpPr txBox="1"/>
          <p:nvPr/>
        </p:nvSpPr>
        <p:spPr>
          <a:xfrm>
            <a:off x="609600" y="982587"/>
            <a:ext cx="5486400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dirty="0">
                <a:gradFill flip="none" rotWithShape="1">
                  <a:gsLst>
                    <a:gs pos="59000">
                      <a:schemeClr val="accent1"/>
                    </a:gs>
                    <a:gs pos="100000">
                      <a:schemeClr val="accent1">
                        <a:lumMod val="25000"/>
                        <a:lumOff val="75000"/>
                      </a:schemeClr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请在此输入本页主标题</a:t>
            </a:r>
          </a:p>
        </p:txBody>
      </p:sp>
      <p:pic>
        <p:nvPicPr>
          <p:cNvPr id="29" name="图片 28" descr="建筑的摆设布局&#10;&#10;低可信度描述已自动生成">
            <a:extLst>
              <a:ext uri="{FF2B5EF4-FFF2-40B4-BE49-F238E27FC236}">
                <a16:creationId xmlns:a16="http://schemas.microsoft.com/office/drawing/2014/main" id="{F3C96972-D167-6CAA-2D12-2C2C9337DEEF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600" y="1660089"/>
            <a:ext cx="3200400" cy="1800225"/>
          </a:xfrm>
          <a:prstGeom prst="rect">
            <a:avLst/>
          </a:prstGeom>
        </p:spPr>
      </p:pic>
      <p:pic>
        <p:nvPicPr>
          <p:cNvPr id="33" name="图片 32" descr="图片包含 游戏机&#10;&#10;描述已自动生成">
            <a:extLst>
              <a:ext uri="{FF2B5EF4-FFF2-40B4-BE49-F238E27FC236}">
                <a16:creationId xmlns:a16="http://schemas.microsoft.com/office/drawing/2014/main" id="{51557F3A-D463-1996-1418-6F6C4D29EEAA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95800" y="1660088"/>
            <a:ext cx="3200400" cy="1800225"/>
          </a:xfrm>
          <a:prstGeom prst="rect">
            <a:avLst/>
          </a:prstGeom>
        </p:spPr>
      </p:pic>
      <p:pic>
        <p:nvPicPr>
          <p:cNvPr id="39" name="图片 38" descr="建筑的摆设布局&#10;&#10;描述已自动生成">
            <a:extLst>
              <a:ext uri="{FF2B5EF4-FFF2-40B4-BE49-F238E27FC236}">
                <a16:creationId xmlns:a16="http://schemas.microsoft.com/office/drawing/2014/main" id="{34B8BF1E-B706-7734-F94A-F22BBF263C48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82000" y="1660088"/>
            <a:ext cx="3200400" cy="1800225"/>
          </a:xfrm>
          <a:prstGeom prst="rect">
            <a:avLst/>
          </a:prstGeom>
        </p:spPr>
      </p:pic>
      <p:pic>
        <p:nvPicPr>
          <p:cNvPr id="35" name="图片 34" descr="人站在砖墙边上&#10;&#10;低可信度描述已自动生成">
            <a:extLst>
              <a:ext uri="{FF2B5EF4-FFF2-40B4-BE49-F238E27FC236}">
                <a16:creationId xmlns:a16="http://schemas.microsoft.com/office/drawing/2014/main" id="{86F3CE84-EB13-1C1A-A462-F75B2332D09E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600" y="3992344"/>
            <a:ext cx="3200400" cy="1800225"/>
          </a:xfrm>
          <a:prstGeom prst="rect">
            <a:avLst/>
          </a:prstGeom>
        </p:spPr>
      </p:pic>
      <p:pic>
        <p:nvPicPr>
          <p:cNvPr id="37" name="图片 36" descr="图片包含 室内, 飞机, 房间, 男人&#10;&#10;描述已自动生成">
            <a:extLst>
              <a:ext uri="{FF2B5EF4-FFF2-40B4-BE49-F238E27FC236}">
                <a16:creationId xmlns:a16="http://schemas.microsoft.com/office/drawing/2014/main" id="{C5D5CE5A-91CD-052C-E57E-CAE1F2C4EE64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95800" y="3992343"/>
            <a:ext cx="3200400" cy="1800225"/>
          </a:xfrm>
          <a:prstGeom prst="rect">
            <a:avLst/>
          </a:prstGeom>
        </p:spPr>
      </p:pic>
      <p:pic>
        <p:nvPicPr>
          <p:cNvPr id="41" name="图片 40" descr="卡通人物&#10;&#10;中度可信度描述已自动生成">
            <a:extLst>
              <a:ext uri="{FF2B5EF4-FFF2-40B4-BE49-F238E27FC236}">
                <a16:creationId xmlns:a16="http://schemas.microsoft.com/office/drawing/2014/main" id="{7A328405-E06F-7E87-8EF8-DD165929924D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82000" y="3992343"/>
            <a:ext cx="3200400" cy="180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3323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: 圆角 41">
            <a:extLst>
              <a:ext uri="{FF2B5EF4-FFF2-40B4-BE49-F238E27FC236}">
                <a16:creationId xmlns:a16="http://schemas.microsoft.com/office/drawing/2014/main" id="{0D53B691-3482-ED42-3A9A-BD9C78F48812}"/>
              </a:ext>
            </a:extLst>
          </p:cNvPr>
          <p:cNvSpPr/>
          <p:nvPr/>
        </p:nvSpPr>
        <p:spPr>
          <a:xfrm>
            <a:off x="4841796" y="3018048"/>
            <a:ext cx="3203856" cy="1288224"/>
          </a:xfrm>
          <a:prstGeom prst="roundRect">
            <a:avLst>
              <a:gd name="adj" fmla="val 10583"/>
            </a:avLst>
          </a:prstGeom>
          <a:solidFill>
            <a:schemeClr val="accent1">
              <a:alpha val="7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3" name="矩形: 圆角 42">
            <a:extLst>
              <a:ext uri="{FF2B5EF4-FFF2-40B4-BE49-F238E27FC236}">
                <a16:creationId xmlns:a16="http://schemas.microsoft.com/office/drawing/2014/main" id="{E19E188F-531C-C323-4EA6-96F7D88F5289}"/>
              </a:ext>
            </a:extLst>
          </p:cNvPr>
          <p:cNvSpPr/>
          <p:nvPr/>
        </p:nvSpPr>
        <p:spPr>
          <a:xfrm>
            <a:off x="8121854" y="3000445"/>
            <a:ext cx="3203856" cy="1288224"/>
          </a:xfrm>
          <a:prstGeom prst="roundRect">
            <a:avLst>
              <a:gd name="adj" fmla="val 10583"/>
            </a:avLst>
          </a:prstGeom>
          <a:solidFill>
            <a:schemeClr val="accent1">
              <a:alpha val="7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5" name="矩形: 圆角 44">
            <a:extLst>
              <a:ext uri="{FF2B5EF4-FFF2-40B4-BE49-F238E27FC236}">
                <a16:creationId xmlns:a16="http://schemas.microsoft.com/office/drawing/2014/main" id="{DDABD0EB-D427-DFE7-7281-4EF07CE13715}"/>
              </a:ext>
            </a:extLst>
          </p:cNvPr>
          <p:cNvSpPr/>
          <p:nvPr/>
        </p:nvSpPr>
        <p:spPr>
          <a:xfrm>
            <a:off x="8138747" y="4352920"/>
            <a:ext cx="3203856" cy="1288224"/>
          </a:xfrm>
          <a:prstGeom prst="roundRect">
            <a:avLst>
              <a:gd name="adj" fmla="val 10583"/>
            </a:avLst>
          </a:prstGeom>
          <a:solidFill>
            <a:schemeClr val="accent1">
              <a:alpha val="7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3BD1A270-5326-D5A4-A4AA-10709BF76778}"/>
              </a:ext>
            </a:extLst>
          </p:cNvPr>
          <p:cNvGrpSpPr/>
          <p:nvPr/>
        </p:nvGrpSpPr>
        <p:grpSpPr>
          <a:xfrm>
            <a:off x="609600" y="447997"/>
            <a:ext cx="914400" cy="300379"/>
            <a:chOff x="609600" y="447997"/>
            <a:chExt cx="914400" cy="300379"/>
          </a:xfrm>
        </p:grpSpPr>
        <p:sp>
          <p:nvSpPr>
            <p:cNvPr id="62" name="TextBox 58">
              <a:extLst>
                <a:ext uri="{FF2B5EF4-FFF2-40B4-BE49-F238E27FC236}">
                  <a16:creationId xmlns:a16="http://schemas.microsoft.com/office/drawing/2014/main" id="{EA22077C-6958-04B9-2AC5-29CA9A641CE0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609600" y="522600"/>
              <a:ext cx="914400" cy="151174"/>
            </a:xfrm>
            <a:custGeom>
              <a:avLst/>
              <a:gdLst/>
              <a:ahLst/>
              <a:cxnLst/>
              <a:rect l="l" t="t" r="r" b="b"/>
              <a:pathLst>
                <a:path w="6179857" h="1021690">
                  <a:moveTo>
                    <a:pt x="361854" y="607162"/>
                  </a:moveTo>
                  <a:lnTo>
                    <a:pt x="296380" y="799795"/>
                  </a:lnTo>
                  <a:lnTo>
                    <a:pt x="415861" y="799795"/>
                  </a:lnTo>
                  <a:cubicBezTo>
                    <a:pt x="480885" y="799795"/>
                    <a:pt x="533978" y="791261"/>
                    <a:pt x="575138" y="774192"/>
                  </a:cubicBezTo>
                  <a:cubicBezTo>
                    <a:pt x="616299" y="757123"/>
                    <a:pt x="642404" y="732333"/>
                    <a:pt x="653453" y="699821"/>
                  </a:cubicBezTo>
                  <a:cubicBezTo>
                    <a:pt x="663664" y="669747"/>
                    <a:pt x="653786" y="646786"/>
                    <a:pt x="623821" y="630936"/>
                  </a:cubicBezTo>
                  <a:cubicBezTo>
                    <a:pt x="593855" y="615087"/>
                    <a:pt x="545954" y="607162"/>
                    <a:pt x="480117" y="607162"/>
                  </a:cubicBezTo>
                  <a:close/>
                  <a:moveTo>
                    <a:pt x="4747832" y="312115"/>
                  </a:moveTo>
                  <a:lnTo>
                    <a:pt x="4557026" y="593751"/>
                  </a:lnTo>
                  <a:lnTo>
                    <a:pt x="4754537" y="593751"/>
                  </a:lnTo>
                  <a:lnTo>
                    <a:pt x="4755146" y="312115"/>
                  </a:lnTo>
                  <a:close/>
                  <a:moveTo>
                    <a:pt x="492785" y="221895"/>
                  </a:moveTo>
                  <a:lnTo>
                    <a:pt x="431463" y="402336"/>
                  </a:lnTo>
                  <a:lnTo>
                    <a:pt x="537533" y="402336"/>
                  </a:lnTo>
                  <a:cubicBezTo>
                    <a:pt x="591991" y="402336"/>
                    <a:pt x="636613" y="394208"/>
                    <a:pt x="671398" y="377952"/>
                  </a:cubicBezTo>
                  <a:cubicBezTo>
                    <a:pt x="706183" y="361696"/>
                    <a:pt x="728681" y="338531"/>
                    <a:pt x="738892" y="308458"/>
                  </a:cubicBezTo>
                  <a:cubicBezTo>
                    <a:pt x="748290" y="280823"/>
                    <a:pt x="741118" y="259487"/>
                    <a:pt x="717375" y="244450"/>
                  </a:cubicBezTo>
                  <a:cubicBezTo>
                    <a:pt x="693633" y="229413"/>
                    <a:pt x="654532" y="221895"/>
                    <a:pt x="600075" y="221895"/>
                  </a:cubicBezTo>
                  <a:close/>
                  <a:moveTo>
                    <a:pt x="5784837" y="212141"/>
                  </a:moveTo>
                  <a:cubicBezTo>
                    <a:pt x="5715749" y="212141"/>
                    <a:pt x="5651973" y="238963"/>
                    <a:pt x="5593508" y="292608"/>
                  </a:cubicBezTo>
                  <a:cubicBezTo>
                    <a:pt x="5535044" y="346253"/>
                    <a:pt x="5490203" y="418999"/>
                    <a:pt x="5458986" y="510845"/>
                  </a:cubicBezTo>
                  <a:cubicBezTo>
                    <a:pt x="5427770" y="602691"/>
                    <a:pt x="5423163" y="675437"/>
                    <a:pt x="5445166" y="729082"/>
                  </a:cubicBezTo>
                  <a:cubicBezTo>
                    <a:pt x="5467169" y="782727"/>
                    <a:pt x="5512715" y="809549"/>
                    <a:pt x="5581802" y="809549"/>
                  </a:cubicBezTo>
                  <a:cubicBezTo>
                    <a:pt x="5650890" y="809549"/>
                    <a:pt x="5714666" y="782727"/>
                    <a:pt x="5773131" y="729082"/>
                  </a:cubicBezTo>
                  <a:cubicBezTo>
                    <a:pt x="5831595" y="675437"/>
                    <a:pt x="5876436" y="602691"/>
                    <a:pt x="5907652" y="510845"/>
                  </a:cubicBezTo>
                  <a:cubicBezTo>
                    <a:pt x="5938869" y="418999"/>
                    <a:pt x="5943476" y="346253"/>
                    <a:pt x="5921473" y="292608"/>
                  </a:cubicBezTo>
                  <a:cubicBezTo>
                    <a:pt x="5899471" y="238963"/>
                    <a:pt x="5853925" y="212141"/>
                    <a:pt x="5784837" y="212141"/>
                  </a:cubicBezTo>
                  <a:close/>
                  <a:moveTo>
                    <a:pt x="4735944" y="17069"/>
                  </a:moveTo>
                  <a:lnTo>
                    <a:pt x="4967592" y="17069"/>
                  </a:lnTo>
                  <a:lnTo>
                    <a:pt x="4995291" y="1004621"/>
                  </a:lnTo>
                  <a:lnTo>
                    <a:pt x="4755108" y="1004621"/>
                  </a:lnTo>
                  <a:lnTo>
                    <a:pt x="4755585" y="805891"/>
                  </a:lnTo>
                  <a:lnTo>
                    <a:pt x="4411770" y="805891"/>
                  </a:lnTo>
                  <a:lnTo>
                    <a:pt x="4277182" y="1004621"/>
                  </a:lnTo>
                  <a:lnTo>
                    <a:pt x="4036999" y="1004621"/>
                  </a:lnTo>
                  <a:close/>
                  <a:moveTo>
                    <a:pt x="3440773" y="17069"/>
                  </a:moveTo>
                  <a:lnTo>
                    <a:pt x="3667544" y="17069"/>
                  </a:lnTo>
                  <a:lnTo>
                    <a:pt x="3540747" y="390144"/>
                  </a:lnTo>
                  <a:lnTo>
                    <a:pt x="3928453" y="390144"/>
                  </a:lnTo>
                  <a:lnTo>
                    <a:pt x="4055249" y="17069"/>
                  </a:lnTo>
                  <a:lnTo>
                    <a:pt x="4282021" y="17069"/>
                  </a:lnTo>
                  <a:lnTo>
                    <a:pt x="3946398" y="1004621"/>
                  </a:lnTo>
                  <a:lnTo>
                    <a:pt x="3719627" y="1004621"/>
                  </a:lnTo>
                  <a:lnTo>
                    <a:pt x="3856367" y="602285"/>
                  </a:lnTo>
                  <a:lnTo>
                    <a:pt x="3468662" y="602285"/>
                  </a:lnTo>
                  <a:lnTo>
                    <a:pt x="3331921" y="1004621"/>
                  </a:lnTo>
                  <a:lnTo>
                    <a:pt x="3105149" y="1004621"/>
                  </a:lnTo>
                  <a:close/>
                  <a:moveTo>
                    <a:pt x="1631023" y="17069"/>
                  </a:moveTo>
                  <a:lnTo>
                    <a:pt x="1838287" y="17069"/>
                  </a:lnTo>
                  <a:lnTo>
                    <a:pt x="2017509" y="576682"/>
                  </a:lnTo>
                  <a:lnTo>
                    <a:pt x="2024824" y="576682"/>
                  </a:lnTo>
                  <a:lnTo>
                    <a:pt x="2215019" y="17069"/>
                  </a:lnTo>
                  <a:lnTo>
                    <a:pt x="2441791" y="17069"/>
                  </a:lnTo>
                  <a:lnTo>
                    <a:pt x="2106168" y="1004621"/>
                  </a:lnTo>
                  <a:lnTo>
                    <a:pt x="1911096" y="1004621"/>
                  </a:lnTo>
                  <a:lnTo>
                    <a:pt x="1719662" y="445008"/>
                  </a:lnTo>
                  <a:lnTo>
                    <a:pt x="1712347" y="445008"/>
                  </a:lnTo>
                  <a:lnTo>
                    <a:pt x="1522171" y="1004621"/>
                  </a:lnTo>
                  <a:lnTo>
                    <a:pt x="1295400" y="1004621"/>
                  </a:lnTo>
                  <a:close/>
                  <a:moveTo>
                    <a:pt x="1250023" y="17069"/>
                  </a:moveTo>
                  <a:lnTo>
                    <a:pt x="1476794" y="17069"/>
                  </a:lnTo>
                  <a:lnTo>
                    <a:pt x="1141171" y="1004621"/>
                  </a:lnTo>
                  <a:lnTo>
                    <a:pt x="914400" y="1004621"/>
                  </a:lnTo>
                  <a:close/>
                  <a:moveTo>
                    <a:pt x="335623" y="17069"/>
                  </a:moveTo>
                  <a:lnTo>
                    <a:pt x="696506" y="17069"/>
                  </a:lnTo>
                  <a:cubicBezTo>
                    <a:pt x="816800" y="17069"/>
                    <a:pt x="901728" y="39218"/>
                    <a:pt x="951290" y="83515"/>
                  </a:cubicBezTo>
                  <a:cubicBezTo>
                    <a:pt x="1000852" y="127813"/>
                    <a:pt x="1011682" y="191008"/>
                    <a:pt x="983780" y="273101"/>
                  </a:cubicBezTo>
                  <a:cubicBezTo>
                    <a:pt x="945108" y="386893"/>
                    <a:pt x="860501" y="461264"/>
                    <a:pt x="729958" y="496215"/>
                  </a:cubicBezTo>
                  <a:lnTo>
                    <a:pt x="727462" y="503530"/>
                  </a:lnTo>
                  <a:cubicBezTo>
                    <a:pt x="797845" y="514096"/>
                    <a:pt x="845512" y="538277"/>
                    <a:pt x="870461" y="576072"/>
                  </a:cubicBezTo>
                  <a:cubicBezTo>
                    <a:pt x="895410" y="613867"/>
                    <a:pt x="897248" y="664058"/>
                    <a:pt x="875976" y="726643"/>
                  </a:cubicBezTo>
                  <a:cubicBezTo>
                    <a:pt x="845598" y="816051"/>
                    <a:pt x="786901" y="884733"/>
                    <a:pt x="699887" y="932688"/>
                  </a:cubicBezTo>
                  <a:cubicBezTo>
                    <a:pt x="612873" y="980643"/>
                    <a:pt x="503936" y="1004621"/>
                    <a:pt x="373075" y="1004621"/>
                  </a:cubicBezTo>
                  <a:lnTo>
                    <a:pt x="0" y="1004621"/>
                  </a:lnTo>
                  <a:close/>
                  <a:moveTo>
                    <a:pt x="5856922" y="0"/>
                  </a:moveTo>
                  <a:cubicBezTo>
                    <a:pt x="5949582" y="0"/>
                    <a:pt x="6023210" y="20727"/>
                    <a:pt x="6077807" y="62179"/>
                  </a:cubicBezTo>
                  <a:cubicBezTo>
                    <a:pt x="6132404" y="103632"/>
                    <a:pt x="6165142" y="162763"/>
                    <a:pt x="6176019" y="239573"/>
                  </a:cubicBezTo>
                  <a:cubicBezTo>
                    <a:pt x="6186897" y="316383"/>
                    <a:pt x="6174657" y="406807"/>
                    <a:pt x="6139300" y="510845"/>
                  </a:cubicBezTo>
                  <a:cubicBezTo>
                    <a:pt x="6103944" y="614883"/>
                    <a:pt x="6054722" y="705307"/>
                    <a:pt x="5991634" y="782117"/>
                  </a:cubicBezTo>
                  <a:cubicBezTo>
                    <a:pt x="5928547" y="858927"/>
                    <a:pt x="5855617" y="918058"/>
                    <a:pt x="5772845" y="959511"/>
                  </a:cubicBezTo>
                  <a:cubicBezTo>
                    <a:pt x="5690073" y="1000963"/>
                    <a:pt x="5602357" y="1021690"/>
                    <a:pt x="5509698" y="1021690"/>
                  </a:cubicBezTo>
                  <a:cubicBezTo>
                    <a:pt x="5417038" y="1021690"/>
                    <a:pt x="5343413" y="1000963"/>
                    <a:pt x="5288822" y="959511"/>
                  </a:cubicBezTo>
                  <a:cubicBezTo>
                    <a:pt x="5234232" y="918058"/>
                    <a:pt x="5201498" y="858927"/>
                    <a:pt x="5190620" y="782117"/>
                  </a:cubicBezTo>
                  <a:cubicBezTo>
                    <a:pt x="5179742" y="705307"/>
                    <a:pt x="5191982" y="614883"/>
                    <a:pt x="5227339" y="510845"/>
                  </a:cubicBezTo>
                  <a:cubicBezTo>
                    <a:pt x="5262696" y="406807"/>
                    <a:pt x="5311918" y="316383"/>
                    <a:pt x="5375005" y="239573"/>
                  </a:cubicBezTo>
                  <a:cubicBezTo>
                    <a:pt x="5438092" y="162763"/>
                    <a:pt x="5511019" y="103632"/>
                    <a:pt x="5593785" y="62179"/>
                  </a:cubicBezTo>
                  <a:cubicBezTo>
                    <a:pt x="5676551" y="20727"/>
                    <a:pt x="5764263" y="0"/>
                    <a:pt x="5856922" y="0"/>
                  </a:cubicBezTo>
                  <a:close/>
                  <a:moveTo>
                    <a:pt x="2957055" y="0"/>
                  </a:moveTo>
                  <a:cubicBezTo>
                    <a:pt x="3130994" y="0"/>
                    <a:pt x="3228549" y="80061"/>
                    <a:pt x="3249720" y="240183"/>
                  </a:cubicBezTo>
                  <a:lnTo>
                    <a:pt x="3023577" y="331623"/>
                  </a:lnTo>
                  <a:cubicBezTo>
                    <a:pt x="3017634" y="286919"/>
                    <a:pt x="3003346" y="254813"/>
                    <a:pt x="2980715" y="235306"/>
                  </a:cubicBezTo>
                  <a:cubicBezTo>
                    <a:pt x="2958083" y="215799"/>
                    <a:pt x="2926042" y="206045"/>
                    <a:pt x="2884589" y="206045"/>
                  </a:cubicBezTo>
                  <a:cubicBezTo>
                    <a:pt x="2845574" y="206045"/>
                    <a:pt x="2810233" y="214376"/>
                    <a:pt x="2778566" y="231039"/>
                  </a:cubicBezTo>
                  <a:cubicBezTo>
                    <a:pt x="2746899" y="247701"/>
                    <a:pt x="2726918" y="268224"/>
                    <a:pt x="2718625" y="292608"/>
                  </a:cubicBezTo>
                  <a:cubicBezTo>
                    <a:pt x="2711996" y="312115"/>
                    <a:pt x="2711621" y="328168"/>
                    <a:pt x="2717501" y="340767"/>
                  </a:cubicBezTo>
                  <a:cubicBezTo>
                    <a:pt x="2723381" y="353365"/>
                    <a:pt x="2736919" y="364947"/>
                    <a:pt x="2758116" y="375514"/>
                  </a:cubicBezTo>
                  <a:cubicBezTo>
                    <a:pt x="2779312" y="386080"/>
                    <a:pt x="2812764" y="398272"/>
                    <a:pt x="2858471" y="412090"/>
                  </a:cubicBezTo>
                  <a:cubicBezTo>
                    <a:pt x="2916878" y="429159"/>
                    <a:pt x="2964850" y="447040"/>
                    <a:pt x="3002384" y="465735"/>
                  </a:cubicBezTo>
                  <a:cubicBezTo>
                    <a:pt x="3039919" y="484429"/>
                    <a:pt x="3068583" y="513690"/>
                    <a:pt x="3088376" y="553517"/>
                  </a:cubicBezTo>
                  <a:cubicBezTo>
                    <a:pt x="3108169" y="593344"/>
                    <a:pt x="3106737" y="646583"/>
                    <a:pt x="3084080" y="713232"/>
                  </a:cubicBezTo>
                  <a:cubicBezTo>
                    <a:pt x="3063087" y="775005"/>
                    <a:pt x="3028394" y="829259"/>
                    <a:pt x="2980001" y="875995"/>
                  </a:cubicBezTo>
                  <a:cubicBezTo>
                    <a:pt x="2931607" y="922731"/>
                    <a:pt x="2874070" y="958698"/>
                    <a:pt x="2807389" y="983895"/>
                  </a:cubicBezTo>
                  <a:cubicBezTo>
                    <a:pt x="2740707" y="1009091"/>
                    <a:pt x="2669977" y="1021690"/>
                    <a:pt x="2595200" y="1021690"/>
                  </a:cubicBezTo>
                  <a:cubicBezTo>
                    <a:pt x="2503354" y="1021690"/>
                    <a:pt x="2431233" y="998931"/>
                    <a:pt x="2378840" y="953415"/>
                  </a:cubicBezTo>
                  <a:cubicBezTo>
                    <a:pt x="2326446" y="907898"/>
                    <a:pt x="2296699" y="847751"/>
                    <a:pt x="2289600" y="772973"/>
                  </a:cubicBezTo>
                  <a:lnTo>
                    <a:pt x="2516962" y="681533"/>
                  </a:lnTo>
                  <a:cubicBezTo>
                    <a:pt x="2518295" y="725424"/>
                    <a:pt x="2532367" y="758749"/>
                    <a:pt x="2559177" y="781507"/>
                  </a:cubicBezTo>
                  <a:cubicBezTo>
                    <a:pt x="2585986" y="804266"/>
                    <a:pt x="2621743" y="815645"/>
                    <a:pt x="2666447" y="815645"/>
                  </a:cubicBezTo>
                  <a:cubicBezTo>
                    <a:pt x="2712777" y="815645"/>
                    <a:pt x="2752388" y="807314"/>
                    <a:pt x="2785281" y="790651"/>
                  </a:cubicBezTo>
                  <a:cubicBezTo>
                    <a:pt x="2818174" y="773989"/>
                    <a:pt x="2839180" y="752247"/>
                    <a:pt x="2848298" y="725424"/>
                  </a:cubicBezTo>
                  <a:cubicBezTo>
                    <a:pt x="2854648" y="706730"/>
                    <a:pt x="2855020" y="691287"/>
                    <a:pt x="2849413" y="679095"/>
                  </a:cubicBezTo>
                  <a:cubicBezTo>
                    <a:pt x="2843806" y="666903"/>
                    <a:pt x="2830268" y="655320"/>
                    <a:pt x="2808798" y="644347"/>
                  </a:cubicBezTo>
                  <a:cubicBezTo>
                    <a:pt x="2787329" y="633375"/>
                    <a:pt x="2754153" y="620979"/>
                    <a:pt x="2709272" y="607162"/>
                  </a:cubicBezTo>
                  <a:cubicBezTo>
                    <a:pt x="2649785" y="588467"/>
                    <a:pt x="2601474" y="569773"/>
                    <a:pt x="2564339" y="551079"/>
                  </a:cubicBezTo>
                  <a:cubicBezTo>
                    <a:pt x="2527205" y="532384"/>
                    <a:pt x="2498813" y="502920"/>
                    <a:pt x="2479166" y="462687"/>
                  </a:cubicBezTo>
                  <a:cubicBezTo>
                    <a:pt x="2459520" y="422453"/>
                    <a:pt x="2460879" y="369418"/>
                    <a:pt x="2483244" y="303581"/>
                  </a:cubicBezTo>
                  <a:cubicBezTo>
                    <a:pt x="2503132" y="245059"/>
                    <a:pt x="2537339" y="192837"/>
                    <a:pt x="2585865" y="146914"/>
                  </a:cubicBezTo>
                  <a:cubicBezTo>
                    <a:pt x="2634392" y="100991"/>
                    <a:pt x="2691320" y="65024"/>
                    <a:pt x="2756649" y="39015"/>
                  </a:cubicBezTo>
                  <a:cubicBezTo>
                    <a:pt x="2821978" y="13005"/>
                    <a:pt x="2888780" y="0"/>
                    <a:pt x="2957055" y="0"/>
                  </a:cubicBezTo>
                  <a:close/>
                </a:path>
              </a:pathLst>
            </a:custGeom>
            <a:noFill/>
            <a:ln>
              <a:gradFill flip="none" rotWithShape="1">
                <a:gsLst>
                  <a:gs pos="50000">
                    <a:schemeClr val="bg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  <a:tileRect/>
              </a:gradFill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 sz="6600" i="1">
                  <a:solidFill>
                    <a:schemeClr val="bg1"/>
                  </a:solidFill>
                  <a:latin typeface="+mj-ea"/>
                  <a:ea typeface="+mj-ea"/>
                </a:defRPr>
              </a:lvl1pPr>
            </a:lstStyle>
            <a:p>
              <a:endParaRPr lang="zh-CN" altLang="en-US" dirty="0"/>
            </a:p>
          </p:txBody>
        </p:sp>
        <p:sp>
          <p:nvSpPr>
            <p:cNvPr id="63" name="TextBox 58">
              <a:extLst>
                <a:ext uri="{FF2B5EF4-FFF2-40B4-BE49-F238E27FC236}">
                  <a16:creationId xmlns:a16="http://schemas.microsoft.com/office/drawing/2014/main" id="{A56FD1C3-5626-00BA-8075-F8E86164EB19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609600" y="597202"/>
              <a:ext cx="914400" cy="151174"/>
            </a:xfrm>
            <a:custGeom>
              <a:avLst/>
              <a:gdLst/>
              <a:ahLst/>
              <a:cxnLst/>
              <a:rect l="l" t="t" r="r" b="b"/>
              <a:pathLst>
                <a:path w="6179857" h="1021690">
                  <a:moveTo>
                    <a:pt x="361854" y="607162"/>
                  </a:moveTo>
                  <a:lnTo>
                    <a:pt x="296380" y="799795"/>
                  </a:lnTo>
                  <a:lnTo>
                    <a:pt x="415861" y="799795"/>
                  </a:lnTo>
                  <a:cubicBezTo>
                    <a:pt x="480885" y="799795"/>
                    <a:pt x="533978" y="791261"/>
                    <a:pt x="575138" y="774192"/>
                  </a:cubicBezTo>
                  <a:cubicBezTo>
                    <a:pt x="616299" y="757123"/>
                    <a:pt x="642404" y="732333"/>
                    <a:pt x="653453" y="699821"/>
                  </a:cubicBezTo>
                  <a:cubicBezTo>
                    <a:pt x="663664" y="669747"/>
                    <a:pt x="653786" y="646786"/>
                    <a:pt x="623821" y="630936"/>
                  </a:cubicBezTo>
                  <a:cubicBezTo>
                    <a:pt x="593855" y="615087"/>
                    <a:pt x="545954" y="607162"/>
                    <a:pt x="480117" y="607162"/>
                  </a:cubicBezTo>
                  <a:close/>
                  <a:moveTo>
                    <a:pt x="4747832" y="312115"/>
                  </a:moveTo>
                  <a:lnTo>
                    <a:pt x="4557026" y="593751"/>
                  </a:lnTo>
                  <a:lnTo>
                    <a:pt x="4754537" y="593751"/>
                  </a:lnTo>
                  <a:lnTo>
                    <a:pt x="4755146" y="312115"/>
                  </a:lnTo>
                  <a:close/>
                  <a:moveTo>
                    <a:pt x="492785" y="221895"/>
                  </a:moveTo>
                  <a:lnTo>
                    <a:pt x="431463" y="402336"/>
                  </a:lnTo>
                  <a:lnTo>
                    <a:pt x="537533" y="402336"/>
                  </a:lnTo>
                  <a:cubicBezTo>
                    <a:pt x="591991" y="402336"/>
                    <a:pt x="636613" y="394208"/>
                    <a:pt x="671398" y="377952"/>
                  </a:cubicBezTo>
                  <a:cubicBezTo>
                    <a:pt x="706183" y="361696"/>
                    <a:pt x="728681" y="338531"/>
                    <a:pt x="738892" y="308458"/>
                  </a:cubicBezTo>
                  <a:cubicBezTo>
                    <a:pt x="748290" y="280823"/>
                    <a:pt x="741118" y="259487"/>
                    <a:pt x="717375" y="244450"/>
                  </a:cubicBezTo>
                  <a:cubicBezTo>
                    <a:pt x="693633" y="229413"/>
                    <a:pt x="654532" y="221895"/>
                    <a:pt x="600075" y="221895"/>
                  </a:cubicBezTo>
                  <a:close/>
                  <a:moveTo>
                    <a:pt x="5784837" y="212141"/>
                  </a:moveTo>
                  <a:cubicBezTo>
                    <a:pt x="5715749" y="212141"/>
                    <a:pt x="5651973" y="238963"/>
                    <a:pt x="5593508" y="292608"/>
                  </a:cubicBezTo>
                  <a:cubicBezTo>
                    <a:pt x="5535044" y="346253"/>
                    <a:pt x="5490203" y="418999"/>
                    <a:pt x="5458986" y="510845"/>
                  </a:cubicBezTo>
                  <a:cubicBezTo>
                    <a:pt x="5427770" y="602691"/>
                    <a:pt x="5423163" y="675437"/>
                    <a:pt x="5445166" y="729082"/>
                  </a:cubicBezTo>
                  <a:cubicBezTo>
                    <a:pt x="5467169" y="782727"/>
                    <a:pt x="5512715" y="809549"/>
                    <a:pt x="5581802" y="809549"/>
                  </a:cubicBezTo>
                  <a:cubicBezTo>
                    <a:pt x="5650890" y="809549"/>
                    <a:pt x="5714666" y="782727"/>
                    <a:pt x="5773131" y="729082"/>
                  </a:cubicBezTo>
                  <a:cubicBezTo>
                    <a:pt x="5831595" y="675437"/>
                    <a:pt x="5876436" y="602691"/>
                    <a:pt x="5907652" y="510845"/>
                  </a:cubicBezTo>
                  <a:cubicBezTo>
                    <a:pt x="5938869" y="418999"/>
                    <a:pt x="5943476" y="346253"/>
                    <a:pt x="5921473" y="292608"/>
                  </a:cubicBezTo>
                  <a:cubicBezTo>
                    <a:pt x="5899471" y="238963"/>
                    <a:pt x="5853925" y="212141"/>
                    <a:pt x="5784837" y="212141"/>
                  </a:cubicBezTo>
                  <a:close/>
                  <a:moveTo>
                    <a:pt x="4735944" y="17069"/>
                  </a:moveTo>
                  <a:lnTo>
                    <a:pt x="4967592" y="17069"/>
                  </a:lnTo>
                  <a:lnTo>
                    <a:pt x="4995291" y="1004621"/>
                  </a:lnTo>
                  <a:lnTo>
                    <a:pt x="4755108" y="1004621"/>
                  </a:lnTo>
                  <a:lnTo>
                    <a:pt x="4755585" y="805891"/>
                  </a:lnTo>
                  <a:lnTo>
                    <a:pt x="4411770" y="805891"/>
                  </a:lnTo>
                  <a:lnTo>
                    <a:pt x="4277182" y="1004621"/>
                  </a:lnTo>
                  <a:lnTo>
                    <a:pt x="4036999" y="1004621"/>
                  </a:lnTo>
                  <a:close/>
                  <a:moveTo>
                    <a:pt x="3440773" y="17069"/>
                  </a:moveTo>
                  <a:lnTo>
                    <a:pt x="3667544" y="17069"/>
                  </a:lnTo>
                  <a:lnTo>
                    <a:pt x="3540747" y="390144"/>
                  </a:lnTo>
                  <a:lnTo>
                    <a:pt x="3928453" y="390144"/>
                  </a:lnTo>
                  <a:lnTo>
                    <a:pt x="4055249" y="17069"/>
                  </a:lnTo>
                  <a:lnTo>
                    <a:pt x="4282021" y="17069"/>
                  </a:lnTo>
                  <a:lnTo>
                    <a:pt x="3946398" y="1004621"/>
                  </a:lnTo>
                  <a:lnTo>
                    <a:pt x="3719627" y="1004621"/>
                  </a:lnTo>
                  <a:lnTo>
                    <a:pt x="3856367" y="602285"/>
                  </a:lnTo>
                  <a:lnTo>
                    <a:pt x="3468662" y="602285"/>
                  </a:lnTo>
                  <a:lnTo>
                    <a:pt x="3331921" y="1004621"/>
                  </a:lnTo>
                  <a:lnTo>
                    <a:pt x="3105149" y="1004621"/>
                  </a:lnTo>
                  <a:close/>
                  <a:moveTo>
                    <a:pt x="1631023" y="17069"/>
                  </a:moveTo>
                  <a:lnTo>
                    <a:pt x="1838287" y="17069"/>
                  </a:lnTo>
                  <a:lnTo>
                    <a:pt x="2017509" y="576682"/>
                  </a:lnTo>
                  <a:lnTo>
                    <a:pt x="2024824" y="576682"/>
                  </a:lnTo>
                  <a:lnTo>
                    <a:pt x="2215019" y="17069"/>
                  </a:lnTo>
                  <a:lnTo>
                    <a:pt x="2441791" y="17069"/>
                  </a:lnTo>
                  <a:lnTo>
                    <a:pt x="2106168" y="1004621"/>
                  </a:lnTo>
                  <a:lnTo>
                    <a:pt x="1911096" y="1004621"/>
                  </a:lnTo>
                  <a:lnTo>
                    <a:pt x="1719662" y="445008"/>
                  </a:lnTo>
                  <a:lnTo>
                    <a:pt x="1712347" y="445008"/>
                  </a:lnTo>
                  <a:lnTo>
                    <a:pt x="1522171" y="1004621"/>
                  </a:lnTo>
                  <a:lnTo>
                    <a:pt x="1295400" y="1004621"/>
                  </a:lnTo>
                  <a:close/>
                  <a:moveTo>
                    <a:pt x="1250023" y="17069"/>
                  </a:moveTo>
                  <a:lnTo>
                    <a:pt x="1476794" y="17069"/>
                  </a:lnTo>
                  <a:lnTo>
                    <a:pt x="1141171" y="1004621"/>
                  </a:lnTo>
                  <a:lnTo>
                    <a:pt x="914400" y="1004621"/>
                  </a:lnTo>
                  <a:close/>
                  <a:moveTo>
                    <a:pt x="335623" y="17069"/>
                  </a:moveTo>
                  <a:lnTo>
                    <a:pt x="696506" y="17069"/>
                  </a:lnTo>
                  <a:cubicBezTo>
                    <a:pt x="816800" y="17069"/>
                    <a:pt x="901728" y="39218"/>
                    <a:pt x="951290" y="83515"/>
                  </a:cubicBezTo>
                  <a:cubicBezTo>
                    <a:pt x="1000852" y="127813"/>
                    <a:pt x="1011682" y="191008"/>
                    <a:pt x="983780" y="273101"/>
                  </a:cubicBezTo>
                  <a:cubicBezTo>
                    <a:pt x="945108" y="386893"/>
                    <a:pt x="860501" y="461264"/>
                    <a:pt x="729958" y="496215"/>
                  </a:cubicBezTo>
                  <a:lnTo>
                    <a:pt x="727462" y="503530"/>
                  </a:lnTo>
                  <a:cubicBezTo>
                    <a:pt x="797845" y="514096"/>
                    <a:pt x="845512" y="538277"/>
                    <a:pt x="870461" y="576072"/>
                  </a:cubicBezTo>
                  <a:cubicBezTo>
                    <a:pt x="895410" y="613867"/>
                    <a:pt x="897248" y="664058"/>
                    <a:pt x="875976" y="726643"/>
                  </a:cubicBezTo>
                  <a:cubicBezTo>
                    <a:pt x="845598" y="816051"/>
                    <a:pt x="786901" y="884733"/>
                    <a:pt x="699887" y="932688"/>
                  </a:cubicBezTo>
                  <a:cubicBezTo>
                    <a:pt x="612873" y="980643"/>
                    <a:pt x="503936" y="1004621"/>
                    <a:pt x="373075" y="1004621"/>
                  </a:cubicBezTo>
                  <a:lnTo>
                    <a:pt x="0" y="1004621"/>
                  </a:lnTo>
                  <a:close/>
                  <a:moveTo>
                    <a:pt x="5856922" y="0"/>
                  </a:moveTo>
                  <a:cubicBezTo>
                    <a:pt x="5949582" y="0"/>
                    <a:pt x="6023210" y="20727"/>
                    <a:pt x="6077807" y="62179"/>
                  </a:cubicBezTo>
                  <a:cubicBezTo>
                    <a:pt x="6132404" y="103632"/>
                    <a:pt x="6165142" y="162763"/>
                    <a:pt x="6176019" y="239573"/>
                  </a:cubicBezTo>
                  <a:cubicBezTo>
                    <a:pt x="6186897" y="316383"/>
                    <a:pt x="6174657" y="406807"/>
                    <a:pt x="6139300" y="510845"/>
                  </a:cubicBezTo>
                  <a:cubicBezTo>
                    <a:pt x="6103944" y="614883"/>
                    <a:pt x="6054722" y="705307"/>
                    <a:pt x="5991634" y="782117"/>
                  </a:cubicBezTo>
                  <a:cubicBezTo>
                    <a:pt x="5928547" y="858927"/>
                    <a:pt x="5855617" y="918058"/>
                    <a:pt x="5772845" y="959511"/>
                  </a:cubicBezTo>
                  <a:cubicBezTo>
                    <a:pt x="5690073" y="1000963"/>
                    <a:pt x="5602357" y="1021690"/>
                    <a:pt x="5509698" y="1021690"/>
                  </a:cubicBezTo>
                  <a:cubicBezTo>
                    <a:pt x="5417038" y="1021690"/>
                    <a:pt x="5343413" y="1000963"/>
                    <a:pt x="5288822" y="959511"/>
                  </a:cubicBezTo>
                  <a:cubicBezTo>
                    <a:pt x="5234232" y="918058"/>
                    <a:pt x="5201498" y="858927"/>
                    <a:pt x="5190620" y="782117"/>
                  </a:cubicBezTo>
                  <a:cubicBezTo>
                    <a:pt x="5179742" y="705307"/>
                    <a:pt x="5191982" y="614883"/>
                    <a:pt x="5227339" y="510845"/>
                  </a:cubicBezTo>
                  <a:cubicBezTo>
                    <a:pt x="5262696" y="406807"/>
                    <a:pt x="5311918" y="316383"/>
                    <a:pt x="5375005" y="239573"/>
                  </a:cubicBezTo>
                  <a:cubicBezTo>
                    <a:pt x="5438092" y="162763"/>
                    <a:pt x="5511019" y="103632"/>
                    <a:pt x="5593785" y="62179"/>
                  </a:cubicBezTo>
                  <a:cubicBezTo>
                    <a:pt x="5676551" y="20727"/>
                    <a:pt x="5764263" y="0"/>
                    <a:pt x="5856922" y="0"/>
                  </a:cubicBezTo>
                  <a:close/>
                  <a:moveTo>
                    <a:pt x="2957055" y="0"/>
                  </a:moveTo>
                  <a:cubicBezTo>
                    <a:pt x="3130994" y="0"/>
                    <a:pt x="3228549" y="80061"/>
                    <a:pt x="3249720" y="240183"/>
                  </a:cubicBezTo>
                  <a:lnTo>
                    <a:pt x="3023577" y="331623"/>
                  </a:lnTo>
                  <a:cubicBezTo>
                    <a:pt x="3017634" y="286919"/>
                    <a:pt x="3003346" y="254813"/>
                    <a:pt x="2980715" y="235306"/>
                  </a:cubicBezTo>
                  <a:cubicBezTo>
                    <a:pt x="2958083" y="215799"/>
                    <a:pt x="2926042" y="206045"/>
                    <a:pt x="2884589" y="206045"/>
                  </a:cubicBezTo>
                  <a:cubicBezTo>
                    <a:pt x="2845574" y="206045"/>
                    <a:pt x="2810233" y="214376"/>
                    <a:pt x="2778566" y="231039"/>
                  </a:cubicBezTo>
                  <a:cubicBezTo>
                    <a:pt x="2746899" y="247701"/>
                    <a:pt x="2726918" y="268224"/>
                    <a:pt x="2718625" y="292608"/>
                  </a:cubicBezTo>
                  <a:cubicBezTo>
                    <a:pt x="2711996" y="312115"/>
                    <a:pt x="2711621" y="328168"/>
                    <a:pt x="2717501" y="340767"/>
                  </a:cubicBezTo>
                  <a:cubicBezTo>
                    <a:pt x="2723381" y="353365"/>
                    <a:pt x="2736919" y="364947"/>
                    <a:pt x="2758116" y="375514"/>
                  </a:cubicBezTo>
                  <a:cubicBezTo>
                    <a:pt x="2779312" y="386080"/>
                    <a:pt x="2812764" y="398272"/>
                    <a:pt x="2858471" y="412090"/>
                  </a:cubicBezTo>
                  <a:cubicBezTo>
                    <a:pt x="2916878" y="429159"/>
                    <a:pt x="2964850" y="447040"/>
                    <a:pt x="3002384" y="465735"/>
                  </a:cubicBezTo>
                  <a:cubicBezTo>
                    <a:pt x="3039919" y="484429"/>
                    <a:pt x="3068583" y="513690"/>
                    <a:pt x="3088376" y="553517"/>
                  </a:cubicBezTo>
                  <a:cubicBezTo>
                    <a:pt x="3108169" y="593344"/>
                    <a:pt x="3106737" y="646583"/>
                    <a:pt x="3084080" y="713232"/>
                  </a:cubicBezTo>
                  <a:cubicBezTo>
                    <a:pt x="3063087" y="775005"/>
                    <a:pt x="3028394" y="829259"/>
                    <a:pt x="2980001" y="875995"/>
                  </a:cubicBezTo>
                  <a:cubicBezTo>
                    <a:pt x="2931607" y="922731"/>
                    <a:pt x="2874070" y="958698"/>
                    <a:pt x="2807389" y="983895"/>
                  </a:cubicBezTo>
                  <a:cubicBezTo>
                    <a:pt x="2740707" y="1009091"/>
                    <a:pt x="2669977" y="1021690"/>
                    <a:pt x="2595200" y="1021690"/>
                  </a:cubicBezTo>
                  <a:cubicBezTo>
                    <a:pt x="2503354" y="1021690"/>
                    <a:pt x="2431233" y="998931"/>
                    <a:pt x="2378840" y="953415"/>
                  </a:cubicBezTo>
                  <a:cubicBezTo>
                    <a:pt x="2326446" y="907898"/>
                    <a:pt x="2296699" y="847751"/>
                    <a:pt x="2289600" y="772973"/>
                  </a:cubicBezTo>
                  <a:lnTo>
                    <a:pt x="2516962" y="681533"/>
                  </a:lnTo>
                  <a:cubicBezTo>
                    <a:pt x="2518295" y="725424"/>
                    <a:pt x="2532367" y="758749"/>
                    <a:pt x="2559177" y="781507"/>
                  </a:cubicBezTo>
                  <a:cubicBezTo>
                    <a:pt x="2585986" y="804266"/>
                    <a:pt x="2621743" y="815645"/>
                    <a:pt x="2666447" y="815645"/>
                  </a:cubicBezTo>
                  <a:cubicBezTo>
                    <a:pt x="2712777" y="815645"/>
                    <a:pt x="2752388" y="807314"/>
                    <a:pt x="2785281" y="790651"/>
                  </a:cubicBezTo>
                  <a:cubicBezTo>
                    <a:pt x="2818174" y="773989"/>
                    <a:pt x="2839180" y="752247"/>
                    <a:pt x="2848298" y="725424"/>
                  </a:cubicBezTo>
                  <a:cubicBezTo>
                    <a:pt x="2854648" y="706730"/>
                    <a:pt x="2855020" y="691287"/>
                    <a:pt x="2849413" y="679095"/>
                  </a:cubicBezTo>
                  <a:cubicBezTo>
                    <a:pt x="2843806" y="666903"/>
                    <a:pt x="2830268" y="655320"/>
                    <a:pt x="2808798" y="644347"/>
                  </a:cubicBezTo>
                  <a:cubicBezTo>
                    <a:pt x="2787329" y="633375"/>
                    <a:pt x="2754153" y="620979"/>
                    <a:pt x="2709272" y="607162"/>
                  </a:cubicBezTo>
                  <a:cubicBezTo>
                    <a:pt x="2649785" y="588467"/>
                    <a:pt x="2601474" y="569773"/>
                    <a:pt x="2564339" y="551079"/>
                  </a:cubicBezTo>
                  <a:cubicBezTo>
                    <a:pt x="2527205" y="532384"/>
                    <a:pt x="2498813" y="502920"/>
                    <a:pt x="2479166" y="462687"/>
                  </a:cubicBezTo>
                  <a:cubicBezTo>
                    <a:pt x="2459520" y="422453"/>
                    <a:pt x="2460879" y="369418"/>
                    <a:pt x="2483244" y="303581"/>
                  </a:cubicBezTo>
                  <a:cubicBezTo>
                    <a:pt x="2503132" y="245059"/>
                    <a:pt x="2537339" y="192837"/>
                    <a:pt x="2585865" y="146914"/>
                  </a:cubicBezTo>
                  <a:cubicBezTo>
                    <a:pt x="2634392" y="100991"/>
                    <a:pt x="2691320" y="65024"/>
                    <a:pt x="2756649" y="39015"/>
                  </a:cubicBezTo>
                  <a:cubicBezTo>
                    <a:pt x="2821978" y="13005"/>
                    <a:pt x="2888780" y="0"/>
                    <a:pt x="2957055" y="0"/>
                  </a:cubicBezTo>
                  <a:close/>
                </a:path>
              </a:pathLst>
            </a:custGeom>
            <a:noFill/>
            <a:ln>
              <a:gradFill flip="none" rotWithShape="1">
                <a:gsLst>
                  <a:gs pos="50000">
                    <a:schemeClr val="bg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  <a:tileRect/>
              </a:gradFill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 sz="6600" i="1">
                  <a:solidFill>
                    <a:schemeClr val="bg1"/>
                  </a:solidFill>
                  <a:latin typeface="+mj-ea"/>
                  <a:ea typeface="+mj-ea"/>
                </a:defRPr>
              </a:lvl1pPr>
            </a:lstStyle>
            <a:p>
              <a:endParaRPr lang="zh-CN" altLang="en-US" dirty="0"/>
            </a:p>
          </p:txBody>
        </p:sp>
        <p:sp>
          <p:nvSpPr>
            <p:cNvPr id="65" name="TextBox 58">
              <a:extLst>
                <a:ext uri="{FF2B5EF4-FFF2-40B4-BE49-F238E27FC236}">
                  <a16:creationId xmlns:a16="http://schemas.microsoft.com/office/drawing/2014/main" id="{E586AE69-3E6F-8091-51CD-1661B44B2468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609600" y="447997"/>
              <a:ext cx="914400" cy="151174"/>
            </a:xfrm>
            <a:custGeom>
              <a:avLst/>
              <a:gdLst/>
              <a:ahLst/>
              <a:cxnLst/>
              <a:rect l="l" t="t" r="r" b="b"/>
              <a:pathLst>
                <a:path w="6179857" h="1021690">
                  <a:moveTo>
                    <a:pt x="361854" y="607162"/>
                  </a:moveTo>
                  <a:lnTo>
                    <a:pt x="296380" y="799795"/>
                  </a:lnTo>
                  <a:lnTo>
                    <a:pt x="415861" y="799795"/>
                  </a:lnTo>
                  <a:cubicBezTo>
                    <a:pt x="480885" y="799795"/>
                    <a:pt x="533978" y="791261"/>
                    <a:pt x="575138" y="774192"/>
                  </a:cubicBezTo>
                  <a:cubicBezTo>
                    <a:pt x="616299" y="757123"/>
                    <a:pt x="642404" y="732333"/>
                    <a:pt x="653453" y="699821"/>
                  </a:cubicBezTo>
                  <a:cubicBezTo>
                    <a:pt x="663664" y="669747"/>
                    <a:pt x="653786" y="646786"/>
                    <a:pt x="623821" y="630936"/>
                  </a:cubicBezTo>
                  <a:cubicBezTo>
                    <a:pt x="593855" y="615087"/>
                    <a:pt x="545954" y="607162"/>
                    <a:pt x="480117" y="607162"/>
                  </a:cubicBezTo>
                  <a:close/>
                  <a:moveTo>
                    <a:pt x="4747832" y="312115"/>
                  </a:moveTo>
                  <a:lnTo>
                    <a:pt x="4557026" y="593751"/>
                  </a:lnTo>
                  <a:lnTo>
                    <a:pt x="4754537" y="593751"/>
                  </a:lnTo>
                  <a:lnTo>
                    <a:pt x="4755146" y="312115"/>
                  </a:lnTo>
                  <a:close/>
                  <a:moveTo>
                    <a:pt x="492785" y="221895"/>
                  </a:moveTo>
                  <a:lnTo>
                    <a:pt x="431463" y="402336"/>
                  </a:lnTo>
                  <a:lnTo>
                    <a:pt x="537533" y="402336"/>
                  </a:lnTo>
                  <a:cubicBezTo>
                    <a:pt x="591991" y="402336"/>
                    <a:pt x="636613" y="394208"/>
                    <a:pt x="671398" y="377952"/>
                  </a:cubicBezTo>
                  <a:cubicBezTo>
                    <a:pt x="706183" y="361696"/>
                    <a:pt x="728681" y="338531"/>
                    <a:pt x="738892" y="308458"/>
                  </a:cubicBezTo>
                  <a:cubicBezTo>
                    <a:pt x="748290" y="280823"/>
                    <a:pt x="741118" y="259487"/>
                    <a:pt x="717375" y="244450"/>
                  </a:cubicBezTo>
                  <a:cubicBezTo>
                    <a:pt x="693633" y="229413"/>
                    <a:pt x="654532" y="221895"/>
                    <a:pt x="600075" y="221895"/>
                  </a:cubicBezTo>
                  <a:close/>
                  <a:moveTo>
                    <a:pt x="5784837" y="212141"/>
                  </a:moveTo>
                  <a:cubicBezTo>
                    <a:pt x="5715749" y="212141"/>
                    <a:pt x="5651973" y="238963"/>
                    <a:pt x="5593508" y="292608"/>
                  </a:cubicBezTo>
                  <a:cubicBezTo>
                    <a:pt x="5535044" y="346253"/>
                    <a:pt x="5490203" y="418999"/>
                    <a:pt x="5458986" y="510845"/>
                  </a:cubicBezTo>
                  <a:cubicBezTo>
                    <a:pt x="5427770" y="602691"/>
                    <a:pt x="5423163" y="675437"/>
                    <a:pt x="5445166" y="729082"/>
                  </a:cubicBezTo>
                  <a:cubicBezTo>
                    <a:pt x="5467169" y="782727"/>
                    <a:pt x="5512715" y="809549"/>
                    <a:pt x="5581802" y="809549"/>
                  </a:cubicBezTo>
                  <a:cubicBezTo>
                    <a:pt x="5650890" y="809549"/>
                    <a:pt x="5714666" y="782727"/>
                    <a:pt x="5773131" y="729082"/>
                  </a:cubicBezTo>
                  <a:cubicBezTo>
                    <a:pt x="5831595" y="675437"/>
                    <a:pt x="5876436" y="602691"/>
                    <a:pt x="5907652" y="510845"/>
                  </a:cubicBezTo>
                  <a:cubicBezTo>
                    <a:pt x="5938869" y="418999"/>
                    <a:pt x="5943476" y="346253"/>
                    <a:pt x="5921473" y="292608"/>
                  </a:cubicBezTo>
                  <a:cubicBezTo>
                    <a:pt x="5899471" y="238963"/>
                    <a:pt x="5853925" y="212141"/>
                    <a:pt x="5784837" y="212141"/>
                  </a:cubicBezTo>
                  <a:close/>
                  <a:moveTo>
                    <a:pt x="4735944" y="17069"/>
                  </a:moveTo>
                  <a:lnTo>
                    <a:pt x="4967592" y="17069"/>
                  </a:lnTo>
                  <a:lnTo>
                    <a:pt x="4995291" y="1004621"/>
                  </a:lnTo>
                  <a:lnTo>
                    <a:pt x="4755108" y="1004621"/>
                  </a:lnTo>
                  <a:lnTo>
                    <a:pt x="4755585" y="805891"/>
                  </a:lnTo>
                  <a:lnTo>
                    <a:pt x="4411770" y="805891"/>
                  </a:lnTo>
                  <a:lnTo>
                    <a:pt x="4277182" y="1004621"/>
                  </a:lnTo>
                  <a:lnTo>
                    <a:pt x="4036999" y="1004621"/>
                  </a:lnTo>
                  <a:close/>
                  <a:moveTo>
                    <a:pt x="3440773" y="17069"/>
                  </a:moveTo>
                  <a:lnTo>
                    <a:pt x="3667544" y="17069"/>
                  </a:lnTo>
                  <a:lnTo>
                    <a:pt x="3540747" y="390144"/>
                  </a:lnTo>
                  <a:lnTo>
                    <a:pt x="3928453" y="390144"/>
                  </a:lnTo>
                  <a:lnTo>
                    <a:pt x="4055249" y="17069"/>
                  </a:lnTo>
                  <a:lnTo>
                    <a:pt x="4282021" y="17069"/>
                  </a:lnTo>
                  <a:lnTo>
                    <a:pt x="3946398" y="1004621"/>
                  </a:lnTo>
                  <a:lnTo>
                    <a:pt x="3719627" y="1004621"/>
                  </a:lnTo>
                  <a:lnTo>
                    <a:pt x="3856367" y="602285"/>
                  </a:lnTo>
                  <a:lnTo>
                    <a:pt x="3468662" y="602285"/>
                  </a:lnTo>
                  <a:lnTo>
                    <a:pt x="3331921" y="1004621"/>
                  </a:lnTo>
                  <a:lnTo>
                    <a:pt x="3105149" y="1004621"/>
                  </a:lnTo>
                  <a:close/>
                  <a:moveTo>
                    <a:pt x="1631023" y="17069"/>
                  </a:moveTo>
                  <a:lnTo>
                    <a:pt x="1838287" y="17069"/>
                  </a:lnTo>
                  <a:lnTo>
                    <a:pt x="2017509" y="576682"/>
                  </a:lnTo>
                  <a:lnTo>
                    <a:pt x="2024824" y="576682"/>
                  </a:lnTo>
                  <a:lnTo>
                    <a:pt x="2215019" y="17069"/>
                  </a:lnTo>
                  <a:lnTo>
                    <a:pt x="2441791" y="17069"/>
                  </a:lnTo>
                  <a:lnTo>
                    <a:pt x="2106168" y="1004621"/>
                  </a:lnTo>
                  <a:lnTo>
                    <a:pt x="1911096" y="1004621"/>
                  </a:lnTo>
                  <a:lnTo>
                    <a:pt x="1719662" y="445008"/>
                  </a:lnTo>
                  <a:lnTo>
                    <a:pt x="1712347" y="445008"/>
                  </a:lnTo>
                  <a:lnTo>
                    <a:pt x="1522171" y="1004621"/>
                  </a:lnTo>
                  <a:lnTo>
                    <a:pt x="1295400" y="1004621"/>
                  </a:lnTo>
                  <a:close/>
                  <a:moveTo>
                    <a:pt x="1250023" y="17069"/>
                  </a:moveTo>
                  <a:lnTo>
                    <a:pt x="1476794" y="17069"/>
                  </a:lnTo>
                  <a:lnTo>
                    <a:pt x="1141171" y="1004621"/>
                  </a:lnTo>
                  <a:lnTo>
                    <a:pt x="914400" y="1004621"/>
                  </a:lnTo>
                  <a:close/>
                  <a:moveTo>
                    <a:pt x="335623" y="17069"/>
                  </a:moveTo>
                  <a:lnTo>
                    <a:pt x="696506" y="17069"/>
                  </a:lnTo>
                  <a:cubicBezTo>
                    <a:pt x="816800" y="17069"/>
                    <a:pt x="901728" y="39218"/>
                    <a:pt x="951290" y="83515"/>
                  </a:cubicBezTo>
                  <a:cubicBezTo>
                    <a:pt x="1000852" y="127813"/>
                    <a:pt x="1011682" y="191008"/>
                    <a:pt x="983780" y="273101"/>
                  </a:cubicBezTo>
                  <a:cubicBezTo>
                    <a:pt x="945108" y="386893"/>
                    <a:pt x="860501" y="461264"/>
                    <a:pt x="729958" y="496215"/>
                  </a:cubicBezTo>
                  <a:lnTo>
                    <a:pt x="727462" y="503530"/>
                  </a:lnTo>
                  <a:cubicBezTo>
                    <a:pt x="797845" y="514096"/>
                    <a:pt x="845512" y="538277"/>
                    <a:pt x="870461" y="576072"/>
                  </a:cubicBezTo>
                  <a:cubicBezTo>
                    <a:pt x="895410" y="613867"/>
                    <a:pt x="897248" y="664058"/>
                    <a:pt x="875976" y="726643"/>
                  </a:cubicBezTo>
                  <a:cubicBezTo>
                    <a:pt x="845598" y="816051"/>
                    <a:pt x="786901" y="884733"/>
                    <a:pt x="699887" y="932688"/>
                  </a:cubicBezTo>
                  <a:cubicBezTo>
                    <a:pt x="612873" y="980643"/>
                    <a:pt x="503936" y="1004621"/>
                    <a:pt x="373075" y="1004621"/>
                  </a:cubicBezTo>
                  <a:lnTo>
                    <a:pt x="0" y="1004621"/>
                  </a:lnTo>
                  <a:close/>
                  <a:moveTo>
                    <a:pt x="5856922" y="0"/>
                  </a:moveTo>
                  <a:cubicBezTo>
                    <a:pt x="5949582" y="0"/>
                    <a:pt x="6023210" y="20727"/>
                    <a:pt x="6077807" y="62179"/>
                  </a:cubicBezTo>
                  <a:cubicBezTo>
                    <a:pt x="6132404" y="103632"/>
                    <a:pt x="6165142" y="162763"/>
                    <a:pt x="6176019" y="239573"/>
                  </a:cubicBezTo>
                  <a:cubicBezTo>
                    <a:pt x="6186897" y="316383"/>
                    <a:pt x="6174657" y="406807"/>
                    <a:pt x="6139300" y="510845"/>
                  </a:cubicBezTo>
                  <a:cubicBezTo>
                    <a:pt x="6103944" y="614883"/>
                    <a:pt x="6054722" y="705307"/>
                    <a:pt x="5991634" y="782117"/>
                  </a:cubicBezTo>
                  <a:cubicBezTo>
                    <a:pt x="5928547" y="858927"/>
                    <a:pt x="5855617" y="918058"/>
                    <a:pt x="5772845" y="959511"/>
                  </a:cubicBezTo>
                  <a:cubicBezTo>
                    <a:pt x="5690073" y="1000963"/>
                    <a:pt x="5602357" y="1021690"/>
                    <a:pt x="5509698" y="1021690"/>
                  </a:cubicBezTo>
                  <a:cubicBezTo>
                    <a:pt x="5417038" y="1021690"/>
                    <a:pt x="5343413" y="1000963"/>
                    <a:pt x="5288822" y="959511"/>
                  </a:cubicBezTo>
                  <a:cubicBezTo>
                    <a:pt x="5234232" y="918058"/>
                    <a:pt x="5201498" y="858927"/>
                    <a:pt x="5190620" y="782117"/>
                  </a:cubicBezTo>
                  <a:cubicBezTo>
                    <a:pt x="5179742" y="705307"/>
                    <a:pt x="5191982" y="614883"/>
                    <a:pt x="5227339" y="510845"/>
                  </a:cubicBezTo>
                  <a:cubicBezTo>
                    <a:pt x="5262696" y="406807"/>
                    <a:pt x="5311918" y="316383"/>
                    <a:pt x="5375005" y="239573"/>
                  </a:cubicBezTo>
                  <a:cubicBezTo>
                    <a:pt x="5438092" y="162763"/>
                    <a:pt x="5511019" y="103632"/>
                    <a:pt x="5593785" y="62179"/>
                  </a:cubicBezTo>
                  <a:cubicBezTo>
                    <a:pt x="5676551" y="20727"/>
                    <a:pt x="5764263" y="0"/>
                    <a:pt x="5856922" y="0"/>
                  </a:cubicBezTo>
                  <a:close/>
                  <a:moveTo>
                    <a:pt x="2957055" y="0"/>
                  </a:moveTo>
                  <a:cubicBezTo>
                    <a:pt x="3130994" y="0"/>
                    <a:pt x="3228549" y="80061"/>
                    <a:pt x="3249720" y="240183"/>
                  </a:cubicBezTo>
                  <a:lnTo>
                    <a:pt x="3023577" y="331623"/>
                  </a:lnTo>
                  <a:cubicBezTo>
                    <a:pt x="3017634" y="286919"/>
                    <a:pt x="3003346" y="254813"/>
                    <a:pt x="2980715" y="235306"/>
                  </a:cubicBezTo>
                  <a:cubicBezTo>
                    <a:pt x="2958083" y="215799"/>
                    <a:pt x="2926042" y="206045"/>
                    <a:pt x="2884589" y="206045"/>
                  </a:cubicBezTo>
                  <a:cubicBezTo>
                    <a:pt x="2845574" y="206045"/>
                    <a:pt x="2810233" y="214376"/>
                    <a:pt x="2778566" y="231039"/>
                  </a:cubicBezTo>
                  <a:cubicBezTo>
                    <a:pt x="2746899" y="247701"/>
                    <a:pt x="2726918" y="268224"/>
                    <a:pt x="2718625" y="292608"/>
                  </a:cubicBezTo>
                  <a:cubicBezTo>
                    <a:pt x="2711996" y="312115"/>
                    <a:pt x="2711621" y="328168"/>
                    <a:pt x="2717501" y="340767"/>
                  </a:cubicBezTo>
                  <a:cubicBezTo>
                    <a:pt x="2723381" y="353365"/>
                    <a:pt x="2736919" y="364947"/>
                    <a:pt x="2758116" y="375514"/>
                  </a:cubicBezTo>
                  <a:cubicBezTo>
                    <a:pt x="2779312" y="386080"/>
                    <a:pt x="2812764" y="398272"/>
                    <a:pt x="2858471" y="412090"/>
                  </a:cubicBezTo>
                  <a:cubicBezTo>
                    <a:pt x="2916878" y="429159"/>
                    <a:pt x="2964850" y="447040"/>
                    <a:pt x="3002384" y="465735"/>
                  </a:cubicBezTo>
                  <a:cubicBezTo>
                    <a:pt x="3039919" y="484429"/>
                    <a:pt x="3068583" y="513690"/>
                    <a:pt x="3088376" y="553517"/>
                  </a:cubicBezTo>
                  <a:cubicBezTo>
                    <a:pt x="3108169" y="593344"/>
                    <a:pt x="3106737" y="646583"/>
                    <a:pt x="3084080" y="713232"/>
                  </a:cubicBezTo>
                  <a:cubicBezTo>
                    <a:pt x="3063087" y="775005"/>
                    <a:pt x="3028394" y="829259"/>
                    <a:pt x="2980001" y="875995"/>
                  </a:cubicBezTo>
                  <a:cubicBezTo>
                    <a:pt x="2931607" y="922731"/>
                    <a:pt x="2874070" y="958698"/>
                    <a:pt x="2807389" y="983895"/>
                  </a:cubicBezTo>
                  <a:cubicBezTo>
                    <a:pt x="2740707" y="1009091"/>
                    <a:pt x="2669977" y="1021690"/>
                    <a:pt x="2595200" y="1021690"/>
                  </a:cubicBezTo>
                  <a:cubicBezTo>
                    <a:pt x="2503354" y="1021690"/>
                    <a:pt x="2431233" y="998931"/>
                    <a:pt x="2378840" y="953415"/>
                  </a:cubicBezTo>
                  <a:cubicBezTo>
                    <a:pt x="2326446" y="907898"/>
                    <a:pt x="2296699" y="847751"/>
                    <a:pt x="2289600" y="772973"/>
                  </a:cubicBezTo>
                  <a:lnTo>
                    <a:pt x="2516962" y="681533"/>
                  </a:lnTo>
                  <a:cubicBezTo>
                    <a:pt x="2518295" y="725424"/>
                    <a:pt x="2532367" y="758749"/>
                    <a:pt x="2559177" y="781507"/>
                  </a:cubicBezTo>
                  <a:cubicBezTo>
                    <a:pt x="2585986" y="804266"/>
                    <a:pt x="2621743" y="815645"/>
                    <a:pt x="2666447" y="815645"/>
                  </a:cubicBezTo>
                  <a:cubicBezTo>
                    <a:pt x="2712777" y="815645"/>
                    <a:pt x="2752388" y="807314"/>
                    <a:pt x="2785281" y="790651"/>
                  </a:cubicBezTo>
                  <a:cubicBezTo>
                    <a:pt x="2818174" y="773989"/>
                    <a:pt x="2839180" y="752247"/>
                    <a:pt x="2848298" y="725424"/>
                  </a:cubicBezTo>
                  <a:cubicBezTo>
                    <a:pt x="2854648" y="706730"/>
                    <a:pt x="2855020" y="691287"/>
                    <a:pt x="2849413" y="679095"/>
                  </a:cubicBezTo>
                  <a:cubicBezTo>
                    <a:pt x="2843806" y="666903"/>
                    <a:pt x="2830268" y="655320"/>
                    <a:pt x="2808798" y="644347"/>
                  </a:cubicBezTo>
                  <a:cubicBezTo>
                    <a:pt x="2787329" y="633375"/>
                    <a:pt x="2754153" y="620979"/>
                    <a:pt x="2709272" y="607162"/>
                  </a:cubicBezTo>
                  <a:cubicBezTo>
                    <a:pt x="2649785" y="588467"/>
                    <a:pt x="2601474" y="569773"/>
                    <a:pt x="2564339" y="551079"/>
                  </a:cubicBezTo>
                  <a:cubicBezTo>
                    <a:pt x="2527205" y="532384"/>
                    <a:pt x="2498813" y="502920"/>
                    <a:pt x="2479166" y="462687"/>
                  </a:cubicBezTo>
                  <a:cubicBezTo>
                    <a:pt x="2459520" y="422453"/>
                    <a:pt x="2460879" y="369418"/>
                    <a:pt x="2483244" y="303581"/>
                  </a:cubicBezTo>
                  <a:cubicBezTo>
                    <a:pt x="2503132" y="245059"/>
                    <a:pt x="2537339" y="192837"/>
                    <a:pt x="2585865" y="146914"/>
                  </a:cubicBezTo>
                  <a:cubicBezTo>
                    <a:pt x="2634392" y="100991"/>
                    <a:pt x="2691320" y="65024"/>
                    <a:pt x="2756649" y="39015"/>
                  </a:cubicBezTo>
                  <a:cubicBezTo>
                    <a:pt x="2821978" y="13005"/>
                    <a:pt x="2888780" y="0"/>
                    <a:pt x="295705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6600" i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665" name="文本框 664">
            <a:extLst>
              <a:ext uri="{FF2B5EF4-FFF2-40B4-BE49-F238E27FC236}">
                <a16:creationId xmlns:a16="http://schemas.microsoft.com/office/drawing/2014/main" id="{8F416A7A-DCF8-42A1-0378-1CC433D33F5C}"/>
              </a:ext>
            </a:extLst>
          </p:cNvPr>
          <p:cNvSpPr txBox="1"/>
          <p:nvPr/>
        </p:nvSpPr>
        <p:spPr>
          <a:xfrm>
            <a:off x="594119" y="6281349"/>
            <a:ext cx="6771084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dirty="0">
                <a:solidFill>
                  <a:schemeClr val="accent1"/>
                </a:solidFill>
                <a:latin typeface="+mn-ea"/>
              </a:rPr>
              <a:t>宝藏彬少首席设计师 </a:t>
            </a:r>
            <a:r>
              <a:rPr lang="en-US" altLang="zh-CN" dirty="0">
                <a:solidFill>
                  <a:schemeClr val="accent1"/>
                </a:solidFill>
                <a:latin typeface="+mn-ea"/>
              </a:rPr>
              <a:t>| </a:t>
            </a:r>
            <a:r>
              <a:rPr lang="zh-CN" altLang="en-US" dirty="0">
                <a:solidFill>
                  <a:schemeClr val="accent1"/>
                </a:solidFill>
                <a:latin typeface="+mn-ea"/>
              </a:rPr>
              <a:t>彬少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C78A307F-98D3-4383-4014-BCB2CD231521}"/>
              </a:ext>
            </a:extLst>
          </p:cNvPr>
          <p:cNvSpPr/>
          <p:nvPr/>
        </p:nvSpPr>
        <p:spPr>
          <a:xfrm>
            <a:off x="0" y="0"/>
            <a:ext cx="12192000" cy="334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84B989A1-8AEC-A934-4A06-EFE298A58D49}"/>
              </a:ext>
            </a:extLst>
          </p:cNvPr>
          <p:cNvSpPr/>
          <p:nvPr/>
        </p:nvSpPr>
        <p:spPr>
          <a:xfrm>
            <a:off x="268020" y="113332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EE13081F-9BFD-5C3C-BBF7-701F07FF52F0}"/>
              </a:ext>
            </a:extLst>
          </p:cNvPr>
          <p:cNvSpPr/>
          <p:nvPr/>
        </p:nvSpPr>
        <p:spPr>
          <a:xfrm>
            <a:off x="456030" y="113332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075270D0-8FDD-C032-8E9B-2916B117314D}"/>
              </a:ext>
            </a:extLst>
          </p:cNvPr>
          <p:cNvSpPr/>
          <p:nvPr/>
        </p:nvSpPr>
        <p:spPr>
          <a:xfrm>
            <a:off x="644040" y="113332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E51183F8-FAFB-E163-F6DC-40711A1B11BD}"/>
              </a:ext>
            </a:extLst>
          </p:cNvPr>
          <p:cNvGrpSpPr/>
          <p:nvPr/>
        </p:nvGrpSpPr>
        <p:grpSpPr>
          <a:xfrm>
            <a:off x="11743980" y="85054"/>
            <a:ext cx="180000" cy="164557"/>
            <a:chOff x="11743980" y="92775"/>
            <a:chExt cx="180000" cy="164557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8624736-172F-644F-3921-02B2CEABC0F2}"/>
                </a:ext>
              </a:extLst>
            </p:cNvPr>
            <p:cNvSpPr/>
            <p:nvPr/>
          </p:nvSpPr>
          <p:spPr>
            <a:xfrm>
              <a:off x="11743980" y="92775"/>
              <a:ext cx="180000" cy="36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5D09B6FD-D303-8B7E-553A-9CC387EED7D4}"/>
                </a:ext>
              </a:extLst>
            </p:cNvPr>
            <p:cNvSpPr/>
            <p:nvPr/>
          </p:nvSpPr>
          <p:spPr>
            <a:xfrm>
              <a:off x="11743980" y="157054"/>
              <a:ext cx="180000" cy="36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8E5DE636-BACA-D1B8-F688-63140FBEBEA3}"/>
                </a:ext>
              </a:extLst>
            </p:cNvPr>
            <p:cNvSpPr/>
            <p:nvPr/>
          </p:nvSpPr>
          <p:spPr>
            <a:xfrm>
              <a:off x="11743980" y="221332"/>
              <a:ext cx="180000" cy="36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55AFBF35-AD23-4C2C-ABAA-3E3F1209F2E4}"/>
              </a:ext>
            </a:extLst>
          </p:cNvPr>
          <p:cNvGrpSpPr/>
          <p:nvPr/>
        </p:nvGrpSpPr>
        <p:grpSpPr>
          <a:xfrm>
            <a:off x="11391900" y="6324600"/>
            <a:ext cx="190500" cy="190500"/>
            <a:chOff x="10896600" y="5829299"/>
            <a:chExt cx="685800" cy="685801"/>
          </a:xfrm>
          <a:solidFill>
            <a:schemeClr val="accent1"/>
          </a:solidFill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09FBCA90-A7AC-5F96-243A-A1A77AE37CE7}"/>
                </a:ext>
              </a:extLst>
            </p:cNvPr>
            <p:cNvSpPr/>
            <p:nvPr/>
          </p:nvSpPr>
          <p:spPr>
            <a:xfrm rot="16200000">
              <a:off x="10896600" y="5829300"/>
              <a:ext cx="685800" cy="685800"/>
            </a:xfrm>
            <a:custGeom>
              <a:avLst/>
              <a:gdLst>
                <a:gd name="connsiteX0" fmla="*/ 685800 w 685800"/>
                <a:gd name="connsiteY0" fmla="*/ 406400 h 685800"/>
                <a:gd name="connsiteX1" fmla="*/ 685800 w 685800"/>
                <a:gd name="connsiteY1" fmla="*/ 685800 h 685800"/>
                <a:gd name="connsiteX2" fmla="*/ 279400 w 685800"/>
                <a:gd name="connsiteY2" fmla="*/ 685800 h 685800"/>
                <a:gd name="connsiteX3" fmla="*/ 0 w 685800"/>
                <a:gd name="connsiteY3" fmla="*/ 685800 h 685800"/>
                <a:gd name="connsiteX4" fmla="*/ 0 w 685800"/>
                <a:gd name="connsiteY4" fmla="*/ 406400 h 685800"/>
                <a:gd name="connsiteX5" fmla="*/ 0 w 685800"/>
                <a:gd name="connsiteY5" fmla="*/ 0 h 685800"/>
                <a:gd name="connsiteX6" fmla="*/ 279400 w 685800"/>
                <a:gd name="connsiteY6" fmla="*/ 0 h 685800"/>
                <a:gd name="connsiteX7" fmla="*/ 279400 w 685800"/>
                <a:gd name="connsiteY7" fmla="*/ 406400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85800" h="685800">
                  <a:moveTo>
                    <a:pt x="685800" y="406400"/>
                  </a:moveTo>
                  <a:lnTo>
                    <a:pt x="685800" y="685800"/>
                  </a:lnTo>
                  <a:lnTo>
                    <a:pt x="279400" y="685800"/>
                  </a:lnTo>
                  <a:lnTo>
                    <a:pt x="0" y="685800"/>
                  </a:lnTo>
                  <a:lnTo>
                    <a:pt x="0" y="406400"/>
                  </a:lnTo>
                  <a:lnTo>
                    <a:pt x="0" y="0"/>
                  </a:lnTo>
                  <a:lnTo>
                    <a:pt x="279400" y="0"/>
                  </a:lnTo>
                  <a:lnTo>
                    <a:pt x="279400" y="40640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3E20355F-5C8D-EE1A-3162-D0FB0C55514D}"/>
                </a:ext>
              </a:extLst>
            </p:cNvPr>
            <p:cNvSpPr/>
            <p:nvPr/>
          </p:nvSpPr>
          <p:spPr>
            <a:xfrm rot="16200000">
              <a:off x="10896600" y="5829299"/>
              <a:ext cx="279400" cy="279400"/>
            </a:xfrm>
            <a:custGeom>
              <a:avLst/>
              <a:gdLst>
                <a:gd name="connsiteX0" fmla="*/ 279400 w 279400"/>
                <a:gd name="connsiteY0" fmla="*/ 0 h 279400"/>
                <a:gd name="connsiteX1" fmla="*/ 279400 w 279400"/>
                <a:gd name="connsiteY1" fmla="*/ 279400 h 279400"/>
                <a:gd name="connsiteX2" fmla="*/ 0 w 279400"/>
                <a:gd name="connsiteY2" fmla="*/ 279400 h 279400"/>
                <a:gd name="connsiteX3" fmla="*/ 0 w 279400"/>
                <a:gd name="connsiteY3" fmla="*/ 0 h 27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9400" h="279400">
                  <a:moveTo>
                    <a:pt x="279400" y="0"/>
                  </a:moveTo>
                  <a:lnTo>
                    <a:pt x="279400" y="279400"/>
                  </a:lnTo>
                  <a:lnTo>
                    <a:pt x="0" y="27940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id="{933C2F62-3509-146F-2507-227C7F8A589A}"/>
              </a:ext>
            </a:extLst>
          </p:cNvPr>
          <p:cNvSpPr txBox="1"/>
          <p:nvPr/>
        </p:nvSpPr>
        <p:spPr>
          <a:xfrm>
            <a:off x="4841796" y="447997"/>
            <a:ext cx="6771084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altLang="zh-CN" dirty="0">
                <a:solidFill>
                  <a:schemeClr val="accent1"/>
                </a:solidFill>
                <a:latin typeface="+mn-ea"/>
              </a:rPr>
              <a:t>20XX-XX-XX</a:t>
            </a:r>
            <a:endParaRPr lang="zh-CN" altLang="en-US" dirty="0">
              <a:solidFill>
                <a:schemeClr val="accent1"/>
              </a:solidFill>
              <a:latin typeface="+mn-ea"/>
            </a:endParaRPr>
          </a:p>
        </p:txBody>
      </p:sp>
      <p:pic>
        <p:nvPicPr>
          <p:cNvPr id="18" name="图片 17" descr="图片包含 游戏机&#10;&#10;描述已自动生成">
            <a:extLst>
              <a:ext uri="{FF2B5EF4-FFF2-40B4-BE49-F238E27FC236}">
                <a16:creationId xmlns:a16="http://schemas.microsoft.com/office/drawing/2014/main" id="{AA5C0D70-6BA2-D7B2-B22A-51A7DE09049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1155700"/>
            <a:ext cx="4197350" cy="4523560"/>
          </a:xfrm>
          <a:prstGeom prst="rect">
            <a:avLst/>
          </a:prstGeom>
        </p:spPr>
      </p:pic>
      <p:sp>
        <p:nvSpPr>
          <p:cNvPr id="22" name="文本框 21">
            <a:extLst>
              <a:ext uri="{FF2B5EF4-FFF2-40B4-BE49-F238E27FC236}">
                <a16:creationId xmlns:a16="http://schemas.microsoft.com/office/drawing/2014/main" id="{72FB93D3-A2A5-0CB0-4081-190EFBDA3E36}"/>
              </a:ext>
            </a:extLst>
          </p:cNvPr>
          <p:cNvSpPr txBox="1"/>
          <p:nvPr/>
        </p:nvSpPr>
        <p:spPr>
          <a:xfrm>
            <a:off x="4841796" y="1680862"/>
            <a:ext cx="6219904" cy="86485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latin typeface="+mn-ea"/>
              </a:rPr>
              <a:t>您的内容打在这里，或者通过复制您的文本后，在此框中选择粘贴，并选择保留文字。您的内容打在这里，或者通过复制您的文本后，在此框中选择粘贴，并选择保留文字。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F847A272-C428-1F33-850F-AE51A8DEF82F}"/>
              </a:ext>
            </a:extLst>
          </p:cNvPr>
          <p:cNvGrpSpPr/>
          <p:nvPr/>
        </p:nvGrpSpPr>
        <p:grpSpPr>
          <a:xfrm>
            <a:off x="4987910" y="3363263"/>
            <a:ext cx="281294" cy="281294"/>
            <a:chOff x="6312024" y="6016509"/>
            <a:chExt cx="387765" cy="387765"/>
          </a:xfrm>
        </p:grpSpPr>
        <p:pic>
          <p:nvPicPr>
            <p:cNvPr id="16" name="图形 15" descr="复选标记">
              <a:extLst>
                <a:ext uri="{FF2B5EF4-FFF2-40B4-BE49-F238E27FC236}">
                  <a16:creationId xmlns:a16="http://schemas.microsoft.com/office/drawing/2014/main" id="{8E15725A-A758-27A3-81B9-653D06AB89D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6393279" y="6098743"/>
              <a:ext cx="225253" cy="225253"/>
            </a:xfrm>
            <a:prstGeom prst="rect">
              <a:avLst/>
            </a:prstGeom>
          </p:spPr>
        </p:pic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827D7675-C536-9F0F-700D-298F84C8AE3D}"/>
                </a:ext>
              </a:extLst>
            </p:cNvPr>
            <p:cNvSpPr/>
            <p:nvPr/>
          </p:nvSpPr>
          <p:spPr>
            <a:xfrm>
              <a:off x="6312024" y="6016509"/>
              <a:ext cx="387765" cy="387765"/>
            </a:xfrm>
            <a:prstGeom prst="ellipse">
              <a:avLst/>
            </a:prstGeom>
            <a:noFill/>
            <a:ln w="31750">
              <a:solidFill>
                <a:srgbClr val="1F6DFD"/>
              </a:solidFill>
            </a:ln>
            <a:effectLst>
              <a:glow rad="63500">
                <a:schemeClr val="accent1">
                  <a:satMod val="175000"/>
                  <a:alpha val="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id="{545D3872-36FF-D9EB-E1AB-496161C7CF91}"/>
              </a:ext>
            </a:extLst>
          </p:cNvPr>
          <p:cNvSpPr txBox="1"/>
          <p:nvPr/>
        </p:nvSpPr>
        <p:spPr>
          <a:xfrm>
            <a:off x="5261473" y="3237589"/>
            <a:ext cx="2704740" cy="8491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latin typeface="+mn-ea"/>
              </a:rPr>
              <a:t>您的内容打在这里，或者通过复制您的文本后，在此框中选择粘贴，并选择保留文字。</a:t>
            </a:r>
          </a:p>
        </p:txBody>
      </p:sp>
      <p:sp>
        <p:nvSpPr>
          <p:cNvPr id="44" name="矩形: 圆角 43">
            <a:extLst>
              <a:ext uri="{FF2B5EF4-FFF2-40B4-BE49-F238E27FC236}">
                <a16:creationId xmlns:a16="http://schemas.microsoft.com/office/drawing/2014/main" id="{DF231C23-5A7F-F63E-9E44-977BA707CAEB}"/>
              </a:ext>
            </a:extLst>
          </p:cNvPr>
          <p:cNvSpPr/>
          <p:nvPr/>
        </p:nvSpPr>
        <p:spPr>
          <a:xfrm>
            <a:off x="4841796" y="4370523"/>
            <a:ext cx="3203856" cy="1288224"/>
          </a:xfrm>
          <a:prstGeom prst="roundRect">
            <a:avLst>
              <a:gd name="adj" fmla="val 10583"/>
            </a:avLst>
          </a:prstGeom>
          <a:solidFill>
            <a:schemeClr val="accent1">
              <a:alpha val="7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7E2B637D-0D62-1E9C-CA1C-40B12FA9F30E}"/>
              </a:ext>
            </a:extLst>
          </p:cNvPr>
          <p:cNvGrpSpPr/>
          <p:nvPr/>
        </p:nvGrpSpPr>
        <p:grpSpPr>
          <a:xfrm>
            <a:off x="4987910" y="4715738"/>
            <a:ext cx="281294" cy="281294"/>
            <a:chOff x="6312024" y="6016509"/>
            <a:chExt cx="387765" cy="387765"/>
          </a:xfrm>
        </p:grpSpPr>
        <p:pic>
          <p:nvPicPr>
            <p:cNvPr id="26" name="图形 25" descr="复选标记">
              <a:extLst>
                <a:ext uri="{FF2B5EF4-FFF2-40B4-BE49-F238E27FC236}">
                  <a16:creationId xmlns:a16="http://schemas.microsoft.com/office/drawing/2014/main" id="{F24FBEBA-5D3C-A189-17EB-6B966D4F45F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6393279" y="6098743"/>
              <a:ext cx="225253" cy="225253"/>
            </a:xfrm>
            <a:prstGeom prst="rect">
              <a:avLst/>
            </a:prstGeom>
          </p:spPr>
        </p:pic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82F31EC1-EC36-2D60-DD3E-08C90DCB3B72}"/>
                </a:ext>
              </a:extLst>
            </p:cNvPr>
            <p:cNvSpPr/>
            <p:nvPr/>
          </p:nvSpPr>
          <p:spPr>
            <a:xfrm>
              <a:off x="6312024" y="6016509"/>
              <a:ext cx="387765" cy="387765"/>
            </a:xfrm>
            <a:prstGeom prst="ellipse">
              <a:avLst/>
            </a:prstGeom>
            <a:noFill/>
            <a:ln w="31750">
              <a:solidFill>
                <a:srgbClr val="1F6DFD"/>
              </a:solidFill>
            </a:ln>
            <a:effectLst>
              <a:glow rad="63500">
                <a:schemeClr val="accent1">
                  <a:satMod val="175000"/>
                  <a:alpha val="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</p:grpSp>
      <p:sp>
        <p:nvSpPr>
          <p:cNvPr id="28" name="文本框 27">
            <a:extLst>
              <a:ext uri="{FF2B5EF4-FFF2-40B4-BE49-F238E27FC236}">
                <a16:creationId xmlns:a16="http://schemas.microsoft.com/office/drawing/2014/main" id="{BB5FCCCE-790B-377A-7A51-EA7F99B58D85}"/>
              </a:ext>
            </a:extLst>
          </p:cNvPr>
          <p:cNvSpPr txBox="1"/>
          <p:nvPr/>
        </p:nvSpPr>
        <p:spPr>
          <a:xfrm>
            <a:off x="5261473" y="4590064"/>
            <a:ext cx="2704740" cy="8491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latin typeface="+mn-ea"/>
              </a:rPr>
              <a:t>您的内容打在这里，或者通过复制您的文本后，在此框中选择粘贴，并选择保留文字。</a:t>
            </a: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2AC37659-96EF-7790-25F2-511B57695165}"/>
              </a:ext>
            </a:extLst>
          </p:cNvPr>
          <p:cNvGrpSpPr/>
          <p:nvPr/>
        </p:nvGrpSpPr>
        <p:grpSpPr>
          <a:xfrm>
            <a:off x="8267968" y="3346090"/>
            <a:ext cx="281294" cy="281294"/>
            <a:chOff x="6312024" y="6016509"/>
            <a:chExt cx="387765" cy="387765"/>
          </a:xfrm>
        </p:grpSpPr>
        <p:pic>
          <p:nvPicPr>
            <p:cNvPr id="30" name="图形 29" descr="复选标记">
              <a:extLst>
                <a:ext uri="{FF2B5EF4-FFF2-40B4-BE49-F238E27FC236}">
                  <a16:creationId xmlns:a16="http://schemas.microsoft.com/office/drawing/2014/main" id="{B3EE3014-1F34-8F6F-B95A-DF6D5AAD62A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6393279" y="6098743"/>
              <a:ext cx="225253" cy="225253"/>
            </a:xfrm>
            <a:prstGeom prst="rect">
              <a:avLst/>
            </a:prstGeom>
          </p:spPr>
        </p:pic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06F598F1-A2E2-7DDA-FE68-AA702EB33FF5}"/>
                </a:ext>
              </a:extLst>
            </p:cNvPr>
            <p:cNvSpPr/>
            <p:nvPr/>
          </p:nvSpPr>
          <p:spPr>
            <a:xfrm>
              <a:off x="6312024" y="6016509"/>
              <a:ext cx="387765" cy="387765"/>
            </a:xfrm>
            <a:prstGeom prst="ellipse">
              <a:avLst/>
            </a:prstGeom>
            <a:noFill/>
            <a:ln w="31750">
              <a:solidFill>
                <a:srgbClr val="1F6DFD"/>
              </a:solidFill>
            </a:ln>
            <a:effectLst>
              <a:glow rad="63500">
                <a:schemeClr val="accent1">
                  <a:satMod val="175000"/>
                  <a:alpha val="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</p:grpSp>
      <p:sp>
        <p:nvSpPr>
          <p:cNvPr id="32" name="文本框 31">
            <a:extLst>
              <a:ext uri="{FF2B5EF4-FFF2-40B4-BE49-F238E27FC236}">
                <a16:creationId xmlns:a16="http://schemas.microsoft.com/office/drawing/2014/main" id="{927A7488-45A9-B902-44B8-78DF7D9EA40F}"/>
              </a:ext>
            </a:extLst>
          </p:cNvPr>
          <p:cNvSpPr txBox="1"/>
          <p:nvPr/>
        </p:nvSpPr>
        <p:spPr>
          <a:xfrm>
            <a:off x="8541531" y="3219986"/>
            <a:ext cx="2704740" cy="8491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latin typeface="+mn-ea"/>
              </a:rPr>
              <a:t>您的内容打在这里，或者通过复制您的文本后，在此框中选择粘贴，并选择保留文字。</a:t>
            </a: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C0EE91A6-2282-7343-0175-61003548926E}"/>
              </a:ext>
            </a:extLst>
          </p:cNvPr>
          <p:cNvGrpSpPr/>
          <p:nvPr/>
        </p:nvGrpSpPr>
        <p:grpSpPr>
          <a:xfrm>
            <a:off x="8284861" y="4698135"/>
            <a:ext cx="281294" cy="281294"/>
            <a:chOff x="6312024" y="6016509"/>
            <a:chExt cx="387765" cy="387765"/>
          </a:xfrm>
        </p:grpSpPr>
        <p:pic>
          <p:nvPicPr>
            <p:cNvPr id="34" name="图形 33" descr="复选标记">
              <a:extLst>
                <a:ext uri="{FF2B5EF4-FFF2-40B4-BE49-F238E27FC236}">
                  <a16:creationId xmlns:a16="http://schemas.microsoft.com/office/drawing/2014/main" id="{110ED520-D532-55C0-D27F-A1BC3D63CD9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6393279" y="6098743"/>
              <a:ext cx="225253" cy="225253"/>
            </a:xfrm>
            <a:prstGeom prst="rect">
              <a:avLst/>
            </a:prstGeom>
          </p:spPr>
        </p:pic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40DD98B0-6F66-76FE-D645-D5E79CAC18B6}"/>
                </a:ext>
              </a:extLst>
            </p:cNvPr>
            <p:cNvSpPr/>
            <p:nvPr/>
          </p:nvSpPr>
          <p:spPr>
            <a:xfrm>
              <a:off x="6312024" y="6016509"/>
              <a:ext cx="387765" cy="387765"/>
            </a:xfrm>
            <a:prstGeom prst="ellipse">
              <a:avLst/>
            </a:prstGeom>
            <a:noFill/>
            <a:ln w="31750">
              <a:solidFill>
                <a:srgbClr val="1F6DFD"/>
              </a:solidFill>
            </a:ln>
            <a:effectLst>
              <a:glow rad="63500">
                <a:schemeClr val="accent1">
                  <a:satMod val="175000"/>
                  <a:alpha val="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</p:grpSp>
      <p:sp>
        <p:nvSpPr>
          <p:cNvPr id="36" name="文本框 35">
            <a:extLst>
              <a:ext uri="{FF2B5EF4-FFF2-40B4-BE49-F238E27FC236}">
                <a16:creationId xmlns:a16="http://schemas.microsoft.com/office/drawing/2014/main" id="{85B4E714-FD5B-BE79-31C1-2083D13FD868}"/>
              </a:ext>
            </a:extLst>
          </p:cNvPr>
          <p:cNvSpPr txBox="1"/>
          <p:nvPr/>
        </p:nvSpPr>
        <p:spPr>
          <a:xfrm>
            <a:off x="8558424" y="4572461"/>
            <a:ext cx="2704740" cy="8491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latin typeface="+mn-ea"/>
              </a:rPr>
              <a:t>您的内容打在这里，或者通过复制您的文本后，在此框中选择粘贴，并选择保留文字。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40463983-9513-3DF7-627F-9FC04D06A7D8}"/>
              </a:ext>
            </a:extLst>
          </p:cNvPr>
          <p:cNvSpPr txBox="1"/>
          <p:nvPr/>
        </p:nvSpPr>
        <p:spPr>
          <a:xfrm>
            <a:off x="4841796" y="1104835"/>
            <a:ext cx="5486400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dirty="0">
                <a:gradFill flip="none" rotWithShape="1">
                  <a:gsLst>
                    <a:gs pos="59000">
                      <a:schemeClr val="accent1"/>
                    </a:gs>
                    <a:gs pos="100000">
                      <a:schemeClr val="accent1">
                        <a:lumMod val="25000"/>
                        <a:lumOff val="75000"/>
                      </a:schemeClr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请在此输入本页主标题</a:t>
            </a:r>
          </a:p>
        </p:txBody>
      </p:sp>
    </p:spTree>
    <p:extLst>
      <p:ext uri="{BB962C8B-B14F-4D97-AF65-F5344CB8AC3E}">
        <p14:creationId xmlns:p14="http://schemas.microsoft.com/office/powerpoint/2010/main" val="14227604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3BD1A270-5326-D5A4-A4AA-10709BF76778}"/>
              </a:ext>
            </a:extLst>
          </p:cNvPr>
          <p:cNvGrpSpPr/>
          <p:nvPr/>
        </p:nvGrpSpPr>
        <p:grpSpPr>
          <a:xfrm>
            <a:off x="609600" y="447997"/>
            <a:ext cx="914400" cy="300379"/>
            <a:chOff x="609600" y="447997"/>
            <a:chExt cx="914400" cy="300379"/>
          </a:xfrm>
        </p:grpSpPr>
        <p:sp>
          <p:nvSpPr>
            <p:cNvPr id="62" name="TextBox 58">
              <a:extLst>
                <a:ext uri="{FF2B5EF4-FFF2-40B4-BE49-F238E27FC236}">
                  <a16:creationId xmlns:a16="http://schemas.microsoft.com/office/drawing/2014/main" id="{EA22077C-6958-04B9-2AC5-29CA9A641CE0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609600" y="522600"/>
              <a:ext cx="914400" cy="151174"/>
            </a:xfrm>
            <a:custGeom>
              <a:avLst/>
              <a:gdLst/>
              <a:ahLst/>
              <a:cxnLst/>
              <a:rect l="l" t="t" r="r" b="b"/>
              <a:pathLst>
                <a:path w="6179857" h="1021690">
                  <a:moveTo>
                    <a:pt x="361854" y="607162"/>
                  </a:moveTo>
                  <a:lnTo>
                    <a:pt x="296380" y="799795"/>
                  </a:lnTo>
                  <a:lnTo>
                    <a:pt x="415861" y="799795"/>
                  </a:lnTo>
                  <a:cubicBezTo>
                    <a:pt x="480885" y="799795"/>
                    <a:pt x="533978" y="791261"/>
                    <a:pt x="575138" y="774192"/>
                  </a:cubicBezTo>
                  <a:cubicBezTo>
                    <a:pt x="616299" y="757123"/>
                    <a:pt x="642404" y="732333"/>
                    <a:pt x="653453" y="699821"/>
                  </a:cubicBezTo>
                  <a:cubicBezTo>
                    <a:pt x="663664" y="669747"/>
                    <a:pt x="653786" y="646786"/>
                    <a:pt x="623821" y="630936"/>
                  </a:cubicBezTo>
                  <a:cubicBezTo>
                    <a:pt x="593855" y="615087"/>
                    <a:pt x="545954" y="607162"/>
                    <a:pt x="480117" y="607162"/>
                  </a:cubicBezTo>
                  <a:close/>
                  <a:moveTo>
                    <a:pt x="4747832" y="312115"/>
                  </a:moveTo>
                  <a:lnTo>
                    <a:pt x="4557026" y="593751"/>
                  </a:lnTo>
                  <a:lnTo>
                    <a:pt x="4754537" y="593751"/>
                  </a:lnTo>
                  <a:lnTo>
                    <a:pt x="4755146" y="312115"/>
                  </a:lnTo>
                  <a:close/>
                  <a:moveTo>
                    <a:pt x="492785" y="221895"/>
                  </a:moveTo>
                  <a:lnTo>
                    <a:pt x="431463" y="402336"/>
                  </a:lnTo>
                  <a:lnTo>
                    <a:pt x="537533" y="402336"/>
                  </a:lnTo>
                  <a:cubicBezTo>
                    <a:pt x="591991" y="402336"/>
                    <a:pt x="636613" y="394208"/>
                    <a:pt x="671398" y="377952"/>
                  </a:cubicBezTo>
                  <a:cubicBezTo>
                    <a:pt x="706183" y="361696"/>
                    <a:pt x="728681" y="338531"/>
                    <a:pt x="738892" y="308458"/>
                  </a:cubicBezTo>
                  <a:cubicBezTo>
                    <a:pt x="748290" y="280823"/>
                    <a:pt x="741118" y="259487"/>
                    <a:pt x="717375" y="244450"/>
                  </a:cubicBezTo>
                  <a:cubicBezTo>
                    <a:pt x="693633" y="229413"/>
                    <a:pt x="654532" y="221895"/>
                    <a:pt x="600075" y="221895"/>
                  </a:cubicBezTo>
                  <a:close/>
                  <a:moveTo>
                    <a:pt x="5784837" y="212141"/>
                  </a:moveTo>
                  <a:cubicBezTo>
                    <a:pt x="5715749" y="212141"/>
                    <a:pt x="5651973" y="238963"/>
                    <a:pt x="5593508" y="292608"/>
                  </a:cubicBezTo>
                  <a:cubicBezTo>
                    <a:pt x="5535044" y="346253"/>
                    <a:pt x="5490203" y="418999"/>
                    <a:pt x="5458986" y="510845"/>
                  </a:cubicBezTo>
                  <a:cubicBezTo>
                    <a:pt x="5427770" y="602691"/>
                    <a:pt x="5423163" y="675437"/>
                    <a:pt x="5445166" y="729082"/>
                  </a:cubicBezTo>
                  <a:cubicBezTo>
                    <a:pt x="5467169" y="782727"/>
                    <a:pt x="5512715" y="809549"/>
                    <a:pt x="5581802" y="809549"/>
                  </a:cubicBezTo>
                  <a:cubicBezTo>
                    <a:pt x="5650890" y="809549"/>
                    <a:pt x="5714666" y="782727"/>
                    <a:pt x="5773131" y="729082"/>
                  </a:cubicBezTo>
                  <a:cubicBezTo>
                    <a:pt x="5831595" y="675437"/>
                    <a:pt x="5876436" y="602691"/>
                    <a:pt x="5907652" y="510845"/>
                  </a:cubicBezTo>
                  <a:cubicBezTo>
                    <a:pt x="5938869" y="418999"/>
                    <a:pt x="5943476" y="346253"/>
                    <a:pt x="5921473" y="292608"/>
                  </a:cubicBezTo>
                  <a:cubicBezTo>
                    <a:pt x="5899471" y="238963"/>
                    <a:pt x="5853925" y="212141"/>
                    <a:pt x="5784837" y="212141"/>
                  </a:cubicBezTo>
                  <a:close/>
                  <a:moveTo>
                    <a:pt x="4735944" y="17069"/>
                  </a:moveTo>
                  <a:lnTo>
                    <a:pt x="4967592" y="17069"/>
                  </a:lnTo>
                  <a:lnTo>
                    <a:pt x="4995291" y="1004621"/>
                  </a:lnTo>
                  <a:lnTo>
                    <a:pt x="4755108" y="1004621"/>
                  </a:lnTo>
                  <a:lnTo>
                    <a:pt x="4755585" y="805891"/>
                  </a:lnTo>
                  <a:lnTo>
                    <a:pt x="4411770" y="805891"/>
                  </a:lnTo>
                  <a:lnTo>
                    <a:pt x="4277182" y="1004621"/>
                  </a:lnTo>
                  <a:lnTo>
                    <a:pt x="4036999" y="1004621"/>
                  </a:lnTo>
                  <a:close/>
                  <a:moveTo>
                    <a:pt x="3440773" y="17069"/>
                  </a:moveTo>
                  <a:lnTo>
                    <a:pt x="3667544" y="17069"/>
                  </a:lnTo>
                  <a:lnTo>
                    <a:pt x="3540747" y="390144"/>
                  </a:lnTo>
                  <a:lnTo>
                    <a:pt x="3928453" y="390144"/>
                  </a:lnTo>
                  <a:lnTo>
                    <a:pt x="4055249" y="17069"/>
                  </a:lnTo>
                  <a:lnTo>
                    <a:pt x="4282021" y="17069"/>
                  </a:lnTo>
                  <a:lnTo>
                    <a:pt x="3946398" y="1004621"/>
                  </a:lnTo>
                  <a:lnTo>
                    <a:pt x="3719627" y="1004621"/>
                  </a:lnTo>
                  <a:lnTo>
                    <a:pt x="3856367" y="602285"/>
                  </a:lnTo>
                  <a:lnTo>
                    <a:pt x="3468662" y="602285"/>
                  </a:lnTo>
                  <a:lnTo>
                    <a:pt x="3331921" y="1004621"/>
                  </a:lnTo>
                  <a:lnTo>
                    <a:pt x="3105149" y="1004621"/>
                  </a:lnTo>
                  <a:close/>
                  <a:moveTo>
                    <a:pt x="1631023" y="17069"/>
                  </a:moveTo>
                  <a:lnTo>
                    <a:pt x="1838287" y="17069"/>
                  </a:lnTo>
                  <a:lnTo>
                    <a:pt x="2017509" y="576682"/>
                  </a:lnTo>
                  <a:lnTo>
                    <a:pt x="2024824" y="576682"/>
                  </a:lnTo>
                  <a:lnTo>
                    <a:pt x="2215019" y="17069"/>
                  </a:lnTo>
                  <a:lnTo>
                    <a:pt x="2441791" y="17069"/>
                  </a:lnTo>
                  <a:lnTo>
                    <a:pt x="2106168" y="1004621"/>
                  </a:lnTo>
                  <a:lnTo>
                    <a:pt x="1911096" y="1004621"/>
                  </a:lnTo>
                  <a:lnTo>
                    <a:pt x="1719662" y="445008"/>
                  </a:lnTo>
                  <a:lnTo>
                    <a:pt x="1712347" y="445008"/>
                  </a:lnTo>
                  <a:lnTo>
                    <a:pt x="1522171" y="1004621"/>
                  </a:lnTo>
                  <a:lnTo>
                    <a:pt x="1295400" y="1004621"/>
                  </a:lnTo>
                  <a:close/>
                  <a:moveTo>
                    <a:pt x="1250023" y="17069"/>
                  </a:moveTo>
                  <a:lnTo>
                    <a:pt x="1476794" y="17069"/>
                  </a:lnTo>
                  <a:lnTo>
                    <a:pt x="1141171" y="1004621"/>
                  </a:lnTo>
                  <a:lnTo>
                    <a:pt x="914400" y="1004621"/>
                  </a:lnTo>
                  <a:close/>
                  <a:moveTo>
                    <a:pt x="335623" y="17069"/>
                  </a:moveTo>
                  <a:lnTo>
                    <a:pt x="696506" y="17069"/>
                  </a:lnTo>
                  <a:cubicBezTo>
                    <a:pt x="816800" y="17069"/>
                    <a:pt x="901728" y="39218"/>
                    <a:pt x="951290" y="83515"/>
                  </a:cubicBezTo>
                  <a:cubicBezTo>
                    <a:pt x="1000852" y="127813"/>
                    <a:pt x="1011682" y="191008"/>
                    <a:pt x="983780" y="273101"/>
                  </a:cubicBezTo>
                  <a:cubicBezTo>
                    <a:pt x="945108" y="386893"/>
                    <a:pt x="860501" y="461264"/>
                    <a:pt x="729958" y="496215"/>
                  </a:cubicBezTo>
                  <a:lnTo>
                    <a:pt x="727462" y="503530"/>
                  </a:lnTo>
                  <a:cubicBezTo>
                    <a:pt x="797845" y="514096"/>
                    <a:pt x="845512" y="538277"/>
                    <a:pt x="870461" y="576072"/>
                  </a:cubicBezTo>
                  <a:cubicBezTo>
                    <a:pt x="895410" y="613867"/>
                    <a:pt x="897248" y="664058"/>
                    <a:pt x="875976" y="726643"/>
                  </a:cubicBezTo>
                  <a:cubicBezTo>
                    <a:pt x="845598" y="816051"/>
                    <a:pt x="786901" y="884733"/>
                    <a:pt x="699887" y="932688"/>
                  </a:cubicBezTo>
                  <a:cubicBezTo>
                    <a:pt x="612873" y="980643"/>
                    <a:pt x="503936" y="1004621"/>
                    <a:pt x="373075" y="1004621"/>
                  </a:cubicBezTo>
                  <a:lnTo>
                    <a:pt x="0" y="1004621"/>
                  </a:lnTo>
                  <a:close/>
                  <a:moveTo>
                    <a:pt x="5856922" y="0"/>
                  </a:moveTo>
                  <a:cubicBezTo>
                    <a:pt x="5949582" y="0"/>
                    <a:pt x="6023210" y="20727"/>
                    <a:pt x="6077807" y="62179"/>
                  </a:cubicBezTo>
                  <a:cubicBezTo>
                    <a:pt x="6132404" y="103632"/>
                    <a:pt x="6165142" y="162763"/>
                    <a:pt x="6176019" y="239573"/>
                  </a:cubicBezTo>
                  <a:cubicBezTo>
                    <a:pt x="6186897" y="316383"/>
                    <a:pt x="6174657" y="406807"/>
                    <a:pt x="6139300" y="510845"/>
                  </a:cubicBezTo>
                  <a:cubicBezTo>
                    <a:pt x="6103944" y="614883"/>
                    <a:pt x="6054722" y="705307"/>
                    <a:pt x="5991634" y="782117"/>
                  </a:cubicBezTo>
                  <a:cubicBezTo>
                    <a:pt x="5928547" y="858927"/>
                    <a:pt x="5855617" y="918058"/>
                    <a:pt x="5772845" y="959511"/>
                  </a:cubicBezTo>
                  <a:cubicBezTo>
                    <a:pt x="5690073" y="1000963"/>
                    <a:pt x="5602357" y="1021690"/>
                    <a:pt x="5509698" y="1021690"/>
                  </a:cubicBezTo>
                  <a:cubicBezTo>
                    <a:pt x="5417038" y="1021690"/>
                    <a:pt x="5343413" y="1000963"/>
                    <a:pt x="5288822" y="959511"/>
                  </a:cubicBezTo>
                  <a:cubicBezTo>
                    <a:pt x="5234232" y="918058"/>
                    <a:pt x="5201498" y="858927"/>
                    <a:pt x="5190620" y="782117"/>
                  </a:cubicBezTo>
                  <a:cubicBezTo>
                    <a:pt x="5179742" y="705307"/>
                    <a:pt x="5191982" y="614883"/>
                    <a:pt x="5227339" y="510845"/>
                  </a:cubicBezTo>
                  <a:cubicBezTo>
                    <a:pt x="5262696" y="406807"/>
                    <a:pt x="5311918" y="316383"/>
                    <a:pt x="5375005" y="239573"/>
                  </a:cubicBezTo>
                  <a:cubicBezTo>
                    <a:pt x="5438092" y="162763"/>
                    <a:pt x="5511019" y="103632"/>
                    <a:pt x="5593785" y="62179"/>
                  </a:cubicBezTo>
                  <a:cubicBezTo>
                    <a:pt x="5676551" y="20727"/>
                    <a:pt x="5764263" y="0"/>
                    <a:pt x="5856922" y="0"/>
                  </a:cubicBezTo>
                  <a:close/>
                  <a:moveTo>
                    <a:pt x="2957055" y="0"/>
                  </a:moveTo>
                  <a:cubicBezTo>
                    <a:pt x="3130994" y="0"/>
                    <a:pt x="3228549" y="80061"/>
                    <a:pt x="3249720" y="240183"/>
                  </a:cubicBezTo>
                  <a:lnTo>
                    <a:pt x="3023577" y="331623"/>
                  </a:lnTo>
                  <a:cubicBezTo>
                    <a:pt x="3017634" y="286919"/>
                    <a:pt x="3003346" y="254813"/>
                    <a:pt x="2980715" y="235306"/>
                  </a:cubicBezTo>
                  <a:cubicBezTo>
                    <a:pt x="2958083" y="215799"/>
                    <a:pt x="2926042" y="206045"/>
                    <a:pt x="2884589" y="206045"/>
                  </a:cubicBezTo>
                  <a:cubicBezTo>
                    <a:pt x="2845574" y="206045"/>
                    <a:pt x="2810233" y="214376"/>
                    <a:pt x="2778566" y="231039"/>
                  </a:cubicBezTo>
                  <a:cubicBezTo>
                    <a:pt x="2746899" y="247701"/>
                    <a:pt x="2726918" y="268224"/>
                    <a:pt x="2718625" y="292608"/>
                  </a:cubicBezTo>
                  <a:cubicBezTo>
                    <a:pt x="2711996" y="312115"/>
                    <a:pt x="2711621" y="328168"/>
                    <a:pt x="2717501" y="340767"/>
                  </a:cubicBezTo>
                  <a:cubicBezTo>
                    <a:pt x="2723381" y="353365"/>
                    <a:pt x="2736919" y="364947"/>
                    <a:pt x="2758116" y="375514"/>
                  </a:cubicBezTo>
                  <a:cubicBezTo>
                    <a:pt x="2779312" y="386080"/>
                    <a:pt x="2812764" y="398272"/>
                    <a:pt x="2858471" y="412090"/>
                  </a:cubicBezTo>
                  <a:cubicBezTo>
                    <a:pt x="2916878" y="429159"/>
                    <a:pt x="2964850" y="447040"/>
                    <a:pt x="3002384" y="465735"/>
                  </a:cubicBezTo>
                  <a:cubicBezTo>
                    <a:pt x="3039919" y="484429"/>
                    <a:pt x="3068583" y="513690"/>
                    <a:pt x="3088376" y="553517"/>
                  </a:cubicBezTo>
                  <a:cubicBezTo>
                    <a:pt x="3108169" y="593344"/>
                    <a:pt x="3106737" y="646583"/>
                    <a:pt x="3084080" y="713232"/>
                  </a:cubicBezTo>
                  <a:cubicBezTo>
                    <a:pt x="3063087" y="775005"/>
                    <a:pt x="3028394" y="829259"/>
                    <a:pt x="2980001" y="875995"/>
                  </a:cubicBezTo>
                  <a:cubicBezTo>
                    <a:pt x="2931607" y="922731"/>
                    <a:pt x="2874070" y="958698"/>
                    <a:pt x="2807389" y="983895"/>
                  </a:cubicBezTo>
                  <a:cubicBezTo>
                    <a:pt x="2740707" y="1009091"/>
                    <a:pt x="2669977" y="1021690"/>
                    <a:pt x="2595200" y="1021690"/>
                  </a:cubicBezTo>
                  <a:cubicBezTo>
                    <a:pt x="2503354" y="1021690"/>
                    <a:pt x="2431233" y="998931"/>
                    <a:pt x="2378840" y="953415"/>
                  </a:cubicBezTo>
                  <a:cubicBezTo>
                    <a:pt x="2326446" y="907898"/>
                    <a:pt x="2296699" y="847751"/>
                    <a:pt x="2289600" y="772973"/>
                  </a:cubicBezTo>
                  <a:lnTo>
                    <a:pt x="2516962" y="681533"/>
                  </a:lnTo>
                  <a:cubicBezTo>
                    <a:pt x="2518295" y="725424"/>
                    <a:pt x="2532367" y="758749"/>
                    <a:pt x="2559177" y="781507"/>
                  </a:cubicBezTo>
                  <a:cubicBezTo>
                    <a:pt x="2585986" y="804266"/>
                    <a:pt x="2621743" y="815645"/>
                    <a:pt x="2666447" y="815645"/>
                  </a:cubicBezTo>
                  <a:cubicBezTo>
                    <a:pt x="2712777" y="815645"/>
                    <a:pt x="2752388" y="807314"/>
                    <a:pt x="2785281" y="790651"/>
                  </a:cubicBezTo>
                  <a:cubicBezTo>
                    <a:pt x="2818174" y="773989"/>
                    <a:pt x="2839180" y="752247"/>
                    <a:pt x="2848298" y="725424"/>
                  </a:cubicBezTo>
                  <a:cubicBezTo>
                    <a:pt x="2854648" y="706730"/>
                    <a:pt x="2855020" y="691287"/>
                    <a:pt x="2849413" y="679095"/>
                  </a:cubicBezTo>
                  <a:cubicBezTo>
                    <a:pt x="2843806" y="666903"/>
                    <a:pt x="2830268" y="655320"/>
                    <a:pt x="2808798" y="644347"/>
                  </a:cubicBezTo>
                  <a:cubicBezTo>
                    <a:pt x="2787329" y="633375"/>
                    <a:pt x="2754153" y="620979"/>
                    <a:pt x="2709272" y="607162"/>
                  </a:cubicBezTo>
                  <a:cubicBezTo>
                    <a:pt x="2649785" y="588467"/>
                    <a:pt x="2601474" y="569773"/>
                    <a:pt x="2564339" y="551079"/>
                  </a:cubicBezTo>
                  <a:cubicBezTo>
                    <a:pt x="2527205" y="532384"/>
                    <a:pt x="2498813" y="502920"/>
                    <a:pt x="2479166" y="462687"/>
                  </a:cubicBezTo>
                  <a:cubicBezTo>
                    <a:pt x="2459520" y="422453"/>
                    <a:pt x="2460879" y="369418"/>
                    <a:pt x="2483244" y="303581"/>
                  </a:cubicBezTo>
                  <a:cubicBezTo>
                    <a:pt x="2503132" y="245059"/>
                    <a:pt x="2537339" y="192837"/>
                    <a:pt x="2585865" y="146914"/>
                  </a:cubicBezTo>
                  <a:cubicBezTo>
                    <a:pt x="2634392" y="100991"/>
                    <a:pt x="2691320" y="65024"/>
                    <a:pt x="2756649" y="39015"/>
                  </a:cubicBezTo>
                  <a:cubicBezTo>
                    <a:pt x="2821978" y="13005"/>
                    <a:pt x="2888780" y="0"/>
                    <a:pt x="2957055" y="0"/>
                  </a:cubicBezTo>
                  <a:close/>
                </a:path>
              </a:pathLst>
            </a:custGeom>
            <a:noFill/>
            <a:ln>
              <a:gradFill flip="none" rotWithShape="1">
                <a:gsLst>
                  <a:gs pos="50000">
                    <a:schemeClr val="bg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  <a:tileRect/>
              </a:gradFill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 sz="6600" i="1">
                  <a:solidFill>
                    <a:schemeClr val="bg1"/>
                  </a:solidFill>
                  <a:latin typeface="+mj-ea"/>
                  <a:ea typeface="+mj-ea"/>
                </a:defRPr>
              </a:lvl1pPr>
            </a:lstStyle>
            <a:p>
              <a:endParaRPr lang="zh-CN" altLang="en-US" dirty="0"/>
            </a:p>
          </p:txBody>
        </p:sp>
        <p:sp>
          <p:nvSpPr>
            <p:cNvPr id="63" name="TextBox 58">
              <a:extLst>
                <a:ext uri="{FF2B5EF4-FFF2-40B4-BE49-F238E27FC236}">
                  <a16:creationId xmlns:a16="http://schemas.microsoft.com/office/drawing/2014/main" id="{A56FD1C3-5626-00BA-8075-F8E86164EB19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609600" y="597202"/>
              <a:ext cx="914400" cy="151174"/>
            </a:xfrm>
            <a:custGeom>
              <a:avLst/>
              <a:gdLst/>
              <a:ahLst/>
              <a:cxnLst/>
              <a:rect l="l" t="t" r="r" b="b"/>
              <a:pathLst>
                <a:path w="6179857" h="1021690">
                  <a:moveTo>
                    <a:pt x="361854" y="607162"/>
                  </a:moveTo>
                  <a:lnTo>
                    <a:pt x="296380" y="799795"/>
                  </a:lnTo>
                  <a:lnTo>
                    <a:pt x="415861" y="799795"/>
                  </a:lnTo>
                  <a:cubicBezTo>
                    <a:pt x="480885" y="799795"/>
                    <a:pt x="533978" y="791261"/>
                    <a:pt x="575138" y="774192"/>
                  </a:cubicBezTo>
                  <a:cubicBezTo>
                    <a:pt x="616299" y="757123"/>
                    <a:pt x="642404" y="732333"/>
                    <a:pt x="653453" y="699821"/>
                  </a:cubicBezTo>
                  <a:cubicBezTo>
                    <a:pt x="663664" y="669747"/>
                    <a:pt x="653786" y="646786"/>
                    <a:pt x="623821" y="630936"/>
                  </a:cubicBezTo>
                  <a:cubicBezTo>
                    <a:pt x="593855" y="615087"/>
                    <a:pt x="545954" y="607162"/>
                    <a:pt x="480117" y="607162"/>
                  </a:cubicBezTo>
                  <a:close/>
                  <a:moveTo>
                    <a:pt x="4747832" y="312115"/>
                  </a:moveTo>
                  <a:lnTo>
                    <a:pt x="4557026" y="593751"/>
                  </a:lnTo>
                  <a:lnTo>
                    <a:pt x="4754537" y="593751"/>
                  </a:lnTo>
                  <a:lnTo>
                    <a:pt x="4755146" y="312115"/>
                  </a:lnTo>
                  <a:close/>
                  <a:moveTo>
                    <a:pt x="492785" y="221895"/>
                  </a:moveTo>
                  <a:lnTo>
                    <a:pt x="431463" y="402336"/>
                  </a:lnTo>
                  <a:lnTo>
                    <a:pt x="537533" y="402336"/>
                  </a:lnTo>
                  <a:cubicBezTo>
                    <a:pt x="591991" y="402336"/>
                    <a:pt x="636613" y="394208"/>
                    <a:pt x="671398" y="377952"/>
                  </a:cubicBezTo>
                  <a:cubicBezTo>
                    <a:pt x="706183" y="361696"/>
                    <a:pt x="728681" y="338531"/>
                    <a:pt x="738892" y="308458"/>
                  </a:cubicBezTo>
                  <a:cubicBezTo>
                    <a:pt x="748290" y="280823"/>
                    <a:pt x="741118" y="259487"/>
                    <a:pt x="717375" y="244450"/>
                  </a:cubicBezTo>
                  <a:cubicBezTo>
                    <a:pt x="693633" y="229413"/>
                    <a:pt x="654532" y="221895"/>
                    <a:pt x="600075" y="221895"/>
                  </a:cubicBezTo>
                  <a:close/>
                  <a:moveTo>
                    <a:pt x="5784837" y="212141"/>
                  </a:moveTo>
                  <a:cubicBezTo>
                    <a:pt x="5715749" y="212141"/>
                    <a:pt x="5651973" y="238963"/>
                    <a:pt x="5593508" y="292608"/>
                  </a:cubicBezTo>
                  <a:cubicBezTo>
                    <a:pt x="5535044" y="346253"/>
                    <a:pt x="5490203" y="418999"/>
                    <a:pt x="5458986" y="510845"/>
                  </a:cubicBezTo>
                  <a:cubicBezTo>
                    <a:pt x="5427770" y="602691"/>
                    <a:pt x="5423163" y="675437"/>
                    <a:pt x="5445166" y="729082"/>
                  </a:cubicBezTo>
                  <a:cubicBezTo>
                    <a:pt x="5467169" y="782727"/>
                    <a:pt x="5512715" y="809549"/>
                    <a:pt x="5581802" y="809549"/>
                  </a:cubicBezTo>
                  <a:cubicBezTo>
                    <a:pt x="5650890" y="809549"/>
                    <a:pt x="5714666" y="782727"/>
                    <a:pt x="5773131" y="729082"/>
                  </a:cubicBezTo>
                  <a:cubicBezTo>
                    <a:pt x="5831595" y="675437"/>
                    <a:pt x="5876436" y="602691"/>
                    <a:pt x="5907652" y="510845"/>
                  </a:cubicBezTo>
                  <a:cubicBezTo>
                    <a:pt x="5938869" y="418999"/>
                    <a:pt x="5943476" y="346253"/>
                    <a:pt x="5921473" y="292608"/>
                  </a:cubicBezTo>
                  <a:cubicBezTo>
                    <a:pt x="5899471" y="238963"/>
                    <a:pt x="5853925" y="212141"/>
                    <a:pt x="5784837" y="212141"/>
                  </a:cubicBezTo>
                  <a:close/>
                  <a:moveTo>
                    <a:pt x="4735944" y="17069"/>
                  </a:moveTo>
                  <a:lnTo>
                    <a:pt x="4967592" y="17069"/>
                  </a:lnTo>
                  <a:lnTo>
                    <a:pt x="4995291" y="1004621"/>
                  </a:lnTo>
                  <a:lnTo>
                    <a:pt x="4755108" y="1004621"/>
                  </a:lnTo>
                  <a:lnTo>
                    <a:pt x="4755585" y="805891"/>
                  </a:lnTo>
                  <a:lnTo>
                    <a:pt x="4411770" y="805891"/>
                  </a:lnTo>
                  <a:lnTo>
                    <a:pt x="4277182" y="1004621"/>
                  </a:lnTo>
                  <a:lnTo>
                    <a:pt x="4036999" y="1004621"/>
                  </a:lnTo>
                  <a:close/>
                  <a:moveTo>
                    <a:pt x="3440773" y="17069"/>
                  </a:moveTo>
                  <a:lnTo>
                    <a:pt x="3667544" y="17069"/>
                  </a:lnTo>
                  <a:lnTo>
                    <a:pt x="3540747" y="390144"/>
                  </a:lnTo>
                  <a:lnTo>
                    <a:pt x="3928453" y="390144"/>
                  </a:lnTo>
                  <a:lnTo>
                    <a:pt x="4055249" y="17069"/>
                  </a:lnTo>
                  <a:lnTo>
                    <a:pt x="4282021" y="17069"/>
                  </a:lnTo>
                  <a:lnTo>
                    <a:pt x="3946398" y="1004621"/>
                  </a:lnTo>
                  <a:lnTo>
                    <a:pt x="3719627" y="1004621"/>
                  </a:lnTo>
                  <a:lnTo>
                    <a:pt x="3856367" y="602285"/>
                  </a:lnTo>
                  <a:lnTo>
                    <a:pt x="3468662" y="602285"/>
                  </a:lnTo>
                  <a:lnTo>
                    <a:pt x="3331921" y="1004621"/>
                  </a:lnTo>
                  <a:lnTo>
                    <a:pt x="3105149" y="1004621"/>
                  </a:lnTo>
                  <a:close/>
                  <a:moveTo>
                    <a:pt x="1631023" y="17069"/>
                  </a:moveTo>
                  <a:lnTo>
                    <a:pt x="1838287" y="17069"/>
                  </a:lnTo>
                  <a:lnTo>
                    <a:pt x="2017509" y="576682"/>
                  </a:lnTo>
                  <a:lnTo>
                    <a:pt x="2024824" y="576682"/>
                  </a:lnTo>
                  <a:lnTo>
                    <a:pt x="2215019" y="17069"/>
                  </a:lnTo>
                  <a:lnTo>
                    <a:pt x="2441791" y="17069"/>
                  </a:lnTo>
                  <a:lnTo>
                    <a:pt x="2106168" y="1004621"/>
                  </a:lnTo>
                  <a:lnTo>
                    <a:pt x="1911096" y="1004621"/>
                  </a:lnTo>
                  <a:lnTo>
                    <a:pt x="1719662" y="445008"/>
                  </a:lnTo>
                  <a:lnTo>
                    <a:pt x="1712347" y="445008"/>
                  </a:lnTo>
                  <a:lnTo>
                    <a:pt x="1522171" y="1004621"/>
                  </a:lnTo>
                  <a:lnTo>
                    <a:pt x="1295400" y="1004621"/>
                  </a:lnTo>
                  <a:close/>
                  <a:moveTo>
                    <a:pt x="1250023" y="17069"/>
                  </a:moveTo>
                  <a:lnTo>
                    <a:pt x="1476794" y="17069"/>
                  </a:lnTo>
                  <a:lnTo>
                    <a:pt x="1141171" y="1004621"/>
                  </a:lnTo>
                  <a:lnTo>
                    <a:pt x="914400" y="1004621"/>
                  </a:lnTo>
                  <a:close/>
                  <a:moveTo>
                    <a:pt x="335623" y="17069"/>
                  </a:moveTo>
                  <a:lnTo>
                    <a:pt x="696506" y="17069"/>
                  </a:lnTo>
                  <a:cubicBezTo>
                    <a:pt x="816800" y="17069"/>
                    <a:pt x="901728" y="39218"/>
                    <a:pt x="951290" y="83515"/>
                  </a:cubicBezTo>
                  <a:cubicBezTo>
                    <a:pt x="1000852" y="127813"/>
                    <a:pt x="1011682" y="191008"/>
                    <a:pt x="983780" y="273101"/>
                  </a:cubicBezTo>
                  <a:cubicBezTo>
                    <a:pt x="945108" y="386893"/>
                    <a:pt x="860501" y="461264"/>
                    <a:pt x="729958" y="496215"/>
                  </a:cubicBezTo>
                  <a:lnTo>
                    <a:pt x="727462" y="503530"/>
                  </a:lnTo>
                  <a:cubicBezTo>
                    <a:pt x="797845" y="514096"/>
                    <a:pt x="845512" y="538277"/>
                    <a:pt x="870461" y="576072"/>
                  </a:cubicBezTo>
                  <a:cubicBezTo>
                    <a:pt x="895410" y="613867"/>
                    <a:pt x="897248" y="664058"/>
                    <a:pt x="875976" y="726643"/>
                  </a:cubicBezTo>
                  <a:cubicBezTo>
                    <a:pt x="845598" y="816051"/>
                    <a:pt x="786901" y="884733"/>
                    <a:pt x="699887" y="932688"/>
                  </a:cubicBezTo>
                  <a:cubicBezTo>
                    <a:pt x="612873" y="980643"/>
                    <a:pt x="503936" y="1004621"/>
                    <a:pt x="373075" y="1004621"/>
                  </a:cubicBezTo>
                  <a:lnTo>
                    <a:pt x="0" y="1004621"/>
                  </a:lnTo>
                  <a:close/>
                  <a:moveTo>
                    <a:pt x="5856922" y="0"/>
                  </a:moveTo>
                  <a:cubicBezTo>
                    <a:pt x="5949582" y="0"/>
                    <a:pt x="6023210" y="20727"/>
                    <a:pt x="6077807" y="62179"/>
                  </a:cubicBezTo>
                  <a:cubicBezTo>
                    <a:pt x="6132404" y="103632"/>
                    <a:pt x="6165142" y="162763"/>
                    <a:pt x="6176019" y="239573"/>
                  </a:cubicBezTo>
                  <a:cubicBezTo>
                    <a:pt x="6186897" y="316383"/>
                    <a:pt x="6174657" y="406807"/>
                    <a:pt x="6139300" y="510845"/>
                  </a:cubicBezTo>
                  <a:cubicBezTo>
                    <a:pt x="6103944" y="614883"/>
                    <a:pt x="6054722" y="705307"/>
                    <a:pt x="5991634" y="782117"/>
                  </a:cubicBezTo>
                  <a:cubicBezTo>
                    <a:pt x="5928547" y="858927"/>
                    <a:pt x="5855617" y="918058"/>
                    <a:pt x="5772845" y="959511"/>
                  </a:cubicBezTo>
                  <a:cubicBezTo>
                    <a:pt x="5690073" y="1000963"/>
                    <a:pt x="5602357" y="1021690"/>
                    <a:pt x="5509698" y="1021690"/>
                  </a:cubicBezTo>
                  <a:cubicBezTo>
                    <a:pt x="5417038" y="1021690"/>
                    <a:pt x="5343413" y="1000963"/>
                    <a:pt x="5288822" y="959511"/>
                  </a:cubicBezTo>
                  <a:cubicBezTo>
                    <a:pt x="5234232" y="918058"/>
                    <a:pt x="5201498" y="858927"/>
                    <a:pt x="5190620" y="782117"/>
                  </a:cubicBezTo>
                  <a:cubicBezTo>
                    <a:pt x="5179742" y="705307"/>
                    <a:pt x="5191982" y="614883"/>
                    <a:pt x="5227339" y="510845"/>
                  </a:cubicBezTo>
                  <a:cubicBezTo>
                    <a:pt x="5262696" y="406807"/>
                    <a:pt x="5311918" y="316383"/>
                    <a:pt x="5375005" y="239573"/>
                  </a:cubicBezTo>
                  <a:cubicBezTo>
                    <a:pt x="5438092" y="162763"/>
                    <a:pt x="5511019" y="103632"/>
                    <a:pt x="5593785" y="62179"/>
                  </a:cubicBezTo>
                  <a:cubicBezTo>
                    <a:pt x="5676551" y="20727"/>
                    <a:pt x="5764263" y="0"/>
                    <a:pt x="5856922" y="0"/>
                  </a:cubicBezTo>
                  <a:close/>
                  <a:moveTo>
                    <a:pt x="2957055" y="0"/>
                  </a:moveTo>
                  <a:cubicBezTo>
                    <a:pt x="3130994" y="0"/>
                    <a:pt x="3228549" y="80061"/>
                    <a:pt x="3249720" y="240183"/>
                  </a:cubicBezTo>
                  <a:lnTo>
                    <a:pt x="3023577" y="331623"/>
                  </a:lnTo>
                  <a:cubicBezTo>
                    <a:pt x="3017634" y="286919"/>
                    <a:pt x="3003346" y="254813"/>
                    <a:pt x="2980715" y="235306"/>
                  </a:cubicBezTo>
                  <a:cubicBezTo>
                    <a:pt x="2958083" y="215799"/>
                    <a:pt x="2926042" y="206045"/>
                    <a:pt x="2884589" y="206045"/>
                  </a:cubicBezTo>
                  <a:cubicBezTo>
                    <a:pt x="2845574" y="206045"/>
                    <a:pt x="2810233" y="214376"/>
                    <a:pt x="2778566" y="231039"/>
                  </a:cubicBezTo>
                  <a:cubicBezTo>
                    <a:pt x="2746899" y="247701"/>
                    <a:pt x="2726918" y="268224"/>
                    <a:pt x="2718625" y="292608"/>
                  </a:cubicBezTo>
                  <a:cubicBezTo>
                    <a:pt x="2711996" y="312115"/>
                    <a:pt x="2711621" y="328168"/>
                    <a:pt x="2717501" y="340767"/>
                  </a:cubicBezTo>
                  <a:cubicBezTo>
                    <a:pt x="2723381" y="353365"/>
                    <a:pt x="2736919" y="364947"/>
                    <a:pt x="2758116" y="375514"/>
                  </a:cubicBezTo>
                  <a:cubicBezTo>
                    <a:pt x="2779312" y="386080"/>
                    <a:pt x="2812764" y="398272"/>
                    <a:pt x="2858471" y="412090"/>
                  </a:cubicBezTo>
                  <a:cubicBezTo>
                    <a:pt x="2916878" y="429159"/>
                    <a:pt x="2964850" y="447040"/>
                    <a:pt x="3002384" y="465735"/>
                  </a:cubicBezTo>
                  <a:cubicBezTo>
                    <a:pt x="3039919" y="484429"/>
                    <a:pt x="3068583" y="513690"/>
                    <a:pt x="3088376" y="553517"/>
                  </a:cubicBezTo>
                  <a:cubicBezTo>
                    <a:pt x="3108169" y="593344"/>
                    <a:pt x="3106737" y="646583"/>
                    <a:pt x="3084080" y="713232"/>
                  </a:cubicBezTo>
                  <a:cubicBezTo>
                    <a:pt x="3063087" y="775005"/>
                    <a:pt x="3028394" y="829259"/>
                    <a:pt x="2980001" y="875995"/>
                  </a:cubicBezTo>
                  <a:cubicBezTo>
                    <a:pt x="2931607" y="922731"/>
                    <a:pt x="2874070" y="958698"/>
                    <a:pt x="2807389" y="983895"/>
                  </a:cubicBezTo>
                  <a:cubicBezTo>
                    <a:pt x="2740707" y="1009091"/>
                    <a:pt x="2669977" y="1021690"/>
                    <a:pt x="2595200" y="1021690"/>
                  </a:cubicBezTo>
                  <a:cubicBezTo>
                    <a:pt x="2503354" y="1021690"/>
                    <a:pt x="2431233" y="998931"/>
                    <a:pt x="2378840" y="953415"/>
                  </a:cubicBezTo>
                  <a:cubicBezTo>
                    <a:pt x="2326446" y="907898"/>
                    <a:pt x="2296699" y="847751"/>
                    <a:pt x="2289600" y="772973"/>
                  </a:cubicBezTo>
                  <a:lnTo>
                    <a:pt x="2516962" y="681533"/>
                  </a:lnTo>
                  <a:cubicBezTo>
                    <a:pt x="2518295" y="725424"/>
                    <a:pt x="2532367" y="758749"/>
                    <a:pt x="2559177" y="781507"/>
                  </a:cubicBezTo>
                  <a:cubicBezTo>
                    <a:pt x="2585986" y="804266"/>
                    <a:pt x="2621743" y="815645"/>
                    <a:pt x="2666447" y="815645"/>
                  </a:cubicBezTo>
                  <a:cubicBezTo>
                    <a:pt x="2712777" y="815645"/>
                    <a:pt x="2752388" y="807314"/>
                    <a:pt x="2785281" y="790651"/>
                  </a:cubicBezTo>
                  <a:cubicBezTo>
                    <a:pt x="2818174" y="773989"/>
                    <a:pt x="2839180" y="752247"/>
                    <a:pt x="2848298" y="725424"/>
                  </a:cubicBezTo>
                  <a:cubicBezTo>
                    <a:pt x="2854648" y="706730"/>
                    <a:pt x="2855020" y="691287"/>
                    <a:pt x="2849413" y="679095"/>
                  </a:cubicBezTo>
                  <a:cubicBezTo>
                    <a:pt x="2843806" y="666903"/>
                    <a:pt x="2830268" y="655320"/>
                    <a:pt x="2808798" y="644347"/>
                  </a:cubicBezTo>
                  <a:cubicBezTo>
                    <a:pt x="2787329" y="633375"/>
                    <a:pt x="2754153" y="620979"/>
                    <a:pt x="2709272" y="607162"/>
                  </a:cubicBezTo>
                  <a:cubicBezTo>
                    <a:pt x="2649785" y="588467"/>
                    <a:pt x="2601474" y="569773"/>
                    <a:pt x="2564339" y="551079"/>
                  </a:cubicBezTo>
                  <a:cubicBezTo>
                    <a:pt x="2527205" y="532384"/>
                    <a:pt x="2498813" y="502920"/>
                    <a:pt x="2479166" y="462687"/>
                  </a:cubicBezTo>
                  <a:cubicBezTo>
                    <a:pt x="2459520" y="422453"/>
                    <a:pt x="2460879" y="369418"/>
                    <a:pt x="2483244" y="303581"/>
                  </a:cubicBezTo>
                  <a:cubicBezTo>
                    <a:pt x="2503132" y="245059"/>
                    <a:pt x="2537339" y="192837"/>
                    <a:pt x="2585865" y="146914"/>
                  </a:cubicBezTo>
                  <a:cubicBezTo>
                    <a:pt x="2634392" y="100991"/>
                    <a:pt x="2691320" y="65024"/>
                    <a:pt x="2756649" y="39015"/>
                  </a:cubicBezTo>
                  <a:cubicBezTo>
                    <a:pt x="2821978" y="13005"/>
                    <a:pt x="2888780" y="0"/>
                    <a:pt x="2957055" y="0"/>
                  </a:cubicBezTo>
                  <a:close/>
                </a:path>
              </a:pathLst>
            </a:custGeom>
            <a:noFill/>
            <a:ln>
              <a:gradFill flip="none" rotWithShape="1">
                <a:gsLst>
                  <a:gs pos="50000">
                    <a:schemeClr val="bg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  <a:tileRect/>
              </a:gradFill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 sz="6600" i="1">
                  <a:solidFill>
                    <a:schemeClr val="bg1"/>
                  </a:solidFill>
                  <a:latin typeface="+mj-ea"/>
                  <a:ea typeface="+mj-ea"/>
                </a:defRPr>
              </a:lvl1pPr>
            </a:lstStyle>
            <a:p>
              <a:endParaRPr lang="zh-CN" altLang="en-US" dirty="0"/>
            </a:p>
          </p:txBody>
        </p:sp>
        <p:sp>
          <p:nvSpPr>
            <p:cNvPr id="65" name="TextBox 58">
              <a:extLst>
                <a:ext uri="{FF2B5EF4-FFF2-40B4-BE49-F238E27FC236}">
                  <a16:creationId xmlns:a16="http://schemas.microsoft.com/office/drawing/2014/main" id="{E586AE69-3E6F-8091-51CD-1661B44B2468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609600" y="447997"/>
              <a:ext cx="914400" cy="151174"/>
            </a:xfrm>
            <a:custGeom>
              <a:avLst/>
              <a:gdLst/>
              <a:ahLst/>
              <a:cxnLst/>
              <a:rect l="l" t="t" r="r" b="b"/>
              <a:pathLst>
                <a:path w="6179857" h="1021690">
                  <a:moveTo>
                    <a:pt x="361854" y="607162"/>
                  </a:moveTo>
                  <a:lnTo>
                    <a:pt x="296380" y="799795"/>
                  </a:lnTo>
                  <a:lnTo>
                    <a:pt x="415861" y="799795"/>
                  </a:lnTo>
                  <a:cubicBezTo>
                    <a:pt x="480885" y="799795"/>
                    <a:pt x="533978" y="791261"/>
                    <a:pt x="575138" y="774192"/>
                  </a:cubicBezTo>
                  <a:cubicBezTo>
                    <a:pt x="616299" y="757123"/>
                    <a:pt x="642404" y="732333"/>
                    <a:pt x="653453" y="699821"/>
                  </a:cubicBezTo>
                  <a:cubicBezTo>
                    <a:pt x="663664" y="669747"/>
                    <a:pt x="653786" y="646786"/>
                    <a:pt x="623821" y="630936"/>
                  </a:cubicBezTo>
                  <a:cubicBezTo>
                    <a:pt x="593855" y="615087"/>
                    <a:pt x="545954" y="607162"/>
                    <a:pt x="480117" y="607162"/>
                  </a:cubicBezTo>
                  <a:close/>
                  <a:moveTo>
                    <a:pt x="4747832" y="312115"/>
                  </a:moveTo>
                  <a:lnTo>
                    <a:pt x="4557026" y="593751"/>
                  </a:lnTo>
                  <a:lnTo>
                    <a:pt x="4754537" y="593751"/>
                  </a:lnTo>
                  <a:lnTo>
                    <a:pt x="4755146" y="312115"/>
                  </a:lnTo>
                  <a:close/>
                  <a:moveTo>
                    <a:pt x="492785" y="221895"/>
                  </a:moveTo>
                  <a:lnTo>
                    <a:pt x="431463" y="402336"/>
                  </a:lnTo>
                  <a:lnTo>
                    <a:pt x="537533" y="402336"/>
                  </a:lnTo>
                  <a:cubicBezTo>
                    <a:pt x="591991" y="402336"/>
                    <a:pt x="636613" y="394208"/>
                    <a:pt x="671398" y="377952"/>
                  </a:cubicBezTo>
                  <a:cubicBezTo>
                    <a:pt x="706183" y="361696"/>
                    <a:pt x="728681" y="338531"/>
                    <a:pt x="738892" y="308458"/>
                  </a:cubicBezTo>
                  <a:cubicBezTo>
                    <a:pt x="748290" y="280823"/>
                    <a:pt x="741118" y="259487"/>
                    <a:pt x="717375" y="244450"/>
                  </a:cubicBezTo>
                  <a:cubicBezTo>
                    <a:pt x="693633" y="229413"/>
                    <a:pt x="654532" y="221895"/>
                    <a:pt x="600075" y="221895"/>
                  </a:cubicBezTo>
                  <a:close/>
                  <a:moveTo>
                    <a:pt x="5784837" y="212141"/>
                  </a:moveTo>
                  <a:cubicBezTo>
                    <a:pt x="5715749" y="212141"/>
                    <a:pt x="5651973" y="238963"/>
                    <a:pt x="5593508" y="292608"/>
                  </a:cubicBezTo>
                  <a:cubicBezTo>
                    <a:pt x="5535044" y="346253"/>
                    <a:pt x="5490203" y="418999"/>
                    <a:pt x="5458986" y="510845"/>
                  </a:cubicBezTo>
                  <a:cubicBezTo>
                    <a:pt x="5427770" y="602691"/>
                    <a:pt x="5423163" y="675437"/>
                    <a:pt x="5445166" y="729082"/>
                  </a:cubicBezTo>
                  <a:cubicBezTo>
                    <a:pt x="5467169" y="782727"/>
                    <a:pt x="5512715" y="809549"/>
                    <a:pt x="5581802" y="809549"/>
                  </a:cubicBezTo>
                  <a:cubicBezTo>
                    <a:pt x="5650890" y="809549"/>
                    <a:pt x="5714666" y="782727"/>
                    <a:pt x="5773131" y="729082"/>
                  </a:cubicBezTo>
                  <a:cubicBezTo>
                    <a:pt x="5831595" y="675437"/>
                    <a:pt x="5876436" y="602691"/>
                    <a:pt x="5907652" y="510845"/>
                  </a:cubicBezTo>
                  <a:cubicBezTo>
                    <a:pt x="5938869" y="418999"/>
                    <a:pt x="5943476" y="346253"/>
                    <a:pt x="5921473" y="292608"/>
                  </a:cubicBezTo>
                  <a:cubicBezTo>
                    <a:pt x="5899471" y="238963"/>
                    <a:pt x="5853925" y="212141"/>
                    <a:pt x="5784837" y="212141"/>
                  </a:cubicBezTo>
                  <a:close/>
                  <a:moveTo>
                    <a:pt x="4735944" y="17069"/>
                  </a:moveTo>
                  <a:lnTo>
                    <a:pt x="4967592" y="17069"/>
                  </a:lnTo>
                  <a:lnTo>
                    <a:pt x="4995291" y="1004621"/>
                  </a:lnTo>
                  <a:lnTo>
                    <a:pt x="4755108" y="1004621"/>
                  </a:lnTo>
                  <a:lnTo>
                    <a:pt x="4755585" y="805891"/>
                  </a:lnTo>
                  <a:lnTo>
                    <a:pt x="4411770" y="805891"/>
                  </a:lnTo>
                  <a:lnTo>
                    <a:pt x="4277182" y="1004621"/>
                  </a:lnTo>
                  <a:lnTo>
                    <a:pt x="4036999" y="1004621"/>
                  </a:lnTo>
                  <a:close/>
                  <a:moveTo>
                    <a:pt x="3440773" y="17069"/>
                  </a:moveTo>
                  <a:lnTo>
                    <a:pt x="3667544" y="17069"/>
                  </a:lnTo>
                  <a:lnTo>
                    <a:pt x="3540747" y="390144"/>
                  </a:lnTo>
                  <a:lnTo>
                    <a:pt x="3928453" y="390144"/>
                  </a:lnTo>
                  <a:lnTo>
                    <a:pt x="4055249" y="17069"/>
                  </a:lnTo>
                  <a:lnTo>
                    <a:pt x="4282021" y="17069"/>
                  </a:lnTo>
                  <a:lnTo>
                    <a:pt x="3946398" y="1004621"/>
                  </a:lnTo>
                  <a:lnTo>
                    <a:pt x="3719627" y="1004621"/>
                  </a:lnTo>
                  <a:lnTo>
                    <a:pt x="3856367" y="602285"/>
                  </a:lnTo>
                  <a:lnTo>
                    <a:pt x="3468662" y="602285"/>
                  </a:lnTo>
                  <a:lnTo>
                    <a:pt x="3331921" y="1004621"/>
                  </a:lnTo>
                  <a:lnTo>
                    <a:pt x="3105149" y="1004621"/>
                  </a:lnTo>
                  <a:close/>
                  <a:moveTo>
                    <a:pt x="1631023" y="17069"/>
                  </a:moveTo>
                  <a:lnTo>
                    <a:pt x="1838287" y="17069"/>
                  </a:lnTo>
                  <a:lnTo>
                    <a:pt x="2017509" y="576682"/>
                  </a:lnTo>
                  <a:lnTo>
                    <a:pt x="2024824" y="576682"/>
                  </a:lnTo>
                  <a:lnTo>
                    <a:pt x="2215019" y="17069"/>
                  </a:lnTo>
                  <a:lnTo>
                    <a:pt x="2441791" y="17069"/>
                  </a:lnTo>
                  <a:lnTo>
                    <a:pt x="2106168" y="1004621"/>
                  </a:lnTo>
                  <a:lnTo>
                    <a:pt x="1911096" y="1004621"/>
                  </a:lnTo>
                  <a:lnTo>
                    <a:pt x="1719662" y="445008"/>
                  </a:lnTo>
                  <a:lnTo>
                    <a:pt x="1712347" y="445008"/>
                  </a:lnTo>
                  <a:lnTo>
                    <a:pt x="1522171" y="1004621"/>
                  </a:lnTo>
                  <a:lnTo>
                    <a:pt x="1295400" y="1004621"/>
                  </a:lnTo>
                  <a:close/>
                  <a:moveTo>
                    <a:pt x="1250023" y="17069"/>
                  </a:moveTo>
                  <a:lnTo>
                    <a:pt x="1476794" y="17069"/>
                  </a:lnTo>
                  <a:lnTo>
                    <a:pt x="1141171" y="1004621"/>
                  </a:lnTo>
                  <a:lnTo>
                    <a:pt x="914400" y="1004621"/>
                  </a:lnTo>
                  <a:close/>
                  <a:moveTo>
                    <a:pt x="335623" y="17069"/>
                  </a:moveTo>
                  <a:lnTo>
                    <a:pt x="696506" y="17069"/>
                  </a:lnTo>
                  <a:cubicBezTo>
                    <a:pt x="816800" y="17069"/>
                    <a:pt x="901728" y="39218"/>
                    <a:pt x="951290" y="83515"/>
                  </a:cubicBezTo>
                  <a:cubicBezTo>
                    <a:pt x="1000852" y="127813"/>
                    <a:pt x="1011682" y="191008"/>
                    <a:pt x="983780" y="273101"/>
                  </a:cubicBezTo>
                  <a:cubicBezTo>
                    <a:pt x="945108" y="386893"/>
                    <a:pt x="860501" y="461264"/>
                    <a:pt x="729958" y="496215"/>
                  </a:cubicBezTo>
                  <a:lnTo>
                    <a:pt x="727462" y="503530"/>
                  </a:lnTo>
                  <a:cubicBezTo>
                    <a:pt x="797845" y="514096"/>
                    <a:pt x="845512" y="538277"/>
                    <a:pt x="870461" y="576072"/>
                  </a:cubicBezTo>
                  <a:cubicBezTo>
                    <a:pt x="895410" y="613867"/>
                    <a:pt x="897248" y="664058"/>
                    <a:pt x="875976" y="726643"/>
                  </a:cubicBezTo>
                  <a:cubicBezTo>
                    <a:pt x="845598" y="816051"/>
                    <a:pt x="786901" y="884733"/>
                    <a:pt x="699887" y="932688"/>
                  </a:cubicBezTo>
                  <a:cubicBezTo>
                    <a:pt x="612873" y="980643"/>
                    <a:pt x="503936" y="1004621"/>
                    <a:pt x="373075" y="1004621"/>
                  </a:cubicBezTo>
                  <a:lnTo>
                    <a:pt x="0" y="1004621"/>
                  </a:lnTo>
                  <a:close/>
                  <a:moveTo>
                    <a:pt x="5856922" y="0"/>
                  </a:moveTo>
                  <a:cubicBezTo>
                    <a:pt x="5949582" y="0"/>
                    <a:pt x="6023210" y="20727"/>
                    <a:pt x="6077807" y="62179"/>
                  </a:cubicBezTo>
                  <a:cubicBezTo>
                    <a:pt x="6132404" y="103632"/>
                    <a:pt x="6165142" y="162763"/>
                    <a:pt x="6176019" y="239573"/>
                  </a:cubicBezTo>
                  <a:cubicBezTo>
                    <a:pt x="6186897" y="316383"/>
                    <a:pt x="6174657" y="406807"/>
                    <a:pt x="6139300" y="510845"/>
                  </a:cubicBezTo>
                  <a:cubicBezTo>
                    <a:pt x="6103944" y="614883"/>
                    <a:pt x="6054722" y="705307"/>
                    <a:pt x="5991634" y="782117"/>
                  </a:cubicBezTo>
                  <a:cubicBezTo>
                    <a:pt x="5928547" y="858927"/>
                    <a:pt x="5855617" y="918058"/>
                    <a:pt x="5772845" y="959511"/>
                  </a:cubicBezTo>
                  <a:cubicBezTo>
                    <a:pt x="5690073" y="1000963"/>
                    <a:pt x="5602357" y="1021690"/>
                    <a:pt x="5509698" y="1021690"/>
                  </a:cubicBezTo>
                  <a:cubicBezTo>
                    <a:pt x="5417038" y="1021690"/>
                    <a:pt x="5343413" y="1000963"/>
                    <a:pt x="5288822" y="959511"/>
                  </a:cubicBezTo>
                  <a:cubicBezTo>
                    <a:pt x="5234232" y="918058"/>
                    <a:pt x="5201498" y="858927"/>
                    <a:pt x="5190620" y="782117"/>
                  </a:cubicBezTo>
                  <a:cubicBezTo>
                    <a:pt x="5179742" y="705307"/>
                    <a:pt x="5191982" y="614883"/>
                    <a:pt x="5227339" y="510845"/>
                  </a:cubicBezTo>
                  <a:cubicBezTo>
                    <a:pt x="5262696" y="406807"/>
                    <a:pt x="5311918" y="316383"/>
                    <a:pt x="5375005" y="239573"/>
                  </a:cubicBezTo>
                  <a:cubicBezTo>
                    <a:pt x="5438092" y="162763"/>
                    <a:pt x="5511019" y="103632"/>
                    <a:pt x="5593785" y="62179"/>
                  </a:cubicBezTo>
                  <a:cubicBezTo>
                    <a:pt x="5676551" y="20727"/>
                    <a:pt x="5764263" y="0"/>
                    <a:pt x="5856922" y="0"/>
                  </a:cubicBezTo>
                  <a:close/>
                  <a:moveTo>
                    <a:pt x="2957055" y="0"/>
                  </a:moveTo>
                  <a:cubicBezTo>
                    <a:pt x="3130994" y="0"/>
                    <a:pt x="3228549" y="80061"/>
                    <a:pt x="3249720" y="240183"/>
                  </a:cubicBezTo>
                  <a:lnTo>
                    <a:pt x="3023577" y="331623"/>
                  </a:lnTo>
                  <a:cubicBezTo>
                    <a:pt x="3017634" y="286919"/>
                    <a:pt x="3003346" y="254813"/>
                    <a:pt x="2980715" y="235306"/>
                  </a:cubicBezTo>
                  <a:cubicBezTo>
                    <a:pt x="2958083" y="215799"/>
                    <a:pt x="2926042" y="206045"/>
                    <a:pt x="2884589" y="206045"/>
                  </a:cubicBezTo>
                  <a:cubicBezTo>
                    <a:pt x="2845574" y="206045"/>
                    <a:pt x="2810233" y="214376"/>
                    <a:pt x="2778566" y="231039"/>
                  </a:cubicBezTo>
                  <a:cubicBezTo>
                    <a:pt x="2746899" y="247701"/>
                    <a:pt x="2726918" y="268224"/>
                    <a:pt x="2718625" y="292608"/>
                  </a:cubicBezTo>
                  <a:cubicBezTo>
                    <a:pt x="2711996" y="312115"/>
                    <a:pt x="2711621" y="328168"/>
                    <a:pt x="2717501" y="340767"/>
                  </a:cubicBezTo>
                  <a:cubicBezTo>
                    <a:pt x="2723381" y="353365"/>
                    <a:pt x="2736919" y="364947"/>
                    <a:pt x="2758116" y="375514"/>
                  </a:cubicBezTo>
                  <a:cubicBezTo>
                    <a:pt x="2779312" y="386080"/>
                    <a:pt x="2812764" y="398272"/>
                    <a:pt x="2858471" y="412090"/>
                  </a:cubicBezTo>
                  <a:cubicBezTo>
                    <a:pt x="2916878" y="429159"/>
                    <a:pt x="2964850" y="447040"/>
                    <a:pt x="3002384" y="465735"/>
                  </a:cubicBezTo>
                  <a:cubicBezTo>
                    <a:pt x="3039919" y="484429"/>
                    <a:pt x="3068583" y="513690"/>
                    <a:pt x="3088376" y="553517"/>
                  </a:cubicBezTo>
                  <a:cubicBezTo>
                    <a:pt x="3108169" y="593344"/>
                    <a:pt x="3106737" y="646583"/>
                    <a:pt x="3084080" y="713232"/>
                  </a:cubicBezTo>
                  <a:cubicBezTo>
                    <a:pt x="3063087" y="775005"/>
                    <a:pt x="3028394" y="829259"/>
                    <a:pt x="2980001" y="875995"/>
                  </a:cubicBezTo>
                  <a:cubicBezTo>
                    <a:pt x="2931607" y="922731"/>
                    <a:pt x="2874070" y="958698"/>
                    <a:pt x="2807389" y="983895"/>
                  </a:cubicBezTo>
                  <a:cubicBezTo>
                    <a:pt x="2740707" y="1009091"/>
                    <a:pt x="2669977" y="1021690"/>
                    <a:pt x="2595200" y="1021690"/>
                  </a:cubicBezTo>
                  <a:cubicBezTo>
                    <a:pt x="2503354" y="1021690"/>
                    <a:pt x="2431233" y="998931"/>
                    <a:pt x="2378840" y="953415"/>
                  </a:cubicBezTo>
                  <a:cubicBezTo>
                    <a:pt x="2326446" y="907898"/>
                    <a:pt x="2296699" y="847751"/>
                    <a:pt x="2289600" y="772973"/>
                  </a:cubicBezTo>
                  <a:lnTo>
                    <a:pt x="2516962" y="681533"/>
                  </a:lnTo>
                  <a:cubicBezTo>
                    <a:pt x="2518295" y="725424"/>
                    <a:pt x="2532367" y="758749"/>
                    <a:pt x="2559177" y="781507"/>
                  </a:cubicBezTo>
                  <a:cubicBezTo>
                    <a:pt x="2585986" y="804266"/>
                    <a:pt x="2621743" y="815645"/>
                    <a:pt x="2666447" y="815645"/>
                  </a:cubicBezTo>
                  <a:cubicBezTo>
                    <a:pt x="2712777" y="815645"/>
                    <a:pt x="2752388" y="807314"/>
                    <a:pt x="2785281" y="790651"/>
                  </a:cubicBezTo>
                  <a:cubicBezTo>
                    <a:pt x="2818174" y="773989"/>
                    <a:pt x="2839180" y="752247"/>
                    <a:pt x="2848298" y="725424"/>
                  </a:cubicBezTo>
                  <a:cubicBezTo>
                    <a:pt x="2854648" y="706730"/>
                    <a:pt x="2855020" y="691287"/>
                    <a:pt x="2849413" y="679095"/>
                  </a:cubicBezTo>
                  <a:cubicBezTo>
                    <a:pt x="2843806" y="666903"/>
                    <a:pt x="2830268" y="655320"/>
                    <a:pt x="2808798" y="644347"/>
                  </a:cubicBezTo>
                  <a:cubicBezTo>
                    <a:pt x="2787329" y="633375"/>
                    <a:pt x="2754153" y="620979"/>
                    <a:pt x="2709272" y="607162"/>
                  </a:cubicBezTo>
                  <a:cubicBezTo>
                    <a:pt x="2649785" y="588467"/>
                    <a:pt x="2601474" y="569773"/>
                    <a:pt x="2564339" y="551079"/>
                  </a:cubicBezTo>
                  <a:cubicBezTo>
                    <a:pt x="2527205" y="532384"/>
                    <a:pt x="2498813" y="502920"/>
                    <a:pt x="2479166" y="462687"/>
                  </a:cubicBezTo>
                  <a:cubicBezTo>
                    <a:pt x="2459520" y="422453"/>
                    <a:pt x="2460879" y="369418"/>
                    <a:pt x="2483244" y="303581"/>
                  </a:cubicBezTo>
                  <a:cubicBezTo>
                    <a:pt x="2503132" y="245059"/>
                    <a:pt x="2537339" y="192837"/>
                    <a:pt x="2585865" y="146914"/>
                  </a:cubicBezTo>
                  <a:cubicBezTo>
                    <a:pt x="2634392" y="100991"/>
                    <a:pt x="2691320" y="65024"/>
                    <a:pt x="2756649" y="39015"/>
                  </a:cubicBezTo>
                  <a:cubicBezTo>
                    <a:pt x="2821978" y="13005"/>
                    <a:pt x="2888780" y="0"/>
                    <a:pt x="295705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6600" i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665" name="文本框 664">
            <a:extLst>
              <a:ext uri="{FF2B5EF4-FFF2-40B4-BE49-F238E27FC236}">
                <a16:creationId xmlns:a16="http://schemas.microsoft.com/office/drawing/2014/main" id="{8F416A7A-DCF8-42A1-0378-1CC433D33F5C}"/>
              </a:ext>
            </a:extLst>
          </p:cNvPr>
          <p:cNvSpPr txBox="1"/>
          <p:nvPr/>
        </p:nvSpPr>
        <p:spPr>
          <a:xfrm>
            <a:off x="594119" y="6281349"/>
            <a:ext cx="6771084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dirty="0">
                <a:solidFill>
                  <a:schemeClr val="accent1"/>
                </a:solidFill>
                <a:latin typeface="+mn-ea"/>
              </a:rPr>
              <a:t>宝藏彬少首席设计师 </a:t>
            </a:r>
            <a:r>
              <a:rPr lang="en-US" altLang="zh-CN" dirty="0">
                <a:solidFill>
                  <a:schemeClr val="accent1"/>
                </a:solidFill>
                <a:latin typeface="+mn-ea"/>
              </a:rPr>
              <a:t>| </a:t>
            </a:r>
            <a:r>
              <a:rPr lang="zh-CN" altLang="en-US" dirty="0">
                <a:solidFill>
                  <a:schemeClr val="accent1"/>
                </a:solidFill>
                <a:latin typeface="+mn-ea"/>
              </a:rPr>
              <a:t>彬少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C78A307F-98D3-4383-4014-BCB2CD231521}"/>
              </a:ext>
            </a:extLst>
          </p:cNvPr>
          <p:cNvSpPr/>
          <p:nvPr/>
        </p:nvSpPr>
        <p:spPr>
          <a:xfrm>
            <a:off x="0" y="0"/>
            <a:ext cx="12192000" cy="334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84B989A1-8AEC-A934-4A06-EFE298A58D49}"/>
              </a:ext>
            </a:extLst>
          </p:cNvPr>
          <p:cNvSpPr/>
          <p:nvPr/>
        </p:nvSpPr>
        <p:spPr>
          <a:xfrm>
            <a:off x="268020" y="113332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EE13081F-9BFD-5C3C-BBF7-701F07FF52F0}"/>
              </a:ext>
            </a:extLst>
          </p:cNvPr>
          <p:cNvSpPr/>
          <p:nvPr/>
        </p:nvSpPr>
        <p:spPr>
          <a:xfrm>
            <a:off x="456030" y="113332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075270D0-8FDD-C032-8E9B-2916B117314D}"/>
              </a:ext>
            </a:extLst>
          </p:cNvPr>
          <p:cNvSpPr/>
          <p:nvPr/>
        </p:nvSpPr>
        <p:spPr>
          <a:xfrm>
            <a:off x="644040" y="113332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E51183F8-FAFB-E163-F6DC-40711A1B11BD}"/>
              </a:ext>
            </a:extLst>
          </p:cNvPr>
          <p:cNvGrpSpPr/>
          <p:nvPr/>
        </p:nvGrpSpPr>
        <p:grpSpPr>
          <a:xfrm>
            <a:off x="11743980" y="85054"/>
            <a:ext cx="180000" cy="164557"/>
            <a:chOff x="11743980" y="92775"/>
            <a:chExt cx="180000" cy="164557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8624736-172F-644F-3921-02B2CEABC0F2}"/>
                </a:ext>
              </a:extLst>
            </p:cNvPr>
            <p:cNvSpPr/>
            <p:nvPr/>
          </p:nvSpPr>
          <p:spPr>
            <a:xfrm>
              <a:off x="11743980" y="92775"/>
              <a:ext cx="180000" cy="36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5D09B6FD-D303-8B7E-553A-9CC387EED7D4}"/>
                </a:ext>
              </a:extLst>
            </p:cNvPr>
            <p:cNvSpPr/>
            <p:nvPr/>
          </p:nvSpPr>
          <p:spPr>
            <a:xfrm>
              <a:off x="11743980" y="157054"/>
              <a:ext cx="180000" cy="36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8E5DE636-BACA-D1B8-F688-63140FBEBEA3}"/>
                </a:ext>
              </a:extLst>
            </p:cNvPr>
            <p:cNvSpPr/>
            <p:nvPr/>
          </p:nvSpPr>
          <p:spPr>
            <a:xfrm>
              <a:off x="11743980" y="221332"/>
              <a:ext cx="180000" cy="36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55AFBF35-AD23-4C2C-ABAA-3E3F1209F2E4}"/>
              </a:ext>
            </a:extLst>
          </p:cNvPr>
          <p:cNvGrpSpPr/>
          <p:nvPr/>
        </p:nvGrpSpPr>
        <p:grpSpPr>
          <a:xfrm>
            <a:off x="11391900" y="6324600"/>
            <a:ext cx="190500" cy="190500"/>
            <a:chOff x="10896600" y="5829299"/>
            <a:chExt cx="685800" cy="685801"/>
          </a:xfrm>
          <a:solidFill>
            <a:schemeClr val="accent1"/>
          </a:solidFill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09FBCA90-A7AC-5F96-243A-A1A77AE37CE7}"/>
                </a:ext>
              </a:extLst>
            </p:cNvPr>
            <p:cNvSpPr/>
            <p:nvPr/>
          </p:nvSpPr>
          <p:spPr>
            <a:xfrm rot="16200000">
              <a:off x="10896600" y="5829300"/>
              <a:ext cx="685800" cy="685800"/>
            </a:xfrm>
            <a:custGeom>
              <a:avLst/>
              <a:gdLst>
                <a:gd name="connsiteX0" fmla="*/ 685800 w 685800"/>
                <a:gd name="connsiteY0" fmla="*/ 406400 h 685800"/>
                <a:gd name="connsiteX1" fmla="*/ 685800 w 685800"/>
                <a:gd name="connsiteY1" fmla="*/ 685800 h 685800"/>
                <a:gd name="connsiteX2" fmla="*/ 279400 w 685800"/>
                <a:gd name="connsiteY2" fmla="*/ 685800 h 685800"/>
                <a:gd name="connsiteX3" fmla="*/ 0 w 685800"/>
                <a:gd name="connsiteY3" fmla="*/ 685800 h 685800"/>
                <a:gd name="connsiteX4" fmla="*/ 0 w 685800"/>
                <a:gd name="connsiteY4" fmla="*/ 406400 h 685800"/>
                <a:gd name="connsiteX5" fmla="*/ 0 w 685800"/>
                <a:gd name="connsiteY5" fmla="*/ 0 h 685800"/>
                <a:gd name="connsiteX6" fmla="*/ 279400 w 685800"/>
                <a:gd name="connsiteY6" fmla="*/ 0 h 685800"/>
                <a:gd name="connsiteX7" fmla="*/ 279400 w 685800"/>
                <a:gd name="connsiteY7" fmla="*/ 406400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85800" h="685800">
                  <a:moveTo>
                    <a:pt x="685800" y="406400"/>
                  </a:moveTo>
                  <a:lnTo>
                    <a:pt x="685800" y="685800"/>
                  </a:lnTo>
                  <a:lnTo>
                    <a:pt x="279400" y="685800"/>
                  </a:lnTo>
                  <a:lnTo>
                    <a:pt x="0" y="685800"/>
                  </a:lnTo>
                  <a:lnTo>
                    <a:pt x="0" y="406400"/>
                  </a:lnTo>
                  <a:lnTo>
                    <a:pt x="0" y="0"/>
                  </a:lnTo>
                  <a:lnTo>
                    <a:pt x="279400" y="0"/>
                  </a:lnTo>
                  <a:lnTo>
                    <a:pt x="279400" y="40640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3E20355F-5C8D-EE1A-3162-D0FB0C55514D}"/>
                </a:ext>
              </a:extLst>
            </p:cNvPr>
            <p:cNvSpPr/>
            <p:nvPr/>
          </p:nvSpPr>
          <p:spPr>
            <a:xfrm rot="16200000">
              <a:off x="10896600" y="5829299"/>
              <a:ext cx="279400" cy="279400"/>
            </a:xfrm>
            <a:custGeom>
              <a:avLst/>
              <a:gdLst>
                <a:gd name="connsiteX0" fmla="*/ 279400 w 279400"/>
                <a:gd name="connsiteY0" fmla="*/ 0 h 279400"/>
                <a:gd name="connsiteX1" fmla="*/ 279400 w 279400"/>
                <a:gd name="connsiteY1" fmla="*/ 279400 h 279400"/>
                <a:gd name="connsiteX2" fmla="*/ 0 w 279400"/>
                <a:gd name="connsiteY2" fmla="*/ 279400 h 279400"/>
                <a:gd name="connsiteX3" fmla="*/ 0 w 279400"/>
                <a:gd name="connsiteY3" fmla="*/ 0 h 27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9400" h="279400">
                  <a:moveTo>
                    <a:pt x="279400" y="0"/>
                  </a:moveTo>
                  <a:lnTo>
                    <a:pt x="279400" y="279400"/>
                  </a:lnTo>
                  <a:lnTo>
                    <a:pt x="0" y="27940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id="{933C2F62-3509-146F-2507-227C7F8A589A}"/>
              </a:ext>
            </a:extLst>
          </p:cNvPr>
          <p:cNvSpPr txBox="1"/>
          <p:nvPr/>
        </p:nvSpPr>
        <p:spPr>
          <a:xfrm>
            <a:off x="4841796" y="447997"/>
            <a:ext cx="6771084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altLang="zh-CN" dirty="0">
                <a:solidFill>
                  <a:schemeClr val="accent1"/>
                </a:solidFill>
                <a:latin typeface="+mn-ea"/>
              </a:rPr>
              <a:t>20XX-XX-XX</a:t>
            </a:r>
            <a:endParaRPr lang="zh-CN" altLang="en-US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02B25112-9F7E-5495-5A46-14E443CE1938}"/>
              </a:ext>
            </a:extLst>
          </p:cNvPr>
          <p:cNvSpPr txBox="1"/>
          <p:nvPr/>
        </p:nvSpPr>
        <p:spPr>
          <a:xfrm>
            <a:off x="609600" y="982587"/>
            <a:ext cx="5486400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dirty="0">
                <a:gradFill flip="none" rotWithShape="1">
                  <a:gsLst>
                    <a:gs pos="59000">
                      <a:schemeClr val="accent1"/>
                    </a:gs>
                    <a:gs pos="100000">
                      <a:schemeClr val="accent1">
                        <a:lumMod val="25000"/>
                        <a:lumOff val="75000"/>
                      </a:schemeClr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请在此输入本页主标题</a:t>
            </a:r>
          </a:p>
        </p:txBody>
      </p:sp>
      <p:graphicFrame>
        <p:nvGraphicFramePr>
          <p:cNvPr id="27" name="图表 26">
            <a:extLst>
              <a:ext uri="{FF2B5EF4-FFF2-40B4-BE49-F238E27FC236}">
                <a16:creationId xmlns:a16="http://schemas.microsoft.com/office/drawing/2014/main" id="{40834C24-11ED-A52A-1B2E-11D351DAA08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58334576"/>
              </p:ext>
            </p:extLst>
          </p:nvPr>
        </p:nvGraphicFramePr>
        <p:xfrm>
          <a:off x="546437" y="1546417"/>
          <a:ext cx="10878156" cy="28186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pSp>
        <p:nvGrpSpPr>
          <p:cNvPr id="52" name="组合 51">
            <a:extLst>
              <a:ext uri="{FF2B5EF4-FFF2-40B4-BE49-F238E27FC236}">
                <a16:creationId xmlns:a16="http://schemas.microsoft.com/office/drawing/2014/main" id="{9E3A07B7-BF51-899C-3438-26EA7DB91B54}"/>
              </a:ext>
            </a:extLst>
          </p:cNvPr>
          <p:cNvGrpSpPr/>
          <p:nvPr/>
        </p:nvGrpSpPr>
        <p:grpSpPr>
          <a:xfrm>
            <a:off x="609601" y="4668033"/>
            <a:ext cx="2460232" cy="1254817"/>
            <a:chOff x="1171969" y="4668033"/>
            <a:chExt cx="2460232" cy="1254817"/>
          </a:xfrm>
        </p:grpSpPr>
        <p:sp>
          <p:nvSpPr>
            <p:cNvPr id="36" name="矩形: 圆角 35">
              <a:extLst>
                <a:ext uri="{FF2B5EF4-FFF2-40B4-BE49-F238E27FC236}">
                  <a16:creationId xmlns:a16="http://schemas.microsoft.com/office/drawing/2014/main" id="{C6FB1B64-66D1-4FA4-8215-18254C0FEA75}"/>
                </a:ext>
              </a:extLst>
            </p:cNvPr>
            <p:cNvSpPr/>
            <p:nvPr/>
          </p:nvSpPr>
          <p:spPr>
            <a:xfrm>
              <a:off x="1374059" y="4668033"/>
              <a:ext cx="2048591" cy="423130"/>
            </a:xfrm>
            <a:prstGeom prst="roundRect">
              <a:avLst>
                <a:gd name="adj" fmla="val 50000"/>
              </a:avLst>
            </a:prstGeom>
            <a:noFill/>
            <a:ln w="6350">
              <a:solidFill>
                <a:srgbClr val="4853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0" name="文本框 137">
              <a:extLst>
                <a:ext uri="{FF2B5EF4-FFF2-40B4-BE49-F238E27FC236}">
                  <a16:creationId xmlns:a16="http://schemas.microsoft.com/office/drawing/2014/main" id="{96C721F5-B156-8DCE-D138-77D7F933CFE9}"/>
                </a:ext>
              </a:extLst>
            </p:cNvPr>
            <p:cNvSpPr txBox="1"/>
            <p:nvPr/>
          </p:nvSpPr>
          <p:spPr>
            <a:xfrm>
              <a:off x="1374059" y="4679543"/>
              <a:ext cx="2048591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000" dirty="0">
                  <a:gradFill flip="none" rotWithShape="1">
                    <a:gsLst>
                      <a:gs pos="59000">
                        <a:schemeClr val="accent1"/>
                      </a:gs>
                      <a:gs pos="100000">
                        <a:schemeClr val="accent1">
                          <a:lumMod val="25000"/>
                          <a:lumOff val="75000"/>
                        </a:schemeClr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</a:rPr>
                <a:t>输入观点一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DC5559B0-9237-C6D6-8DD3-FC9313FDFBBE}"/>
                </a:ext>
              </a:extLst>
            </p:cNvPr>
            <p:cNvSpPr txBox="1"/>
            <p:nvPr/>
          </p:nvSpPr>
          <p:spPr>
            <a:xfrm>
              <a:off x="1171969" y="5181813"/>
              <a:ext cx="2460232" cy="7410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latin typeface="+mn-ea"/>
                </a:rPr>
                <a:t>您的内容打在这里，或者通过复制您的文本后，在此框中选择粘贴，并选择保留文字。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1E2A211A-7D37-8883-FA6C-8298DD91AA9B}"/>
              </a:ext>
            </a:extLst>
          </p:cNvPr>
          <p:cNvGrpSpPr/>
          <p:nvPr/>
        </p:nvGrpSpPr>
        <p:grpSpPr>
          <a:xfrm>
            <a:off x="3447123" y="4668033"/>
            <a:ext cx="2460232" cy="1254817"/>
            <a:chOff x="1171969" y="4668033"/>
            <a:chExt cx="2460232" cy="1254817"/>
          </a:xfrm>
        </p:grpSpPr>
        <p:sp>
          <p:nvSpPr>
            <p:cNvPr id="54" name="矩形: 圆角 53">
              <a:extLst>
                <a:ext uri="{FF2B5EF4-FFF2-40B4-BE49-F238E27FC236}">
                  <a16:creationId xmlns:a16="http://schemas.microsoft.com/office/drawing/2014/main" id="{8FBC2070-36C7-1886-5FCE-BC5E4A445D3B}"/>
                </a:ext>
              </a:extLst>
            </p:cNvPr>
            <p:cNvSpPr/>
            <p:nvPr/>
          </p:nvSpPr>
          <p:spPr>
            <a:xfrm>
              <a:off x="1374059" y="4668033"/>
              <a:ext cx="2048591" cy="423130"/>
            </a:xfrm>
            <a:prstGeom prst="roundRect">
              <a:avLst>
                <a:gd name="adj" fmla="val 50000"/>
              </a:avLst>
            </a:prstGeom>
            <a:noFill/>
            <a:ln w="6350">
              <a:solidFill>
                <a:srgbClr val="4853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5" name="文本框 137">
              <a:extLst>
                <a:ext uri="{FF2B5EF4-FFF2-40B4-BE49-F238E27FC236}">
                  <a16:creationId xmlns:a16="http://schemas.microsoft.com/office/drawing/2014/main" id="{7E195345-0C99-F7EE-5C72-7417F25DD57C}"/>
                </a:ext>
              </a:extLst>
            </p:cNvPr>
            <p:cNvSpPr txBox="1"/>
            <p:nvPr/>
          </p:nvSpPr>
          <p:spPr>
            <a:xfrm>
              <a:off x="1374059" y="4679543"/>
              <a:ext cx="2048591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000" dirty="0">
                  <a:gradFill flip="none" rotWithShape="1">
                    <a:gsLst>
                      <a:gs pos="59000">
                        <a:schemeClr val="accent1"/>
                      </a:gs>
                      <a:gs pos="100000">
                        <a:schemeClr val="accent1">
                          <a:lumMod val="25000"/>
                          <a:lumOff val="75000"/>
                        </a:schemeClr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</a:rPr>
                <a:t>输入观点二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E44D657E-DE44-93C7-C35F-89B2A8E799AD}"/>
                </a:ext>
              </a:extLst>
            </p:cNvPr>
            <p:cNvSpPr txBox="1"/>
            <p:nvPr/>
          </p:nvSpPr>
          <p:spPr>
            <a:xfrm>
              <a:off x="1171969" y="5181813"/>
              <a:ext cx="2460232" cy="7410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latin typeface="+mn-ea"/>
                </a:rPr>
                <a:t>您的内容打在这里，或者通过复制您的文本后，在此框中选择粘贴，并选择保留文字。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8BE98E09-85B9-222B-65BA-AB3DD4354B09}"/>
              </a:ext>
            </a:extLst>
          </p:cNvPr>
          <p:cNvGrpSpPr/>
          <p:nvPr/>
        </p:nvGrpSpPr>
        <p:grpSpPr>
          <a:xfrm>
            <a:off x="6284645" y="4668033"/>
            <a:ext cx="2460232" cy="1254817"/>
            <a:chOff x="1171969" y="4668033"/>
            <a:chExt cx="2460232" cy="1254817"/>
          </a:xfrm>
        </p:grpSpPr>
        <p:sp>
          <p:nvSpPr>
            <p:cNvPr id="58" name="矩形: 圆角 57">
              <a:extLst>
                <a:ext uri="{FF2B5EF4-FFF2-40B4-BE49-F238E27FC236}">
                  <a16:creationId xmlns:a16="http://schemas.microsoft.com/office/drawing/2014/main" id="{C7AAFDB1-3AA4-7FED-1094-4DA9BE0D4981}"/>
                </a:ext>
              </a:extLst>
            </p:cNvPr>
            <p:cNvSpPr/>
            <p:nvPr/>
          </p:nvSpPr>
          <p:spPr>
            <a:xfrm>
              <a:off x="1374059" y="4668033"/>
              <a:ext cx="2048591" cy="423130"/>
            </a:xfrm>
            <a:prstGeom prst="roundRect">
              <a:avLst>
                <a:gd name="adj" fmla="val 50000"/>
              </a:avLst>
            </a:prstGeom>
            <a:noFill/>
            <a:ln w="6350">
              <a:solidFill>
                <a:srgbClr val="4853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9" name="文本框 137">
              <a:extLst>
                <a:ext uri="{FF2B5EF4-FFF2-40B4-BE49-F238E27FC236}">
                  <a16:creationId xmlns:a16="http://schemas.microsoft.com/office/drawing/2014/main" id="{F56092AF-B307-D934-EE60-A53A1C5528B9}"/>
                </a:ext>
              </a:extLst>
            </p:cNvPr>
            <p:cNvSpPr txBox="1"/>
            <p:nvPr/>
          </p:nvSpPr>
          <p:spPr>
            <a:xfrm>
              <a:off x="1374059" y="4679543"/>
              <a:ext cx="2048591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000" dirty="0">
                  <a:gradFill flip="none" rotWithShape="1">
                    <a:gsLst>
                      <a:gs pos="59000">
                        <a:schemeClr val="accent1"/>
                      </a:gs>
                      <a:gs pos="100000">
                        <a:schemeClr val="accent1">
                          <a:lumMod val="25000"/>
                          <a:lumOff val="75000"/>
                        </a:schemeClr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</a:rPr>
                <a:t>输入观点三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6F4FD226-6450-36A9-AF94-8E9883B337CB}"/>
                </a:ext>
              </a:extLst>
            </p:cNvPr>
            <p:cNvSpPr txBox="1"/>
            <p:nvPr/>
          </p:nvSpPr>
          <p:spPr>
            <a:xfrm>
              <a:off x="1171969" y="5181813"/>
              <a:ext cx="2460232" cy="7410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latin typeface="+mn-ea"/>
                </a:rPr>
                <a:t>您的内容打在这里，或者通过复制您的文本后，在此框中选择粘贴，并选择保留文字。</a:t>
              </a: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A6D495D8-497D-5437-C4A7-23BDEED7B7B8}"/>
              </a:ext>
            </a:extLst>
          </p:cNvPr>
          <p:cNvGrpSpPr/>
          <p:nvPr/>
        </p:nvGrpSpPr>
        <p:grpSpPr>
          <a:xfrm>
            <a:off x="9122168" y="4668033"/>
            <a:ext cx="2460232" cy="1254817"/>
            <a:chOff x="1171969" y="4668033"/>
            <a:chExt cx="2460232" cy="1254817"/>
          </a:xfrm>
        </p:grpSpPr>
        <p:sp>
          <p:nvSpPr>
            <p:cNvPr id="64" name="矩形: 圆角 63">
              <a:extLst>
                <a:ext uri="{FF2B5EF4-FFF2-40B4-BE49-F238E27FC236}">
                  <a16:creationId xmlns:a16="http://schemas.microsoft.com/office/drawing/2014/main" id="{2B6765AA-4CBD-2765-8E51-58D573ADABD4}"/>
                </a:ext>
              </a:extLst>
            </p:cNvPr>
            <p:cNvSpPr/>
            <p:nvPr/>
          </p:nvSpPr>
          <p:spPr>
            <a:xfrm>
              <a:off x="1374059" y="4668033"/>
              <a:ext cx="2048591" cy="423130"/>
            </a:xfrm>
            <a:prstGeom prst="roundRect">
              <a:avLst>
                <a:gd name="adj" fmla="val 50000"/>
              </a:avLst>
            </a:prstGeom>
            <a:noFill/>
            <a:ln w="6350">
              <a:solidFill>
                <a:srgbClr val="4853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6" name="文本框 137">
              <a:extLst>
                <a:ext uri="{FF2B5EF4-FFF2-40B4-BE49-F238E27FC236}">
                  <a16:creationId xmlns:a16="http://schemas.microsoft.com/office/drawing/2014/main" id="{3FD4BE49-1020-4D71-A913-CE9D8E73958F}"/>
                </a:ext>
              </a:extLst>
            </p:cNvPr>
            <p:cNvSpPr txBox="1"/>
            <p:nvPr/>
          </p:nvSpPr>
          <p:spPr>
            <a:xfrm>
              <a:off x="1374059" y="4679543"/>
              <a:ext cx="2048591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000" dirty="0">
                  <a:gradFill flip="none" rotWithShape="1">
                    <a:gsLst>
                      <a:gs pos="59000">
                        <a:schemeClr val="accent1"/>
                      </a:gs>
                      <a:gs pos="100000">
                        <a:schemeClr val="accent1">
                          <a:lumMod val="25000"/>
                          <a:lumOff val="75000"/>
                        </a:schemeClr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</a:rPr>
                <a:t>输入观点四</a:t>
              </a: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287FB78E-37AA-FDBB-D9AF-CB6F4E3339E2}"/>
                </a:ext>
              </a:extLst>
            </p:cNvPr>
            <p:cNvSpPr txBox="1"/>
            <p:nvPr/>
          </p:nvSpPr>
          <p:spPr>
            <a:xfrm>
              <a:off x="1171969" y="5181813"/>
              <a:ext cx="2460232" cy="7410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latin typeface="+mn-ea"/>
                </a:rPr>
                <a:t>您的内容打在这里，或者通过复制您的文本后，在此框中选择粘贴，并选择保留文字。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31642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3BD1A270-5326-D5A4-A4AA-10709BF76778}"/>
              </a:ext>
            </a:extLst>
          </p:cNvPr>
          <p:cNvGrpSpPr/>
          <p:nvPr/>
        </p:nvGrpSpPr>
        <p:grpSpPr>
          <a:xfrm>
            <a:off x="609600" y="447997"/>
            <a:ext cx="914400" cy="300379"/>
            <a:chOff x="609600" y="447997"/>
            <a:chExt cx="914400" cy="300379"/>
          </a:xfrm>
        </p:grpSpPr>
        <p:sp>
          <p:nvSpPr>
            <p:cNvPr id="62" name="TextBox 58">
              <a:extLst>
                <a:ext uri="{FF2B5EF4-FFF2-40B4-BE49-F238E27FC236}">
                  <a16:creationId xmlns:a16="http://schemas.microsoft.com/office/drawing/2014/main" id="{EA22077C-6958-04B9-2AC5-29CA9A641CE0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609600" y="522600"/>
              <a:ext cx="914400" cy="151174"/>
            </a:xfrm>
            <a:custGeom>
              <a:avLst/>
              <a:gdLst/>
              <a:ahLst/>
              <a:cxnLst/>
              <a:rect l="l" t="t" r="r" b="b"/>
              <a:pathLst>
                <a:path w="6179857" h="1021690">
                  <a:moveTo>
                    <a:pt x="361854" y="607162"/>
                  </a:moveTo>
                  <a:lnTo>
                    <a:pt x="296380" y="799795"/>
                  </a:lnTo>
                  <a:lnTo>
                    <a:pt x="415861" y="799795"/>
                  </a:lnTo>
                  <a:cubicBezTo>
                    <a:pt x="480885" y="799795"/>
                    <a:pt x="533978" y="791261"/>
                    <a:pt x="575138" y="774192"/>
                  </a:cubicBezTo>
                  <a:cubicBezTo>
                    <a:pt x="616299" y="757123"/>
                    <a:pt x="642404" y="732333"/>
                    <a:pt x="653453" y="699821"/>
                  </a:cubicBezTo>
                  <a:cubicBezTo>
                    <a:pt x="663664" y="669747"/>
                    <a:pt x="653786" y="646786"/>
                    <a:pt x="623821" y="630936"/>
                  </a:cubicBezTo>
                  <a:cubicBezTo>
                    <a:pt x="593855" y="615087"/>
                    <a:pt x="545954" y="607162"/>
                    <a:pt x="480117" y="607162"/>
                  </a:cubicBezTo>
                  <a:close/>
                  <a:moveTo>
                    <a:pt x="4747832" y="312115"/>
                  </a:moveTo>
                  <a:lnTo>
                    <a:pt x="4557026" y="593751"/>
                  </a:lnTo>
                  <a:lnTo>
                    <a:pt x="4754537" y="593751"/>
                  </a:lnTo>
                  <a:lnTo>
                    <a:pt x="4755146" y="312115"/>
                  </a:lnTo>
                  <a:close/>
                  <a:moveTo>
                    <a:pt x="492785" y="221895"/>
                  </a:moveTo>
                  <a:lnTo>
                    <a:pt x="431463" y="402336"/>
                  </a:lnTo>
                  <a:lnTo>
                    <a:pt x="537533" y="402336"/>
                  </a:lnTo>
                  <a:cubicBezTo>
                    <a:pt x="591991" y="402336"/>
                    <a:pt x="636613" y="394208"/>
                    <a:pt x="671398" y="377952"/>
                  </a:cubicBezTo>
                  <a:cubicBezTo>
                    <a:pt x="706183" y="361696"/>
                    <a:pt x="728681" y="338531"/>
                    <a:pt x="738892" y="308458"/>
                  </a:cubicBezTo>
                  <a:cubicBezTo>
                    <a:pt x="748290" y="280823"/>
                    <a:pt x="741118" y="259487"/>
                    <a:pt x="717375" y="244450"/>
                  </a:cubicBezTo>
                  <a:cubicBezTo>
                    <a:pt x="693633" y="229413"/>
                    <a:pt x="654532" y="221895"/>
                    <a:pt x="600075" y="221895"/>
                  </a:cubicBezTo>
                  <a:close/>
                  <a:moveTo>
                    <a:pt x="5784837" y="212141"/>
                  </a:moveTo>
                  <a:cubicBezTo>
                    <a:pt x="5715749" y="212141"/>
                    <a:pt x="5651973" y="238963"/>
                    <a:pt x="5593508" y="292608"/>
                  </a:cubicBezTo>
                  <a:cubicBezTo>
                    <a:pt x="5535044" y="346253"/>
                    <a:pt x="5490203" y="418999"/>
                    <a:pt x="5458986" y="510845"/>
                  </a:cubicBezTo>
                  <a:cubicBezTo>
                    <a:pt x="5427770" y="602691"/>
                    <a:pt x="5423163" y="675437"/>
                    <a:pt x="5445166" y="729082"/>
                  </a:cubicBezTo>
                  <a:cubicBezTo>
                    <a:pt x="5467169" y="782727"/>
                    <a:pt x="5512715" y="809549"/>
                    <a:pt x="5581802" y="809549"/>
                  </a:cubicBezTo>
                  <a:cubicBezTo>
                    <a:pt x="5650890" y="809549"/>
                    <a:pt x="5714666" y="782727"/>
                    <a:pt x="5773131" y="729082"/>
                  </a:cubicBezTo>
                  <a:cubicBezTo>
                    <a:pt x="5831595" y="675437"/>
                    <a:pt x="5876436" y="602691"/>
                    <a:pt x="5907652" y="510845"/>
                  </a:cubicBezTo>
                  <a:cubicBezTo>
                    <a:pt x="5938869" y="418999"/>
                    <a:pt x="5943476" y="346253"/>
                    <a:pt x="5921473" y="292608"/>
                  </a:cubicBezTo>
                  <a:cubicBezTo>
                    <a:pt x="5899471" y="238963"/>
                    <a:pt x="5853925" y="212141"/>
                    <a:pt x="5784837" y="212141"/>
                  </a:cubicBezTo>
                  <a:close/>
                  <a:moveTo>
                    <a:pt x="4735944" y="17069"/>
                  </a:moveTo>
                  <a:lnTo>
                    <a:pt x="4967592" y="17069"/>
                  </a:lnTo>
                  <a:lnTo>
                    <a:pt x="4995291" y="1004621"/>
                  </a:lnTo>
                  <a:lnTo>
                    <a:pt x="4755108" y="1004621"/>
                  </a:lnTo>
                  <a:lnTo>
                    <a:pt x="4755585" y="805891"/>
                  </a:lnTo>
                  <a:lnTo>
                    <a:pt x="4411770" y="805891"/>
                  </a:lnTo>
                  <a:lnTo>
                    <a:pt x="4277182" y="1004621"/>
                  </a:lnTo>
                  <a:lnTo>
                    <a:pt x="4036999" y="1004621"/>
                  </a:lnTo>
                  <a:close/>
                  <a:moveTo>
                    <a:pt x="3440773" y="17069"/>
                  </a:moveTo>
                  <a:lnTo>
                    <a:pt x="3667544" y="17069"/>
                  </a:lnTo>
                  <a:lnTo>
                    <a:pt x="3540747" y="390144"/>
                  </a:lnTo>
                  <a:lnTo>
                    <a:pt x="3928453" y="390144"/>
                  </a:lnTo>
                  <a:lnTo>
                    <a:pt x="4055249" y="17069"/>
                  </a:lnTo>
                  <a:lnTo>
                    <a:pt x="4282021" y="17069"/>
                  </a:lnTo>
                  <a:lnTo>
                    <a:pt x="3946398" y="1004621"/>
                  </a:lnTo>
                  <a:lnTo>
                    <a:pt x="3719627" y="1004621"/>
                  </a:lnTo>
                  <a:lnTo>
                    <a:pt x="3856367" y="602285"/>
                  </a:lnTo>
                  <a:lnTo>
                    <a:pt x="3468662" y="602285"/>
                  </a:lnTo>
                  <a:lnTo>
                    <a:pt x="3331921" y="1004621"/>
                  </a:lnTo>
                  <a:lnTo>
                    <a:pt x="3105149" y="1004621"/>
                  </a:lnTo>
                  <a:close/>
                  <a:moveTo>
                    <a:pt x="1631023" y="17069"/>
                  </a:moveTo>
                  <a:lnTo>
                    <a:pt x="1838287" y="17069"/>
                  </a:lnTo>
                  <a:lnTo>
                    <a:pt x="2017509" y="576682"/>
                  </a:lnTo>
                  <a:lnTo>
                    <a:pt x="2024824" y="576682"/>
                  </a:lnTo>
                  <a:lnTo>
                    <a:pt x="2215019" y="17069"/>
                  </a:lnTo>
                  <a:lnTo>
                    <a:pt x="2441791" y="17069"/>
                  </a:lnTo>
                  <a:lnTo>
                    <a:pt x="2106168" y="1004621"/>
                  </a:lnTo>
                  <a:lnTo>
                    <a:pt x="1911096" y="1004621"/>
                  </a:lnTo>
                  <a:lnTo>
                    <a:pt x="1719662" y="445008"/>
                  </a:lnTo>
                  <a:lnTo>
                    <a:pt x="1712347" y="445008"/>
                  </a:lnTo>
                  <a:lnTo>
                    <a:pt x="1522171" y="1004621"/>
                  </a:lnTo>
                  <a:lnTo>
                    <a:pt x="1295400" y="1004621"/>
                  </a:lnTo>
                  <a:close/>
                  <a:moveTo>
                    <a:pt x="1250023" y="17069"/>
                  </a:moveTo>
                  <a:lnTo>
                    <a:pt x="1476794" y="17069"/>
                  </a:lnTo>
                  <a:lnTo>
                    <a:pt x="1141171" y="1004621"/>
                  </a:lnTo>
                  <a:lnTo>
                    <a:pt x="914400" y="1004621"/>
                  </a:lnTo>
                  <a:close/>
                  <a:moveTo>
                    <a:pt x="335623" y="17069"/>
                  </a:moveTo>
                  <a:lnTo>
                    <a:pt x="696506" y="17069"/>
                  </a:lnTo>
                  <a:cubicBezTo>
                    <a:pt x="816800" y="17069"/>
                    <a:pt x="901728" y="39218"/>
                    <a:pt x="951290" y="83515"/>
                  </a:cubicBezTo>
                  <a:cubicBezTo>
                    <a:pt x="1000852" y="127813"/>
                    <a:pt x="1011682" y="191008"/>
                    <a:pt x="983780" y="273101"/>
                  </a:cubicBezTo>
                  <a:cubicBezTo>
                    <a:pt x="945108" y="386893"/>
                    <a:pt x="860501" y="461264"/>
                    <a:pt x="729958" y="496215"/>
                  </a:cubicBezTo>
                  <a:lnTo>
                    <a:pt x="727462" y="503530"/>
                  </a:lnTo>
                  <a:cubicBezTo>
                    <a:pt x="797845" y="514096"/>
                    <a:pt x="845512" y="538277"/>
                    <a:pt x="870461" y="576072"/>
                  </a:cubicBezTo>
                  <a:cubicBezTo>
                    <a:pt x="895410" y="613867"/>
                    <a:pt x="897248" y="664058"/>
                    <a:pt x="875976" y="726643"/>
                  </a:cubicBezTo>
                  <a:cubicBezTo>
                    <a:pt x="845598" y="816051"/>
                    <a:pt x="786901" y="884733"/>
                    <a:pt x="699887" y="932688"/>
                  </a:cubicBezTo>
                  <a:cubicBezTo>
                    <a:pt x="612873" y="980643"/>
                    <a:pt x="503936" y="1004621"/>
                    <a:pt x="373075" y="1004621"/>
                  </a:cubicBezTo>
                  <a:lnTo>
                    <a:pt x="0" y="1004621"/>
                  </a:lnTo>
                  <a:close/>
                  <a:moveTo>
                    <a:pt x="5856922" y="0"/>
                  </a:moveTo>
                  <a:cubicBezTo>
                    <a:pt x="5949582" y="0"/>
                    <a:pt x="6023210" y="20727"/>
                    <a:pt x="6077807" y="62179"/>
                  </a:cubicBezTo>
                  <a:cubicBezTo>
                    <a:pt x="6132404" y="103632"/>
                    <a:pt x="6165142" y="162763"/>
                    <a:pt x="6176019" y="239573"/>
                  </a:cubicBezTo>
                  <a:cubicBezTo>
                    <a:pt x="6186897" y="316383"/>
                    <a:pt x="6174657" y="406807"/>
                    <a:pt x="6139300" y="510845"/>
                  </a:cubicBezTo>
                  <a:cubicBezTo>
                    <a:pt x="6103944" y="614883"/>
                    <a:pt x="6054722" y="705307"/>
                    <a:pt x="5991634" y="782117"/>
                  </a:cubicBezTo>
                  <a:cubicBezTo>
                    <a:pt x="5928547" y="858927"/>
                    <a:pt x="5855617" y="918058"/>
                    <a:pt x="5772845" y="959511"/>
                  </a:cubicBezTo>
                  <a:cubicBezTo>
                    <a:pt x="5690073" y="1000963"/>
                    <a:pt x="5602357" y="1021690"/>
                    <a:pt x="5509698" y="1021690"/>
                  </a:cubicBezTo>
                  <a:cubicBezTo>
                    <a:pt x="5417038" y="1021690"/>
                    <a:pt x="5343413" y="1000963"/>
                    <a:pt x="5288822" y="959511"/>
                  </a:cubicBezTo>
                  <a:cubicBezTo>
                    <a:pt x="5234232" y="918058"/>
                    <a:pt x="5201498" y="858927"/>
                    <a:pt x="5190620" y="782117"/>
                  </a:cubicBezTo>
                  <a:cubicBezTo>
                    <a:pt x="5179742" y="705307"/>
                    <a:pt x="5191982" y="614883"/>
                    <a:pt x="5227339" y="510845"/>
                  </a:cubicBezTo>
                  <a:cubicBezTo>
                    <a:pt x="5262696" y="406807"/>
                    <a:pt x="5311918" y="316383"/>
                    <a:pt x="5375005" y="239573"/>
                  </a:cubicBezTo>
                  <a:cubicBezTo>
                    <a:pt x="5438092" y="162763"/>
                    <a:pt x="5511019" y="103632"/>
                    <a:pt x="5593785" y="62179"/>
                  </a:cubicBezTo>
                  <a:cubicBezTo>
                    <a:pt x="5676551" y="20727"/>
                    <a:pt x="5764263" y="0"/>
                    <a:pt x="5856922" y="0"/>
                  </a:cubicBezTo>
                  <a:close/>
                  <a:moveTo>
                    <a:pt x="2957055" y="0"/>
                  </a:moveTo>
                  <a:cubicBezTo>
                    <a:pt x="3130994" y="0"/>
                    <a:pt x="3228549" y="80061"/>
                    <a:pt x="3249720" y="240183"/>
                  </a:cubicBezTo>
                  <a:lnTo>
                    <a:pt x="3023577" y="331623"/>
                  </a:lnTo>
                  <a:cubicBezTo>
                    <a:pt x="3017634" y="286919"/>
                    <a:pt x="3003346" y="254813"/>
                    <a:pt x="2980715" y="235306"/>
                  </a:cubicBezTo>
                  <a:cubicBezTo>
                    <a:pt x="2958083" y="215799"/>
                    <a:pt x="2926042" y="206045"/>
                    <a:pt x="2884589" y="206045"/>
                  </a:cubicBezTo>
                  <a:cubicBezTo>
                    <a:pt x="2845574" y="206045"/>
                    <a:pt x="2810233" y="214376"/>
                    <a:pt x="2778566" y="231039"/>
                  </a:cubicBezTo>
                  <a:cubicBezTo>
                    <a:pt x="2746899" y="247701"/>
                    <a:pt x="2726918" y="268224"/>
                    <a:pt x="2718625" y="292608"/>
                  </a:cubicBezTo>
                  <a:cubicBezTo>
                    <a:pt x="2711996" y="312115"/>
                    <a:pt x="2711621" y="328168"/>
                    <a:pt x="2717501" y="340767"/>
                  </a:cubicBezTo>
                  <a:cubicBezTo>
                    <a:pt x="2723381" y="353365"/>
                    <a:pt x="2736919" y="364947"/>
                    <a:pt x="2758116" y="375514"/>
                  </a:cubicBezTo>
                  <a:cubicBezTo>
                    <a:pt x="2779312" y="386080"/>
                    <a:pt x="2812764" y="398272"/>
                    <a:pt x="2858471" y="412090"/>
                  </a:cubicBezTo>
                  <a:cubicBezTo>
                    <a:pt x="2916878" y="429159"/>
                    <a:pt x="2964850" y="447040"/>
                    <a:pt x="3002384" y="465735"/>
                  </a:cubicBezTo>
                  <a:cubicBezTo>
                    <a:pt x="3039919" y="484429"/>
                    <a:pt x="3068583" y="513690"/>
                    <a:pt x="3088376" y="553517"/>
                  </a:cubicBezTo>
                  <a:cubicBezTo>
                    <a:pt x="3108169" y="593344"/>
                    <a:pt x="3106737" y="646583"/>
                    <a:pt x="3084080" y="713232"/>
                  </a:cubicBezTo>
                  <a:cubicBezTo>
                    <a:pt x="3063087" y="775005"/>
                    <a:pt x="3028394" y="829259"/>
                    <a:pt x="2980001" y="875995"/>
                  </a:cubicBezTo>
                  <a:cubicBezTo>
                    <a:pt x="2931607" y="922731"/>
                    <a:pt x="2874070" y="958698"/>
                    <a:pt x="2807389" y="983895"/>
                  </a:cubicBezTo>
                  <a:cubicBezTo>
                    <a:pt x="2740707" y="1009091"/>
                    <a:pt x="2669977" y="1021690"/>
                    <a:pt x="2595200" y="1021690"/>
                  </a:cubicBezTo>
                  <a:cubicBezTo>
                    <a:pt x="2503354" y="1021690"/>
                    <a:pt x="2431233" y="998931"/>
                    <a:pt x="2378840" y="953415"/>
                  </a:cubicBezTo>
                  <a:cubicBezTo>
                    <a:pt x="2326446" y="907898"/>
                    <a:pt x="2296699" y="847751"/>
                    <a:pt x="2289600" y="772973"/>
                  </a:cubicBezTo>
                  <a:lnTo>
                    <a:pt x="2516962" y="681533"/>
                  </a:lnTo>
                  <a:cubicBezTo>
                    <a:pt x="2518295" y="725424"/>
                    <a:pt x="2532367" y="758749"/>
                    <a:pt x="2559177" y="781507"/>
                  </a:cubicBezTo>
                  <a:cubicBezTo>
                    <a:pt x="2585986" y="804266"/>
                    <a:pt x="2621743" y="815645"/>
                    <a:pt x="2666447" y="815645"/>
                  </a:cubicBezTo>
                  <a:cubicBezTo>
                    <a:pt x="2712777" y="815645"/>
                    <a:pt x="2752388" y="807314"/>
                    <a:pt x="2785281" y="790651"/>
                  </a:cubicBezTo>
                  <a:cubicBezTo>
                    <a:pt x="2818174" y="773989"/>
                    <a:pt x="2839180" y="752247"/>
                    <a:pt x="2848298" y="725424"/>
                  </a:cubicBezTo>
                  <a:cubicBezTo>
                    <a:pt x="2854648" y="706730"/>
                    <a:pt x="2855020" y="691287"/>
                    <a:pt x="2849413" y="679095"/>
                  </a:cubicBezTo>
                  <a:cubicBezTo>
                    <a:pt x="2843806" y="666903"/>
                    <a:pt x="2830268" y="655320"/>
                    <a:pt x="2808798" y="644347"/>
                  </a:cubicBezTo>
                  <a:cubicBezTo>
                    <a:pt x="2787329" y="633375"/>
                    <a:pt x="2754153" y="620979"/>
                    <a:pt x="2709272" y="607162"/>
                  </a:cubicBezTo>
                  <a:cubicBezTo>
                    <a:pt x="2649785" y="588467"/>
                    <a:pt x="2601474" y="569773"/>
                    <a:pt x="2564339" y="551079"/>
                  </a:cubicBezTo>
                  <a:cubicBezTo>
                    <a:pt x="2527205" y="532384"/>
                    <a:pt x="2498813" y="502920"/>
                    <a:pt x="2479166" y="462687"/>
                  </a:cubicBezTo>
                  <a:cubicBezTo>
                    <a:pt x="2459520" y="422453"/>
                    <a:pt x="2460879" y="369418"/>
                    <a:pt x="2483244" y="303581"/>
                  </a:cubicBezTo>
                  <a:cubicBezTo>
                    <a:pt x="2503132" y="245059"/>
                    <a:pt x="2537339" y="192837"/>
                    <a:pt x="2585865" y="146914"/>
                  </a:cubicBezTo>
                  <a:cubicBezTo>
                    <a:pt x="2634392" y="100991"/>
                    <a:pt x="2691320" y="65024"/>
                    <a:pt x="2756649" y="39015"/>
                  </a:cubicBezTo>
                  <a:cubicBezTo>
                    <a:pt x="2821978" y="13005"/>
                    <a:pt x="2888780" y="0"/>
                    <a:pt x="2957055" y="0"/>
                  </a:cubicBezTo>
                  <a:close/>
                </a:path>
              </a:pathLst>
            </a:custGeom>
            <a:noFill/>
            <a:ln>
              <a:gradFill flip="none" rotWithShape="1">
                <a:gsLst>
                  <a:gs pos="50000">
                    <a:schemeClr val="bg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  <a:tileRect/>
              </a:gradFill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 sz="6600" i="1">
                  <a:solidFill>
                    <a:schemeClr val="bg1"/>
                  </a:solidFill>
                  <a:latin typeface="+mj-ea"/>
                  <a:ea typeface="+mj-ea"/>
                </a:defRPr>
              </a:lvl1pPr>
            </a:lstStyle>
            <a:p>
              <a:endParaRPr lang="zh-CN" altLang="en-US" dirty="0"/>
            </a:p>
          </p:txBody>
        </p:sp>
        <p:sp>
          <p:nvSpPr>
            <p:cNvPr id="63" name="TextBox 58">
              <a:extLst>
                <a:ext uri="{FF2B5EF4-FFF2-40B4-BE49-F238E27FC236}">
                  <a16:creationId xmlns:a16="http://schemas.microsoft.com/office/drawing/2014/main" id="{A56FD1C3-5626-00BA-8075-F8E86164EB19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609600" y="597202"/>
              <a:ext cx="914400" cy="151174"/>
            </a:xfrm>
            <a:custGeom>
              <a:avLst/>
              <a:gdLst/>
              <a:ahLst/>
              <a:cxnLst/>
              <a:rect l="l" t="t" r="r" b="b"/>
              <a:pathLst>
                <a:path w="6179857" h="1021690">
                  <a:moveTo>
                    <a:pt x="361854" y="607162"/>
                  </a:moveTo>
                  <a:lnTo>
                    <a:pt x="296380" y="799795"/>
                  </a:lnTo>
                  <a:lnTo>
                    <a:pt x="415861" y="799795"/>
                  </a:lnTo>
                  <a:cubicBezTo>
                    <a:pt x="480885" y="799795"/>
                    <a:pt x="533978" y="791261"/>
                    <a:pt x="575138" y="774192"/>
                  </a:cubicBezTo>
                  <a:cubicBezTo>
                    <a:pt x="616299" y="757123"/>
                    <a:pt x="642404" y="732333"/>
                    <a:pt x="653453" y="699821"/>
                  </a:cubicBezTo>
                  <a:cubicBezTo>
                    <a:pt x="663664" y="669747"/>
                    <a:pt x="653786" y="646786"/>
                    <a:pt x="623821" y="630936"/>
                  </a:cubicBezTo>
                  <a:cubicBezTo>
                    <a:pt x="593855" y="615087"/>
                    <a:pt x="545954" y="607162"/>
                    <a:pt x="480117" y="607162"/>
                  </a:cubicBezTo>
                  <a:close/>
                  <a:moveTo>
                    <a:pt x="4747832" y="312115"/>
                  </a:moveTo>
                  <a:lnTo>
                    <a:pt x="4557026" y="593751"/>
                  </a:lnTo>
                  <a:lnTo>
                    <a:pt x="4754537" y="593751"/>
                  </a:lnTo>
                  <a:lnTo>
                    <a:pt x="4755146" y="312115"/>
                  </a:lnTo>
                  <a:close/>
                  <a:moveTo>
                    <a:pt x="492785" y="221895"/>
                  </a:moveTo>
                  <a:lnTo>
                    <a:pt x="431463" y="402336"/>
                  </a:lnTo>
                  <a:lnTo>
                    <a:pt x="537533" y="402336"/>
                  </a:lnTo>
                  <a:cubicBezTo>
                    <a:pt x="591991" y="402336"/>
                    <a:pt x="636613" y="394208"/>
                    <a:pt x="671398" y="377952"/>
                  </a:cubicBezTo>
                  <a:cubicBezTo>
                    <a:pt x="706183" y="361696"/>
                    <a:pt x="728681" y="338531"/>
                    <a:pt x="738892" y="308458"/>
                  </a:cubicBezTo>
                  <a:cubicBezTo>
                    <a:pt x="748290" y="280823"/>
                    <a:pt x="741118" y="259487"/>
                    <a:pt x="717375" y="244450"/>
                  </a:cubicBezTo>
                  <a:cubicBezTo>
                    <a:pt x="693633" y="229413"/>
                    <a:pt x="654532" y="221895"/>
                    <a:pt x="600075" y="221895"/>
                  </a:cubicBezTo>
                  <a:close/>
                  <a:moveTo>
                    <a:pt x="5784837" y="212141"/>
                  </a:moveTo>
                  <a:cubicBezTo>
                    <a:pt x="5715749" y="212141"/>
                    <a:pt x="5651973" y="238963"/>
                    <a:pt x="5593508" y="292608"/>
                  </a:cubicBezTo>
                  <a:cubicBezTo>
                    <a:pt x="5535044" y="346253"/>
                    <a:pt x="5490203" y="418999"/>
                    <a:pt x="5458986" y="510845"/>
                  </a:cubicBezTo>
                  <a:cubicBezTo>
                    <a:pt x="5427770" y="602691"/>
                    <a:pt x="5423163" y="675437"/>
                    <a:pt x="5445166" y="729082"/>
                  </a:cubicBezTo>
                  <a:cubicBezTo>
                    <a:pt x="5467169" y="782727"/>
                    <a:pt x="5512715" y="809549"/>
                    <a:pt x="5581802" y="809549"/>
                  </a:cubicBezTo>
                  <a:cubicBezTo>
                    <a:pt x="5650890" y="809549"/>
                    <a:pt x="5714666" y="782727"/>
                    <a:pt x="5773131" y="729082"/>
                  </a:cubicBezTo>
                  <a:cubicBezTo>
                    <a:pt x="5831595" y="675437"/>
                    <a:pt x="5876436" y="602691"/>
                    <a:pt x="5907652" y="510845"/>
                  </a:cubicBezTo>
                  <a:cubicBezTo>
                    <a:pt x="5938869" y="418999"/>
                    <a:pt x="5943476" y="346253"/>
                    <a:pt x="5921473" y="292608"/>
                  </a:cubicBezTo>
                  <a:cubicBezTo>
                    <a:pt x="5899471" y="238963"/>
                    <a:pt x="5853925" y="212141"/>
                    <a:pt x="5784837" y="212141"/>
                  </a:cubicBezTo>
                  <a:close/>
                  <a:moveTo>
                    <a:pt x="4735944" y="17069"/>
                  </a:moveTo>
                  <a:lnTo>
                    <a:pt x="4967592" y="17069"/>
                  </a:lnTo>
                  <a:lnTo>
                    <a:pt x="4995291" y="1004621"/>
                  </a:lnTo>
                  <a:lnTo>
                    <a:pt x="4755108" y="1004621"/>
                  </a:lnTo>
                  <a:lnTo>
                    <a:pt x="4755585" y="805891"/>
                  </a:lnTo>
                  <a:lnTo>
                    <a:pt x="4411770" y="805891"/>
                  </a:lnTo>
                  <a:lnTo>
                    <a:pt x="4277182" y="1004621"/>
                  </a:lnTo>
                  <a:lnTo>
                    <a:pt x="4036999" y="1004621"/>
                  </a:lnTo>
                  <a:close/>
                  <a:moveTo>
                    <a:pt x="3440773" y="17069"/>
                  </a:moveTo>
                  <a:lnTo>
                    <a:pt x="3667544" y="17069"/>
                  </a:lnTo>
                  <a:lnTo>
                    <a:pt x="3540747" y="390144"/>
                  </a:lnTo>
                  <a:lnTo>
                    <a:pt x="3928453" y="390144"/>
                  </a:lnTo>
                  <a:lnTo>
                    <a:pt x="4055249" y="17069"/>
                  </a:lnTo>
                  <a:lnTo>
                    <a:pt x="4282021" y="17069"/>
                  </a:lnTo>
                  <a:lnTo>
                    <a:pt x="3946398" y="1004621"/>
                  </a:lnTo>
                  <a:lnTo>
                    <a:pt x="3719627" y="1004621"/>
                  </a:lnTo>
                  <a:lnTo>
                    <a:pt x="3856367" y="602285"/>
                  </a:lnTo>
                  <a:lnTo>
                    <a:pt x="3468662" y="602285"/>
                  </a:lnTo>
                  <a:lnTo>
                    <a:pt x="3331921" y="1004621"/>
                  </a:lnTo>
                  <a:lnTo>
                    <a:pt x="3105149" y="1004621"/>
                  </a:lnTo>
                  <a:close/>
                  <a:moveTo>
                    <a:pt x="1631023" y="17069"/>
                  </a:moveTo>
                  <a:lnTo>
                    <a:pt x="1838287" y="17069"/>
                  </a:lnTo>
                  <a:lnTo>
                    <a:pt x="2017509" y="576682"/>
                  </a:lnTo>
                  <a:lnTo>
                    <a:pt x="2024824" y="576682"/>
                  </a:lnTo>
                  <a:lnTo>
                    <a:pt x="2215019" y="17069"/>
                  </a:lnTo>
                  <a:lnTo>
                    <a:pt x="2441791" y="17069"/>
                  </a:lnTo>
                  <a:lnTo>
                    <a:pt x="2106168" y="1004621"/>
                  </a:lnTo>
                  <a:lnTo>
                    <a:pt x="1911096" y="1004621"/>
                  </a:lnTo>
                  <a:lnTo>
                    <a:pt x="1719662" y="445008"/>
                  </a:lnTo>
                  <a:lnTo>
                    <a:pt x="1712347" y="445008"/>
                  </a:lnTo>
                  <a:lnTo>
                    <a:pt x="1522171" y="1004621"/>
                  </a:lnTo>
                  <a:lnTo>
                    <a:pt x="1295400" y="1004621"/>
                  </a:lnTo>
                  <a:close/>
                  <a:moveTo>
                    <a:pt x="1250023" y="17069"/>
                  </a:moveTo>
                  <a:lnTo>
                    <a:pt x="1476794" y="17069"/>
                  </a:lnTo>
                  <a:lnTo>
                    <a:pt x="1141171" y="1004621"/>
                  </a:lnTo>
                  <a:lnTo>
                    <a:pt x="914400" y="1004621"/>
                  </a:lnTo>
                  <a:close/>
                  <a:moveTo>
                    <a:pt x="335623" y="17069"/>
                  </a:moveTo>
                  <a:lnTo>
                    <a:pt x="696506" y="17069"/>
                  </a:lnTo>
                  <a:cubicBezTo>
                    <a:pt x="816800" y="17069"/>
                    <a:pt x="901728" y="39218"/>
                    <a:pt x="951290" y="83515"/>
                  </a:cubicBezTo>
                  <a:cubicBezTo>
                    <a:pt x="1000852" y="127813"/>
                    <a:pt x="1011682" y="191008"/>
                    <a:pt x="983780" y="273101"/>
                  </a:cubicBezTo>
                  <a:cubicBezTo>
                    <a:pt x="945108" y="386893"/>
                    <a:pt x="860501" y="461264"/>
                    <a:pt x="729958" y="496215"/>
                  </a:cubicBezTo>
                  <a:lnTo>
                    <a:pt x="727462" y="503530"/>
                  </a:lnTo>
                  <a:cubicBezTo>
                    <a:pt x="797845" y="514096"/>
                    <a:pt x="845512" y="538277"/>
                    <a:pt x="870461" y="576072"/>
                  </a:cubicBezTo>
                  <a:cubicBezTo>
                    <a:pt x="895410" y="613867"/>
                    <a:pt x="897248" y="664058"/>
                    <a:pt x="875976" y="726643"/>
                  </a:cubicBezTo>
                  <a:cubicBezTo>
                    <a:pt x="845598" y="816051"/>
                    <a:pt x="786901" y="884733"/>
                    <a:pt x="699887" y="932688"/>
                  </a:cubicBezTo>
                  <a:cubicBezTo>
                    <a:pt x="612873" y="980643"/>
                    <a:pt x="503936" y="1004621"/>
                    <a:pt x="373075" y="1004621"/>
                  </a:cubicBezTo>
                  <a:lnTo>
                    <a:pt x="0" y="1004621"/>
                  </a:lnTo>
                  <a:close/>
                  <a:moveTo>
                    <a:pt x="5856922" y="0"/>
                  </a:moveTo>
                  <a:cubicBezTo>
                    <a:pt x="5949582" y="0"/>
                    <a:pt x="6023210" y="20727"/>
                    <a:pt x="6077807" y="62179"/>
                  </a:cubicBezTo>
                  <a:cubicBezTo>
                    <a:pt x="6132404" y="103632"/>
                    <a:pt x="6165142" y="162763"/>
                    <a:pt x="6176019" y="239573"/>
                  </a:cubicBezTo>
                  <a:cubicBezTo>
                    <a:pt x="6186897" y="316383"/>
                    <a:pt x="6174657" y="406807"/>
                    <a:pt x="6139300" y="510845"/>
                  </a:cubicBezTo>
                  <a:cubicBezTo>
                    <a:pt x="6103944" y="614883"/>
                    <a:pt x="6054722" y="705307"/>
                    <a:pt x="5991634" y="782117"/>
                  </a:cubicBezTo>
                  <a:cubicBezTo>
                    <a:pt x="5928547" y="858927"/>
                    <a:pt x="5855617" y="918058"/>
                    <a:pt x="5772845" y="959511"/>
                  </a:cubicBezTo>
                  <a:cubicBezTo>
                    <a:pt x="5690073" y="1000963"/>
                    <a:pt x="5602357" y="1021690"/>
                    <a:pt x="5509698" y="1021690"/>
                  </a:cubicBezTo>
                  <a:cubicBezTo>
                    <a:pt x="5417038" y="1021690"/>
                    <a:pt x="5343413" y="1000963"/>
                    <a:pt x="5288822" y="959511"/>
                  </a:cubicBezTo>
                  <a:cubicBezTo>
                    <a:pt x="5234232" y="918058"/>
                    <a:pt x="5201498" y="858927"/>
                    <a:pt x="5190620" y="782117"/>
                  </a:cubicBezTo>
                  <a:cubicBezTo>
                    <a:pt x="5179742" y="705307"/>
                    <a:pt x="5191982" y="614883"/>
                    <a:pt x="5227339" y="510845"/>
                  </a:cubicBezTo>
                  <a:cubicBezTo>
                    <a:pt x="5262696" y="406807"/>
                    <a:pt x="5311918" y="316383"/>
                    <a:pt x="5375005" y="239573"/>
                  </a:cubicBezTo>
                  <a:cubicBezTo>
                    <a:pt x="5438092" y="162763"/>
                    <a:pt x="5511019" y="103632"/>
                    <a:pt x="5593785" y="62179"/>
                  </a:cubicBezTo>
                  <a:cubicBezTo>
                    <a:pt x="5676551" y="20727"/>
                    <a:pt x="5764263" y="0"/>
                    <a:pt x="5856922" y="0"/>
                  </a:cubicBezTo>
                  <a:close/>
                  <a:moveTo>
                    <a:pt x="2957055" y="0"/>
                  </a:moveTo>
                  <a:cubicBezTo>
                    <a:pt x="3130994" y="0"/>
                    <a:pt x="3228549" y="80061"/>
                    <a:pt x="3249720" y="240183"/>
                  </a:cubicBezTo>
                  <a:lnTo>
                    <a:pt x="3023577" y="331623"/>
                  </a:lnTo>
                  <a:cubicBezTo>
                    <a:pt x="3017634" y="286919"/>
                    <a:pt x="3003346" y="254813"/>
                    <a:pt x="2980715" y="235306"/>
                  </a:cubicBezTo>
                  <a:cubicBezTo>
                    <a:pt x="2958083" y="215799"/>
                    <a:pt x="2926042" y="206045"/>
                    <a:pt x="2884589" y="206045"/>
                  </a:cubicBezTo>
                  <a:cubicBezTo>
                    <a:pt x="2845574" y="206045"/>
                    <a:pt x="2810233" y="214376"/>
                    <a:pt x="2778566" y="231039"/>
                  </a:cubicBezTo>
                  <a:cubicBezTo>
                    <a:pt x="2746899" y="247701"/>
                    <a:pt x="2726918" y="268224"/>
                    <a:pt x="2718625" y="292608"/>
                  </a:cubicBezTo>
                  <a:cubicBezTo>
                    <a:pt x="2711996" y="312115"/>
                    <a:pt x="2711621" y="328168"/>
                    <a:pt x="2717501" y="340767"/>
                  </a:cubicBezTo>
                  <a:cubicBezTo>
                    <a:pt x="2723381" y="353365"/>
                    <a:pt x="2736919" y="364947"/>
                    <a:pt x="2758116" y="375514"/>
                  </a:cubicBezTo>
                  <a:cubicBezTo>
                    <a:pt x="2779312" y="386080"/>
                    <a:pt x="2812764" y="398272"/>
                    <a:pt x="2858471" y="412090"/>
                  </a:cubicBezTo>
                  <a:cubicBezTo>
                    <a:pt x="2916878" y="429159"/>
                    <a:pt x="2964850" y="447040"/>
                    <a:pt x="3002384" y="465735"/>
                  </a:cubicBezTo>
                  <a:cubicBezTo>
                    <a:pt x="3039919" y="484429"/>
                    <a:pt x="3068583" y="513690"/>
                    <a:pt x="3088376" y="553517"/>
                  </a:cubicBezTo>
                  <a:cubicBezTo>
                    <a:pt x="3108169" y="593344"/>
                    <a:pt x="3106737" y="646583"/>
                    <a:pt x="3084080" y="713232"/>
                  </a:cubicBezTo>
                  <a:cubicBezTo>
                    <a:pt x="3063087" y="775005"/>
                    <a:pt x="3028394" y="829259"/>
                    <a:pt x="2980001" y="875995"/>
                  </a:cubicBezTo>
                  <a:cubicBezTo>
                    <a:pt x="2931607" y="922731"/>
                    <a:pt x="2874070" y="958698"/>
                    <a:pt x="2807389" y="983895"/>
                  </a:cubicBezTo>
                  <a:cubicBezTo>
                    <a:pt x="2740707" y="1009091"/>
                    <a:pt x="2669977" y="1021690"/>
                    <a:pt x="2595200" y="1021690"/>
                  </a:cubicBezTo>
                  <a:cubicBezTo>
                    <a:pt x="2503354" y="1021690"/>
                    <a:pt x="2431233" y="998931"/>
                    <a:pt x="2378840" y="953415"/>
                  </a:cubicBezTo>
                  <a:cubicBezTo>
                    <a:pt x="2326446" y="907898"/>
                    <a:pt x="2296699" y="847751"/>
                    <a:pt x="2289600" y="772973"/>
                  </a:cubicBezTo>
                  <a:lnTo>
                    <a:pt x="2516962" y="681533"/>
                  </a:lnTo>
                  <a:cubicBezTo>
                    <a:pt x="2518295" y="725424"/>
                    <a:pt x="2532367" y="758749"/>
                    <a:pt x="2559177" y="781507"/>
                  </a:cubicBezTo>
                  <a:cubicBezTo>
                    <a:pt x="2585986" y="804266"/>
                    <a:pt x="2621743" y="815645"/>
                    <a:pt x="2666447" y="815645"/>
                  </a:cubicBezTo>
                  <a:cubicBezTo>
                    <a:pt x="2712777" y="815645"/>
                    <a:pt x="2752388" y="807314"/>
                    <a:pt x="2785281" y="790651"/>
                  </a:cubicBezTo>
                  <a:cubicBezTo>
                    <a:pt x="2818174" y="773989"/>
                    <a:pt x="2839180" y="752247"/>
                    <a:pt x="2848298" y="725424"/>
                  </a:cubicBezTo>
                  <a:cubicBezTo>
                    <a:pt x="2854648" y="706730"/>
                    <a:pt x="2855020" y="691287"/>
                    <a:pt x="2849413" y="679095"/>
                  </a:cubicBezTo>
                  <a:cubicBezTo>
                    <a:pt x="2843806" y="666903"/>
                    <a:pt x="2830268" y="655320"/>
                    <a:pt x="2808798" y="644347"/>
                  </a:cubicBezTo>
                  <a:cubicBezTo>
                    <a:pt x="2787329" y="633375"/>
                    <a:pt x="2754153" y="620979"/>
                    <a:pt x="2709272" y="607162"/>
                  </a:cubicBezTo>
                  <a:cubicBezTo>
                    <a:pt x="2649785" y="588467"/>
                    <a:pt x="2601474" y="569773"/>
                    <a:pt x="2564339" y="551079"/>
                  </a:cubicBezTo>
                  <a:cubicBezTo>
                    <a:pt x="2527205" y="532384"/>
                    <a:pt x="2498813" y="502920"/>
                    <a:pt x="2479166" y="462687"/>
                  </a:cubicBezTo>
                  <a:cubicBezTo>
                    <a:pt x="2459520" y="422453"/>
                    <a:pt x="2460879" y="369418"/>
                    <a:pt x="2483244" y="303581"/>
                  </a:cubicBezTo>
                  <a:cubicBezTo>
                    <a:pt x="2503132" y="245059"/>
                    <a:pt x="2537339" y="192837"/>
                    <a:pt x="2585865" y="146914"/>
                  </a:cubicBezTo>
                  <a:cubicBezTo>
                    <a:pt x="2634392" y="100991"/>
                    <a:pt x="2691320" y="65024"/>
                    <a:pt x="2756649" y="39015"/>
                  </a:cubicBezTo>
                  <a:cubicBezTo>
                    <a:pt x="2821978" y="13005"/>
                    <a:pt x="2888780" y="0"/>
                    <a:pt x="2957055" y="0"/>
                  </a:cubicBezTo>
                  <a:close/>
                </a:path>
              </a:pathLst>
            </a:custGeom>
            <a:noFill/>
            <a:ln>
              <a:gradFill flip="none" rotWithShape="1">
                <a:gsLst>
                  <a:gs pos="50000">
                    <a:schemeClr val="bg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  <a:tileRect/>
              </a:gradFill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 sz="6600" i="1">
                  <a:solidFill>
                    <a:schemeClr val="bg1"/>
                  </a:solidFill>
                  <a:latin typeface="+mj-ea"/>
                  <a:ea typeface="+mj-ea"/>
                </a:defRPr>
              </a:lvl1pPr>
            </a:lstStyle>
            <a:p>
              <a:endParaRPr lang="zh-CN" altLang="en-US" dirty="0"/>
            </a:p>
          </p:txBody>
        </p:sp>
        <p:sp>
          <p:nvSpPr>
            <p:cNvPr id="65" name="TextBox 58">
              <a:extLst>
                <a:ext uri="{FF2B5EF4-FFF2-40B4-BE49-F238E27FC236}">
                  <a16:creationId xmlns:a16="http://schemas.microsoft.com/office/drawing/2014/main" id="{E586AE69-3E6F-8091-51CD-1661B44B2468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609600" y="447997"/>
              <a:ext cx="914400" cy="151174"/>
            </a:xfrm>
            <a:custGeom>
              <a:avLst/>
              <a:gdLst/>
              <a:ahLst/>
              <a:cxnLst/>
              <a:rect l="l" t="t" r="r" b="b"/>
              <a:pathLst>
                <a:path w="6179857" h="1021690">
                  <a:moveTo>
                    <a:pt x="361854" y="607162"/>
                  </a:moveTo>
                  <a:lnTo>
                    <a:pt x="296380" y="799795"/>
                  </a:lnTo>
                  <a:lnTo>
                    <a:pt x="415861" y="799795"/>
                  </a:lnTo>
                  <a:cubicBezTo>
                    <a:pt x="480885" y="799795"/>
                    <a:pt x="533978" y="791261"/>
                    <a:pt x="575138" y="774192"/>
                  </a:cubicBezTo>
                  <a:cubicBezTo>
                    <a:pt x="616299" y="757123"/>
                    <a:pt x="642404" y="732333"/>
                    <a:pt x="653453" y="699821"/>
                  </a:cubicBezTo>
                  <a:cubicBezTo>
                    <a:pt x="663664" y="669747"/>
                    <a:pt x="653786" y="646786"/>
                    <a:pt x="623821" y="630936"/>
                  </a:cubicBezTo>
                  <a:cubicBezTo>
                    <a:pt x="593855" y="615087"/>
                    <a:pt x="545954" y="607162"/>
                    <a:pt x="480117" y="607162"/>
                  </a:cubicBezTo>
                  <a:close/>
                  <a:moveTo>
                    <a:pt x="4747832" y="312115"/>
                  </a:moveTo>
                  <a:lnTo>
                    <a:pt x="4557026" y="593751"/>
                  </a:lnTo>
                  <a:lnTo>
                    <a:pt x="4754537" y="593751"/>
                  </a:lnTo>
                  <a:lnTo>
                    <a:pt x="4755146" y="312115"/>
                  </a:lnTo>
                  <a:close/>
                  <a:moveTo>
                    <a:pt x="492785" y="221895"/>
                  </a:moveTo>
                  <a:lnTo>
                    <a:pt x="431463" y="402336"/>
                  </a:lnTo>
                  <a:lnTo>
                    <a:pt x="537533" y="402336"/>
                  </a:lnTo>
                  <a:cubicBezTo>
                    <a:pt x="591991" y="402336"/>
                    <a:pt x="636613" y="394208"/>
                    <a:pt x="671398" y="377952"/>
                  </a:cubicBezTo>
                  <a:cubicBezTo>
                    <a:pt x="706183" y="361696"/>
                    <a:pt x="728681" y="338531"/>
                    <a:pt x="738892" y="308458"/>
                  </a:cubicBezTo>
                  <a:cubicBezTo>
                    <a:pt x="748290" y="280823"/>
                    <a:pt x="741118" y="259487"/>
                    <a:pt x="717375" y="244450"/>
                  </a:cubicBezTo>
                  <a:cubicBezTo>
                    <a:pt x="693633" y="229413"/>
                    <a:pt x="654532" y="221895"/>
                    <a:pt x="600075" y="221895"/>
                  </a:cubicBezTo>
                  <a:close/>
                  <a:moveTo>
                    <a:pt x="5784837" y="212141"/>
                  </a:moveTo>
                  <a:cubicBezTo>
                    <a:pt x="5715749" y="212141"/>
                    <a:pt x="5651973" y="238963"/>
                    <a:pt x="5593508" y="292608"/>
                  </a:cubicBezTo>
                  <a:cubicBezTo>
                    <a:pt x="5535044" y="346253"/>
                    <a:pt x="5490203" y="418999"/>
                    <a:pt x="5458986" y="510845"/>
                  </a:cubicBezTo>
                  <a:cubicBezTo>
                    <a:pt x="5427770" y="602691"/>
                    <a:pt x="5423163" y="675437"/>
                    <a:pt x="5445166" y="729082"/>
                  </a:cubicBezTo>
                  <a:cubicBezTo>
                    <a:pt x="5467169" y="782727"/>
                    <a:pt x="5512715" y="809549"/>
                    <a:pt x="5581802" y="809549"/>
                  </a:cubicBezTo>
                  <a:cubicBezTo>
                    <a:pt x="5650890" y="809549"/>
                    <a:pt x="5714666" y="782727"/>
                    <a:pt x="5773131" y="729082"/>
                  </a:cubicBezTo>
                  <a:cubicBezTo>
                    <a:pt x="5831595" y="675437"/>
                    <a:pt x="5876436" y="602691"/>
                    <a:pt x="5907652" y="510845"/>
                  </a:cubicBezTo>
                  <a:cubicBezTo>
                    <a:pt x="5938869" y="418999"/>
                    <a:pt x="5943476" y="346253"/>
                    <a:pt x="5921473" y="292608"/>
                  </a:cubicBezTo>
                  <a:cubicBezTo>
                    <a:pt x="5899471" y="238963"/>
                    <a:pt x="5853925" y="212141"/>
                    <a:pt x="5784837" y="212141"/>
                  </a:cubicBezTo>
                  <a:close/>
                  <a:moveTo>
                    <a:pt x="4735944" y="17069"/>
                  </a:moveTo>
                  <a:lnTo>
                    <a:pt x="4967592" y="17069"/>
                  </a:lnTo>
                  <a:lnTo>
                    <a:pt x="4995291" y="1004621"/>
                  </a:lnTo>
                  <a:lnTo>
                    <a:pt x="4755108" y="1004621"/>
                  </a:lnTo>
                  <a:lnTo>
                    <a:pt x="4755585" y="805891"/>
                  </a:lnTo>
                  <a:lnTo>
                    <a:pt x="4411770" y="805891"/>
                  </a:lnTo>
                  <a:lnTo>
                    <a:pt x="4277182" y="1004621"/>
                  </a:lnTo>
                  <a:lnTo>
                    <a:pt x="4036999" y="1004621"/>
                  </a:lnTo>
                  <a:close/>
                  <a:moveTo>
                    <a:pt x="3440773" y="17069"/>
                  </a:moveTo>
                  <a:lnTo>
                    <a:pt x="3667544" y="17069"/>
                  </a:lnTo>
                  <a:lnTo>
                    <a:pt x="3540747" y="390144"/>
                  </a:lnTo>
                  <a:lnTo>
                    <a:pt x="3928453" y="390144"/>
                  </a:lnTo>
                  <a:lnTo>
                    <a:pt x="4055249" y="17069"/>
                  </a:lnTo>
                  <a:lnTo>
                    <a:pt x="4282021" y="17069"/>
                  </a:lnTo>
                  <a:lnTo>
                    <a:pt x="3946398" y="1004621"/>
                  </a:lnTo>
                  <a:lnTo>
                    <a:pt x="3719627" y="1004621"/>
                  </a:lnTo>
                  <a:lnTo>
                    <a:pt x="3856367" y="602285"/>
                  </a:lnTo>
                  <a:lnTo>
                    <a:pt x="3468662" y="602285"/>
                  </a:lnTo>
                  <a:lnTo>
                    <a:pt x="3331921" y="1004621"/>
                  </a:lnTo>
                  <a:lnTo>
                    <a:pt x="3105149" y="1004621"/>
                  </a:lnTo>
                  <a:close/>
                  <a:moveTo>
                    <a:pt x="1631023" y="17069"/>
                  </a:moveTo>
                  <a:lnTo>
                    <a:pt x="1838287" y="17069"/>
                  </a:lnTo>
                  <a:lnTo>
                    <a:pt x="2017509" y="576682"/>
                  </a:lnTo>
                  <a:lnTo>
                    <a:pt x="2024824" y="576682"/>
                  </a:lnTo>
                  <a:lnTo>
                    <a:pt x="2215019" y="17069"/>
                  </a:lnTo>
                  <a:lnTo>
                    <a:pt x="2441791" y="17069"/>
                  </a:lnTo>
                  <a:lnTo>
                    <a:pt x="2106168" y="1004621"/>
                  </a:lnTo>
                  <a:lnTo>
                    <a:pt x="1911096" y="1004621"/>
                  </a:lnTo>
                  <a:lnTo>
                    <a:pt x="1719662" y="445008"/>
                  </a:lnTo>
                  <a:lnTo>
                    <a:pt x="1712347" y="445008"/>
                  </a:lnTo>
                  <a:lnTo>
                    <a:pt x="1522171" y="1004621"/>
                  </a:lnTo>
                  <a:lnTo>
                    <a:pt x="1295400" y="1004621"/>
                  </a:lnTo>
                  <a:close/>
                  <a:moveTo>
                    <a:pt x="1250023" y="17069"/>
                  </a:moveTo>
                  <a:lnTo>
                    <a:pt x="1476794" y="17069"/>
                  </a:lnTo>
                  <a:lnTo>
                    <a:pt x="1141171" y="1004621"/>
                  </a:lnTo>
                  <a:lnTo>
                    <a:pt x="914400" y="1004621"/>
                  </a:lnTo>
                  <a:close/>
                  <a:moveTo>
                    <a:pt x="335623" y="17069"/>
                  </a:moveTo>
                  <a:lnTo>
                    <a:pt x="696506" y="17069"/>
                  </a:lnTo>
                  <a:cubicBezTo>
                    <a:pt x="816800" y="17069"/>
                    <a:pt x="901728" y="39218"/>
                    <a:pt x="951290" y="83515"/>
                  </a:cubicBezTo>
                  <a:cubicBezTo>
                    <a:pt x="1000852" y="127813"/>
                    <a:pt x="1011682" y="191008"/>
                    <a:pt x="983780" y="273101"/>
                  </a:cubicBezTo>
                  <a:cubicBezTo>
                    <a:pt x="945108" y="386893"/>
                    <a:pt x="860501" y="461264"/>
                    <a:pt x="729958" y="496215"/>
                  </a:cubicBezTo>
                  <a:lnTo>
                    <a:pt x="727462" y="503530"/>
                  </a:lnTo>
                  <a:cubicBezTo>
                    <a:pt x="797845" y="514096"/>
                    <a:pt x="845512" y="538277"/>
                    <a:pt x="870461" y="576072"/>
                  </a:cubicBezTo>
                  <a:cubicBezTo>
                    <a:pt x="895410" y="613867"/>
                    <a:pt x="897248" y="664058"/>
                    <a:pt x="875976" y="726643"/>
                  </a:cubicBezTo>
                  <a:cubicBezTo>
                    <a:pt x="845598" y="816051"/>
                    <a:pt x="786901" y="884733"/>
                    <a:pt x="699887" y="932688"/>
                  </a:cubicBezTo>
                  <a:cubicBezTo>
                    <a:pt x="612873" y="980643"/>
                    <a:pt x="503936" y="1004621"/>
                    <a:pt x="373075" y="1004621"/>
                  </a:cubicBezTo>
                  <a:lnTo>
                    <a:pt x="0" y="1004621"/>
                  </a:lnTo>
                  <a:close/>
                  <a:moveTo>
                    <a:pt x="5856922" y="0"/>
                  </a:moveTo>
                  <a:cubicBezTo>
                    <a:pt x="5949582" y="0"/>
                    <a:pt x="6023210" y="20727"/>
                    <a:pt x="6077807" y="62179"/>
                  </a:cubicBezTo>
                  <a:cubicBezTo>
                    <a:pt x="6132404" y="103632"/>
                    <a:pt x="6165142" y="162763"/>
                    <a:pt x="6176019" y="239573"/>
                  </a:cubicBezTo>
                  <a:cubicBezTo>
                    <a:pt x="6186897" y="316383"/>
                    <a:pt x="6174657" y="406807"/>
                    <a:pt x="6139300" y="510845"/>
                  </a:cubicBezTo>
                  <a:cubicBezTo>
                    <a:pt x="6103944" y="614883"/>
                    <a:pt x="6054722" y="705307"/>
                    <a:pt x="5991634" y="782117"/>
                  </a:cubicBezTo>
                  <a:cubicBezTo>
                    <a:pt x="5928547" y="858927"/>
                    <a:pt x="5855617" y="918058"/>
                    <a:pt x="5772845" y="959511"/>
                  </a:cubicBezTo>
                  <a:cubicBezTo>
                    <a:pt x="5690073" y="1000963"/>
                    <a:pt x="5602357" y="1021690"/>
                    <a:pt x="5509698" y="1021690"/>
                  </a:cubicBezTo>
                  <a:cubicBezTo>
                    <a:pt x="5417038" y="1021690"/>
                    <a:pt x="5343413" y="1000963"/>
                    <a:pt x="5288822" y="959511"/>
                  </a:cubicBezTo>
                  <a:cubicBezTo>
                    <a:pt x="5234232" y="918058"/>
                    <a:pt x="5201498" y="858927"/>
                    <a:pt x="5190620" y="782117"/>
                  </a:cubicBezTo>
                  <a:cubicBezTo>
                    <a:pt x="5179742" y="705307"/>
                    <a:pt x="5191982" y="614883"/>
                    <a:pt x="5227339" y="510845"/>
                  </a:cubicBezTo>
                  <a:cubicBezTo>
                    <a:pt x="5262696" y="406807"/>
                    <a:pt x="5311918" y="316383"/>
                    <a:pt x="5375005" y="239573"/>
                  </a:cubicBezTo>
                  <a:cubicBezTo>
                    <a:pt x="5438092" y="162763"/>
                    <a:pt x="5511019" y="103632"/>
                    <a:pt x="5593785" y="62179"/>
                  </a:cubicBezTo>
                  <a:cubicBezTo>
                    <a:pt x="5676551" y="20727"/>
                    <a:pt x="5764263" y="0"/>
                    <a:pt x="5856922" y="0"/>
                  </a:cubicBezTo>
                  <a:close/>
                  <a:moveTo>
                    <a:pt x="2957055" y="0"/>
                  </a:moveTo>
                  <a:cubicBezTo>
                    <a:pt x="3130994" y="0"/>
                    <a:pt x="3228549" y="80061"/>
                    <a:pt x="3249720" y="240183"/>
                  </a:cubicBezTo>
                  <a:lnTo>
                    <a:pt x="3023577" y="331623"/>
                  </a:lnTo>
                  <a:cubicBezTo>
                    <a:pt x="3017634" y="286919"/>
                    <a:pt x="3003346" y="254813"/>
                    <a:pt x="2980715" y="235306"/>
                  </a:cubicBezTo>
                  <a:cubicBezTo>
                    <a:pt x="2958083" y="215799"/>
                    <a:pt x="2926042" y="206045"/>
                    <a:pt x="2884589" y="206045"/>
                  </a:cubicBezTo>
                  <a:cubicBezTo>
                    <a:pt x="2845574" y="206045"/>
                    <a:pt x="2810233" y="214376"/>
                    <a:pt x="2778566" y="231039"/>
                  </a:cubicBezTo>
                  <a:cubicBezTo>
                    <a:pt x="2746899" y="247701"/>
                    <a:pt x="2726918" y="268224"/>
                    <a:pt x="2718625" y="292608"/>
                  </a:cubicBezTo>
                  <a:cubicBezTo>
                    <a:pt x="2711996" y="312115"/>
                    <a:pt x="2711621" y="328168"/>
                    <a:pt x="2717501" y="340767"/>
                  </a:cubicBezTo>
                  <a:cubicBezTo>
                    <a:pt x="2723381" y="353365"/>
                    <a:pt x="2736919" y="364947"/>
                    <a:pt x="2758116" y="375514"/>
                  </a:cubicBezTo>
                  <a:cubicBezTo>
                    <a:pt x="2779312" y="386080"/>
                    <a:pt x="2812764" y="398272"/>
                    <a:pt x="2858471" y="412090"/>
                  </a:cubicBezTo>
                  <a:cubicBezTo>
                    <a:pt x="2916878" y="429159"/>
                    <a:pt x="2964850" y="447040"/>
                    <a:pt x="3002384" y="465735"/>
                  </a:cubicBezTo>
                  <a:cubicBezTo>
                    <a:pt x="3039919" y="484429"/>
                    <a:pt x="3068583" y="513690"/>
                    <a:pt x="3088376" y="553517"/>
                  </a:cubicBezTo>
                  <a:cubicBezTo>
                    <a:pt x="3108169" y="593344"/>
                    <a:pt x="3106737" y="646583"/>
                    <a:pt x="3084080" y="713232"/>
                  </a:cubicBezTo>
                  <a:cubicBezTo>
                    <a:pt x="3063087" y="775005"/>
                    <a:pt x="3028394" y="829259"/>
                    <a:pt x="2980001" y="875995"/>
                  </a:cubicBezTo>
                  <a:cubicBezTo>
                    <a:pt x="2931607" y="922731"/>
                    <a:pt x="2874070" y="958698"/>
                    <a:pt x="2807389" y="983895"/>
                  </a:cubicBezTo>
                  <a:cubicBezTo>
                    <a:pt x="2740707" y="1009091"/>
                    <a:pt x="2669977" y="1021690"/>
                    <a:pt x="2595200" y="1021690"/>
                  </a:cubicBezTo>
                  <a:cubicBezTo>
                    <a:pt x="2503354" y="1021690"/>
                    <a:pt x="2431233" y="998931"/>
                    <a:pt x="2378840" y="953415"/>
                  </a:cubicBezTo>
                  <a:cubicBezTo>
                    <a:pt x="2326446" y="907898"/>
                    <a:pt x="2296699" y="847751"/>
                    <a:pt x="2289600" y="772973"/>
                  </a:cubicBezTo>
                  <a:lnTo>
                    <a:pt x="2516962" y="681533"/>
                  </a:lnTo>
                  <a:cubicBezTo>
                    <a:pt x="2518295" y="725424"/>
                    <a:pt x="2532367" y="758749"/>
                    <a:pt x="2559177" y="781507"/>
                  </a:cubicBezTo>
                  <a:cubicBezTo>
                    <a:pt x="2585986" y="804266"/>
                    <a:pt x="2621743" y="815645"/>
                    <a:pt x="2666447" y="815645"/>
                  </a:cubicBezTo>
                  <a:cubicBezTo>
                    <a:pt x="2712777" y="815645"/>
                    <a:pt x="2752388" y="807314"/>
                    <a:pt x="2785281" y="790651"/>
                  </a:cubicBezTo>
                  <a:cubicBezTo>
                    <a:pt x="2818174" y="773989"/>
                    <a:pt x="2839180" y="752247"/>
                    <a:pt x="2848298" y="725424"/>
                  </a:cubicBezTo>
                  <a:cubicBezTo>
                    <a:pt x="2854648" y="706730"/>
                    <a:pt x="2855020" y="691287"/>
                    <a:pt x="2849413" y="679095"/>
                  </a:cubicBezTo>
                  <a:cubicBezTo>
                    <a:pt x="2843806" y="666903"/>
                    <a:pt x="2830268" y="655320"/>
                    <a:pt x="2808798" y="644347"/>
                  </a:cubicBezTo>
                  <a:cubicBezTo>
                    <a:pt x="2787329" y="633375"/>
                    <a:pt x="2754153" y="620979"/>
                    <a:pt x="2709272" y="607162"/>
                  </a:cubicBezTo>
                  <a:cubicBezTo>
                    <a:pt x="2649785" y="588467"/>
                    <a:pt x="2601474" y="569773"/>
                    <a:pt x="2564339" y="551079"/>
                  </a:cubicBezTo>
                  <a:cubicBezTo>
                    <a:pt x="2527205" y="532384"/>
                    <a:pt x="2498813" y="502920"/>
                    <a:pt x="2479166" y="462687"/>
                  </a:cubicBezTo>
                  <a:cubicBezTo>
                    <a:pt x="2459520" y="422453"/>
                    <a:pt x="2460879" y="369418"/>
                    <a:pt x="2483244" y="303581"/>
                  </a:cubicBezTo>
                  <a:cubicBezTo>
                    <a:pt x="2503132" y="245059"/>
                    <a:pt x="2537339" y="192837"/>
                    <a:pt x="2585865" y="146914"/>
                  </a:cubicBezTo>
                  <a:cubicBezTo>
                    <a:pt x="2634392" y="100991"/>
                    <a:pt x="2691320" y="65024"/>
                    <a:pt x="2756649" y="39015"/>
                  </a:cubicBezTo>
                  <a:cubicBezTo>
                    <a:pt x="2821978" y="13005"/>
                    <a:pt x="2888780" y="0"/>
                    <a:pt x="295705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6600" i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665" name="文本框 664">
            <a:extLst>
              <a:ext uri="{FF2B5EF4-FFF2-40B4-BE49-F238E27FC236}">
                <a16:creationId xmlns:a16="http://schemas.microsoft.com/office/drawing/2014/main" id="{8F416A7A-DCF8-42A1-0378-1CC433D33F5C}"/>
              </a:ext>
            </a:extLst>
          </p:cNvPr>
          <p:cNvSpPr txBox="1"/>
          <p:nvPr/>
        </p:nvSpPr>
        <p:spPr>
          <a:xfrm>
            <a:off x="594119" y="6281349"/>
            <a:ext cx="6771084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dirty="0">
                <a:solidFill>
                  <a:schemeClr val="accent1"/>
                </a:solidFill>
                <a:latin typeface="+mn-ea"/>
              </a:rPr>
              <a:t>宝藏彬少首席设计师 </a:t>
            </a:r>
            <a:r>
              <a:rPr lang="en-US" altLang="zh-CN" dirty="0">
                <a:solidFill>
                  <a:schemeClr val="accent1"/>
                </a:solidFill>
                <a:latin typeface="+mn-ea"/>
              </a:rPr>
              <a:t>| </a:t>
            </a:r>
            <a:r>
              <a:rPr lang="zh-CN" altLang="en-US" dirty="0">
                <a:solidFill>
                  <a:schemeClr val="accent1"/>
                </a:solidFill>
                <a:latin typeface="+mn-ea"/>
              </a:rPr>
              <a:t>彬少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C78A307F-98D3-4383-4014-BCB2CD231521}"/>
              </a:ext>
            </a:extLst>
          </p:cNvPr>
          <p:cNvSpPr/>
          <p:nvPr/>
        </p:nvSpPr>
        <p:spPr>
          <a:xfrm>
            <a:off x="0" y="0"/>
            <a:ext cx="12192000" cy="334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84B989A1-8AEC-A934-4A06-EFE298A58D49}"/>
              </a:ext>
            </a:extLst>
          </p:cNvPr>
          <p:cNvSpPr/>
          <p:nvPr/>
        </p:nvSpPr>
        <p:spPr>
          <a:xfrm>
            <a:off x="268020" y="113332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EE13081F-9BFD-5C3C-BBF7-701F07FF52F0}"/>
              </a:ext>
            </a:extLst>
          </p:cNvPr>
          <p:cNvSpPr/>
          <p:nvPr/>
        </p:nvSpPr>
        <p:spPr>
          <a:xfrm>
            <a:off x="456030" y="113332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075270D0-8FDD-C032-8E9B-2916B117314D}"/>
              </a:ext>
            </a:extLst>
          </p:cNvPr>
          <p:cNvSpPr/>
          <p:nvPr/>
        </p:nvSpPr>
        <p:spPr>
          <a:xfrm>
            <a:off x="644040" y="113332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E51183F8-FAFB-E163-F6DC-40711A1B11BD}"/>
              </a:ext>
            </a:extLst>
          </p:cNvPr>
          <p:cNvGrpSpPr/>
          <p:nvPr/>
        </p:nvGrpSpPr>
        <p:grpSpPr>
          <a:xfrm>
            <a:off x="11743980" y="85054"/>
            <a:ext cx="180000" cy="164557"/>
            <a:chOff x="11743980" y="92775"/>
            <a:chExt cx="180000" cy="164557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8624736-172F-644F-3921-02B2CEABC0F2}"/>
                </a:ext>
              </a:extLst>
            </p:cNvPr>
            <p:cNvSpPr/>
            <p:nvPr/>
          </p:nvSpPr>
          <p:spPr>
            <a:xfrm>
              <a:off x="11743980" y="92775"/>
              <a:ext cx="180000" cy="36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5D09B6FD-D303-8B7E-553A-9CC387EED7D4}"/>
                </a:ext>
              </a:extLst>
            </p:cNvPr>
            <p:cNvSpPr/>
            <p:nvPr/>
          </p:nvSpPr>
          <p:spPr>
            <a:xfrm>
              <a:off x="11743980" y="157054"/>
              <a:ext cx="180000" cy="36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8E5DE636-BACA-D1B8-F688-63140FBEBEA3}"/>
                </a:ext>
              </a:extLst>
            </p:cNvPr>
            <p:cNvSpPr/>
            <p:nvPr/>
          </p:nvSpPr>
          <p:spPr>
            <a:xfrm>
              <a:off x="11743980" y="221332"/>
              <a:ext cx="180000" cy="36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55AFBF35-AD23-4C2C-ABAA-3E3F1209F2E4}"/>
              </a:ext>
            </a:extLst>
          </p:cNvPr>
          <p:cNvGrpSpPr/>
          <p:nvPr/>
        </p:nvGrpSpPr>
        <p:grpSpPr>
          <a:xfrm>
            <a:off x="11391900" y="6324600"/>
            <a:ext cx="190500" cy="190500"/>
            <a:chOff x="10896600" y="5829299"/>
            <a:chExt cx="685800" cy="685801"/>
          </a:xfrm>
          <a:solidFill>
            <a:schemeClr val="accent1"/>
          </a:solidFill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09FBCA90-A7AC-5F96-243A-A1A77AE37CE7}"/>
                </a:ext>
              </a:extLst>
            </p:cNvPr>
            <p:cNvSpPr/>
            <p:nvPr/>
          </p:nvSpPr>
          <p:spPr>
            <a:xfrm rot="16200000">
              <a:off x="10896600" y="5829300"/>
              <a:ext cx="685800" cy="685800"/>
            </a:xfrm>
            <a:custGeom>
              <a:avLst/>
              <a:gdLst>
                <a:gd name="connsiteX0" fmla="*/ 685800 w 685800"/>
                <a:gd name="connsiteY0" fmla="*/ 406400 h 685800"/>
                <a:gd name="connsiteX1" fmla="*/ 685800 w 685800"/>
                <a:gd name="connsiteY1" fmla="*/ 685800 h 685800"/>
                <a:gd name="connsiteX2" fmla="*/ 279400 w 685800"/>
                <a:gd name="connsiteY2" fmla="*/ 685800 h 685800"/>
                <a:gd name="connsiteX3" fmla="*/ 0 w 685800"/>
                <a:gd name="connsiteY3" fmla="*/ 685800 h 685800"/>
                <a:gd name="connsiteX4" fmla="*/ 0 w 685800"/>
                <a:gd name="connsiteY4" fmla="*/ 406400 h 685800"/>
                <a:gd name="connsiteX5" fmla="*/ 0 w 685800"/>
                <a:gd name="connsiteY5" fmla="*/ 0 h 685800"/>
                <a:gd name="connsiteX6" fmla="*/ 279400 w 685800"/>
                <a:gd name="connsiteY6" fmla="*/ 0 h 685800"/>
                <a:gd name="connsiteX7" fmla="*/ 279400 w 685800"/>
                <a:gd name="connsiteY7" fmla="*/ 406400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85800" h="685800">
                  <a:moveTo>
                    <a:pt x="685800" y="406400"/>
                  </a:moveTo>
                  <a:lnTo>
                    <a:pt x="685800" y="685800"/>
                  </a:lnTo>
                  <a:lnTo>
                    <a:pt x="279400" y="685800"/>
                  </a:lnTo>
                  <a:lnTo>
                    <a:pt x="0" y="685800"/>
                  </a:lnTo>
                  <a:lnTo>
                    <a:pt x="0" y="406400"/>
                  </a:lnTo>
                  <a:lnTo>
                    <a:pt x="0" y="0"/>
                  </a:lnTo>
                  <a:lnTo>
                    <a:pt x="279400" y="0"/>
                  </a:lnTo>
                  <a:lnTo>
                    <a:pt x="279400" y="40640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3E20355F-5C8D-EE1A-3162-D0FB0C55514D}"/>
                </a:ext>
              </a:extLst>
            </p:cNvPr>
            <p:cNvSpPr/>
            <p:nvPr/>
          </p:nvSpPr>
          <p:spPr>
            <a:xfrm rot="16200000">
              <a:off x="10896600" y="5829299"/>
              <a:ext cx="279400" cy="279400"/>
            </a:xfrm>
            <a:custGeom>
              <a:avLst/>
              <a:gdLst>
                <a:gd name="connsiteX0" fmla="*/ 279400 w 279400"/>
                <a:gd name="connsiteY0" fmla="*/ 0 h 279400"/>
                <a:gd name="connsiteX1" fmla="*/ 279400 w 279400"/>
                <a:gd name="connsiteY1" fmla="*/ 279400 h 279400"/>
                <a:gd name="connsiteX2" fmla="*/ 0 w 279400"/>
                <a:gd name="connsiteY2" fmla="*/ 279400 h 279400"/>
                <a:gd name="connsiteX3" fmla="*/ 0 w 279400"/>
                <a:gd name="connsiteY3" fmla="*/ 0 h 27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9400" h="279400">
                  <a:moveTo>
                    <a:pt x="279400" y="0"/>
                  </a:moveTo>
                  <a:lnTo>
                    <a:pt x="279400" y="279400"/>
                  </a:lnTo>
                  <a:lnTo>
                    <a:pt x="0" y="27940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id="{933C2F62-3509-146F-2507-227C7F8A589A}"/>
              </a:ext>
            </a:extLst>
          </p:cNvPr>
          <p:cNvSpPr txBox="1"/>
          <p:nvPr/>
        </p:nvSpPr>
        <p:spPr>
          <a:xfrm>
            <a:off x="4841796" y="447997"/>
            <a:ext cx="6771084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altLang="zh-CN" dirty="0">
                <a:solidFill>
                  <a:schemeClr val="accent1"/>
                </a:solidFill>
                <a:latin typeface="+mn-ea"/>
              </a:rPr>
              <a:t>20XX-XX-XX</a:t>
            </a:r>
            <a:endParaRPr lang="zh-CN" altLang="en-US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6" name="图形">
            <a:extLst>
              <a:ext uri="{FF2B5EF4-FFF2-40B4-BE49-F238E27FC236}">
                <a16:creationId xmlns:a16="http://schemas.microsoft.com/office/drawing/2014/main" id="{32981972-A583-76A4-CA88-725E5F775E00}"/>
              </a:ext>
            </a:extLst>
          </p:cNvPr>
          <p:cNvSpPr/>
          <p:nvPr/>
        </p:nvSpPr>
        <p:spPr>
          <a:xfrm flipH="1">
            <a:off x="812055" y="1704015"/>
            <a:ext cx="169308" cy="169308"/>
          </a:xfrm>
          <a:prstGeom prst="ellipse">
            <a:avLst/>
          </a:prstGeom>
          <a:gradFill flip="none" rotWithShape="1">
            <a:gsLst>
              <a:gs pos="7000">
                <a:schemeClr val="accent1"/>
              </a:gs>
              <a:gs pos="100000">
                <a:schemeClr val="accent1">
                  <a:lumMod val="63000"/>
                  <a:lumOff val="37000"/>
                </a:schemeClr>
              </a:gs>
            </a:gsLst>
            <a:lin ang="10800000" scaled="1"/>
            <a:tileRect/>
          </a:gradFill>
          <a:ln>
            <a:noFill/>
          </a:ln>
          <a:effectLst>
            <a:outerShdw blurRad="622300" sx="101000" sy="101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noProof="1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61CCB767-007B-5E10-14E0-F5306258419A}"/>
              </a:ext>
            </a:extLst>
          </p:cNvPr>
          <p:cNvSpPr txBox="1"/>
          <p:nvPr/>
        </p:nvSpPr>
        <p:spPr>
          <a:xfrm>
            <a:off x="848931" y="1655393"/>
            <a:ext cx="289902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gradFill flip="none" rotWithShape="1">
                  <a:gsLst>
                    <a:gs pos="59000">
                      <a:schemeClr val="accent1"/>
                    </a:gs>
                    <a:gs pos="100000">
                      <a:schemeClr val="accent1">
                        <a:lumMod val="25000"/>
                        <a:lumOff val="75000"/>
                      </a:schemeClr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输入内容主标题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61897F0E-76F7-51B9-9465-AE6C168452CE}"/>
              </a:ext>
            </a:extLst>
          </p:cNvPr>
          <p:cNvSpPr txBox="1"/>
          <p:nvPr/>
        </p:nvSpPr>
        <p:spPr>
          <a:xfrm>
            <a:off x="867598" y="3377736"/>
            <a:ext cx="2284907" cy="24003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zh-CN" altLang="en-US" sz="1400" dirty="0">
                <a:latin typeface="+mn-ea"/>
                <a:sym typeface="+mn-ea"/>
              </a:rPr>
              <a:t>您的内容打在这里，或者通过复制您的文本后，在此框中选择粘贴，并选择保留文字。</a:t>
            </a:r>
            <a:endParaRPr lang="en-US" altLang="zh-CN" sz="1400" dirty="0">
              <a:latin typeface="+mn-ea"/>
              <a:sym typeface="+mn-ea"/>
            </a:endParaRPr>
          </a:p>
          <a:p>
            <a:pPr algn="just">
              <a:lnSpc>
                <a:spcPct val="120000"/>
              </a:lnSpc>
              <a:defRPr/>
            </a:pPr>
            <a:endParaRPr lang="en-US" altLang="zh-CN" sz="1400" dirty="0">
              <a:latin typeface="+mn-ea"/>
              <a:sym typeface="+mn-ea"/>
            </a:endParaRPr>
          </a:p>
          <a:p>
            <a:pPr algn="just">
              <a:lnSpc>
                <a:spcPct val="120000"/>
              </a:lnSpc>
              <a:defRPr/>
            </a:pPr>
            <a:r>
              <a:rPr lang="zh-CN" altLang="en-US" sz="1400" dirty="0">
                <a:latin typeface="+mn-ea"/>
                <a:sym typeface="+mn-ea"/>
              </a:rPr>
              <a:t>您的内容打在这里，或者通过复制您的文本后，在此框中选择粘贴，并选择保留文字。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755EADE7-D01D-72FB-2B1A-913CB0614FFA}"/>
              </a:ext>
            </a:extLst>
          </p:cNvPr>
          <p:cNvGrpSpPr/>
          <p:nvPr/>
        </p:nvGrpSpPr>
        <p:grpSpPr>
          <a:xfrm>
            <a:off x="960893" y="3224974"/>
            <a:ext cx="2046469" cy="45719"/>
            <a:chOff x="5612740" y="3465455"/>
            <a:chExt cx="2046469" cy="45719"/>
          </a:xfrm>
        </p:grpSpPr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4CAC1DF6-8EF7-D584-3CC4-AB6797AB1C84}"/>
                </a:ext>
              </a:extLst>
            </p:cNvPr>
            <p:cNvCxnSpPr>
              <a:cxnSpLocks/>
            </p:cNvCxnSpPr>
            <p:nvPr/>
          </p:nvCxnSpPr>
          <p:spPr>
            <a:xfrm>
              <a:off x="5801724" y="3488314"/>
              <a:ext cx="1857485" cy="0"/>
            </a:xfrm>
            <a:prstGeom prst="line">
              <a:avLst/>
            </a:prstGeom>
            <a:ln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F360512D-DD1F-9561-066A-5EF425E8B766}"/>
                </a:ext>
              </a:extLst>
            </p:cNvPr>
            <p:cNvSpPr/>
            <p:nvPr/>
          </p:nvSpPr>
          <p:spPr>
            <a:xfrm>
              <a:off x="5612740" y="3465455"/>
              <a:ext cx="497114" cy="4571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51980FD2-CB2F-9FB5-FC5B-76003F04B23F}"/>
              </a:ext>
            </a:extLst>
          </p:cNvPr>
          <p:cNvGrpSpPr/>
          <p:nvPr/>
        </p:nvGrpSpPr>
        <p:grpSpPr>
          <a:xfrm>
            <a:off x="5439795" y="5118600"/>
            <a:ext cx="390483" cy="71812"/>
            <a:chOff x="5312229" y="4898571"/>
            <a:chExt cx="390483" cy="71812"/>
          </a:xfrm>
        </p:grpSpPr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9181981A-8D2A-6436-6F1E-2077481B0F0F}"/>
                </a:ext>
              </a:extLst>
            </p:cNvPr>
            <p:cNvSpPr/>
            <p:nvPr/>
          </p:nvSpPr>
          <p:spPr>
            <a:xfrm>
              <a:off x="5312229" y="4898571"/>
              <a:ext cx="71812" cy="71812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4C36CC3A-BC71-8476-B430-BB1C4A563E7A}"/>
                </a:ext>
              </a:extLst>
            </p:cNvPr>
            <p:cNvSpPr/>
            <p:nvPr/>
          </p:nvSpPr>
          <p:spPr>
            <a:xfrm>
              <a:off x="5471565" y="4898571"/>
              <a:ext cx="71812" cy="71812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39CF42A0-BB47-BC83-5134-B8AF824B0773}"/>
                </a:ext>
              </a:extLst>
            </p:cNvPr>
            <p:cNvSpPr/>
            <p:nvPr/>
          </p:nvSpPr>
          <p:spPr>
            <a:xfrm>
              <a:off x="5630900" y="4898571"/>
              <a:ext cx="71812" cy="71812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5CBC36F9-1FFF-1B5D-4AB5-3FDA38DF3C62}"/>
              </a:ext>
            </a:extLst>
          </p:cNvPr>
          <p:cNvGrpSpPr/>
          <p:nvPr/>
        </p:nvGrpSpPr>
        <p:grpSpPr>
          <a:xfrm>
            <a:off x="7906511" y="5118600"/>
            <a:ext cx="390483" cy="71812"/>
            <a:chOff x="5312229" y="4898571"/>
            <a:chExt cx="390483" cy="71812"/>
          </a:xfrm>
        </p:grpSpPr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B4A7D1D7-DE29-B2A6-FB79-C784179AF17B}"/>
                </a:ext>
              </a:extLst>
            </p:cNvPr>
            <p:cNvSpPr/>
            <p:nvPr/>
          </p:nvSpPr>
          <p:spPr>
            <a:xfrm>
              <a:off x="5312229" y="4898571"/>
              <a:ext cx="71812" cy="71812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CF467C3A-BE98-74DD-D79E-6558BE02AEF6}"/>
                </a:ext>
              </a:extLst>
            </p:cNvPr>
            <p:cNvSpPr/>
            <p:nvPr/>
          </p:nvSpPr>
          <p:spPr>
            <a:xfrm>
              <a:off x="5471565" y="4898571"/>
              <a:ext cx="71812" cy="71812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969912A1-62EA-EF7A-21A2-1F76F6A39050}"/>
                </a:ext>
              </a:extLst>
            </p:cNvPr>
            <p:cNvSpPr/>
            <p:nvPr/>
          </p:nvSpPr>
          <p:spPr>
            <a:xfrm>
              <a:off x="5630900" y="4898571"/>
              <a:ext cx="71812" cy="71812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04AFA48B-5DBA-0F4B-9466-393039E1C344}"/>
              </a:ext>
            </a:extLst>
          </p:cNvPr>
          <p:cNvGrpSpPr/>
          <p:nvPr/>
        </p:nvGrpSpPr>
        <p:grpSpPr>
          <a:xfrm>
            <a:off x="10361278" y="5118600"/>
            <a:ext cx="390483" cy="71812"/>
            <a:chOff x="5312229" y="4898571"/>
            <a:chExt cx="390483" cy="71812"/>
          </a:xfrm>
        </p:grpSpPr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2485FCD3-B0EE-F0D4-44E9-29C445C78284}"/>
                </a:ext>
              </a:extLst>
            </p:cNvPr>
            <p:cNvSpPr/>
            <p:nvPr/>
          </p:nvSpPr>
          <p:spPr>
            <a:xfrm>
              <a:off x="5312229" y="4898571"/>
              <a:ext cx="71812" cy="71812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45539DDF-343B-53E5-685A-21435259BC93}"/>
                </a:ext>
              </a:extLst>
            </p:cNvPr>
            <p:cNvSpPr/>
            <p:nvPr/>
          </p:nvSpPr>
          <p:spPr>
            <a:xfrm>
              <a:off x="5471565" y="4898571"/>
              <a:ext cx="71812" cy="71812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E44C538F-9684-E567-7907-A4DA715852DE}"/>
                </a:ext>
              </a:extLst>
            </p:cNvPr>
            <p:cNvSpPr/>
            <p:nvPr/>
          </p:nvSpPr>
          <p:spPr>
            <a:xfrm>
              <a:off x="5630900" y="4898571"/>
              <a:ext cx="71812" cy="71812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4" name="图形">
            <a:extLst>
              <a:ext uri="{FF2B5EF4-FFF2-40B4-BE49-F238E27FC236}">
                <a16:creationId xmlns:a16="http://schemas.microsoft.com/office/drawing/2014/main" id="{29047D76-6CE7-FBB2-3A9B-4FE7A5D16D06}"/>
              </a:ext>
            </a:extLst>
          </p:cNvPr>
          <p:cNvSpPr/>
          <p:nvPr/>
        </p:nvSpPr>
        <p:spPr>
          <a:xfrm>
            <a:off x="5178794" y="1720330"/>
            <a:ext cx="916874" cy="916874"/>
          </a:xfrm>
          <a:prstGeom prst="ellipse">
            <a:avLst/>
          </a:prstGeom>
          <a:gradFill flip="none" rotWithShape="1">
            <a:gsLst>
              <a:gs pos="7000">
                <a:schemeClr val="accent1"/>
              </a:gs>
              <a:gs pos="100000">
                <a:schemeClr val="accent1">
                  <a:lumMod val="63000"/>
                  <a:lumOff val="37000"/>
                </a:schemeClr>
              </a:gs>
            </a:gsLst>
            <a:lin ang="10800000" scaled="1"/>
            <a:tileRect/>
          </a:gradFill>
          <a:ln>
            <a:noFill/>
          </a:ln>
          <a:effectLst>
            <a:outerShdw blurRad="622300" sx="101000" sy="101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noProof="1"/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1E26F329-9CA4-9724-0884-0323A9AE476E}"/>
              </a:ext>
            </a:extLst>
          </p:cNvPr>
          <p:cNvSpPr txBox="1"/>
          <p:nvPr/>
        </p:nvSpPr>
        <p:spPr>
          <a:xfrm>
            <a:off x="4992789" y="1838295"/>
            <a:ext cx="10660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i="1" dirty="0">
                <a:gradFill flip="none" rotWithShape="1">
                  <a:gsLst>
                    <a:gs pos="100000">
                      <a:schemeClr val="bg1"/>
                    </a:gs>
                    <a:gs pos="23000">
                      <a:schemeClr val="bg1">
                        <a:alpha val="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01</a:t>
            </a:r>
            <a:endParaRPr lang="zh-CN" altLang="en-US" sz="4800" i="1" dirty="0">
              <a:gradFill flip="none" rotWithShape="1">
                <a:gsLst>
                  <a:gs pos="100000">
                    <a:schemeClr val="bg1"/>
                  </a:gs>
                  <a:gs pos="23000">
                    <a:schemeClr val="bg1">
                      <a:alpha val="0"/>
                    </a:schemeClr>
                  </a:gs>
                </a:gsLst>
                <a:lin ang="16200000" scaled="1"/>
                <a:tileRect/>
              </a:gradFill>
              <a:latin typeface="+mj-lt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74475AC1-4B61-87F8-C13D-9347DB044952}"/>
              </a:ext>
            </a:extLst>
          </p:cNvPr>
          <p:cNvSpPr txBox="1"/>
          <p:nvPr/>
        </p:nvSpPr>
        <p:spPr>
          <a:xfrm>
            <a:off x="4437743" y="2847543"/>
            <a:ext cx="24456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chemeClr val="accent1"/>
                </a:solidFill>
                <a:latin typeface="+mj-ea"/>
                <a:ea typeface="+mj-ea"/>
              </a:rPr>
              <a:t>输入小标题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B4D6B7E1-ED07-644B-73BE-5FCFFDA7F726}"/>
              </a:ext>
            </a:extLst>
          </p:cNvPr>
          <p:cNvSpPr txBox="1"/>
          <p:nvPr/>
        </p:nvSpPr>
        <p:spPr>
          <a:xfrm>
            <a:off x="4669729" y="3626648"/>
            <a:ext cx="1981682" cy="11076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zh-CN" altLang="en-US" sz="1400" dirty="0">
                <a:latin typeface="+mn-ea"/>
                <a:sym typeface="+mn-ea"/>
              </a:rPr>
              <a:t>您的内容打在这里，或者通过复制您的文本后，在此框中选择粘贴，并选择保留文字。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C8772958-78CD-66D6-5F2F-FC3136294344}"/>
              </a:ext>
            </a:extLst>
          </p:cNvPr>
          <p:cNvSpPr txBox="1"/>
          <p:nvPr/>
        </p:nvSpPr>
        <p:spPr>
          <a:xfrm>
            <a:off x="6883398" y="2824864"/>
            <a:ext cx="24456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chemeClr val="accent1"/>
                </a:solidFill>
                <a:latin typeface="+mj-ea"/>
                <a:ea typeface="+mj-ea"/>
              </a:rPr>
              <a:t>输入小标题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7EC1149D-034F-9D58-E378-78CFCA3397CE}"/>
              </a:ext>
            </a:extLst>
          </p:cNvPr>
          <p:cNvSpPr txBox="1"/>
          <p:nvPr/>
        </p:nvSpPr>
        <p:spPr>
          <a:xfrm>
            <a:off x="7115384" y="3603969"/>
            <a:ext cx="1981682" cy="11076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zh-CN" altLang="en-US" sz="1400" dirty="0">
                <a:latin typeface="+mn-ea"/>
                <a:sym typeface="+mn-ea"/>
              </a:rPr>
              <a:t>您的内容打在这里，或者通过复制您的文本后，在此框中选择粘贴，并选择保留文字。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C804708C-CBE2-E55B-4E9C-2F2B1F96E3CE}"/>
              </a:ext>
            </a:extLst>
          </p:cNvPr>
          <p:cNvSpPr txBox="1"/>
          <p:nvPr/>
        </p:nvSpPr>
        <p:spPr>
          <a:xfrm>
            <a:off x="9369598" y="2824864"/>
            <a:ext cx="24456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ctr"/>
            <a:r>
              <a:rPr lang="zh-CN" altLang="en-US" sz="2000" spc="300" dirty="0">
                <a:solidFill>
                  <a:schemeClr val="accent1"/>
                </a:solidFill>
                <a:latin typeface="+mj-ea"/>
                <a:ea typeface="+mj-ea"/>
              </a:rPr>
              <a:t>输入</a:t>
            </a:r>
            <a:r>
              <a:rPr lang="zh-CN" altLang="en-US" sz="2400" spc="300" dirty="0">
                <a:solidFill>
                  <a:schemeClr val="accent1"/>
                </a:solidFill>
                <a:latin typeface="+mj-ea"/>
                <a:ea typeface="+mj-ea"/>
              </a:rPr>
              <a:t>小标题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5499444E-D7A2-6804-873B-55E14EFD5368}"/>
              </a:ext>
            </a:extLst>
          </p:cNvPr>
          <p:cNvSpPr txBox="1"/>
          <p:nvPr/>
        </p:nvSpPr>
        <p:spPr>
          <a:xfrm>
            <a:off x="9601584" y="3603969"/>
            <a:ext cx="1981682" cy="11076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zh-CN" altLang="en-US" sz="1400" dirty="0">
                <a:latin typeface="+mn-ea"/>
                <a:sym typeface="+mn-ea"/>
              </a:rPr>
              <a:t>您的内容打在这里，或者通过复制您的文本后，在此框中选择粘贴，并选择保留文字。</a:t>
            </a:r>
          </a:p>
        </p:txBody>
      </p:sp>
      <p:sp>
        <p:nvSpPr>
          <p:cNvPr id="42" name="图形">
            <a:extLst>
              <a:ext uri="{FF2B5EF4-FFF2-40B4-BE49-F238E27FC236}">
                <a16:creationId xmlns:a16="http://schemas.microsoft.com/office/drawing/2014/main" id="{74CBB037-F61B-2618-9020-B899B734F470}"/>
              </a:ext>
            </a:extLst>
          </p:cNvPr>
          <p:cNvSpPr/>
          <p:nvPr/>
        </p:nvSpPr>
        <p:spPr>
          <a:xfrm>
            <a:off x="7607410" y="1720330"/>
            <a:ext cx="916874" cy="916874"/>
          </a:xfrm>
          <a:prstGeom prst="ellipse">
            <a:avLst/>
          </a:prstGeom>
          <a:gradFill flip="none" rotWithShape="1">
            <a:gsLst>
              <a:gs pos="7000">
                <a:schemeClr val="accent1"/>
              </a:gs>
              <a:gs pos="100000">
                <a:schemeClr val="accent1">
                  <a:lumMod val="63000"/>
                  <a:lumOff val="37000"/>
                </a:schemeClr>
              </a:gs>
            </a:gsLst>
            <a:lin ang="10800000" scaled="1"/>
            <a:tileRect/>
          </a:gradFill>
          <a:ln>
            <a:noFill/>
          </a:ln>
          <a:effectLst>
            <a:outerShdw blurRad="622300" sx="101000" sy="101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noProof="1"/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95DDF88C-D97F-3520-7DFE-9E461634D883}"/>
              </a:ext>
            </a:extLst>
          </p:cNvPr>
          <p:cNvSpPr txBox="1"/>
          <p:nvPr/>
        </p:nvSpPr>
        <p:spPr>
          <a:xfrm>
            <a:off x="7421405" y="1838295"/>
            <a:ext cx="10660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i="1" dirty="0">
                <a:gradFill flip="none" rotWithShape="1">
                  <a:gsLst>
                    <a:gs pos="100000">
                      <a:schemeClr val="bg1"/>
                    </a:gs>
                    <a:gs pos="23000">
                      <a:schemeClr val="bg1">
                        <a:alpha val="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02</a:t>
            </a:r>
            <a:endParaRPr lang="zh-CN" altLang="en-US" sz="4800" i="1" dirty="0">
              <a:gradFill flip="none" rotWithShape="1">
                <a:gsLst>
                  <a:gs pos="100000">
                    <a:schemeClr val="bg1"/>
                  </a:gs>
                  <a:gs pos="23000">
                    <a:schemeClr val="bg1">
                      <a:alpha val="0"/>
                    </a:schemeClr>
                  </a:gs>
                </a:gsLst>
                <a:lin ang="16200000" scaled="1"/>
                <a:tileRect/>
              </a:gradFill>
              <a:latin typeface="+mj-lt"/>
            </a:endParaRPr>
          </a:p>
        </p:txBody>
      </p:sp>
      <p:sp>
        <p:nvSpPr>
          <p:cNvPr id="44" name="图形">
            <a:extLst>
              <a:ext uri="{FF2B5EF4-FFF2-40B4-BE49-F238E27FC236}">
                <a16:creationId xmlns:a16="http://schemas.microsoft.com/office/drawing/2014/main" id="{49022964-2D8E-187C-01BA-72FED5C3DF9B}"/>
              </a:ext>
            </a:extLst>
          </p:cNvPr>
          <p:cNvSpPr/>
          <p:nvPr/>
        </p:nvSpPr>
        <p:spPr>
          <a:xfrm>
            <a:off x="10104245" y="1720330"/>
            <a:ext cx="916874" cy="916874"/>
          </a:xfrm>
          <a:prstGeom prst="ellipse">
            <a:avLst/>
          </a:prstGeom>
          <a:gradFill flip="none" rotWithShape="1">
            <a:gsLst>
              <a:gs pos="7000">
                <a:schemeClr val="accent1"/>
              </a:gs>
              <a:gs pos="100000">
                <a:schemeClr val="accent1">
                  <a:lumMod val="63000"/>
                  <a:lumOff val="37000"/>
                </a:schemeClr>
              </a:gs>
            </a:gsLst>
            <a:lin ang="10800000" scaled="1"/>
            <a:tileRect/>
          </a:gradFill>
          <a:ln>
            <a:noFill/>
          </a:ln>
          <a:effectLst>
            <a:outerShdw blurRad="622300" sx="101000" sy="101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noProof="1"/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3EF478D0-0B5C-3D45-11A2-4971DD021852}"/>
              </a:ext>
            </a:extLst>
          </p:cNvPr>
          <p:cNvSpPr txBox="1"/>
          <p:nvPr/>
        </p:nvSpPr>
        <p:spPr>
          <a:xfrm>
            <a:off x="9918240" y="1838295"/>
            <a:ext cx="10660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i="1" dirty="0">
                <a:gradFill flip="none" rotWithShape="1">
                  <a:gsLst>
                    <a:gs pos="100000">
                      <a:schemeClr val="bg1"/>
                    </a:gs>
                    <a:gs pos="23000">
                      <a:schemeClr val="bg1">
                        <a:alpha val="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03</a:t>
            </a:r>
            <a:endParaRPr lang="zh-CN" altLang="en-US" sz="4800" i="1" dirty="0">
              <a:gradFill flip="none" rotWithShape="1">
                <a:gsLst>
                  <a:gs pos="100000">
                    <a:schemeClr val="bg1"/>
                  </a:gs>
                  <a:gs pos="23000">
                    <a:schemeClr val="bg1">
                      <a:alpha val="0"/>
                    </a:schemeClr>
                  </a:gs>
                </a:gsLst>
                <a:lin ang="16200000" scaled="1"/>
                <a:tileRect/>
              </a:gra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3330108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3BD1A270-5326-D5A4-A4AA-10709BF76778}"/>
              </a:ext>
            </a:extLst>
          </p:cNvPr>
          <p:cNvGrpSpPr/>
          <p:nvPr/>
        </p:nvGrpSpPr>
        <p:grpSpPr>
          <a:xfrm>
            <a:off x="609600" y="447997"/>
            <a:ext cx="914400" cy="300379"/>
            <a:chOff x="609600" y="447997"/>
            <a:chExt cx="914400" cy="300379"/>
          </a:xfrm>
        </p:grpSpPr>
        <p:sp>
          <p:nvSpPr>
            <p:cNvPr id="62" name="TextBox 58">
              <a:extLst>
                <a:ext uri="{FF2B5EF4-FFF2-40B4-BE49-F238E27FC236}">
                  <a16:creationId xmlns:a16="http://schemas.microsoft.com/office/drawing/2014/main" id="{EA22077C-6958-04B9-2AC5-29CA9A641CE0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609600" y="522600"/>
              <a:ext cx="914400" cy="151174"/>
            </a:xfrm>
            <a:custGeom>
              <a:avLst/>
              <a:gdLst/>
              <a:ahLst/>
              <a:cxnLst/>
              <a:rect l="l" t="t" r="r" b="b"/>
              <a:pathLst>
                <a:path w="6179857" h="1021690">
                  <a:moveTo>
                    <a:pt x="361854" y="607162"/>
                  </a:moveTo>
                  <a:lnTo>
                    <a:pt x="296380" y="799795"/>
                  </a:lnTo>
                  <a:lnTo>
                    <a:pt x="415861" y="799795"/>
                  </a:lnTo>
                  <a:cubicBezTo>
                    <a:pt x="480885" y="799795"/>
                    <a:pt x="533978" y="791261"/>
                    <a:pt x="575138" y="774192"/>
                  </a:cubicBezTo>
                  <a:cubicBezTo>
                    <a:pt x="616299" y="757123"/>
                    <a:pt x="642404" y="732333"/>
                    <a:pt x="653453" y="699821"/>
                  </a:cubicBezTo>
                  <a:cubicBezTo>
                    <a:pt x="663664" y="669747"/>
                    <a:pt x="653786" y="646786"/>
                    <a:pt x="623821" y="630936"/>
                  </a:cubicBezTo>
                  <a:cubicBezTo>
                    <a:pt x="593855" y="615087"/>
                    <a:pt x="545954" y="607162"/>
                    <a:pt x="480117" y="607162"/>
                  </a:cubicBezTo>
                  <a:close/>
                  <a:moveTo>
                    <a:pt x="4747832" y="312115"/>
                  </a:moveTo>
                  <a:lnTo>
                    <a:pt x="4557026" y="593751"/>
                  </a:lnTo>
                  <a:lnTo>
                    <a:pt x="4754537" y="593751"/>
                  </a:lnTo>
                  <a:lnTo>
                    <a:pt x="4755146" y="312115"/>
                  </a:lnTo>
                  <a:close/>
                  <a:moveTo>
                    <a:pt x="492785" y="221895"/>
                  </a:moveTo>
                  <a:lnTo>
                    <a:pt x="431463" y="402336"/>
                  </a:lnTo>
                  <a:lnTo>
                    <a:pt x="537533" y="402336"/>
                  </a:lnTo>
                  <a:cubicBezTo>
                    <a:pt x="591991" y="402336"/>
                    <a:pt x="636613" y="394208"/>
                    <a:pt x="671398" y="377952"/>
                  </a:cubicBezTo>
                  <a:cubicBezTo>
                    <a:pt x="706183" y="361696"/>
                    <a:pt x="728681" y="338531"/>
                    <a:pt x="738892" y="308458"/>
                  </a:cubicBezTo>
                  <a:cubicBezTo>
                    <a:pt x="748290" y="280823"/>
                    <a:pt x="741118" y="259487"/>
                    <a:pt x="717375" y="244450"/>
                  </a:cubicBezTo>
                  <a:cubicBezTo>
                    <a:pt x="693633" y="229413"/>
                    <a:pt x="654532" y="221895"/>
                    <a:pt x="600075" y="221895"/>
                  </a:cubicBezTo>
                  <a:close/>
                  <a:moveTo>
                    <a:pt x="5784837" y="212141"/>
                  </a:moveTo>
                  <a:cubicBezTo>
                    <a:pt x="5715749" y="212141"/>
                    <a:pt x="5651973" y="238963"/>
                    <a:pt x="5593508" y="292608"/>
                  </a:cubicBezTo>
                  <a:cubicBezTo>
                    <a:pt x="5535044" y="346253"/>
                    <a:pt x="5490203" y="418999"/>
                    <a:pt x="5458986" y="510845"/>
                  </a:cubicBezTo>
                  <a:cubicBezTo>
                    <a:pt x="5427770" y="602691"/>
                    <a:pt x="5423163" y="675437"/>
                    <a:pt x="5445166" y="729082"/>
                  </a:cubicBezTo>
                  <a:cubicBezTo>
                    <a:pt x="5467169" y="782727"/>
                    <a:pt x="5512715" y="809549"/>
                    <a:pt x="5581802" y="809549"/>
                  </a:cubicBezTo>
                  <a:cubicBezTo>
                    <a:pt x="5650890" y="809549"/>
                    <a:pt x="5714666" y="782727"/>
                    <a:pt x="5773131" y="729082"/>
                  </a:cubicBezTo>
                  <a:cubicBezTo>
                    <a:pt x="5831595" y="675437"/>
                    <a:pt x="5876436" y="602691"/>
                    <a:pt x="5907652" y="510845"/>
                  </a:cubicBezTo>
                  <a:cubicBezTo>
                    <a:pt x="5938869" y="418999"/>
                    <a:pt x="5943476" y="346253"/>
                    <a:pt x="5921473" y="292608"/>
                  </a:cubicBezTo>
                  <a:cubicBezTo>
                    <a:pt x="5899471" y="238963"/>
                    <a:pt x="5853925" y="212141"/>
                    <a:pt x="5784837" y="212141"/>
                  </a:cubicBezTo>
                  <a:close/>
                  <a:moveTo>
                    <a:pt x="4735944" y="17069"/>
                  </a:moveTo>
                  <a:lnTo>
                    <a:pt x="4967592" y="17069"/>
                  </a:lnTo>
                  <a:lnTo>
                    <a:pt x="4995291" y="1004621"/>
                  </a:lnTo>
                  <a:lnTo>
                    <a:pt x="4755108" y="1004621"/>
                  </a:lnTo>
                  <a:lnTo>
                    <a:pt x="4755585" y="805891"/>
                  </a:lnTo>
                  <a:lnTo>
                    <a:pt x="4411770" y="805891"/>
                  </a:lnTo>
                  <a:lnTo>
                    <a:pt x="4277182" y="1004621"/>
                  </a:lnTo>
                  <a:lnTo>
                    <a:pt x="4036999" y="1004621"/>
                  </a:lnTo>
                  <a:close/>
                  <a:moveTo>
                    <a:pt x="3440773" y="17069"/>
                  </a:moveTo>
                  <a:lnTo>
                    <a:pt x="3667544" y="17069"/>
                  </a:lnTo>
                  <a:lnTo>
                    <a:pt x="3540747" y="390144"/>
                  </a:lnTo>
                  <a:lnTo>
                    <a:pt x="3928453" y="390144"/>
                  </a:lnTo>
                  <a:lnTo>
                    <a:pt x="4055249" y="17069"/>
                  </a:lnTo>
                  <a:lnTo>
                    <a:pt x="4282021" y="17069"/>
                  </a:lnTo>
                  <a:lnTo>
                    <a:pt x="3946398" y="1004621"/>
                  </a:lnTo>
                  <a:lnTo>
                    <a:pt x="3719627" y="1004621"/>
                  </a:lnTo>
                  <a:lnTo>
                    <a:pt x="3856367" y="602285"/>
                  </a:lnTo>
                  <a:lnTo>
                    <a:pt x="3468662" y="602285"/>
                  </a:lnTo>
                  <a:lnTo>
                    <a:pt x="3331921" y="1004621"/>
                  </a:lnTo>
                  <a:lnTo>
                    <a:pt x="3105149" y="1004621"/>
                  </a:lnTo>
                  <a:close/>
                  <a:moveTo>
                    <a:pt x="1631023" y="17069"/>
                  </a:moveTo>
                  <a:lnTo>
                    <a:pt x="1838287" y="17069"/>
                  </a:lnTo>
                  <a:lnTo>
                    <a:pt x="2017509" y="576682"/>
                  </a:lnTo>
                  <a:lnTo>
                    <a:pt x="2024824" y="576682"/>
                  </a:lnTo>
                  <a:lnTo>
                    <a:pt x="2215019" y="17069"/>
                  </a:lnTo>
                  <a:lnTo>
                    <a:pt x="2441791" y="17069"/>
                  </a:lnTo>
                  <a:lnTo>
                    <a:pt x="2106168" y="1004621"/>
                  </a:lnTo>
                  <a:lnTo>
                    <a:pt x="1911096" y="1004621"/>
                  </a:lnTo>
                  <a:lnTo>
                    <a:pt x="1719662" y="445008"/>
                  </a:lnTo>
                  <a:lnTo>
                    <a:pt x="1712347" y="445008"/>
                  </a:lnTo>
                  <a:lnTo>
                    <a:pt x="1522171" y="1004621"/>
                  </a:lnTo>
                  <a:lnTo>
                    <a:pt x="1295400" y="1004621"/>
                  </a:lnTo>
                  <a:close/>
                  <a:moveTo>
                    <a:pt x="1250023" y="17069"/>
                  </a:moveTo>
                  <a:lnTo>
                    <a:pt x="1476794" y="17069"/>
                  </a:lnTo>
                  <a:lnTo>
                    <a:pt x="1141171" y="1004621"/>
                  </a:lnTo>
                  <a:lnTo>
                    <a:pt x="914400" y="1004621"/>
                  </a:lnTo>
                  <a:close/>
                  <a:moveTo>
                    <a:pt x="335623" y="17069"/>
                  </a:moveTo>
                  <a:lnTo>
                    <a:pt x="696506" y="17069"/>
                  </a:lnTo>
                  <a:cubicBezTo>
                    <a:pt x="816800" y="17069"/>
                    <a:pt x="901728" y="39218"/>
                    <a:pt x="951290" y="83515"/>
                  </a:cubicBezTo>
                  <a:cubicBezTo>
                    <a:pt x="1000852" y="127813"/>
                    <a:pt x="1011682" y="191008"/>
                    <a:pt x="983780" y="273101"/>
                  </a:cubicBezTo>
                  <a:cubicBezTo>
                    <a:pt x="945108" y="386893"/>
                    <a:pt x="860501" y="461264"/>
                    <a:pt x="729958" y="496215"/>
                  </a:cubicBezTo>
                  <a:lnTo>
                    <a:pt x="727462" y="503530"/>
                  </a:lnTo>
                  <a:cubicBezTo>
                    <a:pt x="797845" y="514096"/>
                    <a:pt x="845512" y="538277"/>
                    <a:pt x="870461" y="576072"/>
                  </a:cubicBezTo>
                  <a:cubicBezTo>
                    <a:pt x="895410" y="613867"/>
                    <a:pt x="897248" y="664058"/>
                    <a:pt x="875976" y="726643"/>
                  </a:cubicBezTo>
                  <a:cubicBezTo>
                    <a:pt x="845598" y="816051"/>
                    <a:pt x="786901" y="884733"/>
                    <a:pt x="699887" y="932688"/>
                  </a:cubicBezTo>
                  <a:cubicBezTo>
                    <a:pt x="612873" y="980643"/>
                    <a:pt x="503936" y="1004621"/>
                    <a:pt x="373075" y="1004621"/>
                  </a:cubicBezTo>
                  <a:lnTo>
                    <a:pt x="0" y="1004621"/>
                  </a:lnTo>
                  <a:close/>
                  <a:moveTo>
                    <a:pt x="5856922" y="0"/>
                  </a:moveTo>
                  <a:cubicBezTo>
                    <a:pt x="5949582" y="0"/>
                    <a:pt x="6023210" y="20727"/>
                    <a:pt x="6077807" y="62179"/>
                  </a:cubicBezTo>
                  <a:cubicBezTo>
                    <a:pt x="6132404" y="103632"/>
                    <a:pt x="6165142" y="162763"/>
                    <a:pt x="6176019" y="239573"/>
                  </a:cubicBezTo>
                  <a:cubicBezTo>
                    <a:pt x="6186897" y="316383"/>
                    <a:pt x="6174657" y="406807"/>
                    <a:pt x="6139300" y="510845"/>
                  </a:cubicBezTo>
                  <a:cubicBezTo>
                    <a:pt x="6103944" y="614883"/>
                    <a:pt x="6054722" y="705307"/>
                    <a:pt x="5991634" y="782117"/>
                  </a:cubicBezTo>
                  <a:cubicBezTo>
                    <a:pt x="5928547" y="858927"/>
                    <a:pt x="5855617" y="918058"/>
                    <a:pt x="5772845" y="959511"/>
                  </a:cubicBezTo>
                  <a:cubicBezTo>
                    <a:pt x="5690073" y="1000963"/>
                    <a:pt x="5602357" y="1021690"/>
                    <a:pt x="5509698" y="1021690"/>
                  </a:cubicBezTo>
                  <a:cubicBezTo>
                    <a:pt x="5417038" y="1021690"/>
                    <a:pt x="5343413" y="1000963"/>
                    <a:pt x="5288822" y="959511"/>
                  </a:cubicBezTo>
                  <a:cubicBezTo>
                    <a:pt x="5234232" y="918058"/>
                    <a:pt x="5201498" y="858927"/>
                    <a:pt x="5190620" y="782117"/>
                  </a:cubicBezTo>
                  <a:cubicBezTo>
                    <a:pt x="5179742" y="705307"/>
                    <a:pt x="5191982" y="614883"/>
                    <a:pt x="5227339" y="510845"/>
                  </a:cubicBezTo>
                  <a:cubicBezTo>
                    <a:pt x="5262696" y="406807"/>
                    <a:pt x="5311918" y="316383"/>
                    <a:pt x="5375005" y="239573"/>
                  </a:cubicBezTo>
                  <a:cubicBezTo>
                    <a:pt x="5438092" y="162763"/>
                    <a:pt x="5511019" y="103632"/>
                    <a:pt x="5593785" y="62179"/>
                  </a:cubicBezTo>
                  <a:cubicBezTo>
                    <a:pt x="5676551" y="20727"/>
                    <a:pt x="5764263" y="0"/>
                    <a:pt x="5856922" y="0"/>
                  </a:cubicBezTo>
                  <a:close/>
                  <a:moveTo>
                    <a:pt x="2957055" y="0"/>
                  </a:moveTo>
                  <a:cubicBezTo>
                    <a:pt x="3130994" y="0"/>
                    <a:pt x="3228549" y="80061"/>
                    <a:pt x="3249720" y="240183"/>
                  </a:cubicBezTo>
                  <a:lnTo>
                    <a:pt x="3023577" y="331623"/>
                  </a:lnTo>
                  <a:cubicBezTo>
                    <a:pt x="3017634" y="286919"/>
                    <a:pt x="3003346" y="254813"/>
                    <a:pt x="2980715" y="235306"/>
                  </a:cubicBezTo>
                  <a:cubicBezTo>
                    <a:pt x="2958083" y="215799"/>
                    <a:pt x="2926042" y="206045"/>
                    <a:pt x="2884589" y="206045"/>
                  </a:cubicBezTo>
                  <a:cubicBezTo>
                    <a:pt x="2845574" y="206045"/>
                    <a:pt x="2810233" y="214376"/>
                    <a:pt x="2778566" y="231039"/>
                  </a:cubicBezTo>
                  <a:cubicBezTo>
                    <a:pt x="2746899" y="247701"/>
                    <a:pt x="2726918" y="268224"/>
                    <a:pt x="2718625" y="292608"/>
                  </a:cubicBezTo>
                  <a:cubicBezTo>
                    <a:pt x="2711996" y="312115"/>
                    <a:pt x="2711621" y="328168"/>
                    <a:pt x="2717501" y="340767"/>
                  </a:cubicBezTo>
                  <a:cubicBezTo>
                    <a:pt x="2723381" y="353365"/>
                    <a:pt x="2736919" y="364947"/>
                    <a:pt x="2758116" y="375514"/>
                  </a:cubicBezTo>
                  <a:cubicBezTo>
                    <a:pt x="2779312" y="386080"/>
                    <a:pt x="2812764" y="398272"/>
                    <a:pt x="2858471" y="412090"/>
                  </a:cubicBezTo>
                  <a:cubicBezTo>
                    <a:pt x="2916878" y="429159"/>
                    <a:pt x="2964850" y="447040"/>
                    <a:pt x="3002384" y="465735"/>
                  </a:cubicBezTo>
                  <a:cubicBezTo>
                    <a:pt x="3039919" y="484429"/>
                    <a:pt x="3068583" y="513690"/>
                    <a:pt x="3088376" y="553517"/>
                  </a:cubicBezTo>
                  <a:cubicBezTo>
                    <a:pt x="3108169" y="593344"/>
                    <a:pt x="3106737" y="646583"/>
                    <a:pt x="3084080" y="713232"/>
                  </a:cubicBezTo>
                  <a:cubicBezTo>
                    <a:pt x="3063087" y="775005"/>
                    <a:pt x="3028394" y="829259"/>
                    <a:pt x="2980001" y="875995"/>
                  </a:cubicBezTo>
                  <a:cubicBezTo>
                    <a:pt x="2931607" y="922731"/>
                    <a:pt x="2874070" y="958698"/>
                    <a:pt x="2807389" y="983895"/>
                  </a:cubicBezTo>
                  <a:cubicBezTo>
                    <a:pt x="2740707" y="1009091"/>
                    <a:pt x="2669977" y="1021690"/>
                    <a:pt x="2595200" y="1021690"/>
                  </a:cubicBezTo>
                  <a:cubicBezTo>
                    <a:pt x="2503354" y="1021690"/>
                    <a:pt x="2431233" y="998931"/>
                    <a:pt x="2378840" y="953415"/>
                  </a:cubicBezTo>
                  <a:cubicBezTo>
                    <a:pt x="2326446" y="907898"/>
                    <a:pt x="2296699" y="847751"/>
                    <a:pt x="2289600" y="772973"/>
                  </a:cubicBezTo>
                  <a:lnTo>
                    <a:pt x="2516962" y="681533"/>
                  </a:lnTo>
                  <a:cubicBezTo>
                    <a:pt x="2518295" y="725424"/>
                    <a:pt x="2532367" y="758749"/>
                    <a:pt x="2559177" y="781507"/>
                  </a:cubicBezTo>
                  <a:cubicBezTo>
                    <a:pt x="2585986" y="804266"/>
                    <a:pt x="2621743" y="815645"/>
                    <a:pt x="2666447" y="815645"/>
                  </a:cubicBezTo>
                  <a:cubicBezTo>
                    <a:pt x="2712777" y="815645"/>
                    <a:pt x="2752388" y="807314"/>
                    <a:pt x="2785281" y="790651"/>
                  </a:cubicBezTo>
                  <a:cubicBezTo>
                    <a:pt x="2818174" y="773989"/>
                    <a:pt x="2839180" y="752247"/>
                    <a:pt x="2848298" y="725424"/>
                  </a:cubicBezTo>
                  <a:cubicBezTo>
                    <a:pt x="2854648" y="706730"/>
                    <a:pt x="2855020" y="691287"/>
                    <a:pt x="2849413" y="679095"/>
                  </a:cubicBezTo>
                  <a:cubicBezTo>
                    <a:pt x="2843806" y="666903"/>
                    <a:pt x="2830268" y="655320"/>
                    <a:pt x="2808798" y="644347"/>
                  </a:cubicBezTo>
                  <a:cubicBezTo>
                    <a:pt x="2787329" y="633375"/>
                    <a:pt x="2754153" y="620979"/>
                    <a:pt x="2709272" y="607162"/>
                  </a:cubicBezTo>
                  <a:cubicBezTo>
                    <a:pt x="2649785" y="588467"/>
                    <a:pt x="2601474" y="569773"/>
                    <a:pt x="2564339" y="551079"/>
                  </a:cubicBezTo>
                  <a:cubicBezTo>
                    <a:pt x="2527205" y="532384"/>
                    <a:pt x="2498813" y="502920"/>
                    <a:pt x="2479166" y="462687"/>
                  </a:cubicBezTo>
                  <a:cubicBezTo>
                    <a:pt x="2459520" y="422453"/>
                    <a:pt x="2460879" y="369418"/>
                    <a:pt x="2483244" y="303581"/>
                  </a:cubicBezTo>
                  <a:cubicBezTo>
                    <a:pt x="2503132" y="245059"/>
                    <a:pt x="2537339" y="192837"/>
                    <a:pt x="2585865" y="146914"/>
                  </a:cubicBezTo>
                  <a:cubicBezTo>
                    <a:pt x="2634392" y="100991"/>
                    <a:pt x="2691320" y="65024"/>
                    <a:pt x="2756649" y="39015"/>
                  </a:cubicBezTo>
                  <a:cubicBezTo>
                    <a:pt x="2821978" y="13005"/>
                    <a:pt x="2888780" y="0"/>
                    <a:pt x="2957055" y="0"/>
                  </a:cubicBezTo>
                  <a:close/>
                </a:path>
              </a:pathLst>
            </a:custGeom>
            <a:noFill/>
            <a:ln>
              <a:gradFill flip="none" rotWithShape="1">
                <a:gsLst>
                  <a:gs pos="50000">
                    <a:schemeClr val="bg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  <a:tileRect/>
              </a:gradFill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 sz="6600" i="1">
                  <a:solidFill>
                    <a:schemeClr val="bg1"/>
                  </a:solidFill>
                  <a:latin typeface="+mj-ea"/>
                  <a:ea typeface="+mj-ea"/>
                </a:defRPr>
              </a:lvl1pPr>
            </a:lstStyle>
            <a:p>
              <a:endParaRPr lang="zh-CN" altLang="en-US" dirty="0"/>
            </a:p>
          </p:txBody>
        </p:sp>
        <p:sp>
          <p:nvSpPr>
            <p:cNvPr id="63" name="TextBox 58">
              <a:extLst>
                <a:ext uri="{FF2B5EF4-FFF2-40B4-BE49-F238E27FC236}">
                  <a16:creationId xmlns:a16="http://schemas.microsoft.com/office/drawing/2014/main" id="{A56FD1C3-5626-00BA-8075-F8E86164EB19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609600" y="597202"/>
              <a:ext cx="914400" cy="151174"/>
            </a:xfrm>
            <a:custGeom>
              <a:avLst/>
              <a:gdLst/>
              <a:ahLst/>
              <a:cxnLst/>
              <a:rect l="l" t="t" r="r" b="b"/>
              <a:pathLst>
                <a:path w="6179857" h="1021690">
                  <a:moveTo>
                    <a:pt x="361854" y="607162"/>
                  </a:moveTo>
                  <a:lnTo>
                    <a:pt x="296380" y="799795"/>
                  </a:lnTo>
                  <a:lnTo>
                    <a:pt x="415861" y="799795"/>
                  </a:lnTo>
                  <a:cubicBezTo>
                    <a:pt x="480885" y="799795"/>
                    <a:pt x="533978" y="791261"/>
                    <a:pt x="575138" y="774192"/>
                  </a:cubicBezTo>
                  <a:cubicBezTo>
                    <a:pt x="616299" y="757123"/>
                    <a:pt x="642404" y="732333"/>
                    <a:pt x="653453" y="699821"/>
                  </a:cubicBezTo>
                  <a:cubicBezTo>
                    <a:pt x="663664" y="669747"/>
                    <a:pt x="653786" y="646786"/>
                    <a:pt x="623821" y="630936"/>
                  </a:cubicBezTo>
                  <a:cubicBezTo>
                    <a:pt x="593855" y="615087"/>
                    <a:pt x="545954" y="607162"/>
                    <a:pt x="480117" y="607162"/>
                  </a:cubicBezTo>
                  <a:close/>
                  <a:moveTo>
                    <a:pt x="4747832" y="312115"/>
                  </a:moveTo>
                  <a:lnTo>
                    <a:pt x="4557026" y="593751"/>
                  </a:lnTo>
                  <a:lnTo>
                    <a:pt x="4754537" y="593751"/>
                  </a:lnTo>
                  <a:lnTo>
                    <a:pt x="4755146" y="312115"/>
                  </a:lnTo>
                  <a:close/>
                  <a:moveTo>
                    <a:pt x="492785" y="221895"/>
                  </a:moveTo>
                  <a:lnTo>
                    <a:pt x="431463" y="402336"/>
                  </a:lnTo>
                  <a:lnTo>
                    <a:pt x="537533" y="402336"/>
                  </a:lnTo>
                  <a:cubicBezTo>
                    <a:pt x="591991" y="402336"/>
                    <a:pt x="636613" y="394208"/>
                    <a:pt x="671398" y="377952"/>
                  </a:cubicBezTo>
                  <a:cubicBezTo>
                    <a:pt x="706183" y="361696"/>
                    <a:pt x="728681" y="338531"/>
                    <a:pt x="738892" y="308458"/>
                  </a:cubicBezTo>
                  <a:cubicBezTo>
                    <a:pt x="748290" y="280823"/>
                    <a:pt x="741118" y="259487"/>
                    <a:pt x="717375" y="244450"/>
                  </a:cubicBezTo>
                  <a:cubicBezTo>
                    <a:pt x="693633" y="229413"/>
                    <a:pt x="654532" y="221895"/>
                    <a:pt x="600075" y="221895"/>
                  </a:cubicBezTo>
                  <a:close/>
                  <a:moveTo>
                    <a:pt x="5784837" y="212141"/>
                  </a:moveTo>
                  <a:cubicBezTo>
                    <a:pt x="5715749" y="212141"/>
                    <a:pt x="5651973" y="238963"/>
                    <a:pt x="5593508" y="292608"/>
                  </a:cubicBezTo>
                  <a:cubicBezTo>
                    <a:pt x="5535044" y="346253"/>
                    <a:pt x="5490203" y="418999"/>
                    <a:pt x="5458986" y="510845"/>
                  </a:cubicBezTo>
                  <a:cubicBezTo>
                    <a:pt x="5427770" y="602691"/>
                    <a:pt x="5423163" y="675437"/>
                    <a:pt x="5445166" y="729082"/>
                  </a:cubicBezTo>
                  <a:cubicBezTo>
                    <a:pt x="5467169" y="782727"/>
                    <a:pt x="5512715" y="809549"/>
                    <a:pt x="5581802" y="809549"/>
                  </a:cubicBezTo>
                  <a:cubicBezTo>
                    <a:pt x="5650890" y="809549"/>
                    <a:pt x="5714666" y="782727"/>
                    <a:pt x="5773131" y="729082"/>
                  </a:cubicBezTo>
                  <a:cubicBezTo>
                    <a:pt x="5831595" y="675437"/>
                    <a:pt x="5876436" y="602691"/>
                    <a:pt x="5907652" y="510845"/>
                  </a:cubicBezTo>
                  <a:cubicBezTo>
                    <a:pt x="5938869" y="418999"/>
                    <a:pt x="5943476" y="346253"/>
                    <a:pt x="5921473" y="292608"/>
                  </a:cubicBezTo>
                  <a:cubicBezTo>
                    <a:pt x="5899471" y="238963"/>
                    <a:pt x="5853925" y="212141"/>
                    <a:pt x="5784837" y="212141"/>
                  </a:cubicBezTo>
                  <a:close/>
                  <a:moveTo>
                    <a:pt x="4735944" y="17069"/>
                  </a:moveTo>
                  <a:lnTo>
                    <a:pt x="4967592" y="17069"/>
                  </a:lnTo>
                  <a:lnTo>
                    <a:pt x="4995291" y="1004621"/>
                  </a:lnTo>
                  <a:lnTo>
                    <a:pt x="4755108" y="1004621"/>
                  </a:lnTo>
                  <a:lnTo>
                    <a:pt x="4755585" y="805891"/>
                  </a:lnTo>
                  <a:lnTo>
                    <a:pt x="4411770" y="805891"/>
                  </a:lnTo>
                  <a:lnTo>
                    <a:pt x="4277182" y="1004621"/>
                  </a:lnTo>
                  <a:lnTo>
                    <a:pt x="4036999" y="1004621"/>
                  </a:lnTo>
                  <a:close/>
                  <a:moveTo>
                    <a:pt x="3440773" y="17069"/>
                  </a:moveTo>
                  <a:lnTo>
                    <a:pt x="3667544" y="17069"/>
                  </a:lnTo>
                  <a:lnTo>
                    <a:pt x="3540747" y="390144"/>
                  </a:lnTo>
                  <a:lnTo>
                    <a:pt x="3928453" y="390144"/>
                  </a:lnTo>
                  <a:lnTo>
                    <a:pt x="4055249" y="17069"/>
                  </a:lnTo>
                  <a:lnTo>
                    <a:pt x="4282021" y="17069"/>
                  </a:lnTo>
                  <a:lnTo>
                    <a:pt x="3946398" y="1004621"/>
                  </a:lnTo>
                  <a:lnTo>
                    <a:pt x="3719627" y="1004621"/>
                  </a:lnTo>
                  <a:lnTo>
                    <a:pt x="3856367" y="602285"/>
                  </a:lnTo>
                  <a:lnTo>
                    <a:pt x="3468662" y="602285"/>
                  </a:lnTo>
                  <a:lnTo>
                    <a:pt x="3331921" y="1004621"/>
                  </a:lnTo>
                  <a:lnTo>
                    <a:pt x="3105149" y="1004621"/>
                  </a:lnTo>
                  <a:close/>
                  <a:moveTo>
                    <a:pt x="1631023" y="17069"/>
                  </a:moveTo>
                  <a:lnTo>
                    <a:pt x="1838287" y="17069"/>
                  </a:lnTo>
                  <a:lnTo>
                    <a:pt x="2017509" y="576682"/>
                  </a:lnTo>
                  <a:lnTo>
                    <a:pt x="2024824" y="576682"/>
                  </a:lnTo>
                  <a:lnTo>
                    <a:pt x="2215019" y="17069"/>
                  </a:lnTo>
                  <a:lnTo>
                    <a:pt x="2441791" y="17069"/>
                  </a:lnTo>
                  <a:lnTo>
                    <a:pt x="2106168" y="1004621"/>
                  </a:lnTo>
                  <a:lnTo>
                    <a:pt x="1911096" y="1004621"/>
                  </a:lnTo>
                  <a:lnTo>
                    <a:pt x="1719662" y="445008"/>
                  </a:lnTo>
                  <a:lnTo>
                    <a:pt x="1712347" y="445008"/>
                  </a:lnTo>
                  <a:lnTo>
                    <a:pt x="1522171" y="1004621"/>
                  </a:lnTo>
                  <a:lnTo>
                    <a:pt x="1295400" y="1004621"/>
                  </a:lnTo>
                  <a:close/>
                  <a:moveTo>
                    <a:pt x="1250023" y="17069"/>
                  </a:moveTo>
                  <a:lnTo>
                    <a:pt x="1476794" y="17069"/>
                  </a:lnTo>
                  <a:lnTo>
                    <a:pt x="1141171" y="1004621"/>
                  </a:lnTo>
                  <a:lnTo>
                    <a:pt x="914400" y="1004621"/>
                  </a:lnTo>
                  <a:close/>
                  <a:moveTo>
                    <a:pt x="335623" y="17069"/>
                  </a:moveTo>
                  <a:lnTo>
                    <a:pt x="696506" y="17069"/>
                  </a:lnTo>
                  <a:cubicBezTo>
                    <a:pt x="816800" y="17069"/>
                    <a:pt x="901728" y="39218"/>
                    <a:pt x="951290" y="83515"/>
                  </a:cubicBezTo>
                  <a:cubicBezTo>
                    <a:pt x="1000852" y="127813"/>
                    <a:pt x="1011682" y="191008"/>
                    <a:pt x="983780" y="273101"/>
                  </a:cubicBezTo>
                  <a:cubicBezTo>
                    <a:pt x="945108" y="386893"/>
                    <a:pt x="860501" y="461264"/>
                    <a:pt x="729958" y="496215"/>
                  </a:cubicBezTo>
                  <a:lnTo>
                    <a:pt x="727462" y="503530"/>
                  </a:lnTo>
                  <a:cubicBezTo>
                    <a:pt x="797845" y="514096"/>
                    <a:pt x="845512" y="538277"/>
                    <a:pt x="870461" y="576072"/>
                  </a:cubicBezTo>
                  <a:cubicBezTo>
                    <a:pt x="895410" y="613867"/>
                    <a:pt x="897248" y="664058"/>
                    <a:pt x="875976" y="726643"/>
                  </a:cubicBezTo>
                  <a:cubicBezTo>
                    <a:pt x="845598" y="816051"/>
                    <a:pt x="786901" y="884733"/>
                    <a:pt x="699887" y="932688"/>
                  </a:cubicBezTo>
                  <a:cubicBezTo>
                    <a:pt x="612873" y="980643"/>
                    <a:pt x="503936" y="1004621"/>
                    <a:pt x="373075" y="1004621"/>
                  </a:cubicBezTo>
                  <a:lnTo>
                    <a:pt x="0" y="1004621"/>
                  </a:lnTo>
                  <a:close/>
                  <a:moveTo>
                    <a:pt x="5856922" y="0"/>
                  </a:moveTo>
                  <a:cubicBezTo>
                    <a:pt x="5949582" y="0"/>
                    <a:pt x="6023210" y="20727"/>
                    <a:pt x="6077807" y="62179"/>
                  </a:cubicBezTo>
                  <a:cubicBezTo>
                    <a:pt x="6132404" y="103632"/>
                    <a:pt x="6165142" y="162763"/>
                    <a:pt x="6176019" y="239573"/>
                  </a:cubicBezTo>
                  <a:cubicBezTo>
                    <a:pt x="6186897" y="316383"/>
                    <a:pt x="6174657" y="406807"/>
                    <a:pt x="6139300" y="510845"/>
                  </a:cubicBezTo>
                  <a:cubicBezTo>
                    <a:pt x="6103944" y="614883"/>
                    <a:pt x="6054722" y="705307"/>
                    <a:pt x="5991634" y="782117"/>
                  </a:cubicBezTo>
                  <a:cubicBezTo>
                    <a:pt x="5928547" y="858927"/>
                    <a:pt x="5855617" y="918058"/>
                    <a:pt x="5772845" y="959511"/>
                  </a:cubicBezTo>
                  <a:cubicBezTo>
                    <a:pt x="5690073" y="1000963"/>
                    <a:pt x="5602357" y="1021690"/>
                    <a:pt x="5509698" y="1021690"/>
                  </a:cubicBezTo>
                  <a:cubicBezTo>
                    <a:pt x="5417038" y="1021690"/>
                    <a:pt x="5343413" y="1000963"/>
                    <a:pt x="5288822" y="959511"/>
                  </a:cubicBezTo>
                  <a:cubicBezTo>
                    <a:pt x="5234232" y="918058"/>
                    <a:pt x="5201498" y="858927"/>
                    <a:pt x="5190620" y="782117"/>
                  </a:cubicBezTo>
                  <a:cubicBezTo>
                    <a:pt x="5179742" y="705307"/>
                    <a:pt x="5191982" y="614883"/>
                    <a:pt x="5227339" y="510845"/>
                  </a:cubicBezTo>
                  <a:cubicBezTo>
                    <a:pt x="5262696" y="406807"/>
                    <a:pt x="5311918" y="316383"/>
                    <a:pt x="5375005" y="239573"/>
                  </a:cubicBezTo>
                  <a:cubicBezTo>
                    <a:pt x="5438092" y="162763"/>
                    <a:pt x="5511019" y="103632"/>
                    <a:pt x="5593785" y="62179"/>
                  </a:cubicBezTo>
                  <a:cubicBezTo>
                    <a:pt x="5676551" y="20727"/>
                    <a:pt x="5764263" y="0"/>
                    <a:pt x="5856922" y="0"/>
                  </a:cubicBezTo>
                  <a:close/>
                  <a:moveTo>
                    <a:pt x="2957055" y="0"/>
                  </a:moveTo>
                  <a:cubicBezTo>
                    <a:pt x="3130994" y="0"/>
                    <a:pt x="3228549" y="80061"/>
                    <a:pt x="3249720" y="240183"/>
                  </a:cubicBezTo>
                  <a:lnTo>
                    <a:pt x="3023577" y="331623"/>
                  </a:lnTo>
                  <a:cubicBezTo>
                    <a:pt x="3017634" y="286919"/>
                    <a:pt x="3003346" y="254813"/>
                    <a:pt x="2980715" y="235306"/>
                  </a:cubicBezTo>
                  <a:cubicBezTo>
                    <a:pt x="2958083" y="215799"/>
                    <a:pt x="2926042" y="206045"/>
                    <a:pt x="2884589" y="206045"/>
                  </a:cubicBezTo>
                  <a:cubicBezTo>
                    <a:pt x="2845574" y="206045"/>
                    <a:pt x="2810233" y="214376"/>
                    <a:pt x="2778566" y="231039"/>
                  </a:cubicBezTo>
                  <a:cubicBezTo>
                    <a:pt x="2746899" y="247701"/>
                    <a:pt x="2726918" y="268224"/>
                    <a:pt x="2718625" y="292608"/>
                  </a:cubicBezTo>
                  <a:cubicBezTo>
                    <a:pt x="2711996" y="312115"/>
                    <a:pt x="2711621" y="328168"/>
                    <a:pt x="2717501" y="340767"/>
                  </a:cubicBezTo>
                  <a:cubicBezTo>
                    <a:pt x="2723381" y="353365"/>
                    <a:pt x="2736919" y="364947"/>
                    <a:pt x="2758116" y="375514"/>
                  </a:cubicBezTo>
                  <a:cubicBezTo>
                    <a:pt x="2779312" y="386080"/>
                    <a:pt x="2812764" y="398272"/>
                    <a:pt x="2858471" y="412090"/>
                  </a:cubicBezTo>
                  <a:cubicBezTo>
                    <a:pt x="2916878" y="429159"/>
                    <a:pt x="2964850" y="447040"/>
                    <a:pt x="3002384" y="465735"/>
                  </a:cubicBezTo>
                  <a:cubicBezTo>
                    <a:pt x="3039919" y="484429"/>
                    <a:pt x="3068583" y="513690"/>
                    <a:pt x="3088376" y="553517"/>
                  </a:cubicBezTo>
                  <a:cubicBezTo>
                    <a:pt x="3108169" y="593344"/>
                    <a:pt x="3106737" y="646583"/>
                    <a:pt x="3084080" y="713232"/>
                  </a:cubicBezTo>
                  <a:cubicBezTo>
                    <a:pt x="3063087" y="775005"/>
                    <a:pt x="3028394" y="829259"/>
                    <a:pt x="2980001" y="875995"/>
                  </a:cubicBezTo>
                  <a:cubicBezTo>
                    <a:pt x="2931607" y="922731"/>
                    <a:pt x="2874070" y="958698"/>
                    <a:pt x="2807389" y="983895"/>
                  </a:cubicBezTo>
                  <a:cubicBezTo>
                    <a:pt x="2740707" y="1009091"/>
                    <a:pt x="2669977" y="1021690"/>
                    <a:pt x="2595200" y="1021690"/>
                  </a:cubicBezTo>
                  <a:cubicBezTo>
                    <a:pt x="2503354" y="1021690"/>
                    <a:pt x="2431233" y="998931"/>
                    <a:pt x="2378840" y="953415"/>
                  </a:cubicBezTo>
                  <a:cubicBezTo>
                    <a:pt x="2326446" y="907898"/>
                    <a:pt x="2296699" y="847751"/>
                    <a:pt x="2289600" y="772973"/>
                  </a:cubicBezTo>
                  <a:lnTo>
                    <a:pt x="2516962" y="681533"/>
                  </a:lnTo>
                  <a:cubicBezTo>
                    <a:pt x="2518295" y="725424"/>
                    <a:pt x="2532367" y="758749"/>
                    <a:pt x="2559177" y="781507"/>
                  </a:cubicBezTo>
                  <a:cubicBezTo>
                    <a:pt x="2585986" y="804266"/>
                    <a:pt x="2621743" y="815645"/>
                    <a:pt x="2666447" y="815645"/>
                  </a:cubicBezTo>
                  <a:cubicBezTo>
                    <a:pt x="2712777" y="815645"/>
                    <a:pt x="2752388" y="807314"/>
                    <a:pt x="2785281" y="790651"/>
                  </a:cubicBezTo>
                  <a:cubicBezTo>
                    <a:pt x="2818174" y="773989"/>
                    <a:pt x="2839180" y="752247"/>
                    <a:pt x="2848298" y="725424"/>
                  </a:cubicBezTo>
                  <a:cubicBezTo>
                    <a:pt x="2854648" y="706730"/>
                    <a:pt x="2855020" y="691287"/>
                    <a:pt x="2849413" y="679095"/>
                  </a:cubicBezTo>
                  <a:cubicBezTo>
                    <a:pt x="2843806" y="666903"/>
                    <a:pt x="2830268" y="655320"/>
                    <a:pt x="2808798" y="644347"/>
                  </a:cubicBezTo>
                  <a:cubicBezTo>
                    <a:pt x="2787329" y="633375"/>
                    <a:pt x="2754153" y="620979"/>
                    <a:pt x="2709272" y="607162"/>
                  </a:cubicBezTo>
                  <a:cubicBezTo>
                    <a:pt x="2649785" y="588467"/>
                    <a:pt x="2601474" y="569773"/>
                    <a:pt x="2564339" y="551079"/>
                  </a:cubicBezTo>
                  <a:cubicBezTo>
                    <a:pt x="2527205" y="532384"/>
                    <a:pt x="2498813" y="502920"/>
                    <a:pt x="2479166" y="462687"/>
                  </a:cubicBezTo>
                  <a:cubicBezTo>
                    <a:pt x="2459520" y="422453"/>
                    <a:pt x="2460879" y="369418"/>
                    <a:pt x="2483244" y="303581"/>
                  </a:cubicBezTo>
                  <a:cubicBezTo>
                    <a:pt x="2503132" y="245059"/>
                    <a:pt x="2537339" y="192837"/>
                    <a:pt x="2585865" y="146914"/>
                  </a:cubicBezTo>
                  <a:cubicBezTo>
                    <a:pt x="2634392" y="100991"/>
                    <a:pt x="2691320" y="65024"/>
                    <a:pt x="2756649" y="39015"/>
                  </a:cubicBezTo>
                  <a:cubicBezTo>
                    <a:pt x="2821978" y="13005"/>
                    <a:pt x="2888780" y="0"/>
                    <a:pt x="2957055" y="0"/>
                  </a:cubicBezTo>
                  <a:close/>
                </a:path>
              </a:pathLst>
            </a:custGeom>
            <a:noFill/>
            <a:ln>
              <a:gradFill flip="none" rotWithShape="1">
                <a:gsLst>
                  <a:gs pos="50000">
                    <a:schemeClr val="bg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  <a:tileRect/>
              </a:gradFill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 sz="6600" i="1">
                  <a:solidFill>
                    <a:schemeClr val="bg1"/>
                  </a:solidFill>
                  <a:latin typeface="+mj-ea"/>
                  <a:ea typeface="+mj-ea"/>
                </a:defRPr>
              </a:lvl1pPr>
            </a:lstStyle>
            <a:p>
              <a:endParaRPr lang="zh-CN" altLang="en-US" dirty="0"/>
            </a:p>
          </p:txBody>
        </p:sp>
        <p:sp>
          <p:nvSpPr>
            <p:cNvPr id="65" name="TextBox 58">
              <a:extLst>
                <a:ext uri="{FF2B5EF4-FFF2-40B4-BE49-F238E27FC236}">
                  <a16:creationId xmlns:a16="http://schemas.microsoft.com/office/drawing/2014/main" id="{E586AE69-3E6F-8091-51CD-1661B44B2468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609600" y="447997"/>
              <a:ext cx="914400" cy="151174"/>
            </a:xfrm>
            <a:custGeom>
              <a:avLst/>
              <a:gdLst/>
              <a:ahLst/>
              <a:cxnLst/>
              <a:rect l="l" t="t" r="r" b="b"/>
              <a:pathLst>
                <a:path w="6179857" h="1021690">
                  <a:moveTo>
                    <a:pt x="361854" y="607162"/>
                  </a:moveTo>
                  <a:lnTo>
                    <a:pt x="296380" y="799795"/>
                  </a:lnTo>
                  <a:lnTo>
                    <a:pt x="415861" y="799795"/>
                  </a:lnTo>
                  <a:cubicBezTo>
                    <a:pt x="480885" y="799795"/>
                    <a:pt x="533978" y="791261"/>
                    <a:pt x="575138" y="774192"/>
                  </a:cubicBezTo>
                  <a:cubicBezTo>
                    <a:pt x="616299" y="757123"/>
                    <a:pt x="642404" y="732333"/>
                    <a:pt x="653453" y="699821"/>
                  </a:cubicBezTo>
                  <a:cubicBezTo>
                    <a:pt x="663664" y="669747"/>
                    <a:pt x="653786" y="646786"/>
                    <a:pt x="623821" y="630936"/>
                  </a:cubicBezTo>
                  <a:cubicBezTo>
                    <a:pt x="593855" y="615087"/>
                    <a:pt x="545954" y="607162"/>
                    <a:pt x="480117" y="607162"/>
                  </a:cubicBezTo>
                  <a:close/>
                  <a:moveTo>
                    <a:pt x="4747832" y="312115"/>
                  </a:moveTo>
                  <a:lnTo>
                    <a:pt x="4557026" y="593751"/>
                  </a:lnTo>
                  <a:lnTo>
                    <a:pt x="4754537" y="593751"/>
                  </a:lnTo>
                  <a:lnTo>
                    <a:pt x="4755146" y="312115"/>
                  </a:lnTo>
                  <a:close/>
                  <a:moveTo>
                    <a:pt x="492785" y="221895"/>
                  </a:moveTo>
                  <a:lnTo>
                    <a:pt x="431463" y="402336"/>
                  </a:lnTo>
                  <a:lnTo>
                    <a:pt x="537533" y="402336"/>
                  </a:lnTo>
                  <a:cubicBezTo>
                    <a:pt x="591991" y="402336"/>
                    <a:pt x="636613" y="394208"/>
                    <a:pt x="671398" y="377952"/>
                  </a:cubicBezTo>
                  <a:cubicBezTo>
                    <a:pt x="706183" y="361696"/>
                    <a:pt x="728681" y="338531"/>
                    <a:pt x="738892" y="308458"/>
                  </a:cubicBezTo>
                  <a:cubicBezTo>
                    <a:pt x="748290" y="280823"/>
                    <a:pt x="741118" y="259487"/>
                    <a:pt x="717375" y="244450"/>
                  </a:cubicBezTo>
                  <a:cubicBezTo>
                    <a:pt x="693633" y="229413"/>
                    <a:pt x="654532" y="221895"/>
                    <a:pt x="600075" y="221895"/>
                  </a:cubicBezTo>
                  <a:close/>
                  <a:moveTo>
                    <a:pt x="5784837" y="212141"/>
                  </a:moveTo>
                  <a:cubicBezTo>
                    <a:pt x="5715749" y="212141"/>
                    <a:pt x="5651973" y="238963"/>
                    <a:pt x="5593508" y="292608"/>
                  </a:cubicBezTo>
                  <a:cubicBezTo>
                    <a:pt x="5535044" y="346253"/>
                    <a:pt x="5490203" y="418999"/>
                    <a:pt x="5458986" y="510845"/>
                  </a:cubicBezTo>
                  <a:cubicBezTo>
                    <a:pt x="5427770" y="602691"/>
                    <a:pt x="5423163" y="675437"/>
                    <a:pt x="5445166" y="729082"/>
                  </a:cubicBezTo>
                  <a:cubicBezTo>
                    <a:pt x="5467169" y="782727"/>
                    <a:pt x="5512715" y="809549"/>
                    <a:pt x="5581802" y="809549"/>
                  </a:cubicBezTo>
                  <a:cubicBezTo>
                    <a:pt x="5650890" y="809549"/>
                    <a:pt x="5714666" y="782727"/>
                    <a:pt x="5773131" y="729082"/>
                  </a:cubicBezTo>
                  <a:cubicBezTo>
                    <a:pt x="5831595" y="675437"/>
                    <a:pt x="5876436" y="602691"/>
                    <a:pt x="5907652" y="510845"/>
                  </a:cubicBezTo>
                  <a:cubicBezTo>
                    <a:pt x="5938869" y="418999"/>
                    <a:pt x="5943476" y="346253"/>
                    <a:pt x="5921473" y="292608"/>
                  </a:cubicBezTo>
                  <a:cubicBezTo>
                    <a:pt x="5899471" y="238963"/>
                    <a:pt x="5853925" y="212141"/>
                    <a:pt x="5784837" y="212141"/>
                  </a:cubicBezTo>
                  <a:close/>
                  <a:moveTo>
                    <a:pt x="4735944" y="17069"/>
                  </a:moveTo>
                  <a:lnTo>
                    <a:pt x="4967592" y="17069"/>
                  </a:lnTo>
                  <a:lnTo>
                    <a:pt x="4995291" y="1004621"/>
                  </a:lnTo>
                  <a:lnTo>
                    <a:pt x="4755108" y="1004621"/>
                  </a:lnTo>
                  <a:lnTo>
                    <a:pt x="4755585" y="805891"/>
                  </a:lnTo>
                  <a:lnTo>
                    <a:pt x="4411770" y="805891"/>
                  </a:lnTo>
                  <a:lnTo>
                    <a:pt x="4277182" y="1004621"/>
                  </a:lnTo>
                  <a:lnTo>
                    <a:pt x="4036999" y="1004621"/>
                  </a:lnTo>
                  <a:close/>
                  <a:moveTo>
                    <a:pt x="3440773" y="17069"/>
                  </a:moveTo>
                  <a:lnTo>
                    <a:pt x="3667544" y="17069"/>
                  </a:lnTo>
                  <a:lnTo>
                    <a:pt x="3540747" y="390144"/>
                  </a:lnTo>
                  <a:lnTo>
                    <a:pt x="3928453" y="390144"/>
                  </a:lnTo>
                  <a:lnTo>
                    <a:pt x="4055249" y="17069"/>
                  </a:lnTo>
                  <a:lnTo>
                    <a:pt x="4282021" y="17069"/>
                  </a:lnTo>
                  <a:lnTo>
                    <a:pt x="3946398" y="1004621"/>
                  </a:lnTo>
                  <a:lnTo>
                    <a:pt x="3719627" y="1004621"/>
                  </a:lnTo>
                  <a:lnTo>
                    <a:pt x="3856367" y="602285"/>
                  </a:lnTo>
                  <a:lnTo>
                    <a:pt x="3468662" y="602285"/>
                  </a:lnTo>
                  <a:lnTo>
                    <a:pt x="3331921" y="1004621"/>
                  </a:lnTo>
                  <a:lnTo>
                    <a:pt x="3105149" y="1004621"/>
                  </a:lnTo>
                  <a:close/>
                  <a:moveTo>
                    <a:pt x="1631023" y="17069"/>
                  </a:moveTo>
                  <a:lnTo>
                    <a:pt x="1838287" y="17069"/>
                  </a:lnTo>
                  <a:lnTo>
                    <a:pt x="2017509" y="576682"/>
                  </a:lnTo>
                  <a:lnTo>
                    <a:pt x="2024824" y="576682"/>
                  </a:lnTo>
                  <a:lnTo>
                    <a:pt x="2215019" y="17069"/>
                  </a:lnTo>
                  <a:lnTo>
                    <a:pt x="2441791" y="17069"/>
                  </a:lnTo>
                  <a:lnTo>
                    <a:pt x="2106168" y="1004621"/>
                  </a:lnTo>
                  <a:lnTo>
                    <a:pt x="1911096" y="1004621"/>
                  </a:lnTo>
                  <a:lnTo>
                    <a:pt x="1719662" y="445008"/>
                  </a:lnTo>
                  <a:lnTo>
                    <a:pt x="1712347" y="445008"/>
                  </a:lnTo>
                  <a:lnTo>
                    <a:pt x="1522171" y="1004621"/>
                  </a:lnTo>
                  <a:lnTo>
                    <a:pt x="1295400" y="1004621"/>
                  </a:lnTo>
                  <a:close/>
                  <a:moveTo>
                    <a:pt x="1250023" y="17069"/>
                  </a:moveTo>
                  <a:lnTo>
                    <a:pt x="1476794" y="17069"/>
                  </a:lnTo>
                  <a:lnTo>
                    <a:pt x="1141171" y="1004621"/>
                  </a:lnTo>
                  <a:lnTo>
                    <a:pt x="914400" y="1004621"/>
                  </a:lnTo>
                  <a:close/>
                  <a:moveTo>
                    <a:pt x="335623" y="17069"/>
                  </a:moveTo>
                  <a:lnTo>
                    <a:pt x="696506" y="17069"/>
                  </a:lnTo>
                  <a:cubicBezTo>
                    <a:pt x="816800" y="17069"/>
                    <a:pt x="901728" y="39218"/>
                    <a:pt x="951290" y="83515"/>
                  </a:cubicBezTo>
                  <a:cubicBezTo>
                    <a:pt x="1000852" y="127813"/>
                    <a:pt x="1011682" y="191008"/>
                    <a:pt x="983780" y="273101"/>
                  </a:cubicBezTo>
                  <a:cubicBezTo>
                    <a:pt x="945108" y="386893"/>
                    <a:pt x="860501" y="461264"/>
                    <a:pt x="729958" y="496215"/>
                  </a:cubicBezTo>
                  <a:lnTo>
                    <a:pt x="727462" y="503530"/>
                  </a:lnTo>
                  <a:cubicBezTo>
                    <a:pt x="797845" y="514096"/>
                    <a:pt x="845512" y="538277"/>
                    <a:pt x="870461" y="576072"/>
                  </a:cubicBezTo>
                  <a:cubicBezTo>
                    <a:pt x="895410" y="613867"/>
                    <a:pt x="897248" y="664058"/>
                    <a:pt x="875976" y="726643"/>
                  </a:cubicBezTo>
                  <a:cubicBezTo>
                    <a:pt x="845598" y="816051"/>
                    <a:pt x="786901" y="884733"/>
                    <a:pt x="699887" y="932688"/>
                  </a:cubicBezTo>
                  <a:cubicBezTo>
                    <a:pt x="612873" y="980643"/>
                    <a:pt x="503936" y="1004621"/>
                    <a:pt x="373075" y="1004621"/>
                  </a:cubicBezTo>
                  <a:lnTo>
                    <a:pt x="0" y="1004621"/>
                  </a:lnTo>
                  <a:close/>
                  <a:moveTo>
                    <a:pt x="5856922" y="0"/>
                  </a:moveTo>
                  <a:cubicBezTo>
                    <a:pt x="5949582" y="0"/>
                    <a:pt x="6023210" y="20727"/>
                    <a:pt x="6077807" y="62179"/>
                  </a:cubicBezTo>
                  <a:cubicBezTo>
                    <a:pt x="6132404" y="103632"/>
                    <a:pt x="6165142" y="162763"/>
                    <a:pt x="6176019" y="239573"/>
                  </a:cubicBezTo>
                  <a:cubicBezTo>
                    <a:pt x="6186897" y="316383"/>
                    <a:pt x="6174657" y="406807"/>
                    <a:pt x="6139300" y="510845"/>
                  </a:cubicBezTo>
                  <a:cubicBezTo>
                    <a:pt x="6103944" y="614883"/>
                    <a:pt x="6054722" y="705307"/>
                    <a:pt x="5991634" y="782117"/>
                  </a:cubicBezTo>
                  <a:cubicBezTo>
                    <a:pt x="5928547" y="858927"/>
                    <a:pt x="5855617" y="918058"/>
                    <a:pt x="5772845" y="959511"/>
                  </a:cubicBezTo>
                  <a:cubicBezTo>
                    <a:pt x="5690073" y="1000963"/>
                    <a:pt x="5602357" y="1021690"/>
                    <a:pt x="5509698" y="1021690"/>
                  </a:cubicBezTo>
                  <a:cubicBezTo>
                    <a:pt x="5417038" y="1021690"/>
                    <a:pt x="5343413" y="1000963"/>
                    <a:pt x="5288822" y="959511"/>
                  </a:cubicBezTo>
                  <a:cubicBezTo>
                    <a:pt x="5234232" y="918058"/>
                    <a:pt x="5201498" y="858927"/>
                    <a:pt x="5190620" y="782117"/>
                  </a:cubicBezTo>
                  <a:cubicBezTo>
                    <a:pt x="5179742" y="705307"/>
                    <a:pt x="5191982" y="614883"/>
                    <a:pt x="5227339" y="510845"/>
                  </a:cubicBezTo>
                  <a:cubicBezTo>
                    <a:pt x="5262696" y="406807"/>
                    <a:pt x="5311918" y="316383"/>
                    <a:pt x="5375005" y="239573"/>
                  </a:cubicBezTo>
                  <a:cubicBezTo>
                    <a:pt x="5438092" y="162763"/>
                    <a:pt x="5511019" y="103632"/>
                    <a:pt x="5593785" y="62179"/>
                  </a:cubicBezTo>
                  <a:cubicBezTo>
                    <a:pt x="5676551" y="20727"/>
                    <a:pt x="5764263" y="0"/>
                    <a:pt x="5856922" y="0"/>
                  </a:cubicBezTo>
                  <a:close/>
                  <a:moveTo>
                    <a:pt x="2957055" y="0"/>
                  </a:moveTo>
                  <a:cubicBezTo>
                    <a:pt x="3130994" y="0"/>
                    <a:pt x="3228549" y="80061"/>
                    <a:pt x="3249720" y="240183"/>
                  </a:cubicBezTo>
                  <a:lnTo>
                    <a:pt x="3023577" y="331623"/>
                  </a:lnTo>
                  <a:cubicBezTo>
                    <a:pt x="3017634" y="286919"/>
                    <a:pt x="3003346" y="254813"/>
                    <a:pt x="2980715" y="235306"/>
                  </a:cubicBezTo>
                  <a:cubicBezTo>
                    <a:pt x="2958083" y="215799"/>
                    <a:pt x="2926042" y="206045"/>
                    <a:pt x="2884589" y="206045"/>
                  </a:cubicBezTo>
                  <a:cubicBezTo>
                    <a:pt x="2845574" y="206045"/>
                    <a:pt x="2810233" y="214376"/>
                    <a:pt x="2778566" y="231039"/>
                  </a:cubicBezTo>
                  <a:cubicBezTo>
                    <a:pt x="2746899" y="247701"/>
                    <a:pt x="2726918" y="268224"/>
                    <a:pt x="2718625" y="292608"/>
                  </a:cubicBezTo>
                  <a:cubicBezTo>
                    <a:pt x="2711996" y="312115"/>
                    <a:pt x="2711621" y="328168"/>
                    <a:pt x="2717501" y="340767"/>
                  </a:cubicBezTo>
                  <a:cubicBezTo>
                    <a:pt x="2723381" y="353365"/>
                    <a:pt x="2736919" y="364947"/>
                    <a:pt x="2758116" y="375514"/>
                  </a:cubicBezTo>
                  <a:cubicBezTo>
                    <a:pt x="2779312" y="386080"/>
                    <a:pt x="2812764" y="398272"/>
                    <a:pt x="2858471" y="412090"/>
                  </a:cubicBezTo>
                  <a:cubicBezTo>
                    <a:pt x="2916878" y="429159"/>
                    <a:pt x="2964850" y="447040"/>
                    <a:pt x="3002384" y="465735"/>
                  </a:cubicBezTo>
                  <a:cubicBezTo>
                    <a:pt x="3039919" y="484429"/>
                    <a:pt x="3068583" y="513690"/>
                    <a:pt x="3088376" y="553517"/>
                  </a:cubicBezTo>
                  <a:cubicBezTo>
                    <a:pt x="3108169" y="593344"/>
                    <a:pt x="3106737" y="646583"/>
                    <a:pt x="3084080" y="713232"/>
                  </a:cubicBezTo>
                  <a:cubicBezTo>
                    <a:pt x="3063087" y="775005"/>
                    <a:pt x="3028394" y="829259"/>
                    <a:pt x="2980001" y="875995"/>
                  </a:cubicBezTo>
                  <a:cubicBezTo>
                    <a:pt x="2931607" y="922731"/>
                    <a:pt x="2874070" y="958698"/>
                    <a:pt x="2807389" y="983895"/>
                  </a:cubicBezTo>
                  <a:cubicBezTo>
                    <a:pt x="2740707" y="1009091"/>
                    <a:pt x="2669977" y="1021690"/>
                    <a:pt x="2595200" y="1021690"/>
                  </a:cubicBezTo>
                  <a:cubicBezTo>
                    <a:pt x="2503354" y="1021690"/>
                    <a:pt x="2431233" y="998931"/>
                    <a:pt x="2378840" y="953415"/>
                  </a:cubicBezTo>
                  <a:cubicBezTo>
                    <a:pt x="2326446" y="907898"/>
                    <a:pt x="2296699" y="847751"/>
                    <a:pt x="2289600" y="772973"/>
                  </a:cubicBezTo>
                  <a:lnTo>
                    <a:pt x="2516962" y="681533"/>
                  </a:lnTo>
                  <a:cubicBezTo>
                    <a:pt x="2518295" y="725424"/>
                    <a:pt x="2532367" y="758749"/>
                    <a:pt x="2559177" y="781507"/>
                  </a:cubicBezTo>
                  <a:cubicBezTo>
                    <a:pt x="2585986" y="804266"/>
                    <a:pt x="2621743" y="815645"/>
                    <a:pt x="2666447" y="815645"/>
                  </a:cubicBezTo>
                  <a:cubicBezTo>
                    <a:pt x="2712777" y="815645"/>
                    <a:pt x="2752388" y="807314"/>
                    <a:pt x="2785281" y="790651"/>
                  </a:cubicBezTo>
                  <a:cubicBezTo>
                    <a:pt x="2818174" y="773989"/>
                    <a:pt x="2839180" y="752247"/>
                    <a:pt x="2848298" y="725424"/>
                  </a:cubicBezTo>
                  <a:cubicBezTo>
                    <a:pt x="2854648" y="706730"/>
                    <a:pt x="2855020" y="691287"/>
                    <a:pt x="2849413" y="679095"/>
                  </a:cubicBezTo>
                  <a:cubicBezTo>
                    <a:pt x="2843806" y="666903"/>
                    <a:pt x="2830268" y="655320"/>
                    <a:pt x="2808798" y="644347"/>
                  </a:cubicBezTo>
                  <a:cubicBezTo>
                    <a:pt x="2787329" y="633375"/>
                    <a:pt x="2754153" y="620979"/>
                    <a:pt x="2709272" y="607162"/>
                  </a:cubicBezTo>
                  <a:cubicBezTo>
                    <a:pt x="2649785" y="588467"/>
                    <a:pt x="2601474" y="569773"/>
                    <a:pt x="2564339" y="551079"/>
                  </a:cubicBezTo>
                  <a:cubicBezTo>
                    <a:pt x="2527205" y="532384"/>
                    <a:pt x="2498813" y="502920"/>
                    <a:pt x="2479166" y="462687"/>
                  </a:cubicBezTo>
                  <a:cubicBezTo>
                    <a:pt x="2459520" y="422453"/>
                    <a:pt x="2460879" y="369418"/>
                    <a:pt x="2483244" y="303581"/>
                  </a:cubicBezTo>
                  <a:cubicBezTo>
                    <a:pt x="2503132" y="245059"/>
                    <a:pt x="2537339" y="192837"/>
                    <a:pt x="2585865" y="146914"/>
                  </a:cubicBezTo>
                  <a:cubicBezTo>
                    <a:pt x="2634392" y="100991"/>
                    <a:pt x="2691320" y="65024"/>
                    <a:pt x="2756649" y="39015"/>
                  </a:cubicBezTo>
                  <a:cubicBezTo>
                    <a:pt x="2821978" y="13005"/>
                    <a:pt x="2888780" y="0"/>
                    <a:pt x="295705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6600" i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665" name="文本框 664">
            <a:extLst>
              <a:ext uri="{FF2B5EF4-FFF2-40B4-BE49-F238E27FC236}">
                <a16:creationId xmlns:a16="http://schemas.microsoft.com/office/drawing/2014/main" id="{8F416A7A-DCF8-42A1-0378-1CC433D33F5C}"/>
              </a:ext>
            </a:extLst>
          </p:cNvPr>
          <p:cNvSpPr txBox="1"/>
          <p:nvPr/>
        </p:nvSpPr>
        <p:spPr>
          <a:xfrm>
            <a:off x="594119" y="6281349"/>
            <a:ext cx="6771084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dirty="0">
                <a:solidFill>
                  <a:schemeClr val="accent1"/>
                </a:solidFill>
                <a:latin typeface="+mn-ea"/>
              </a:rPr>
              <a:t>宝藏彬少首席设计师 </a:t>
            </a:r>
            <a:r>
              <a:rPr lang="en-US" altLang="zh-CN" dirty="0">
                <a:solidFill>
                  <a:schemeClr val="accent1"/>
                </a:solidFill>
                <a:latin typeface="+mn-ea"/>
              </a:rPr>
              <a:t>| </a:t>
            </a:r>
            <a:r>
              <a:rPr lang="zh-CN" altLang="en-US" dirty="0">
                <a:solidFill>
                  <a:schemeClr val="accent1"/>
                </a:solidFill>
                <a:latin typeface="+mn-ea"/>
              </a:rPr>
              <a:t>彬少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C78A307F-98D3-4383-4014-BCB2CD231521}"/>
              </a:ext>
            </a:extLst>
          </p:cNvPr>
          <p:cNvSpPr/>
          <p:nvPr/>
        </p:nvSpPr>
        <p:spPr>
          <a:xfrm>
            <a:off x="0" y="0"/>
            <a:ext cx="12192000" cy="334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84B989A1-8AEC-A934-4A06-EFE298A58D49}"/>
              </a:ext>
            </a:extLst>
          </p:cNvPr>
          <p:cNvSpPr/>
          <p:nvPr/>
        </p:nvSpPr>
        <p:spPr>
          <a:xfrm>
            <a:off x="268020" y="113332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EE13081F-9BFD-5C3C-BBF7-701F07FF52F0}"/>
              </a:ext>
            </a:extLst>
          </p:cNvPr>
          <p:cNvSpPr/>
          <p:nvPr/>
        </p:nvSpPr>
        <p:spPr>
          <a:xfrm>
            <a:off x="456030" y="113332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075270D0-8FDD-C032-8E9B-2916B117314D}"/>
              </a:ext>
            </a:extLst>
          </p:cNvPr>
          <p:cNvSpPr/>
          <p:nvPr/>
        </p:nvSpPr>
        <p:spPr>
          <a:xfrm>
            <a:off x="644040" y="113332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E51183F8-FAFB-E163-F6DC-40711A1B11BD}"/>
              </a:ext>
            </a:extLst>
          </p:cNvPr>
          <p:cNvGrpSpPr/>
          <p:nvPr/>
        </p:nvGrpSpPr>
        <p:grpSpPr>
          <a:xfrm>
            <a:off x="11743980" y="85054"/>
            <a:ext cx="180000" cy="164557"/>
            <a:chOff x="11743980" y="92775"/>
            <a:chExt cx="180000" cy="164557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8624736-172F-644F-3921-02B2CEABC0F2}"/>
                </a:ext>
              </a:extLst>
            </p:cNvPr>
            <p:cNvSpPr/>
            <p:nvPr/>
          </p:nvSpPr>
          <p:spPr>
            <a:xfrm>
              <a:off x="11743980" y="92775"/>
              <a:ext cx="180000" cy="36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5D09B6FD-D303-8B7E-553A-9CC387EED7D4}"/>
                </a:ext>
              </a:extLst>
            </p:cNvPr>
            <p:cNvSpPr/>
            <p:nvPr/>
          </p:nvSpPr>
          <p:spPr>
            <a:xfrm>
              <a:off x="11743980" y="157054"/>
              <a:ext cx="180000" cy="36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8E5DE636-BACA-D1B8-F688-63140FBEBEA3}"/>
                </a:ext>
              </a:extLst>
            </p:cNvPr>
            <p:cNvSpPr/>
            <p:nvPr/>
          </p:nvSpPr>
          <p:spPr>
            <a:xfrm>
              <a:off x="11743980" y="221332"/>
              <a:ext cx="180000" cy="36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55AFBF35-AD23-4C2C-ABAA-3E3F1209F2E4}"/>
              </a:ext>
            </a:extLst>
          </p:cNvPr>
          <p:cNvGrpSpPr/>
          <p:nvPr/>
        </p:nvGrpSpPr>
        <p:grpSpPr>
          <a:xfrm>
            <a:off x="11391900" y="6324600"/>
            <a:ext cx="190500" cy="190500"/>
            <a:chOff x="10896600" y="5829299"/>
            <a:chExt cx="685800" cy="685801"/>
          </a:xfrm>
          <a:solidFill>
            <a:schemeClr val="accent1"/>
          </a:solidFill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09FBCA90-A7AC-5F96-243A-A1A77AE37CE7}"/>
                </a:ext>
              </a:extLst>
            </p:cNvPr>
            <p:cNvSpPr/>
            <p:nvPr/>
          </p:nvSpPr>
          <p:spPr>
            <a:xfrm rot="16200000">
              <a:off x="10896600" y="5829300"/>
              <a:ext cx="685800" cy="685800"/>
            </a:xfrm>
            <a:custGeom>
              <a:avLst/>
              <a:gdLst>
                <a:gd name="connsiteX0" fmla="*/ 685800 w 685800"/>
                <a:gd name="connsiteY0" fmla="*/ 406400 h 685800"/>
                <a:gd name="connsiteX1" fmla="*/ 685800 w 685800"/>
                <a:gd name="connsiteY1" fmla="*/ 685800 h 685800"/>
                <a:gd name="connsiteX2" fmla="*/ 279400 w 685800"/>
                <a:gd name="connsiteY2" fmla="*/ 685800 h 685800"/>
                <a:gd name="connsiteX3" fmla="*/ 0 w 685800"/>
                <a:gd name="connsiteY3" fmla="*/ 685800 h 685800"/>
                <a:gd name="connsiteX4" fmla="*/ 0 w 685800"/>
                <a:gd name="connsiteY4" fmla="*/ 406400 h 685800"/>
                <a:gd name="connsiteX5" fmla="*/ 0 w 685800"/>
                <a:gd name="connsiteY5" fmla="*/ 0 h 685800"/>
                <a:gd name="connsiteX6" fmla="*/ 279400 w 685800"/>
                <a:gd name="connsiteY6" fmla="*/ 0 h 685800"/>
                <a:gd name="connsiteX7" fmla="*/ 279400 w 685800"/>
                <a:gd name="connsiteY7" fmla="*/ 406400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85800" h="685800">
                  <a:moveTo>
                    <a:pt x="685800" y="406400"/>
                  </a:moveTo>
                  <a:lnTo>
                    <a:pt x="685800" y="685800"/>
                  </a:lnTo>
                  <a:lnTo>
                    <a:pt x="279400" y="685800"/>
                  </a:lnTo>
                  <a:lnTo>
                    <a:pt x="0" y="685800"/>
                  </a:lnTo>
                  <a:lnTo>
                    <a:pt x="0" y="406400"/>
                  </a:lnTo>
                  <a:lnTo>
                    <a:pt x="0" y="0"/>
                  </a:lnTo>
                  <a:lnTo>
                    <a:pt x="279400" y="0"/>
                  </a:lnTo>
                  <a:lnTo>
                    <a:pt x="279400" y="40640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3E20355F-5C8D-EE1A-3162-D0FB0C55514D}"/>
                </a:ext>
              </a:extLst>
            </p:cNvPr>
            <p:cNvSpPr/>
            <p:nvPr/>
          </p:nvSpPr>
          <p:spPr>
            <a:xfrm rot="16200000">
              <a:off x="10896600" y="5829299"/>
              <a:ext cx="279400" cy="279400"/>
            </a:xfrm>
            <a:custGeom>
              <a:avLst/>
              <a:gdLst>
                <a:gd name="connsiteX0" fmla="*/ 279400 w 279400"/>
                <a:gd name="connsiteY0" fmla="*/ 0 h 279400"/>
                <a:gd name="connsiteX1" fmla="*/ 279400 w 279400"/>
                <a:gd name="connsiteY1" fmla="*/ 279400 h 279400"/>
                <a:gd name="connsiteX2" fmla="*/ 0 w 279400"/>
                <a:gd name="connsiteY2" fmla="*/ 279400 h 279400"/>
                <a:gd name="connsiteX3" fmla="*/ 0 w 279400"/>
                <a:gd name="connsiteY3" fmla="*/ 0 h 27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9400" h="279400">
                  <a:moveTo>
                    <a:pt x="279400" y="0"/>
                  </a:moveTo>
                  <a:lnTo>
                    <a:pt x="279400" y="279400"/>
                  </a:lnTo>
                  <a:lnTo>
                    <a:pt x="0" y="27940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id="{933C2F62-3509-146F-2507-227C7F8A589A}"/>
              </a:ext>
            </a:extLst>
          </p:cNvPr>
          <p:cNvSpPr txBox="1"/>
          <p:nvPr/>
        </p:nvSpPr>
        <p:spPr>
          <a:xfrm>
            <a:off x="4841796" y="447997"/>
            <a:ext cx="6771084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altLang="zh-CN" dirty="0">
                <a:solidFill>
                  <a:schemeClr val="accent1"/>
                </a:solidFill>
                <a:latin typeface="+mn-ea"/>
              </a:rPr>
              <a:t>20XX-XX-XX</a:t>
            </a:r>
            <a:endParaRPr lang="zh-CN" altLang="en-US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2B00E8EB-0B39-343A-D867-A6516DCA5D91}"/>
              </a:ext>
            </a:extLst>
          </p:cNvPr>
          <p:cNvSpPr txBox="1"/>
          <p:nvPr/>
        </p:nvSpPr>
        <p:spPr>
          <a:xfrm>
            <a:off x="609600" y="982587"/>
            <a:ext cx="5486400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dirty="0">
                <a:gradFill flip="none" rotWithShape="1">
                  <a:gsLst>
                    <a:gs pos="59000">
                      <a:schemeClr val="accent1"/>
                    </a:gs>
                    <a:gs pos="100000">
                      <a:schemeClr val="accent1">
                        <a:lumMod val="25000"/>
                        <a:lumOff val="75000"/>
                      </a:schemeClr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请在此输入本页主标题</a:t>
            </a:r>
          </a:p>
        </p:txBody>
      </p:sp>
      <p:grpSp>
        <p:nvGrpSpPr>
          <p:cNvPr id="85" name="组合 84">
            <a:extLst>
              <a:ext uri="{FF2B5EF4-FFF2-40B4-BE49-F238E27FC236}">
                <a16:creationId xmlns:a16="http://schemas.microsoft.com/office/drawing/2014/main" id="{8174F4D3-C172-6D7B-9F0B-915A73C1A490}"/>
              </a:ext>
            </a:extLst>
          </p:cNvPr>
          <p:cNvGrpSpPr/>
          <p:nvPr/>
        </p:nvGrpSpPr>
        <p:grpSpPr>
          <a:xfrm>
            <a:off x="609600" y="1760684"/>
            <a:ext cx="3009900" cy="3443140"/>
            <a:chOff x="609600" y="1760685"/>
            <a:chExt cx="3009900" cy="3443140"/>
          </a:xfrm>
        </p:grpSpPr>
        <p:pic>
          <p:nvPicPr>
            <p:cNvPr id="49" name="图片 48" descr="人站在砖墙边上&#10;&#10;低可信度描述已自动生成">
              <a:extLst>
                <a:ext uri="{FF2B5EF4-FFF2-40B4-BE49-F238E27FC236}">
                  <a16:creationId xmlns:a16="http://schemas.microsoft.com/office/drawing/2014/main" id="{D255E3B9-DB2E-83BE-69F5-A2C0ADFD7F2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09600" y="1760685"/>
              <a:ext cx="3009900" cy="1800225"/>
            </a:xfrm>
            <a:prstGeom prst="rect">
              <a:avLst/>
            </a:prstGeom>
          </p:spPr>
        </p:pic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023461DA-DAD9-5568-E2AC-AE4B1E8F9834}"/>
                </a:ext>
              </a:extLst>
            </p:cNvPr>
            <p:cNvSpPr txBox="1"/>
            <p:nvPr/>
          </p:nvSpPr>
          <p:spPr>
            <a:xfrm>
              <a:off x="609600" y="3814843"/>
              <a:ext cx="3009900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2400" spc="300" dirty="0">
                  <a:solidFill>
                    <a:schemeClr val="accent1"/>
                  </a:solidFill>
                  <a:latin typeface="+mj-ea"/>
                  <a:ea typeface="+mj-ea"/>
                </a:rPr>
                <a:t>输入小标题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1986B22F-4DB5-D2BA-A951-E9143EC9CB22}"/>
                </a:ext>
              </a:extLst>
            </p:cNvPr>
            <p:cNvSpPr txBox="1"/>
            <p:nvPr/>
          </p:nvSpPr>
          <p:spPr>
            <a:xfrm>
              <a:off x="609600" y="4294550"/>
              <a:ext cx="3009900" cy="75681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  <a:defRPr/>
              </a:pPr>
              <a:r>
                <a:rPr lang="zh-CN" altLang="en-US" sz="1400" dirty="0">
                  <a:latin typeface="+mn-ea"/>
                  <a:sym typeface="+mn-ea"/>
                </a:rPr>
                <a:t>您的内容打在这里，或者通过复制您的文本后，在此框中选择粘贴，并选择保留文字。</a:t>
              </a:r>
            </a:p>
          </p:txBody>
        </p:sp>
        <p:cxnSp>
          <p:nvCxnSpPr>
            <p:cNvPr id="77" name="直接连接符 76">
              <a:extLst>
                <a:ext uri="{FF2B5EF4-FFF2-40B4-BE49-F238E27FC236}">
                  <a16:creationId xmlns:a16="http://schemas.microsoft.com/office/drawing/2014/main" id="{B2033D64-9E22-2E73-222A-31F3B82DB4FA}"/>
                </a:ext>
              </a:extLst>
            </p:cNvPr>
            <p:cNvCxnSpPr>
              <a:cxnSpLocks/>
            </p:cNvCxnSpPr>
            <p:nvPr/>
          </p:nvCxnSpPr>
          <p:spPr>
            <a:xfrm>
              <a:off x="609600" y="5203825"/>
              <a:ext cx="30099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6A2D1AD3-73AD-7219-B299-59914C6469FD}"/>
              </a:ext>
            </a:extLst>
          </p:cNvPr>
          <p:cNvGrpSpPr/>
          <p:nvPr/>
        </p:nvGrpSpPr>
        <p:grpSpPr>
          <a:xfrm>
            <a:off x="4584866" y="1760684"/>
            <a:ext cx="3022268" cy="3443141"/>
            <a:chOff x="4483432" y="1760684"/>
            <a:chExt cx="3022268" cy="3443141"/>
          </a:xfrm>
        </p:grpSpPr>
        <p:pic>
          <p:nvPicPr>
            <p:cNvPr id="51" name="图片 50" descr="图片包含 室内, 飞机, 房间, 男人&#10;&#10;描述已自动生成">
              <a:extLst>
                <a:ext uri="{FF2B5EF4-FFF2-40B4-BE49-F238E27FC236}">
                  <a16:creationId xmlns:a16="http://schemas.microsoft.com/office/drawing/2014/main" id="{FF029FA3-6A28-3FD8-D320-F263BDD04EC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495800" y="1760684"/>
              <a:ext cx="3009900" cy="1800225"/>
            </a:xfrm>
            <a:prstGeom prst="rect">
              <a:avLst/>
            </a:prstGeom>
          </p:spPr>
        </p:pic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86CA84B6-67B8-4433-BA8B-D94C1E9F87D3}"/>
                </a:ext>
              </a:extLst>
            </p:cNvPr>
            <p:cNvSpPr txBox="1"/>
            <p:nvPr/>
          </p:nvSpPr>
          <p:spPr>
            <a:xfrm>
              <a:off x="4483432" y="3814843"/>
              <a:ext cx="3009900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2400" spc="300" dirty="0">
                  <a:solidFill>
                    <a:schemeClr val="accent1"/>
                  </a:solidFill>
                  <a:latin typeface="+mj-ea"/>
                  <a:ea typeface="+mj-ea"/>
                </a:rPr>
                <a:t>输入小标题</a:t>
              </a:r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A4C259C5-5371-5AB1-811B-3345ED8A50D2}"/>
                </a:ext>
              </a:extLst>
            </p:cNvPr>
            <p:cNvSpPr txBox="1"/>
            <p:nvPr/>
          </p:nvSpPr>
          <p:spPr>
            <a:xfrm>
              <a:off x="4483432" y="4294550"/>
              <a:ext cx="3009900" cy="75681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  <a:defRPr/>
              </a:pPr>
              <a:r>
                <a:rPr lang="zh-CN" altLang="en-US" sz="1400" dirty="0">
                  <a:latin typeface="+mn-ea"/>
                  <a:sym typeface="+mn-ea"/>
                </a:rPr>
                <a:t>您的内容打在这里，或者通过复制您的文本后，在此框中选择粘贴，并选择保留文字。</a:t>
              </a:r>
            </a:p>
          </p:txBody>
        </p:sp>
        <p:cxnSp>
          <p:nvCxnSpPr>
            <p:cNvPr id="78" name="直接连接符 77">
              <a:extLst>
                <a:ext uri="{FF2B5EF4-FFF2-40B4-BE49-F238E27FC236}">
                  <a16:creationId xmlns:a16="http://schemas.microsoft.com/office/drawing/2014/main" id="{A84B3849-2EDD-5325-3D61-76E75D868F3F}"/>
                </a:ext>
              </a:extLst>
            </p:cNvPr>
            <p:cNvCxnSpPr>
              <a:cxnSpLocks/>
            </p:cNvCxnSpPr>
            <p:nvPr/>
          </p:nvCxnSpPr>
          <p:spPr>
            <a:xfrm>
              <a:off x="4495800" y="5203825"/>
              <a:ext cx="30099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F4AD81BA-8673-7903-2804-55F675ACD78E}"/>
              </a:ext>
            </a:extLst>
          </p:cNvPr>
          <p:cNvGrpSpPr/>
          <p:nvPr/>
        </p:nvGrpSpPr>
        <p:grpSpPr>
          <a:xfrm>
            <a:off x="8572500" y="1760684"/>
            <a:ext cx="3009900" cy="3443141"/>
            <a:chOff x="8572500" y="1760683"/>
            <a:chExt cx="3009900" cy="3443141"/>
          </a:xfrm>
        </p:grpSpPr>
        <p:pic>
          <p:nvPicPr>
            <p:cNvPr id="47" name="图片 46" descr="图片包含 游戏机&#10;&#10;描述已自动生成">
              <a:extLst>
                <a:ext uri="{FF2B5EF4-FFF2-40B4-BE49-F238E27FC236}">
                  <a16:creationId xmlns:a16="http://schemas.microsoft.com/office/drawing/2014/main" id="{18A86815-020E-8B94-A9B5-3D176C47A33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572500" y="1760683"/>
              <a:ext cx="3009900" cy="1800226"/>
            </a:xfrm>
            <a:prstGeom prst="rect">
              <a:avLst/>
            </a:prstGeom>
          </p:spPr>
        </p:pic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E91A32FD-8B55-192C-D056-0F5E13596D51}"/>
                </a:ext>
              </a:extLst>
            </p:cNvPr>
            <p:cNvSpPr txBox="1"/>
            <p:nvPr/>
          </p:nvSpPr>
          <p:spPr>
            <a:xfrm>
              <a:off x="8572500" y="3814842"/>
              <a:ext cx="3009900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2400" spc="300" dirty="0">
                  <a:solidFill>
                    <a:schemeClr val="accent1"/>
                  </a:solidFill>
                  <a:latin typeface="+mj-ea"/>
                  <a:ea typeface="+mj-ea"/>
                </a:rPr>
                <a:t>输入小标题</a:t>
              </a:r>
            </a:p>
          </p:txBody>
        </p: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88B2404A-6764-FA55-DF8A-D7D5D08AB75E}"/>
                </a:ext>
              </a:extLst>
            </p:cNvPr>
            <p:cNvSpPr txBox="1"/>
            <p:nvPr/>
          </p:nvSpPr>
          <p:spPr>
            <a:xfrm>
              <a:off x="8572500" y="4294549"/>
              <a:ext cx="3009900" cy="75681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  <a:defRPr/>
              </a:pPr>
              <a:r>
                <a:rPr lang="zh-CN" altLang="en-US" sz="1400" dirty="0">
                  <a:latin typeface="+mn-ea"/>
                  <a:sym typeface="+mn-ea"/>
                </a:rPr>
                <a:t>您的内容打在这里，或者通过复制您的文本后，在此框中选择粘贴，并选择保留文字。</a:t>
              </a:r>
            </a:p>
          </p:txBody>
        </p:sp>
        <p:cxnSp>
          <p:nvCxnSpPr>
            <p:cNvPr id="79" name="直接连接符 78">
              <a:extLst>
                <a:ext uri="{FF2B5EF4-FFF2-40B4-BE49-F238E27FC236}">
                  <a16:creationId xmlns:a16="http://schemas.microsoft.com/office/drawing/2014/main" id="{CB45F77B-FF35-3044-A094-8ED1A567B7F7}"/>
                </a:ext>
              </a:extLst>
            </p:cNvPr>
            <p:cNvCxnSpPr>
              <a:cxnSpLocks/>
            </p:cNvCxnSpPr>
            <p:nvPr/>
          </p:nvCxnSpPr>
          <p:spPr>
            <a:xfrm>
              <a:off x="8572500" y="5203824"/>
              <a:ext cx="30099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2948348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矩形 65">
            <a:extLst>
              <a:ext uri="{FF2B5EF4-FFF2-40B4-BE49-F238E27FC236}">
                <a16:creationId xmlns:a16="http://schemas.microsoft.com/office/drawing/2014/main" id="{A0FA8F13-790C-2F3C-3DB3-010588DE8398}"/>
              </a:ext>
            </a:extLst>
          </p:cNvPr>
          <p:cNvSpPr/>
          <p:nvPr/>
        </p:nvSpPr>
        <p:spPr>
          <a:xfrm>
            <a:off x="0" y="1822881"/>
            <a:ext cx="12192000" cy="4209619"/>
          </a:xfrm>
          <a:prstGeom prst="rect">
            <a:avLst/>
          </a:prstGeom>
          <a:solidFill>
            <a:schemeClr val="accent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3BD1A270-5326-D5A4-A4AA-10709BF76778}"/>
              </a:ext>
            </a:extLst>
          </p:cNvPr>
          <p:cNvGrpSpPr/>
          <p:nvPr/>
        </p:nvGrpSpPr>
        <p:grpSpPr>
          <a:xfrm>
            <a:off x="609600" y="447997"/>
            <a:ext cx="914400" cy="300379"/>
            <a:chOff x="609600" y="447997"/>
            <a:chExt cx="914400" cy="300379"/>
          </a:xfrm>
        </p:grpSpPr>
        <p:sp>
          <p:nvSpPr>
            <p:cNvPr id="62" name="TextBox 58">
              <a:extLst>
                <a:ext uri="{FF2B5EF4-FFF2-40B4-BE49-F238E27FC236}">
                  <a16:creationId xmlns:a16="http://schemas.microsoft.com/office/drawing/2014/main" id="{EA22077C-6958-04B9-2AC5-29CA9A641CE0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609600" y="522600"/>
              <a:ext cx="914400" cy="151174"/>
            </a:xfrm>
            <a:custGeom>
              <a:avLst/>
              <a:gdLst/>
              <a:ahLst/>
              <a:cxnLst/>
              <a:rect l="l" t="t" r="r" b="b"/>
              <a:pathLst>
                <a:path w="6179857" h="1021690">
                  <a:moveTo>
                    <a:pt x="361854" y="607162"/>
                  </a:moveTo>
                  <a:lnTo>
                    <a:pt x="296380" y="799795"/>
                  </a:lnTo>
                  <a:lnTo>
                    <a:pt x="415861" y="799795"/>
                  </a:lnTo>
                  <a:cubicBezTo>
                    <a:pt x="480885" y="799795"/>
                    <a:pt x="533978" y="791261"/>
                    <a:pt x="575138" y="774192"/>
                  </a:cubicBezTo>
                  <a:cubicBezTo>
                    <a:pt x="616299" y="757123"/>
                    <a:pt x="642404" y="732333"/>
                    <a:pt x="653453" y="699821"/>
                  </a:cubicBezTo>
                  <a:cubicBezTo>
                    <a:pt x="663664" y="669747"/>
                    <a:pt x="653786" y="646786"/>
                    <a:pt x="623821" y="630936"/>
                  </a:cubicBezTo>
                  <a:cubicBezTo>
                    <a:pt x="593855" y="615087"/>
                    <a:pt x="545954" y="607162"/>
                    <a:pt x="480117" y="607162"/>
                  </a:cubicBezTo>
                  <a:close/>
                  <a:moveTo>
                    <a:pt x="4747832" y="312115"/>
                  </a:moveTo>
                  <a:lnTo>
                    <a:pt x="4557026" y="593751"/>
                  </a:lnTo>
                  <a:lnTo>
                    <a:pt x="4754537" y="593751"/>
                  </a:lnTo>
                  <a:lnTo>
                    <a:pt x="4755146" y="312115"/>
                  </a:lnTo>
                  <a:close/>
                  <a:moveTo>
                    <a:pt x="492785" y="221895"/>
                  </a:moveTo>
                  <a:lnTo>
                    <a:pt x="431463" y="402336"/>
                  </a:lnTo>
                  <a:lnTo>
                    <a:pt x="537533" y="402336"/>
                  </a:lnTo>
                  <a:cubicBezTo>
                    <a:pt x="591991" y="402336"/>
                    <a:pt x="636613" y="394208"/>
                    <a:pt x="671398" y="377952"/>
                  </a:cubicBezTo>
                  <a:cubicBezTo>
                    <a:pt x="706183" y="361696"/>
                    <a:pt x="728681" y="338531"/>
                    <a:pt x="738892" y="308458"/>
                  </a:cubicBezTo>
                  <a:cubicBezTo>
                    <a:pt x="748290" y="280823"/>
                    <a:pt x="741118" y="259487"/>
                    <a:pt x="717375" y="244450"/>
                  </a:cubicBezTo>
                  <a:cubicBezTo>
                    <a:pt x="693633" y="229413"/>
                    <a:pt x="654532" y="221895"/>
                    <a:pt x="600075" y="221895"/>
                  </a:cubicBezTo>
                  <a:close/>
                  <a:moveTo>
                    <a:pt x="5784837" y="212141"/>
                  </a:moveTo>
                  <a:cubicBezTo>
                    <a:pt x="5715749" y="212141"/>
                    <a:pt x="5651973" y="238963"/>
                    <a:pt x="5593508" y="292608"/>
                  </a:cubicBezTo>
                  <a:cubicBezTo>
                    <a:pt x="5535044" y="346253"/>
                    <a:pt x="5490203" y="418999"/>
                    <a:pt x="5458986" y="510845"/>
                  </a:cubicBezTo>
                  <a:cubicBezTo>
                    <a:pt x="5427770" y="602691"/>
                    <a:pt x="5423163" y="675437"/>
                    <a:pt x="5445166" y="729082"/>
                  </a:cubicBezTo>
                  <a:cubicBezTo>
                    <a:pt x="5467169" y="782727"/>
                    <a:pt x="5512715" y="809549"/>
                    <a:pt x="5581802" y="809549"/>
                  </a:cubicBezTo>
                  <a:cubicBezTo>
                    <a:pt x="5650890" y="809549"/>
                    <a:pt x="5714666" y="782727"/>
                    <a:pt x="5773131" y="729082"/>
                  </a:cubicBezTo>
                  <a:cubicBezTo>
                    <a:pt x="5831595" y="675437"/>
                    <a:pt x="5876436" y="602691"/>
                    <a:pt x="5907652" y="510845"/>
                  </a:cubicBezTo>
                  <a:cubicBezTo>
                    <a:pt x="5938869" y="418999"/>
                    <a:pt x="5943476" y="346253"/>
                    <a:pt x="5921473" y="292608"/>
                  </a:cubicBezTo>
                  <a:cubicBezTo>
                    <a:pt x="5899471" y="238963"/>
                    <a:pt x="5853925" y="212141"/>
                    <a:pt x="5784837" y="212141"/>
                  </a:cubicBezTo>
                  <a:close/>
                  <a:moveTo>
                    <a:pt x="4735944" y="17069"/>
                  </a:moveTo>
                  <a:lnTo>
                    <a:pt x="4967592" y="17069"/>
                  </a:lnTo>
                  <a:lnTo>
                    <a:pt x="4995291" y="1004621"/>
                  </a:lnTo>
                  <a:lnTo>
                    <a:pt x="4755108" y="1004621"/>
                  </a:lnTo>
                  <a:lnTo>
                    <a:pt x="4755585" y="805891"/>
                  </a:lnTo>
                  <a:lnTo>
                    <a:pt x="4411770" y="805891"/>
                  </a:lnTo>
                  <a:lnTo>
                    <a:pt x="4277182" y="1004621"/>
                  </a:lnTo>
                  <a:lnTo>
                    <a:pt x="4036999" y="1004621"/>
                  </a:lnTo>
                  <a:close/>
                  <a:moveTo>
                    <a:pt x="3440773" y="17069"/>
                  </a:moveTo>
                  <a:lnTo>
                    <a:pt x="3667544" y="17069"/>
                  </a:lnTo>
                  <a:lnTo>
                    <a:pt x="3540747" y="390144"/>
                  </a:lnTo>
                  <a:lnTo>
                    <a:pt x="3928453" y="390144"/>
                  </a:lnTo>
                  <a:lnTo>
                    <a:pt x="4055249" y="17069"/>
                  </a:lnTo>
                  <a:lnTo>
                    <a:pt x="4282021" y="17069"/>
                  </a:lnTo>
                  <a:lnTo>
                    <a:pt x="3946398" y="1004621"/>
                  </a:lnTo>
                  <a:lnTo>
                    <a:pt x="3719627" y="1004621"/>
                  </a:lnTo>
                  <a:lnTo>
                    <a:pt x="3856367" y="602285"/>
                  </a:lnTo>
                  <a:lnTo>
                    <a:pt x="3468662" y="602285"/>
                  </a:lnTo>
                  <a:lnTo>
                    <a:pt x="3331921" y="1004621"/>
                  </a:lnTo>
                  <a:lnTo>
                    <a:pt x="3105149" y="1004621"/>
                  </a:lnTo>
                  <a:close/>
                  <a:moveTo>
                    <a:pt x="1631023" y="17069"/>
                  </a:moveTo>
                  <a:lnTo>
                    <a:pt x="1838287" y="17069"/>
                  </a:lnTo>
                  <a:lnTo>
                    <a:pt x="2017509" y="576682"/>
                  </a:lnTo>
                  <a:lnTo>
                    <a:pt x="2024824" y="576682"/>
                  </a:lnTo>
                  <a:lnTo>
                    <a:pt x="2215019" y="17069"/>
                  </a:lnTo>
                  <a:lnTo>
                    <a:pt x="2441791" y="17069"/>
                  </a:lnTo>
                  <a:lnTo>
                    <a:pt x="2106168" y="1004621"/>
                  </a:lnTo>
                  <a:lnTo>
                    <a:pt x="1911096" y="1004621"/>
                  </a:lnTo>
                  <a:lnTo>
                    <a:pt x="1719662" y="445008"/>
                  </a:lnTo>
                  <a:lnTo>
                    <a:pt x="1712347" y="445008"/>
                  </a:lnTo>
                  <a:lnTo>
                    <a:pt x="1522171" y="1004621"/>
                  </a:lnTo>
                  <a:lnTo>
                    <a:pt x="1295400" y="1004621"/>
                  </a:lnTo>
                  <a:close/>
                  <a:moveTo>
                    <a:pt x="1250023" y="17069"/>
                  </a:moveTo>
                  <a:lnTo>
                    <a:pt x="1476794" y="17069"/>
                  </a:lnTo>
                  <a:lnTo>
                    <a:pt x="1141171" y="1004621"/>
                  </a:lnTo>
                  <a:lnTo>
                    <a:pt x="914400" y="1004621"/>
                  </a:lnTo>
                  <a:close/>
                  <a:moveTo>
                    <a:pt x="335623" y="17069"/>
                  </a:moveTo>
                  <a:lnTo>
                    <a:pt x="696506" y="17069"/>
                  </a:lnTo>
                  <a:cubicBezTo>
                    <a:pt x="816800" y="17069"/>
                    <a:pt x="901728" y="39218"/>
                    <a:pt x="951290" y="83515"/>
                  </a:cubicBezTo>
                  <a:cubicBezTo>
                    <a:pt x="1000852" y="127813"/>
                    <a:pt x="1011682" y="191008"/>
                    <a:pt x="983780" y="273101"/>
                  </a:cubicBezTo>
                  <a:cubicBezTo>
                    <a:pt x="945108" y="386893"/>
                    <a:pt x="860501" y="461264"/>
                    <a:pt x="729958" y="496215"/>
                  </a:cubicBezTo>
                  <a:lnTo>
                    <a:pt x="727462" y="503530"/>
                  </a:lnTo>
                  <a:cubicBezTo>
                    <a:pt x="797845" y="514096"/>
                    <a:pt x="845512" y="538277"/>
                    <a:pt x="870461" y="576072"/>
                  </a:cubicBezTo>
                  <a:cubicBezTo>
                    <a:pt x="895410" y="613867"/>
                    <a:pt x="897248" y="664058"/>
                    <a:pt x="875976" y="726643"/>
                  </a:cubicBezTo>
                  <a:cubicBezTo>
                    <a:pt x="845598" y="816051"/>
                    <a:pt x="786901" y="884733"/>
                    <a:pt x="699887" y="932688"/>
                  </a:cubicBezTo>
                  <a:cubicBezTo>
                    <a:pt x="612873" y="980643"/>
                    <a:pt x="503936" y="1004621"/>
                    <a:pt x="373075" y="1004621"/>
                  </a:cubicBezTo>
                  <a:lnTo>
                    <a:pt x="0" y="1004621"/>
                  </a:lnTo>
                  <a:close/>
                  <a:moveTo>
                    <a:pt x="5856922" y="0"/>
                  </a:moveTo>
                  <a:cubicBezTo>
                    <a:pt x="5949582" y="0"/>
                    <a:pt x="6023210" y="20727"/>
                    <a:pt x="6077807" y="62179"/>
                  </a:cubicBezTo>
                  <a:cubicBezTo>
                    <a:pt x="6132404" y="103632"/>
                    <a:pt x="6165142" y="162763"/>
                    <a:pt x="6176019" y="239573"/>
                  </a:cubicBezTo>
                  <a:cubicBezTo>
                    <a:pt x="6186897" y="316383"/>
                    <a:pt x="6174657" y="406807"/>
                    <a:pt x="6139300" y="510845"/>
                  </a:cubicBezTo>
                  <a:cubicBezTo>
                    <a:pt x="6103944" y="614883"/>
                    <a:pt x="6054722" y="705307"/>
                    <a:pt x="5991634" y="782117"/>
                  </a:cubicBezTo>
                  <a:cubicBezTo>
                    <a:pt x="5928547" y="858927"/>
                    <a:pt x="5855617" y="918058"/>
                    <a:pt x="5772845" y="959511"/>
                  </a:cubicBezTo>
                  <a:cubicBezTo>
                    <a:pt x="5690073" y="1000963"/>
                    <a:pt x="5602357" y="1021690"/>
                    <a:pt x="5509698" y="1021690"/>
                  </a:cubicBezTo>
                  <a:cubicBezTo>
                    <a:pt x="5417038" y="1021690"/>
                    <a:pt x="5343413" y="1000963"/>
                    <a:pt x="5288822" y="959511"/>
                  </a:cubicBezTo>
                  <a:cubicBezTo>
                    <a:pt x="5234232" y="918058"/>
                    <a:pt x="5201498" y="858927"/>
                    <a:pt x="5190620" y="782117"/>
                  </a:cubicBezTo>
                  <a:cubicBezTo>
                    <a:pt x="5179742" y="705307"/>
                    <a:pt x="5191982" y="614883"/>
                    <a:pt x="5227339" y="510845"/>
                  </a:cubicBezTo>
                  <a:cubicBezTo>
                    <a:pt x="5262696" y="406807"/>
                    <a:pt x="5311918" y="316383"/>
                    <a:pt x="5375005" y="239573"/>
                  </a:cubicBezTo>
                  <a:cubicBezTo>
                    <a:pt x="5438092" y="162763"/>
                    <a:pt x="5511019" y="103632"/>
                    <a:pt x="5593785" y="62179"/>
                  </a:cubicBezTo>
                  <a:cubicBezTo>
                    <a:pt x="5676551" y="20727"/>
                    <a:pt x="5764263" y="0"/>
                    <a:pt x="5856922" y="0"/>
                  </a:cubicBezTo>
                  <a:close/>
                  <a:moveTo>
                    <a:pt x="2957055" y="0"/>
                  </a:moveTo>
                  <a:cubicBezTo>
                    <a:pt x="3130994" y="0"/>
                    <a:pt x="3228549" y="80061"/>
                    <a:pt x="3249720" y="240183"/>
                  </a:cubicBezTo>
                  <a:lnTo>
                    <a:pt x="3023577" y="331623"/>
                  </a:lnTo>
                  <a:cubicBezTo>
                    <a:pt x="3017634" y="286919"/>
                    <a:pt x="3003346" y="254813"/>
                    <a:pt x="2980715" y="235306"/>
                  </a:cubicBezTo>
                  <a:cubicBezTo>
                    <a:pt x="2958083" y="215799"/>
                    <a:pt x="2926042" y="206045"/>
                    <a:pt x="2884589" y="206045"/>
                  </a:cubicBezTo>
                  <a:cubicBezTo>
                    <a:pt x="2845574" y="206045"/>
                    <a:pt x="2810233" y="214376"/>
                    <a:pt x="2778566" y="231039"/>
                  </a:cubicBezTo>
                  <a:cubicBezTo>
                    <a:pt x="2746899" y="247701"/>
                    <a:pt x="2726918" y="268224"/>
                    <a:pt x="2718625" y="292608"/>
                  </a:cubicBezTo>
                  <a:cubicBezTo>
                    <a:pt x="2711996" y="312115"/>
                    <a:pt x="2711621" y="328168"/>
                    <a:pt x="2717501" y="340767"/>
                  </a:cubicBezTo>
                  <a:cubicBezTo>
                    <a:pt x="2723381" y="353365"/>
                    <a:pt x="2736919" y="364947"/>
                    <a:pt x="2758116" y="375514"/>
                  </a:cubicBezTo>
                  <a:cubicBezTo>
                    <a:pt x="2779312" y="386080"/>
                    <a:pt x="2812764" y="398272"/>
                    <a:pt x="2858471" y="412090"/>
                  </a:cubicBezTo>
                  <a:cubicBezTo>
                    <a:pt x="2916878" y="429159"/>
                    <a:pt x="2964850" y="447040"/>
                    <a:pt x="3002384" y="465735"/>
                  </a:cubicBezTo>
                  <a:cubicBezTo>
                    <a:pt x="3039919" y="484429"/>
                    <a:pt x="3068583" y="513690"/>
                    <a:pt x="3088376" y="553517"/>
                  </a:cubicBezTo>
                  <a:cubicBezTo>
                    <a:pt x="3108169" y="593344"/>
                    <a:pt x="3106737" y="646583"/>
                    <a:pt x="3084080" y="713232"/>
                  </a:cubicBezTo>
                  <a:cubicBezTo>
                    <a:pt x="3063087" y="775005"/>
                    <a:pt x="3028394" y="829259"/>
                    <a:pt x="2980001" y="875995"/>
                  </a:cubicBezTo>
                  <a:cubicBezTo>
                    <a:pt x="2931607" y="922731"/>
                    <a:pt x="2874070" y="958698"/>
                    <a:pt x="2807389" y="983895"/>
                  </a:cubicBezTo>
                  <a:cubicBezTo>
                    <a:pt x="2740707" y="1009091"/>
                    <a:pt x="2669977" y="1021690"/>
                    <a:pt x="2595200" y="1021690"/>
                  </a:cubicBezTo>
                  <a:cubicBezTo>
                    <a:pt x="2503354" y="1021690"/>
                    <a:pt x="2431233" y="998931"/>
                    <a:pt x="2378840" y="953415"/>
                  </a:cubicBezTo>
                  <a:cubicBezTo>
                    <a:pt x="2326446" y="907898"/>
                    <a:pt x="2296699" y="847751"/>
                    <a:pt x="2289600" y="772973"/>
                  </a:cubicBezTo>
                  <a:lnTo>
                    <a:pt x="2516962" y="681533"/>
                  </a:lnTo>
                  <a:cubicBezTo>
                    <a:pt x="2518295" y="725424"/>
                    <a:pt x="2532367" y="758749"/>
                    <a:pt x="2559177" y="781507"/>
                  </a:cubicBezTo>
                  <a:cubicBezTo>
                    <a:pt x="2585986" y="804266"/>
                    <a:pt x="2621743" y="815645"/>
                    <a:pt x="2666447" y="815645"/>
                  </a:cubicBezTo>
                  <a:cubicBezTo>
                    <a:pt x="2712777" y="815645"/>
                    <a:pt x="2752388" y="807314"/>
                    <a:pt x="2785281" y="790651"/>
                  </a:cubicBezTo>
                  <a:cubicBezTo>
                    <a:pt x="2818174" y="773989"/>
                    <a:pt x="2839180" y="752247"/>
                    <a:pt x="2848298" y="725424"/>
                  </a:cubicBezTo>
                  <a:cubicBezTo>
                    <a:pt x="2854648" y="706730"/>
                    <a:pt x="2855020" y="691287"/>
                    <a:pt x="2849413" y="679095"/>
                  </a:cubicBezTo>
                  <a:cubicBezTo>
                    <a:pt x="2843806" y="666903"/>
                    <a:pt x="2830268" y="655320"/>
                    <a:pt x="2808798" y="644347"/>
                  </a:cubicBezTo>
                  <a:cubicBezTo>
                    <a:pt x="2787329" y="633375"/>
                    <a:pt x="2754153" y="620979"/>
                    <a:pt x="2709272" y="607162"/>
                  </a:cubicBezTo>
                  <a:cubicBezTo>
                    <a:pt x="2649785" y="588467"/>
                    <a:pt x="2601474" y="569773"/>
                    <a:pt x="2564339" y="551079"/>
                  </a:cubicBezTo>
                  <a:cubicBezTo>
                    <a:pt x="2527205" y="532384"/>
                    <a:pt x="2498813" y="502920"/>
                    <a:pt x="2479166" y="462687"/>
                  </a:cubicBezTo>
                  <a:cubicBezTo>
                    <a:pt x="2459520" y="422453"/>
                    <a:pt x="2460879" y="369418"/>
                    <a:pt x="2483244" y="303581"/>
                  </a:cubicBezTo>
                  <a:cubicBezTo>
                    <a:pt x="2503132" y="245059"/>
                    <a:pt x="2537339" y="192837"/>
                    <a:pt x="2585865" y="146914"/>
                  </a:cubicBezTo>
                  <a:cubicBezTo>
                    <a:pt x="2634392" y="100991"/>
                    <a:pt x="2691320" y="65024"/>
                    <a:pt x="2756649" y="39015"/>
                  </a:cubicBezTo>
                  <a:cubicBezTo>
                    <a:pt x="2821978" y="13005"/>
                    <a:pt x="2888780" y="0"/>
                    <a:pt x="2957055" y="0"/>
                  </a:cubicBezTo>
                  <a:close/>
                </a:path>
              </a:pathLst>
            </a:custGeom>
            <a:noFill/>
            <a:ln>
              <a:gradFill flip="none" rotWithShape="1">
                <a:gsLst>
                  <a:gs pos="50000">
                    <a:schemeClr val="bg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  <a:tileRect/>
              </a:gradFill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 sz="6600" i="1">
                  <a:solidFill>
                    <a:schemeClr val="bg1"/>
                  </a:solidFill>
                  <a:latin typeface="+mj-ea"/>
                  <a:ea typeface="+mj-ea"/>
                </a:defRPr>
              </a:lvl1pPr>
            </a:lstStyle>
            <a:p>
              <a:endParaRPr lang="zh-CN" altLang="en-US" dirty="0"/>
            </a:p>
          </p:txBody>
        </p:sp>
        <p:sp>
          <p:nvSpPr>
            <p:cNvPr id="63" name="TextBox 58">
              <a:extLst>
                <a:ext uri="{FF2B5EF4-FFF2-40B4-BE49-F238E27FC236}">
                  <a16:creationId xmlns:a16="http://schemas.microsoft.com/office/drawing/2014/main" id="{A56FD1C3-5626-00BA-8075-F8E86164EB19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609600" y="597202"/>
              <a:ext cx="914400" cy="151174"/>
            </a:xfrm>
            <a:custGeom>
              <a:avLst/>
              <a:gdLst/>
              <a:ahLst/>
              <a:cxnLst/>
              <a:rect l="l" t="t" r="r" b="b"/>
              <a:pathLst>
                <a:path w="6179857" h="1021690">
                  <a:moveTo>
                    <a:pt x="361854" y="607162"/>
                  </a:moveTo>
                  <a:lnTo>
                    <a:pt x="296380" y="799795"/>
                  </a:lnTo>
                  <a:lnTo>
                    <a:pt x="415861" y="799795"/>
                  </a:lnTo>
                  <a:cubicBezTo>
                    <a:pt x="480885" y="799795"/>
                    <a:pt x="533978" y="791261"/>
                    <a:pt x="575138" y="774192"/>
                  </a:cubicBezTo>
                  <a:cubicBezTo>
                    <a:pt x="616299" y="757123"/>
                    <a:pt x="642404" y="732333"/>
                    <a:pt x="653453" y="699821"/>
                  </a:cubicBezTo>
                  <a:cubicBezTo>
                    <a:pt x="663664" y="669747"/>
                    <a:pt x="653786" y="646786"/>
                    <a:pt x="623821" y="630936"/>
                  </a:cubicBezTo>
                  <a:cubicBezTo>
                    <a:pt x="593855" y="615087"/>
                    <a:pt x="545954" y="607162"/>
                    <a:pt x="480117" y="607162"/>
                  </a:cubicBezTo>
                  <a:close/>
                  <a:moveTo>
                    <a:pt x="4747832" y="312115"/>
                  </a:moveTo>
                  <a:lnTo>
                    <a:pt x="4557026" y="593751"/>
                  </a:lnTo>
                  <a:lnTo>
                    <a:pt x="4754537" y="593751"/>
                  </a:lnTo>
                  <a:lnTo>
                    <a:pt x="4755146" y="312115"/>
                  </a:lnTo>
                  <a:close/>
                  <a:moveTo>
                    <a:pt x="492785" y="221895"/>
                  </a:moveTo>
                  <a:lnTo>
                    <a:pt x="431463" y="402336"/>
                  </a:lnTo>
                  <a:lnTo>
                    <a:pt x="537533" y="402336"/>
                  </a:lnTo>
                  <a:cubicBezTo>
                    <a:pt x="591991" y="402336"/>
                    <a:pt x="636613" y="394208"/>
                    <a:pt x="671398" y="377952"/>
                  </a:cubicBezTo>
                  <a:cubicBezTo>
                    <a:pt x="706183" y="361696"/>
                    <a:pt x="728681" y="338531"/>
                    <a:pt x="738892" y="308458"/>
                  </a:cubicBezTo>
                  <a:cubicBezTo>
                    <a:pt x="748290" y="280823"/>
                    <a:pt x="741118" y="259487"/>
                    <a:pt x="717375" y="244450"/>
                  </a:cubicBezTo>
                  <a:cubicBezTo>
                    <a:pt x="693633" y="229413"/>
                    <a:pt x="654532" y="221895"/>
                    <a:pt x="600075" y="221895"/>
                  </a:cubicBezTo>
                  <a:close/>
                  <a:moveTo>
                    <a:pt x="5784837" y="212141"/>
                  </a:moveTo>
                  <a:cubicBezTo>
                    <a:pt x="5715749" y="212141"/>
                    <a:pt x="5651973" y="238963"/>
                    <a:pt x="5593508" y="292608"/>
                  </a:cubicBezTo>
                  <a:cubicBezTo>
                    <a:pt x="5535044" y="346253"/>
                    <a:pt x="5490203" y="418999"/>
                    <a:pt x="5458986" y="510845"/>
                  </a:cubicBezTo>
                  <a:cubicBezTo>
                    <a:pt x="5427770" y="602691"/>
                    <a:pt x="5423163" y="675437"/>
                    <a:pt x="5445166" y="729082"/>
                  </a:cubicBezTo>
                  <a:cubicBezTo>
                    <a:pt x="5467169" y="782727"/>
                    <a:pt x="5512715" y="809549"/>
                    <a:pt x="5581802" y="809549"/>
                  </a:cubicBezTo>
                  <a:cubicBezTo>
                    <a:pt x="5650890" y="809549"/>
                    <a:pt x="5714666" y="782727"/>
                    <a:pt x="5773131" y="729082"/>
                  </a:cubicBezTo>
                  <a:cubicBezTo>
                    <a:pt x="5831595" y="675437"/>
                    <a:pt x="5876436" y="602691"/>
                    <a:pt x="5907652" y="510845"/>
                  </a:cubicBezTo>
                  <a:cubicBezTo>
                    <a:pt x="5938869" y="418999"/>
                    <a:pt x="5943476" y="346253"/>
                    <a:pt x="5921473" y="292608"/>
                  </a:cubicBezTo>
                  <a:cubicBezTo>
                    <a:pt x="5899471" y="238963"/>
                    <a:pt x="5853925" y="212141"/>
                    <a:pt x="5784837" y="212141"/>
                  </a:cubicBezTo>
                  <a:close/>
                  <a:moveTo>
                    <a:pt x="4735944" y="17069"/>
                  </a:moveTo>
                  <a:lnTo>
                    <a:pt x="4967592" y="17069"/>
                  </a:lnTo>
                  <a:lnTo>
                    <a:pt x="4995291" y="1004621"/>
                  </a:lnTo>
                  <a:lnTo>
                    <a:pt x="4755108" y="1004621"/>
                  </a:lnTo>
                  <a:lnTo>
                    <a:pt x="4755585" y="805891"/>
                  </a:lnTo>
                  <a:lnTo>
                    <a:pt x="4411770" y="805891"/>
                  </a:lnTo>
                  <a:lnTo>
                    <a:pt x="4277182" y="1004621"/>
                  </a:lnTo>
                  <a:lnTo>
                    <a:pt x="4036999" y="1004621"/>
                  </a:lnTo>
                  <a:close/>
                  <a:moveTo>
                    <a:pt x="3440773" y="17069"/>
                  </a:moveTo>
                  <a:lnTo>
                    <a:pt x="3667544" y="17069"/>
                  </a:lnTo>
                  <a:lnTo>
                    <a:pt x="3540747" y="390144"/>
                  </a:lnTo>
                  <a:lnTo>
                    <a:pt x="3928453" y="390144"/>
                  </a:lnTo>
                  <a:lnTo>
                    <a:pt x="4055249" y="17069"/>
                  </a:lnTo>
                  <a:lnTo>
                    <a:pt x="4282021" y="17069"/>
                  </a:lnTo>
                  <a:lnTo>
                    <a:pt x="3946398" y="1004621"/>
                  </a:lnTo>
                  <a:lnTo>
                    <a:pt x="3719627" y="1004621"/>
                  </a:lnTo>
                  <a:lnTo>
                    <a:pt x="3856367" y="602285"/>
                  </a:lnTo>
                  <a:lnTo>
                    <a:pt x="3468662" y="602285"/>
                  </a:lnTo>
                  <a:lnTo>
                    <a:pt x="3331921" y="1004621"/>
                  </a:lnTo>
                  <a:lnTo>
                    <a:pt x="3105149" y="1004621"/>
                  </a:lnTo>
                  <a:close/>
                  <a:moveTo>
                    <a:pt x="1631023" y="17069"/>
                  </a:moveTo>
                  <a:lnTo>
                    <a:pt x="1838287" y="17069"/>
                  </a:lnTo>
                  <a:lnTo>
                    <a:pt x="2017509" y="576682"/>
                  </a:lnTo>
                  <a:lnTo>
                    <a:pt x="2024824" y="576682"/>
                  </a:lnTo>
                  <a:lnTo>
                    <a:pt x="2215019" y="17069"/>
                  </a:lnTo>
                  <a:lnTo>
                    <a:pt x="2441791" y="17069"/>
                  </a:lnTo>
                  <a:lnTo>
                    <a:pt x="2106168" y="1004621"/>
                  </a:lnTo>
                  <a:lnTo>
                    <a:pt x="1911096" y="1004621"/>
                  </a:lnTo>
                  <a:lnTo>
                    <a:pt x="1719662" y="445008"/>
                  </a:lnTo>
                  <a:lnTo>
                    <a:pt x="1712347" y="445008"/>
                  </a:lnTo>
                  <a:lnTo>
                    <a:pt x="1522171" y="1004621"/>
                  </a:lnTo>
                  <a:lnTo>
                    <a:pt x="1295400" y="1004621"/>
                  </a:lnTo>
                  <a:close/>
                  <a:moveTo>
                    <a:pt x="1250023" y="17069"/>
                  </a:moveTo>
                  <a:lnTo>
                    <a:pt x="1476794" y="17069"/>
                  </a:lnTo>
                  <a:lnTo>
                    <a:pt x="1141171" y="1004621"/>
                  </a:lnTo>
                  <a:lnTo>
                    <a:pt x="914400" y="1004621"/>
                  </a:lnTo>
                  <a:close/>
                  <a:moveTo>
                    <a:pt x="335623" y="17069"/>
                  </a:moveTo>
                  <a:lnTo>
                    <a:pt x="696506" y="17069"/>
                  </a:lnTo>
                  <a:cubicBezTo>
                    <a:pt x="816800" y="17069"/>
                    <a:pt x="901728" y="39218"/>
                    <a:pt x="951290" y="83515"/>
                  </a:cubicBezTo>
                  <a:cubicBezTo>
                    <a:pt x="1000852" y="127813"/>
                    <a:pt x="1011682" y="191008"/>
                    <a:pt x="983780" y="273101"/>
                  </a:cubicBezTo>
                  <a:cubicBezTo>
                    <a:pt x="945108" y="386893"/>
                    <a:pt x="860501" y="461264"/>
                    <a:pt x="729958" y="496215"/>
                  </a:cubicBezTo>
                  <a:lnTo>
                    <a:pt x="727462" y="503530"/>
                  </a:lnTo>
                  <a:cubicBezTo>
                    <a:pt x="797845" y="514096"/>
                    <a:pt x="845512" y="538277"/>
                    <a:pt x="870461" y="576072"/>
                  </a:cubicBezTo>
                  <a:cubicBezTo>
                    <a:pt x="895410" y="613867"/>
                    <a:pt x="897248" y="664058"/>
                    <a:pt x="875976" y="726643"/>
                  </a:cubicBezTo>
                  <a:cubicBezTo>
                    <a:pt x="845598" y="816051"/>
                    <a:pt x="786901" y="884733"/>
                    <a:pt x="699887" y="932688"/>
                  </a:cubicBezTo>
                  <a:cubicBezTo>
                    <a:pt x="612873" y="980643"/>
                    <a:pt x="503936" y="1004621"/>
                    <a:pt x="373075" y="1004621"/>
                  </a:cubicBezTo>
                  <a:lnTo>
                    <a:pt x="0" y="1004621"/>
                  </a:lnTo>
                  <a:close/>
                  <a:moveTo>
                    <a:pt x="5856922" y="0"/>
                  </a:moveTo>
                  <a:cubicBezTo>
                    <a:pt x="5949582" y="0"/>
                    <a:pt x="6023210" y="20727"/>
                    <a:pt x="6077807" y="62179"/>
                  </a:cubicBezTo>
                  <a:cubicBezTo>
                    <a:pt x="6132404" y="103632"/>
                    <a:pt x="6165142" y="162763"/>
                    <a:pt x="6176019" y="239573"/>
                  </a:cubicBezTo>
                  <a:cubicBezTo>
                    <a:pt x="6186897" y="316383"/>
                    <a:pt x="6174657" y="406807"/>
                    <a:pt x="6139300" y="510845"/>
                  </a:cubicBezTo>
                  <a:cubicBezTo>
                    <a:pt x="6103944" y="614883"/>
                    <a:pt x="6054722" y="705307"/>
                    <a:pt x="5991634" y="782117"/>
                  </a:cubicBezTo>
                  <a:cubicBezTo>
                    <a:pt x="5928547" y="858927"/>
                    <a:pt x="5855617" y="918058"/>
                    <a:pt x="5772845" y="959511"/>
                  </a:cubicBezTo>
                  <a:cubicBezTo>
                    <a:pt x="5690073" y="1000963"/>
                    <a:pt x="5602357" y="1021690"/>
                    <a:pt x="5509698" y="1021690"/>
                  </a:cubicBezTo>
                  <a:cubicBezTo>
                    <a:pt x="5417038" y="1021690"/>
                    <a:pt x="5343413" y="1000963"/>
                    <a:pt x="5288822" y="959511"/>
                  </a:cubicBezTo>
                  <a:cubicBezTo>
                    <a:pt x="5234232" y="918058"/>
                    <a:pt x="5201498" y="858927"/>
                    <a:pt x="5190620" y="782117"/>
                  </a:cubicBezTo>
                  <a:cubicBezTo>
                    <a:pt x="5179742" y="705307"/>
                    <a:pt x="5191982" y="614883"/>
                    <a:pt x="5227339" y="510845"/>
                  </a:cubicBezTo>
                  <a:cubicBezTo>
                    <a:pt x="5262696" y="406807"/>
                    <a:pt x="5311918" y="316383"/>
                    <a:pt x="5375005" y="239573"/>
                  </a:cubicBezTo>
                  <a:cubicBezTo>
                    <a:pt x="5438092" y="162763"/>
                    <a:pt x="5511019" y="103632"/>
                    <a:pt x="5593785" y="62179"/>
                  </a:cubicBezTo>
                  <a:cubicBezTo>
                    <a:pt x="5676551" y="20727"/>
                    <a:pt x="5764263" y="0"/>
                    <a:pt x="5856922" y="0"/>
                  </a:cubicBezTo>
                  <a:close/>
                  <a:moveTo>
                    <a:pt x="2957055" y="0"/>
                  </a:moveTo>
                  <a:cubicBezTo>
                    <a:pt x="3130994" y="0"/>
                    <a:pt x="3228549" y="80061"/>
                    <a:pt x="3249720" y="240183"/>
                  </a:cubicBezTo>
                  <a:lnTo>
                    <a:pt x="3023577" y="331623"/>
                  </a:lnTo>
                  <a:cubicBezTo>
                    <a:pt x="3017634" y="286919"/>
                    <a:pt x="3003346" y="254813"/>
                    <a:pt x="2980715" y="235306"/>
                  </a:cubicBezTo>
                  <a:cubicBezTo>
                    <a:pt x="2958083" y="215799"/>
                    <a:pt x="2926042" y="206045"/>
                    <a:pt x="2884589" y="206045"/>
                  </a:cubicBezTo>
                  <a:cubicBezTo>
                    <a:pt x="2845574" y="206045"/>
                    <a:pt x="2810233" y="214376"/>
                    <a:pt x="2778566" y="231039"/>
                  </a:cubicBezTo>
                  <a:cubicBezTo>
                    <a:pt x="2746899" y="247701"/>
                    <a:pt x="2726918" y="268224"/>
                    <a:pt x="2718625" y="292608"/>
                  </a:cubicBezTo>
                  <a:cubicBezTo>
                    <a:pt x="2711996" y="312115"/>
                    <a:pt x="2711621" y="328168"/>
                    <a:pt x="2717501" y="340767"/>
                  </a:cubicBezTo>
                  <a:cubicBezTo>
                    <a:pt x="2723381" y="353365"/>
                    <a:pt x="2736919" y="364947"/>
                    <a:pt x="2758116" y="375514"/>
                  </a:cubicBezTo>
                  <a:cubicBezTo>
                    <a:pt x="2779312" y="386080"/>
                    <a:pt x="2812764" y="398272"/>
                    <a:pt x="2858471" y="412090"/>
                  </a:cubicBezTo>
                  <a:cubicBezTo>
                    <a:pt x="2916878" y="429159"/>
                    <a:pt x="2964850" y="447040"/>
                    <a:pt x="3002384" y="465735"/>
                  </a:cubicBezTo>
                  <a:cubicBezTo>
                    <a:pt x="3039919" y="484429"/>
                    <a:pt x="3068583" y="513690"/>
                    <a:pt x="3088376" y="553517"/>
                  </a:cubicBezTo>
                  <a:cubicBezTo>
                    <a:pt x="3108169" y="593344"/>
                    <a:pt x="3106737" y="646583"/>
                    <a:pt x="3084080" y="713232"/>
                  </a:cubicBezTo>
                  <a:cubicBezTo>
                    <a:pt x="3063087" y="775005"/>
                    <a:pt x="3028394" y="829259"/>
                    <a:pt x="2980001" y="875995"/>
                  </a:cubicBezTo>
                  <a:cubicBezTo>
                    <a:pt x="2931607" y="922731"/>
                    <a:pt x="2874070" y="958698"/>
                    <a:pt x="2807389" y="983895"/>
                  </a:cubicBezTo>
                  <a:cubicBezTo>
                    <a:pt x="2740707" y="1009091"/>
                    <a:pt x="2669977" y="1021690"/>
                    <a:pt x="2595200" y="1021690"/>
                  </a:cubicBezTo>
                  <a:cubicBezTo>
                    <a:pt x="2503354" y="1021690"/>
                    <a:pt x="2431233" y="998931"/>
                    <a:pt x="2378840" y="953415"/>
                  </a:cubicBezTo>
                  <a:cubicBezTo>
                    <a:pt x="2326446" y="907898"/>
                    <a:pt x="2296699" y="847751"/>
                    <a:pt x="2289600" y="772973"/>
                  </a:cubicBezTo>
                  <a:lnTo>
                    <a:pt x="2516962" y="681533"/>
                  </a:lnTo>
                  <a:cubicBezTo>
                    <a:pt x="2518295" y="725424"/>
                    <a:pt x="2532367" y="758749"/>
                    <a:pt x="2559177" y="781507"/>
                  </a:cubicBezTo>
                  <a:cubicBezTo>
                    <a:pt x="2585986" y="804266"/>
                    <a:pt x="2621743" y="815645"/>
                    <a:pt x="2666447" y="815645"/>
                  </a:cubicBezTo>
                  <a:cubicBezTo>
                    <a:pt x="2712777" y="815645"/>
                    <a:pt x="2752388" y="807314"/>
                    <a:pt x="2785281" y="790651"/>
                  </a:cubicBezTo>
                  <a:cubicBezTo>
                    <a:pt x="2818174" y="773989"/>
                    <a:pt x="2839180" y="752247"/>
                    <a:pt x="2848298" y="725424"/>
                  </a:cubicBezTo>
                  <a:cubicBezTo>
                    <a:pt x="2854648" y="706730"/>
                    <a:pt x="2855020" y="691287"/>
                    <a:pt x="2849413" y="679095"/>
                  </a:cubicBezTo>
                  <a:cubicBezTo>
                    <a:pt x="2843806" y="666903"/>
                    <a:pt x="2830268" y="655320"/>
                    <a:pt x="2808798" y="644347"/>
                  </a:cubicBezTo>
                  <a:cubicBezTo>
                    <a:pt x="2787329" y="633375"/>
                    <a:pt x="2754153" y="620979"/>
                    <a:pt x="2709272" y="607162"/>
                  </a:cubicBezTo>
                  <a:cubicBezTo>
                    <a:pt x="2649785" y="588467"/>
                    <a:pt x="2601474" y="569773"/>
                    <a:pt x="2564339" y="551079"/>
                  </a:cubicBezTo>
                  <a:cubicBezTo>
                    <a:pt x="2527205" y="532384"/>
                    <a:pt x="2498813" y="502920"/>
                    <a:pt x="2479166" y="462687"/>
                  </a:cubicBezTo>
                  <a:cubicBezTo>
                    <a:pt x="2459520" y="422453"/>
                    <a:pt x="2460879" y="369418"/>
                    <a:pt x="2483244" y="303581"/>
                  </a:cubicBezTo>
                  <a:cubicBezTo>
                    <a:pt x="2503132" y="245059"/>
                    <a:pt x="2537339" y="192837"/>
                    <a:pt x="2585865" y="146914"/>
                  </a:cubicBezTo>
                  <a:cubicBezTo>
                    <a:pt x="2634392" y="100991"/>
                    <a:pt x="2691320" y="65024"/>
                    <a:pt x="2756649" y="39015"/>
                  </a:cubicBezTo>
                  <a:cubicBezTo>
                    <a:pt x="2821978" y="13005"/>
                    <a:pt x="2888780" y="0"/>
                    <a:pt x="2957055" y="0"/>
                  </a:cubicBezTo>
                  <a:close/>
                </a:path>
              </a:pathLst>
            </a:custGeom>
            <a:noFill/>
            <a:ln>
              <a:gradFill flip="none" rotWithShape="1">
                <a:gsLst>
                  <a:gs pos="50000">
                    <a:schemeClr val="bg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  <a:tileRect/>
              </a:gradFill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 sz="6600" i="1">
                  <a:solidFill>
                    <a:schemeClr val="bg1"/>
                  </a:solidFill>
                  <a:latin typeface="+mj-ea"/>
                  <a:ea typeface="+mj-ea"/>
                </a:defRPr>
              </a:lvl1pPr>
            </a:lstStyle>
            <a:p>
              <a:endParaRPr lang="zh-CN" altLang="en-US" dirty="0"/>
            </a:p>
          </p:txBody>
        </p:sp>
        <p:sp>
          <p:nvSpPr>
            <p:cNvPr id="65" name="TextBox 58">
              <a:extLst>
                <a:ext uri="{FF2B5EF4-FFF2-40B4-BE49-F238E27FC236}">
                  <a16:creationId xmlns:a16="http://schemas.microsoft.com/office/drawing/2014/main" id="{E586AE69-3E6F-8091-51CD-1661B44B2468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609600" y="447997"/>
              <a:ext cx="914400" cy="151174"/>
            </a:xfrm>
            <a:custGeom>
              <a:avLst/>
              <a:gdLst/>
              <a:ahLst/>
              <a:cxnLst/>
              <a:rect l="l" t="t" r="r" b="b"/>
              <a:pathLst>
                <a:path w="6179857" h="1021690">
                  <a:moveTo>
                    <a:pt x="361854" y="607162"/>
                  </a:moveTo>
                  <a:lnTo>
                    <a:pt x="296380" y="799795"/>
                  </a:lnTo>
                  <a:lnTo>
                    <a:pt x="415861" y="799795"/>
                  </a:lnTo>
                  <a:cubicBezTo>
                    <a:pt x="480885" y="799795"/>
                    <a:pt x="533978" y="791261"/>
                    <a:pt x="575138" y="774192"/>
                  </a:cubicBezTo>
                  <a:cubicBezTo>
                    <a:pt x="616299" y="757123"/>
                    <a:pt x="642404" y="732333"/>
                    <a:pt x="653453" y="699821"/>
                  </a:cubicBezTo>
                  <a:cubicBezTo>
                    <a:pt x="663664" y="669747"/>
                    <a:pt x="653786" y="646786"/>
                    <a:pt x="623821" y="630936"/>
                  </a:cubicBezTo>
                  <a:cubicBezTo>
                    <a:pt x="593855" y="615087"/>
                    <a:pt x="545954" y="607162"/>
                    <a:pt x="480117" y="607162"/>
                  </a:cubicBezTo>
                  <a:close/>
                  <a:moveTo>
                    <a:pt x="4747832" y="312115"/>
                  </a:moveTo>
                  <a:lnTo>
                    <a:pt x="4557026" y="593751"/>
                  </a:lnTo>
                  <a:lnTo>
                    <a:pt x="4754537" y="593751"/>
                  </a:lnTo>
                  <a:lnTo>
                    <a:pt x="4755146" y="312115"/>
                  </a:lnTo>
                  <a:close/>
                  <a:moveTo>
                    <a:pt x="492785" y="221895"/>
                  </a:moveTo>
                  <a:lnTo>
                    <a:pt x="431463" y="402336"/>
                  </a:lnTo>
                  <a:lnTo>
                    <a:pt x="537533" y="402336"/>
                  </a:lnTo>
                  <a:cubicBezTo>
                    <a:pt x="591991" y="402336"/>
                    <a:pt x="636613" y="394208"/>
                    <a:pt x="671398" y="377952"/>
                  </a:cubicBezTo>
                  <a:cubicBezTo>
                    <a:pt x="706183" y="361696"/>
                    <a:pt x="728681" y="338531"/>
                    <a:pt x="738892" y="308458"/>
                  </a:cubicBezTo>
                  <a:cubicBezTo>
                    <a:pt x="748290" y="280823"/>
                    <a:pt x="741118" y="259487"/>
                    <a:pt x="717375" y="244450"/>
                  </a:cubicBezTo>
                  <a:cubicBezTo>
                    <a:pt x="693633" y="229413"/>
                    <a:pt x="654532" y="221895"/>
                    <a:pt x="600075" y="221895"/>
                  </a:cubicBezTo>
                  <a:close/>
                  <a:moveTo>
                    <a:pt x="5784837" y="212141"/>
                  </a:moveTo>
                  <a:cubicBezTo>
                    <a:pt x="5715749" y="212141"/>
                    <a:pt x="5651973" y="238963"/>
                    <a:pt x="5593508" y="292608"/>
                  </a:cubicBezTo>
                  <a:cubicBezTo>
                    <a:pt x="5535044" y="346253"/>
                    <a:pt x="5490203" y="418999"/>
                    <a:pt x="5458986" y="510845"/>
                  </a:cubicBezTo>
                  <a:cubicBezTo>
                    <a:pt x="5427770" y="602691"/>
                    <a:pt x="5423163" y="675437"/>
                    <a:pt x="5445166" y="729082"/>
                  </a:cubicBezTo>
                  <a:cubicBezTo>
                    <a:pt x="5467169" y="782727"/>
                    <a:pt x="5512715" y="809549"/>
                    <a:pt x="5581802" y="809549"/>
                  </a:cubicBezTo>
                  <a:cubicBezTo>
                    <a:pt x="5650890" y="809549"/>
                    <a:pt x="5714666" y="782727"/>
                    <a:pt x="5773131" y="729082"/>
                  </a:cubicBezTo>
                  <a:cubicBezTo>
                    <a:pt x="5831595" y="675437"/>
                    <a:pt x="5876436" y="602691"/>
                    <a:pt x="5907652" y="510845"/>
                  </a:cubicBezTo>
                  <a:cubicBezTo>
                    <a:pt x="5938869" y="418999"/>
                    <a:pt x="5943476" y="346253"/>
                    <a:pt x="5921473" y="292608"/>
                  </a:cubicBezTo>
                  <a:cubicBezTo>
                    <a:pt x="5899471" y="238963"/>
                    <a:pt x="5853925" y="212141"/>
                    <a:pt x="5784837" y="212141"/>
                  </a:cubicBezTo>
                  <a:close/>
                  <a:moveTo>
                    <a:pt x="4735944" y="17069"/>
                  </a:moveTo>
                  <a:lnTo>
                    <a:pt x="4967592" y="17069"/>
                  </a:lnTo>
                  <a:lnTo>
                    <a:pt x="4995291" y="1004621"/>
                  </a:lnTo>
                  <a:lnTo>
                    <a:pt x="4755108" y="1004621"/>
                  </a:lnTo>
                  <a:lnTo>
                    <a:pt x="4755585" y="805891"/>
                  </a:lnTo>
                  <a:lnTo>
                    <a:pt x="4411770" y="805891"/>
                  </a:lnTo>
                  <a:lnTo>
                    <a:pt x="4277182" y="1004621"/>
                  </a:lnTo>
                  <a:lnTo>
                    <a:pt x="4036999" y="1004621"/>
                  </a:lnTo>
                  <a:close/>
                  <a:moveTo>
                    <a:pt x="3440773" y="17069"/>
                  </a:moveTo>
                  <a:lnTo>
                    <a:pt x="3667544" y="17069"/>
                  </a:lnTo>
                  <a:lnTo>
                    <a:pt x="3540747" y="390144"/>
                  </a:lnTo>
                  <a:lnTo>
                    <a:pt x="3928453" y="390144"/>
                  </a:lnTo>
                  <a:lnTo>
                    <a:pt x="4055249" y="17069"/>
                  </a:lnTo>
                  <a:lnTo>
                    <a:pt x="4282021" y="17069"/>
                  </a:lnTo>
                  <a:lnTo>
                    <a:pt x="3946398" y="1004621"/>
                  </a:lnTo>
                  <a:lnTo>
                    <a:pt x="3719627" y="1004621"/>
                  </a:lnTo>
                  <a:lnTo>
                    <a:pt x="3856367" y="602285"/>
                  </a:lnTo>
                  <a:lnTo>
                    <a:pt x="3468662" y="602285"/>
                  </a:lnTo>
                  <a:lnTo>
                    <a:pt x="3331921" y="1004621"/>
                  </a:lnTo>
                  <a:lnTo>
                    <a:pt x="3105149" y="1004621"/>
                  </a:lnTo>
                  <a:close/>
                  <a:moveTo>
                    <a:pt x="1631023" y="17069"/>
                  </a:moveTo>
                  <a:lnTo>
                    <a:pt x="1838287" y="17069"/>
                  </a:lnTo>
                  <a:lnTo>
                    <a:pt x="2017509" y="576682"/>
                  </a:lnTo>
                  <a:lnTo>
                    <a:pt x="2024824" y="576682"/>
                  </a:lnTo>
                  <a:lnTo>
                    <a:pt x="2215019" y="17069"/>
                  </a:lnTo>
                  <a:lnTo>
                    <a:pt x="2441791" y="17069"/>
                  </a:lnTo>
                  <a:lnTo>
                    <a:pt x="2106168" y="1004621"/>
                  </a:lnTo>
                  <a:lnTo>
                    <a:pt x="1911096" y="1004621"/>
                  </a:lnTo>
                  <a:lnTo>
                    <a:pt x="1719662" y="445008"/>
                  </a:lnTo>
                  <a:lnTo>
                    <a:pt x="1712347" y="445008"/>
                  </a:lnTo>
                  <a:lnTo>
                    <a:pt x="1522171" y="1004621"/>
                  </a:lnTo>
                  <a:lnTo>
                    <a:pt x="1295400" y="1004621"/>
                  </a:lnTo>
                  <a:close/>
                  <a:moveTo>
                    <a:pt x="1250023" y="17069"/>
                  </a:moveTo>
                  <a:lnTo>
                    <a:pt x="1476794" y="17069"/>
                  </a:lnTo>
                  <a:lnTo>
                    <a:pt x="1141171" y="1004621"/>
                  </a:lnTo>
                  <a:lnTo>
                    <a:pt x="914400" y="1004621"/>
                  </a:lnTo>
                  <a:close/>
                  <a:moveTo>
                    <a:pt x="335623" y="17069"/>
                  </a:moveTo>
                  <a:lnTo>
                    <a:pt x="696506" y="17069"/>
                  </a:lnTo>
                  <a:cubicBezTo>
                    <a:pt x="816800" y="17069"/>
                    <a:pt x="901728" y="39218"/>
                    <a:pt x="951290" y="83515"/>
                  </a:cubicBezTo>
                  <a:cubicBezTo>
                    <a:pt x="1000852" y="127813"/>
                    <a:pt x="1011682" y="191008"/>
                    <a:pt x="983780" y="273101"/>
                  </a:cubicBezTo>
                  <a:cubicBezTo>
                    <a:pt x="945108" y="386893"/>
                    <a:pt x="860501" y="461264"/>
                    <a:pt x="729958" y="496215"/>
                  </a:cubicBezTo>
                  <a:lnTo>
                    <a:pt x="727462" y="503530"/>
                  </a:lnTo>
                  <a:cubicBezTo>
                    <a:pt x="797845" y="514096"/>
                    <a:pt x="845512" y="538277"/>
                    <a:pt x="870461" y="576072"/>
                  </a:cubicBezTo>
                  <a:cubicBezTo>
                    <a:pt x="895410" y="613867"/>
                    <a:pt x="897248" y="664058"/>
                    <a:pt x="875976" y="726643"/>
                  </a:cubicBezTo>
                  <a:cubicBezTo>
                    <a:pt x="845598" y="816051"/>
                    <a:pt x="786901" y="884733"/>
                    <a:pt x="699887" y="932688"/>
                  </a:cubicBezTo>
                  <a:cubicBezTo>
                    <a:pt x="612873" y="980643"/>
                    <a:pt x="503936" y="1004621"/>
                    <a:pt x="373075" y="1004621"/>
                  </a:cubicBezTo>
                  <a:lnTo>
                    <a:pt x="0" y="1004621"/>
                  </a:lnTo>
                  <a:close/>
                  <a:moveTo>
                    <a:pt x="5856922" y="0"/>
                  </a:moveTo>
                  <a:cubicBezTo>
                    <a:pt x="5949582" y="0"/>
                    <a:pt x="6023210" y="20727"/>
                    <a:pt x="6077807" y="62179"/>
                  </a:cubicBezTo>
                  <a:cubicBezTo>
                    <a:pt x="6132404" y="103632"/>
                    <a:pt x="6165142" y="162763"/>
                    <a:pt x="6176019" y="239573"/>
                  </a:cubicBezTo>
                  <a:cubicBezTo>
                    <a:pt x="6186897" y="316383"/>
                    <a:pt x="6174657" y="406807"/>
                    <a:pt x="6139300" y="510845"/>
                  </a:cubicBezTo>
                  <a:cubicBezTo>
                    <a:pt x="6103944" y="614883"/>
                    <a:pt x="6054722" y="705307"/>
                    <a:pt x="5991634" y="782117"/>
                  </a:cubicBezTo>
                  <a:cubicBezTo>
                    <a:pt x="5928547" y="858927"/>
                    <a:pt x="5855617" y="918058"/>
                    <a:pt x="5772845" y="959511"/>
                  </a:cubicBezTo>
                  <a:cubicBezTo>
                    <a:pt x="5690073" y="1000963"/>
                    <a:pt x="5602357" y="1021690"/>
                    <a:pt x="5509698" y="1021690"/>
                  </a:cubicBezTo>
                  <a:cubicBezTo>
                    <a:pt x="5417038" y="1021690"/>
                    <a:pt x="5343413" y="1000963"/>
                    <a:pt x="5288822" y="959511"/>
                  </a:cubicBezTo>
                  <a:cubicBezTo>
                    <a:pt x="5234232" y="918058"/>
                    <a:pt x="5201498" y="858927"/>
                    <a:pt x="5190620" y="782117"/>
                  </a:cubicBezTo>
                  <a:cubicBezTo>
                    <a:pt x="5179742" y="705307"/>
                    <a:pt x="5191982" y="614883"/>
                    <a:pt x="5227339" y="510845"/>
                  </a:cubicBezTo>
                  <a:cubicBezTo>
                    <a:pt x="5262696" y="406807"/>
                    <a:pt x="5311918" y="316383"/>
                    <a:pt x="5375005" y="239573"/>
                  </a:cubicBezTo>
                  <a:cubicBezTo>
                    <a:pt x="5438092" y="162763"/>
                    <a:pt x="5511019" y="103632"/>
                    <a:pt x="5593785" y="62179"/>
                  </a:cubicBezTo>
                  <a:cubicBezTo>
                    <a:pt x="5676551" y="20727"/>
                    <a:pt x="5764263" y="0"/>
                    <a:pt x="5856922" y="0"/>
                  </a:cubicBezTo>
                  <a:close/>
                  <a:moveTo>
                    <a:pt x="2957055" y="0"/>
                  </a:moveTo>
                  <a:cubicBezTo>
                    <a:pt x="3130994" y="0"/>
                    <a:pt x="3228549" y="80061"/>
                    <a:pt x="3249720" y="240183"/>
                  </a:cubicBezTo>
                  <a:lnTo>
                    <a:pt x="3023577" y="331623"/>
                  </a:lnTo>
                  <a:cubicBezTo>
                    <a:pt x="3017634" y="286919"/>
                    <a:pt x="3003346" y="254813"/>
                    <a:pt x="2980715" y="235306"/>
                  </a:cubicBezTo>
                  <a:cubicBezTo>
                    <a:pt x="2958083" y="215799"/>
                    <a:pt x="2926042" y="206045"/>
                    <a:pt x="2884589" y="206045"/>
                  </a:cubicBezTo>
                  <a:cubicBezTo>
                    <a:pt x="2845574" y="206045"/>
                    <a:pt x="2810233" y="214376"/>
                    <a:pt x="2778566" y="231039"/>
                  </a:cubicBezTo>
                  <a:cubicBezTo>
                    <a:pt x="2746899" y="247701"/>
                    <a:pt x="2726918" y="268224"/>
                    <a:pt x="2718625" y="292608"/>
                  </a:cubicBezTo>
                  <a:cubicBezTo>
                    <a:pt x="2711996" y="312115"/>
                    <a:pt x="2711621" y="328168"/>
                    <a:pt x="2717501" y="340767"/>
                  </a:cubicBezTo>
                  <a:cubicBezTo>
                    <a:pt x="2723381" y="353365"/>
                    <a:pt x="2736919" y="364947"/>
                    <a:pt x="2758116" y="375514"/>
                  </a:cubicBezTo>
                  <a:cubicBezTo>
                    <a:pt x="2779312" y="386080"/>
                    <a:pt x="2812764" y="398272"/>
                    <a:pt x="2858471" y="412090"/>
                  </a:cubicBezTo>
                  <a:cubicBezTo>
                    <a:pt x="2916878" y="429159"/>
                    <a:pt x="2964850" y="447040"/>
                    <a:pt x="3002384" y="465735"/>
                  </a:cubicBezTo>
                  <a:cubicBezTo>
                    <a:pt x="3039919" y="484429"/>
                    <a:pt x="3068583" y="513690"/>
                    <a:pt x="3088376" y="553517"/>
                  </a:cubicBezTo>
                  <a:cubicBezTo>
                    <a:pt x="3108169" y="593344"/>
                    <a:pt x="3106737" y="646583"/>
                    <a:pt x="3084080" y="713232"/>
                  </a:cubicBezTo>
                  <a:cubicBezTo>
                    <a:pt x="3063087" y="775005"/>
                    <a:pt x="3028394" y="829259"/>
                    <a:pt x="2980001" y="875995"/>
                  </a:cubicBezTo>
                  <a:cubicBezTo>
                    <a:pt x="2931607" y="922731"/>
                    <a:pt x="2874070" y="958698"/>
                    <a:pt x="2807389" y="983895"/>
                  </a:cubicBezTo>
                  <a:cubicBezTo>
                    <a:pt x="2740707" y="1009091"/>
                    <a:pt x="2669977" y="1021690"/>
                    <a:pt x="2595200" y="1021690"/>
                  </a:cubicBezTo>
                  <a:cubicBezTo>
                    <a:pt x="2503354" y="1021690"/>
                    <a:pt x="2431233" y="998931"/>
                    <a:pt x="2378840" y="953415"/>
                  </a:cubicBezTo>
                  <a:cubicBezTo>
                    <a:pt x="2326446" y="907898"/>
                    <a:pt x="2296699" y="847751"/>
                    <a:pt x="2289600" y="772973"/>
                  </a:cubicBezTo>
                  <a:lnTo>
                    <a:pt x="2516962" y="681533"/>
                  </a:lnTo>
                  <a:cubicBezTo>
                    <a:pt x="2518295" y="725424"/>
                    <a:pt x="2532367" y="758749"/>
                    <a:pt x="2559177" y="781507"/>
                  </a:cubicBezTo>
                  <a:cubicBezTo>
                    <a:pt x="2585986" y="804266"/>
                    <a:pt x="2621743" y="815645"/>
                    <a:pt x="2666447" y="815645"/>
                  </a:cubicBezTo>
                  <a:cubicBezTo>
                    <a:pt x="2712777" y="815645"/>
                    <a:pt x="2752388" y="807314"/>
                    <a:pt x="2785281" y="790651"/>
                  </a:cubicBezTo>
                  <a:cubicBezTo>
                    <a:pt x="2818174" y="773989"/>
                    <a:pt x="2839180" y="752247"/>
                    <a:pt x="2848298" y="725424"/>
                  </a:cubicBezTo>
                  <a:cubicBezTo>
                    <a:pt x="2854648" y="706730"/>
                    <a:pt x="2855020" y="691287"/>
                    <a:pt x="2849413" y="679095"/>
                  </a:cubicBezTo>
                  <a:cubicBezTo>
                    <a:pt x="2843806" y="666903"/>
                    <a:pt x="2830268" y="655320"/>
                    <a:pt x="2808798" y="644347"/>
                  </a:cubicBezTo>
                  <a:cubicBezTo>
                    <a:pt x="2787329" y="633375"/>
                    <a:pt x="2754153" y="620979"/>
                    <a:pt x="2709272" y="607162"/>
                  </a:cubicBezTo>
                  <a:cubicBezTo>
                    <a:pt x="2649785" y="588467"/>
                    <a:pt x="2601474" y="569773"/>
                    <a:pt x="2564339" y="551079"/>
                  </a:cubicBezTo>
                  <a:cubicBezTo>
                    <a:pt x="2527205" y="532384"/>
                    <a:pt x="2498813" y="502920"/>
                    <a:pt x="2479166" y="462687"/>
                  </a:cubicBezTo>
                  <a:cubicBezTo>
                    <a:pt x="2459520" y="422453"/>
                    <a:pt x="2460879" y="369418"/>
                    <a:pt x="2483244" y="303581"/>
                  </a:cubicBezTo>
                  <a:cubicBezTo>
                    <a:pt x="2503132" y="245059"/>
                    <a:pt x="2537339" y="192837"/>
                    <a:pt x="2585865" y="146914"/>
                  </a:cubicBezTo>
                  <a:cubicBezTo>
                    <a:pt x="2634392" y="100991"/>
                    <a:pt x="2691320" y="65024"/>
                    <a:pt x="2756649" y="39015"/>
                  </a:cubicBezTo>
                  <a:cubicBezTo>
                    <a:pt x="2821978" y="13005"/>
                    <a:pt x="2888780" y="0"/>
                    <a:pt x="295705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6600" i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665" name="文本框 664">
            <a:extLst>
              <a:ext uri="{FF2B5EF4-FFF2-40B4-BE49-F238E27FC236}">
                <a16:creationId xmlns:a16="http://schemas.microsoft.com/office/drawing/2014/main" id="{8F416A7A-DCF8-42A1-0378-1CC433D33F5C}"/>
              </a:ext>
            </a:extLst>
          </p:cNvPr>
          <p:cNvSpPr txBox="1"/>
          <p:nvPr/>
        </p:nvSpPr>
        <p:spPr>
          <a:xfrm>
            <a:off x="594119" y="6281349"/>
            <a:ext cx="6771084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dirty="0">
                <a:solidFill>
                  <a:schemeClr val="accent1"/>
                </a:solidFill>
                <a:latin typeface="+mn-ea"/>
              </a:rPr>
              <a:t>宝藏彬少首席设计师 </a:t>
            </a:r>
            <a:r>
              <a:rPr lang="en-US" altLang="zh-CN" dirty="0">
                <a:solidFill>
                  <a:schemeClr val="accent1"/>
                </a:solidFill>
                <a:latin typeface="+mn-ea"/>
              </a:rPr>
              <a:t>| </a:t>
            </a:r>
            <a:r>
              <a:rPr lang="zh-CN" altLang="en-US" dirty="0">
                <a:solidFill>
                  <a:schemeClr val="accent1"/>
                </a:solidFill>
                <a:latin typeface="+mn-ea"/>
              </a:rPr>
              <a:t>彬少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C78A307F-98D3-4383-4014-BCB2CD231521}"/>
              </a:ext>
            </a:extLst>
          </p:cNvPr>
          <p:cNvSpPr/>
          <p:nvPr/>
        </p:nvSpPr>
        <p:spPr>
          <a:xfrm>
            <a:off x="0" y="0"/>
            <a:ext cx="12192000" cy="334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84B989A1-8AEC-A934-4A06-EFE298A58D49}"/>
              </a:ext>
            </a:extLst>
          </p:cNvPr>
          <p:cNvSpPr/>
          <p:nvPr/>
        </p:nvSpPr>
        <p:spPr>
          <a:xfrm>
            <a:off x="268020" y="113332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EE13081F-9BFD-5C3C-BBF7-701F07FF52F0}"/>
              </a:ext>
            </a:extLst>
          </p:cNvPr>
          <p:cNvSpPr/>
          <p:nvPr/>
        </p:nvSpPr>
        <p:spPr>
          <a:xfrm>
            <a:off x="456030" y="113332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075270D0-8FDD-C032-8E9B-2916B117314D}"/>
              </a:ext>
            </a:extLst>
          </p:cNvPr>
          <p:cNvSpPr/>
          <p:nvPr/>
        </p:nvSpPr>
        <p:spPr>
          <a:xfrm>
            <a:off x="644040" y="113332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E51183F8-FAFB-E163-F6DC-40711A1B11BD}"/>
              </a:ext>
            </a:extLst>
          </p:cNvPr>
          <p:cNvGrpSpPr/>
          <p:nvPr/>
        </p:nvGrpSpPr>
        <p:grpSpPr>
          <a:xfrm>
            <a:off x="11743980" y="85054"/>
            <a:ext cx="180000" cy="164557"/>
            <a:chOff x="11743980" y="92775"/>
            <a:chExt cx="180000" cy="164557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8624736-172F-644F-3921-02B2CEABC0F2}"/>
                </a:ext>
              </a:extLst>
            </p:cNvPr>
            <p:cNvSpPr/>
            <p:nvPr/>
          </p:nvSpPr>
          <p:spPr>
            <a:xfrm>
              <a:off x="11743980" y="92775"/>
              <a:ext cx="180000" cy="36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5D09B6FD-D303-8B7E-553A-9CC387EED7D4}"/>
                </a:ext>
              </a:extLst>
            </p:cNvPr>
            <p:cNvSpPr/>
            <p:nvPr/>
          </p:nvSpPr>
          <p:spPr>
            <a:xfrm>
              <a:off x="11743980" y="157054"/>
              <a:ext cx="180000" cy="36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8E5DE636-BACA-D1B8-F688-63140FBEBEA3}"/>
                </a:ext>
              </a:extLst>
            </p:cNvPr>
            <p:cNvSpPr/>
            <p:nvPr/>
          </p:nvSpPr>
          <p:spPr>
            <a:xfrm>
              <a:off x="11743980" y="221332"/>
              <a:ext cx="180000" cy="36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55AFBF35-AD23-4C2C-ABAA-3E3F1209F2E4}"/>
              </a:ext>
            </a:extLst>
          </p:cNvPr>
          <p:cNvGrpSpPr/>
          <p:nvPr/>
        </p:nvGrpSpPr>
        <p:grpSpPr>
          <a:xfrm>
            <a:off x="11391900" y="6324600"/>
            <a:ext cx="190500" cy="190500"/>
            <a:chOff x="10896600" y="5829299"/>
            <a:chExt cx="685800" cy="685801"/>
          </a:xfrm>
          <a:solidFill>
            <a:schemeClr val="accent1"/>
          </a:solidFill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09FBCA90-A7AC-5F96-243A-A1A77AE37CE7}"/>
                </a:ext>
              </a:extLst>
            </p:cNvPr>
            <p:cNvSpPr/>
            <p:nvPr/>
          </p:nvSpPr>
          <p:spPr>
            <a:xfrm rot="16200000">
              <a:off x="10896600" y="5829300"/>
              <a:ext cx="685800" cy="685800"/>
            </a:xfrm>
            <a:custGeom>
              <a:avLst/>
              <a:gdLst>
                <a:gd name="connsiteX0" fmla="*/ 685800 w 685800"/>
                <a:gd name="connsiteY0" fmla="*/ 406400 h 685800"/>
                <a:gd name="connsiteX1" fmla="*/ 685800 w 685800"/>
                <a:gd name="connsiteY1" fmla="*/ 685800 h 685800"/>
                <a:gd name="connsiteX2" fmla="*/ 279400 w 685800"/>
                <a:gd name="connsiteY2" fmla="*/ 685800 h 685800"/>
                <a:gd name="connsiteX3" fmla="*/ 0 w 685800"/>
                <a:gd name="connsiteY3" fmla="*/ 685800 h 685800"/>
                <a:gd name="connsiteX4" fmla="*/ 0 w 685800"/>
                <a:gd name="connsiteY4" fmla="*/ 406400 h 685800"/>
                <a:gd name="connsiteX5" fmla="*/ 0 w 685800"/>
                <a:gd name="connsiteY5" fmla="*/ 0 h 685800"/>
                <a:gd name="connsiteX6" fmla="*/ 279400 w 685800"/>
                <a:gd name="connsiteY6" fmla="*/ 0 h 685800"/>
                <a:gd name="connsiteX7" fmla="*/ 279400 w 685800"/>
                <a:gd name="connsiteY7" fmla="*/ 406400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85800" h="685800">
                  <a:moveTo>
                    <a:pt x="685800" y="406400"/>
                  </a:moveTo>
                  <a:lnTo>
                    <a:pt x="685800" y="685800"/>
                  </a:lnTo>
                  <a:lnTo>
                    <a:pt x="279400" y="685800"/>
                  </a:lnTo>
                  <a:lnTo>
                    <a:pt x="0" y="685800"/>
                  </a:lnTo>
                  <a:lnTo>
                    <a:pt x="0" y="406400"/>
                  </a:lnTo>
                  <a:lnTo>
                    <a:pt x="0" y="0"/>
                  </a:lnTo>
                  <a:lnTo>
                    <a:pt x="279400" y="0"/>
                  </a:lnTo>
                  <a:lnTo>
                    <a:pt x="279400" y="40640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3E20355F-5C8D-EE1A-3162-D0FB0C55514D}"/>
                </a:ext>
              </a:extLst>
            </p:cNvPr>
            <p:cNvSpPr/>
            <p:nvPr/>
          </p:nvSpPr>
          <p:spPr>
            <a:xfrm rot="16200000">
              <a:off x="10896600" y="5829299"/>
              <a:ext cx="279400" cy="279400"/>
            </a:xfrm>
            <a:custGeom>
              <a:avLst/>
              <a:gdLst>
                <a:gd name="connsiteX0" fmla="*/ 279400 w 279400"/>
                <a:gd name="connsiteY0" fmla="*/ 0 h 279400"/>
                <a:gd name="connsiteX1" fmla="*/ 279400 w 279400"/>
                <a:gd name="connsiteY1" fmla="*/ 279400 h 279400"/>
                <a:gd name="connsiteX2" fmla="*/ 0 w 279400"/>
                <a:gd name="connsiteY2" fmla="*/ 279400 h 279400"/>
                <a:gd name="connsiteX3" fmla="*/ 0 w 279400"/>
                <a:gd name="connsiteY3" fmla="*/ 0 h 27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9400" h="279400">
                  <a:moveTo>
                    <a:pt x="279400" y="0"/>
                  </a:moveTo>
                  <a:lnTo>
                    <a:pt x="279400" y="279400"/>
                  </a:lnTo>
                  <a:lnTo>
                    <a:pt x="0" y="27940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id="{933C2F62-3509-146F-2507-227C7F8A589A}"/>
              </a:ext>
            </a:extLst>
          </p:cNvPr>
          <p:cNvSpPr txBox="1"/>
          <p:nvPr/>
        </p:nvSpPr>
        <p:spPr>
          <a:xfrm>
            <a:off x="4841796" y="447997"/>
            <a:ext cx="6771084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altLang="zh-CN" dirty="0">
                <a:solidFill>
                  <a:schemeClr val="accent1"/>
                </a:solidFill>
                <a:latin typeface="+mn-ea"/>
              </a:rPr>
              <a:t>20XX-XX-XX</a:t>
            </a:r>
            <a:endParaRPr lang="zh-CN" altLang="en-US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A847D55D-8CEF-E790-BF58-FAAF28FD616C}"/>
              </a:ext>
            </a:extLst>
          </p:cNvPr>
          <p:cNvSpPr txBox="1"/>
          <p:nvPr/>
        </p:nvSpPr>
        <p:spPr>
          <a:xfrm>
            <a:off x="609600" y="982587"/>
            <a:ext cx="5486400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dirty="0">
                <a:gradFill flip="none" rotWithShape="1">
                  <a:gsLst>
                    <a:gs pos="59000">
                      <a:schemeClr val="accent1"/>
                    </a:gs>
                    <a:gs pos="100000">
                      <a:schemeClr val="accent1">
                        <a:lumMod val="25000"/>
                        <a:lumOff val="75000"/>
                      </a:schemeClr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请在此输入本页主标题</a:t>
            </a: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2F353B75-75C8-84A8-7281-5E92D0797D77}"/>
              </a:ext>
            </a:extLst>
          </p:cNvPr>
          <p:cNvSpPr/>
          <p:nvPr/>
        </p:nvSpPr>
        <p:spPr>
          <a:xfrm>
            <a:off x="609600" y="1673676"/>
            <a:ext cx="1294511" cy="39624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7000">
                <a:schemeClr val="accent1"/>
              </a:gs>
              <a:gs pos="100000">
                <a:schemeClr val="accent1">
                  <a:lumMod val="63000"/>
                  <a:lumOff val="37000"/>
                </a:schemeClr>
              </a:gs>
            </a:gsLst>
            <a:lin ang="10800000" scaled="1"/>
            <a:tileRect/>
          </a:gradFill>
          <a:ln>
            <a:noFill/>
          </a:ln>
          <a:effectLst>
            <a:outerShdw blurRad="622300" sx="101000" sy="101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DDBCE67F-CE3C-743D-9C8D-E592448793A4}"/>
              </a:ext>
            </a:extLst>
          </p:cNvPr>
          <p:cNvSpPr/>
          <p:nvPr/>
        </p:nvSpPr>
        <p:spPr>
          <a:xfrm>
            <a:off x="4280981" y="1673676"/>
            <a:ext cx="1294511" cy="39624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7000">
                <a:schemeClr val="accent1"/>
              </a:gs>
              <a:gs pos="100000">
                <a:schemeClr val="accent1">
                  <a:lumMod val="63000"/>
                  <a:lumOff val="37000"/>
                </a:schemeClr>
              </a:gs>
            </a:gsLst>
            <a:lin ang="10800000" scaled="1"/>
            <a:tileRect/>
          </a:gradFill>
          <a:ln>
            <a:noFill/>
          </a:ln>
          <a:effectLst>
            <a:outerShdw blurRad="622300" sx="101000" sy="101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6137AA96-E221-9660-3D0B-28918CD30698}"/>
              </a:ext>
            </a:extLst>
          </p:cNvPr>
          <p:cNvSpPr/>
          <p:nvPr/>
        </p:nvSpPr>
        <p:spPr>
          <a:xfrm>
            <a:off x="7952361" y="1673676"/>
            <a:ext cx="1294511" cy="39624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7000">
                <a:schemeClr val="accent1"/>
              </a:gs>
              <a:gs pos="100000">
                <a:schemeClr val="accent1">
                  <a:lumMod val="63000"/>
                  <a:lumOff val="37000"/>
                </a:schemeClr>
              </a:gs>
            </a:gsLst>
            <a:lin ang="10800000" scaled="1"/>
            <a:tileRect/>
          </a:gradFill>
          <a:ln>
            <a:noFill/>
          </a:ln>
          <a:effectLst>
            <a:outerShdw blurRad="622300" sx="101000" sy="101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06576BE0-0DAB-5FE7-793E-63B4479DA2ED}"/>
              </a:ext>
            </a:extLst>
          </p:cNvPr>
          <p:cNvSpPr txBox="1"/>
          <p:nvPr/>
        </p:nvSpPr>
        <p:spPr>
          <a:xfrm>
            <a:off x="658874" y="1717908"/>
            <a:ext cx="11959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01</a:t>
            </a:r>
            <a:r>
              <a:rPr lang="zh-CN" altLang="en-US" sz="1400" dirty="0">
                <a:solidFill>
                  <a:schemeClr val="bg1"/>
                </a:solidFill>
              </a:rPr>
              <a:t>月</a:t>
            </a:r>
            <a:r>
              <a:rPr lang="en-US" altLang="zh-CN" sz="1400" dirty="0">
                <a:solidFill>
                  <a:schemeClr val="bg1"/>
                </a:solidFill>
              </a:rPr>
              <a:t>01</a:t>
            </a:r>
            <a:r>
              <a:rPr lang="zh-CN" altLang="en-US" sz="1400" dirty="0">
                <a:solidFill>
                  <a:schemeClr val="bg1"/>
                </a:solidFill>
              </a:rPr>
              <a:t>日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EC293997-8D2B-3473-05BA-135FFFB55061}"/>
              </a:ext>
            </a:extLst>
          </p:cNvPr>
          <p:cNvSpPr txBox="1"/>
          <p:nvPr/>
        </p:nvSpPr>
        <p:spPr>
          <a:xfrm>
            <a:off x="4330255" y="1717908"/>
            <a:ext cx="11959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02</a:t>
            </a:r>
            <a:r>
              <a:rPr lang="zh-CN" altLang="en-US" sz="1400" dirty="0">
                <a:solidFill>
                  <a:schemeClr val="bg1"/>
                </a:solidFill>
              </a:rPr>
              <a:t>月</a:t>
            </a:r>
            <a:r>
              <a:rPr lang="en-US" altLang="zh-CN" sz="1400" dirty="0">
                <a:solidFill>
                  <a:schemeClr val="bg1"/>
                </a:solidFill>
              </a:rPr>
              <a:t>14</a:t>
            </a:r>
            <a:r>
              <a:rPr lang="zh-CN" altLang="en-US" sz="1400" dirty="0">
                <a:solidFill>
                  <a:schemeClr val="bg1"/>
                </a:solidFill>
              </a:rPr>
              <a:t>日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CBF48B58-D806-7AB0-3870-98EF76542589}"/>
              </a:ext>
            </a:extLst>
          </p:cNvPr>
          <p:cNvSpPr txBox="1"/>
          <p:nvPr/>
        </p:nvSpPr>
        <p:spPr>
          <a:xfrm>
            <a:off x="7952361" y="1717908"/>
            <a:ext cx="129451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08</a:t>
            </a:r>
            <a:r>
              <a:rPr lang="zh-CN" altLang="en-US" sz="1400" dirty="0">
                <a:solidFill>
                  <a:schemeClr val="bg1"/>
                </a:solidFill>
              </a:rPr>
              <a:t>月</a:t>
            </a:r>
            <a:r>
              <a:rPr lang="en-US" altLang="zh-CN" sz="1400" dirty="0">
                <a:solidFill>
                  <a:schemeClr val="bg1"/>
                </a:solidFill>
              </a:rPr>
              <a:t>06</a:t>
            </a:r>
            <a:r>
              <a:rPr lang="zh-CN" altLang="en-US" sz="1400" dirty="0">
                <a:solidFill>
                  <a:schemeClr val="bg1"/>
                </a:solidFill>
              </a:rPr>
              <a:t>日</a:t>
            </a:r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39B4E5F4-4C32-4E9B-A7FF-DFAF4E5D8010}"/>
              </a:ext>
            </a:extLst>
          </p:cNvPr>
          <p:cNvSpPr/>
          <p:nvPr/>
        </p:nvSpPr>
        <p:spPr>
          <a:xfrm>
            <a:off x="609600" y="2210991"/>
            <a:ext cx="3458591" cy="1019198"/>
          </a:xfrm>
          <a:prstGeom prst="roundRect">
            <a:avLst>
              <a:gd name="adj" fmla="val 4650"/>
            </a:avLst>
          </a:prstGeom>
          <a:ln>
            <a:noFill/>
          </a:ln>
          <a:effectLst>
            <a:outerShdw blurRad="266700" dist="63500" dir="5400000" sx="98000" sy="98000" algn="t" rotWithShape="0">
              <a:schemeClr val="accent1">
                <a:alpha val="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45DA5033-F803-6E16-BC18-4D8785144EE6}"/>
              </a:ext>
            </a:extLst>
          </p:cNvPr>
          <p:cNvSpPr/>
          <p:nvPr/>
        </p:nvSpPr>
        <p:spPr>
          <a:xfrm>
            <a:off x="658874" y="2210991"/>
            <a:ext cx="3409317" cy="10191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: 圆角 25">
            <a:extLst>
              <a:ext uri="{FF2B5EF4-FFF2-40B4-BE49-F238E27FC236}">
                <a16:creationId xmlns:a16="http://schemas.microsoft.com/office/drawing/2014/main" id="{97D1A16B-738C-5D72-11E3-CB1A18E91072}"/>
              </a:ext>
            </a:extLst>
          </p:cNvPr>
          <p:cNvSpPr/>
          <p:nvPr/>
        </p:nvSpPr>
        <p:spPr>
          <a:xfrm>
            <a:off x="888112" y="2370652"/>
            <a:ext cx="925449" cy="292608"/>
          </a:xfrm>
          <a:prstGeom prst="roundRect">
            <a:avLst>
              <a:gd name="adj" fmla="val 50000"/>
            </a:avLst>
          </a:prstGeom>
          <a:solidFill>
            <a:schemeClr val="accent2">
              <a:lumMod val="20000"/>
              <a:lumOff val="80000"/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accent2">
                    <a:lumMod val="75000"/>
                  </a:schemeClr>
                </a:solidFill>
              </a:rPr>
              <a:t>四字标题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6913C172-AAE6-E9E8-47C5-A469EC7F2B2B}"/>
              </a:ext>
            </a:extLst>
          </p:cNvPr>
          <p:cNvSpPr txBox="1"/>
          <p:nvPr/>
        </p:nvSpPr>
        <p:spPr>
          <a:xfrm>
            <a:off x="790576" y="2739401"/>
            <a:ext cx="28803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在此输入您的一句话内容</a:t>
            </a: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1BFC97E6-3F08-3A3E-53E1-AC0E1424E779}"/>
              </a:ext>
            </a:extLst>
          </p:cNvPr>
          <p:cNvGrpSpPr/>
          <p:nvPr/>
        </p:nvGrpSpPr>
        <p:grpSpPr>
          <a:xfrm>
            <a:off x="609600" y="3346646"/>
            <a:ext cx="3458591" cy="1019198"/>
            <a:chOff x="695324" y="1919074"/>
            <a:chExt cx="3458591" cy="1447800"/>
          </a:xfrm>
        </p:grpSpPr>
        <p:sp>
          <p:nvSpPr>
            <p:cNvPr id="29" name="矩形: 圆角 28">
              <a:extLst>
                <a:ext uri="{FF2B5EF4-FFF2-40B4-BE49-F238E27FC236}">
                  <a16:creationId xmlns:a16="http://schemas.microsoft.com/office/drawing/2014/main" id="{BB6FA50D-476E-CC3D-4127-84D5A5A09DC9}"/>
                </a:ext>
              </a:extLst>
            </p:cNvPr>
            <p:cNvSpPr/>
            <p:nvPr/>
          </p:nvSpPr>
          <p:spPr>
            <a:xfrm>
              <a:off x="695324" y="1919074"/>
              <a:ext cx="3458591" cy="1447800"/>
            </a:xfrm>
            <a:prstGeom prst="roundRect">
              <a:avLst>
                <a:gd name="adj" fmla="val 4650"/>
              </a:avLst>
            </a:prstGeom>
            <a:ln>
              <a:noFill/>
            </a:ln>
            <a:effectLst>
              <a:outerShdw blurRad="266700" dist="63500" dir="5400000" sx="98000" sy="98000" algn="t" rotWithShape="0">
                <a:schemeClr val="accent1">
                  <a:alpha val="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D11C1C21-25F0-AA72-B6F2-0A6F288637EC}"/>
                </a:ext>
              </a:extLst>
            </p:cNvPr>
            <p:cNvSpPr/>
            <p:nvPr/>
          </p:nvSpPr>
          <p:spPr>
            <a:xfrm>
              <a:off x="744598" y="1919074"/>
              <a:ext cx="3409317" cy="14478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" name="矩形: 圆角 30">
            <a:extLst>
              <a:ext uri="{FF2B5EF4-FFF2-40B4-BE49-F238E27FC236}">
                <a16:creationId xmlns:a16="http://schemas.microsoft.com/office/drawing/2014/main" id="{D1CFCF3F-5AAD-79F7-0F00-1A3441E8842F}"/>
              </a:ext>
            </a:extLst>
          </p:cNvPr>
          <p:cNvSpPr/>
          <p:nvPr/>
        </p:nvSpPr>
        <p:spPr>
          <a:xfrm>
            <a:off x="888112" y="3509212"/>
            <a:ext cx="925449" cy="292608"/>
          </a:xfrm>
          <a:prstGeom prst="roundRect">
            <a:avLst>
              <a:gd name="adj" fmla="val 50000"/>
            </a:avLst>
          </a:prstGeom>
          <a:solidFill>
            <a:schemeClr val="accent2">
              <a:lumMod val="20000"/>
              <a:lumOff val="80000"/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accent2">
                    <a:lumMod val="75000"/>
                  </a:schemeClr>
                </a:solidFill>
              </a:rPr>
              <a:t>前期造势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76CBDC16-F61E-9EAC-4162-D36039A6FAE9}"/>
              </a:ext>
            </a:extLst>
          </p:cNvPr>
          <p:cNvSpPr txBox="1"/>
          <p:nvPr/>
        </p:nvSpPr>
        <p:spPr>
          <a:xfrm>
            <a:off x="790576" y="3877961"/>
            <a:ext cx="28803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在此输入您的一句话内容</a:t>
            </a: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B6C45246-B4DF-CE92-77B7-6915C8BC0FC9}"/>
              </a:ext>
            </a:extLst>
          </p:cNvPr>
          <p:cNvGrpSpPr/>
          <p:nvPr/>
        </p:nvGrpSpPr>
        <p:grpSpPr>
          <a:xfrm>
            <a:off x="4284542" y="2210991"/>
            <a:ext cx="3458591" cy="1019198"/>
            <a:chOff x="695324" y="1919074"/>
            <a:chExt cx="3458591" cy="1447800"/>
          </a:xfrm>
        </p:grpSpPr>
        <p:sp>
          <p:nvSpPr>
            <p:cNvPr id="39" name="矩形: 圆角 38">
              <a:extLst>
                <a:ext uri="{FF2B5EF4-FFF2-40B4-BE49-F238E27FC236}">
                  <a16:creationId xmlns:a16="http://schemas.microsoft.com/office/drawing/2014/main" id="{14EF89E1-3C53-F45D-D8FF-33C12BC21480}"/>
                </a:ext>
              </a:extLst>
            </p:cNvPr>
            <p:cNvSpPr/>
            <p:nvPr/>
          </p:nvSpPr>
          <p:spPr>
            <a:xfrm>
              <a:off x="695324" y="1919074"/>
              <a:ext cx="3458591" cy="1447800"/>
            </a:xfrm>
            <a:prstGeom prst="roundRect">
              <a:avLst>
                <a:gd name="adj" fmla="val 4650"/>
              </a:avLst>
            </a:prstGeom>
            <a:ln>
              <a:noFill/>
            </a:ln>
            <a:effectLst>
              <a:outerShdw blurRad="266700" dist="63500" dir="5400000" sx="98000" sy="98000" algn="t" rotWithShape="0">
                <a:schemeClr val="accent1">
                  <a:alpha val="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>
              <a:extLst>
                <a:ext uri="{FF2B5EF4-FFF2-40B4-BE49-F238E27FC236}">
                  <a16:creationId xmlns:a16="http://schemas.microsoft.com/office/drawing/2014/main" id="{40898A9A-BA4C-5B6D-2C08-301384A58AED}"/>
                </a:ext>
              </a:extLst>
            </p:cNvPr>
            <p:cNvSpPr/>
            <p:nvPr/>
          </p:nvSpPr>
          <p:spPr>
            <a:xfrm>
              <a:off x="744598" y="1919074"/>
              <a:ext cx="3409317" cy="14478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1" name="矩形: 圆角 40">
            <a:extLst>
              <a:ext uri="{FF2B5EF4-FFF2-40B4-BE49-F238E27FC236}">
                <a16:creationId xmlns:a16="http://schemas.microsoft.com/office/drawing/2014/main" id="{B5145C88-DFFD-D72D-3AC9-B1FA4DC0AEF9}"/>
              </a:ext>
            </a:extLst>
          </p:cNvPr>
          <p:cNvSpPr/>
          <p:nvPr/>
        </p:nvSpPr>
        <p:spPr>
          <a:xfrm>
            <a:off x="4563054" y="2370652"/>
            <a:ext cx="925449" cy="292608"/>
          </a:xfrm>
          <a:prstGeom prst="roundRect">
            <a:avLst>
              <a:gd name="adj" fmla="val 50000"/>
            </a:avLst>
          </a:prstGeom>
          <a:solidFill>
            <a:schemeClr val="accent1">
              <a:lumMod val="60000"/>
              <a:lumOff val="40000"/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四字标题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89C01340-35DB-9C8E-80CF-86389BB54976}"/>
              </a:ext>
            </a:extLst>
          </p:cNvPr>
          <p:cNvSpPr txBox="1"/>
          <p:nvPr/>
        </p:nvSpPr>
        <p:spPr>
          <a:xfrm>
            <a:off x="4465518" y="2739401"/>
            <a:ext cx="28803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在此输入您的一句话内容</a:t>
            </a: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26FFD709-9CC5-DDC7-FB9D-D5DCC8EE0F3C}"/>
              </a:ext>
            </a:extLst>
          </p:cNvPr>
          <p:cNvGrpSpPr/>
          <p:nvPr/>
        </p:nvGrpSpPr>
        <p:grpSpPr>
          <a:xfrm>
            <a:off x="7952361" y="2210991"/>
            <a:ext cx="3458591" cy="1019198"/>
            <a:chOff x="695324" y="1919074"/>
            <a:chExt cx="3458591" cy="1447800"/>
          </a:xfrm>
        </p:grpSpPr>
        <p:sp>
          <p:nvSpPr>
            <p:cNvPr id="44" name="矩形: 圆角 43">
              <a:extLst>
                <a:ext uri="{FF2B5EF4-FFF2-40B4-BE49-F238E27FC236}">
                  <a16:creationId xmlns:a16="http://schemas.microsoft.com/office/drawing/2014/main" id="{E6B08CAE-CFAF-A65E-8068-42EA414B9315}"/>
                </a:ext>
              </a:extLst>
            </p:cNvPr>
            <p:cNvSpPr/>
            <p:nvPr/>
          </p:nvSpPr>
          <p:spPr>
            <a:xfrm>
              <a:off x="695324" y="1919074"/>
              <a:ext cx="3458591" cy="1447800"/>
            </a:xfrm>
            <a:prstGeom prst="roundRect">
              <a:avLst>
                <a:gd name="adj" fmla="val 4650"/>
              </a:avLst>
            </a:prstGeom>
            <a:ln>
              <a:noFill/>
            </a:ln>
            <a:effectLst>
              <a:outerShdw blurRad="266700" dist="63500" dir="5400000" sx="98000" sy="98000" algn="t" rotWithShape="0">
                <a:schemeClr val="accent1">
                  <a:alpha val="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 44">
              <a:extLst>
                <a:ext uri="{FF2B5EF4-FFF2-40B4-BE49-F238E27FC236}">
                  <a16:creationId xmlns:a16="http://schemas.microsoft.com/office/drawing/2014/main" id="{090CB89D-03B0-4B9A-E632-32E95AFF42EE}"/>
                </a:ext>
              </a:extLst>
            </p:cNvPr>
            <p:cNvSpPr/>
            <p:nvPr/>
          </p:nvSpPr>
          <p:spPr>
            <a:xfrm>
              <a:off x="744598" y="1919074"/>
              <a:ext cx="3409317" cy="14478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6" name="矩形: 圆角 45">
            <a:extLst>
              <a:ext uri="{FF2B5EF4-FFF2-40B4-BE49-F238E27FC236}">
                <a16:creationId xmlns:a16="http://schemas.microsoft.com/office/drawing/2014/main" id="{4BEAFBAC-E425-E4E7-B382-CE8142F9923E}"/>
              </a:ext>
            </a:extLst>
          </p:cNvPr>
          <p:cNvSpPr/>
          <p:nvPr/>
        </p:nvSpPr>
        <p:spPr>
          <a:xfrm>
            <a:off x="8230873" y="2370652"/>
            <a:ext cx="925449" cy="292608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四字标题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FF314F97-9B40-8CDD-DB08-AD678CF96A28}"/>
              </a:ext>
            </a:extLst>
          </p:cNvPr>
          <p:cNvSpPr txBox="1"/>
          <p:nvPr/>
        </p:nvSpPr>
        <p:spPr>
          <a:xfrm>
            <a:off x="8133337" y="2739401"/>
            <a:ext cx="28803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在此输入您的一句话内容</a:t>
            </a: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DE18F86A-D5F0-C4C5-5ADB-084B8BA84E93}"/>
              </a:ext>
            </a:extLst>
          </p:cNvPr>
          <p:cNvGrpSpPr/>
          <p:nvPr/>
        </p:nvGrpSpPr>
        <p:grpSpPr>
          <a:xfrm>
            <a:off x="4284542" y="3346646"/>
            <a:ext cx="3458591" cy="1019198"/>
            <a:chOff x="695324" y="1919074"/>
            <a:chExt cx="3458591" cy="1447800"/>
          </a:xfrm>
        </p:grpSpPr>
        <p:sp>
          <p:nvSpPr>
            <p:cNvPr id="49" name="矩形: 圆角 48">
              <a:extLst>
                <a:ext uri="{FF2B5EF4-FFF2-40B4-BE49-F238E27FC236}">
                  <a16:creationId xmlns:a16="http://schemas.microsoft.com/office/drawing/2014/main" id="{DE3E172C-39EE-F3D6-BAB5-AA5E966608B8}"/>
                </a:ext>
              </a:extLst>
            </p:cNvPr>
            <p:cNvSpPr/>
            <p:nvPr/>
          </p:nvSpPr>
          <p:spPr>
            <a:xfrm>
              <a:off x="695324" y="1919074"/>
              <a:ext cx="3458591" cy="1447800"/>
            </a:xfrm>
            <a:prstGeom prst="roundRect">
              <a:avLst>
                <a:gd name="adj" fmla="val 4650"/>
              </a:avLst>
            </a:prstGeom>
            <a:ln>
              <a:noFill/>
            </a:ln>
            <a:effectLst>
              <a:outerShdw blurRad="266700" dist="63500" dir="5400000" sx="98000" sy="98000" algn="t" rotWithShape="0">
                <a:schemeClr val="accent1">
                  <a:alpha val="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矩形 49">
              <a:extLst>
                <a:ext uri="{FF2B5EF4-FFF2-40B4-BE49-F238E27FC236}">
                  <a16:creationId xmlns:a16="http://schemas.microsoft.com/office/drawing/2014/main" id="{D7874A11-1A86-85C9-78BD-5EF4E8E4C33D}"/>
                </a:ext>
              </a:extLst>
            </p:cNvPr>
            <p:cNvSpPr/>
            <p:nvPr/>
          </p:nvSpPr>
          <p:spPr>
            <a:xfrm>
              <a:off x="744598" y="1919074"/>
              <a:ext cx="3409317" cy="14478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1" name="矩形: 圆角 50">
            <a:extLst>
              <a:ext uri="{FF2B5EF4-FFF2-40B4-BE49-F238E27FC236}">
                <a16:creationId xmlns:a16="http://schemas.microsoft.com/office/drawing/2014/main" id="{83A10EB1-0C88-F456-BD55-2740EB476BE0}"/>
              </a:ext>
            </a:extLst>
          </p:cNvPr>
          <p:cNvSpPr/>
          <p:nvPr/>
        </p:nvSpPr>
        <p:spPr>
          <a:xfrm>
            <a:off x="4563054" y="3506307"/>
            <a:ext cx="925449" cy="292608"/>
          </a:xfrm>
          <a:prstGeom prst="roundRect">
            <a:avLst>
              <a:gd name="adj" fmla="val 50000"/>
            </a:avLst>
          </a:prstGeom>
          <a:solidFill>
            <a:schemeClr val="accent1">
              <a:lumMod val="60000"/>
              <a:lumOff val="40000"/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四字标题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961D909F-4F18-78FE-7AA8-CB2FD751E379}"/>
              </a:ext>
            </a:extLst>
          </p:cNvPr>
          <p:cNvSpPr txBox="1"/>
          <p:nvPr/>
        </p:nvSpPr>
        <p:spPr>
          <a:xfrm>
            <a:off x="4465517" y="3875056"/>
            <a:ext cx="30899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在此输入您的一句话内容</a:t>
            </a:r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CD703D4A-066C-8E56-A094-B9815D2CCE6E}"/>
              </a:ext>
            </a:extLst>
          </p:cNvPr>
          <p:cNvGrpSpPr/>
          <p:nvPr/>
        </p:nvGrpSpPr>
        <p:grpSpPr>
          <a:xfrm>
            <a:off x="4284542" y="4482301"/>
            <a:ext cx="3458591" cy="1019198"/>
            <a:chOff x="695324" y="1919074"/>
            <a:chExt cx="3458591" cy="1447800"/>
          </a:xfrm>
        </p:grpSpPr>
        <p:sp>
          <p:nvSpPr>
            <p:cNvPr id="54" name="矩形: 圆角 53">
              <a:extLst>
                <a:ext uri="{FF2B5EF4-FFF2-40B4-BE49-F238E27FC236}">
                  <a16:creationId xmlns:a16="http://schemas.microsoft.com/office/drawing/2014/main" id="{44A829A2-FF7D-E95B-034E-3ED2108FED5D}"/>
                </a:ext>
              </a:extLst>
            </p:cNvPr>
            <p:cNvSpPr/>
            <p:nvPr/>
          </p:nvSpPr>
          <p:spPr>
            <a:xfrm>
              <a:off x="695324" y="1919074"/>
              <a:ext cx="3458591" cy="1447800"/>
            </a:xfrm>
            <a:prstGeom prst="roundRect">
              <a:avLst>
                <a:gd name="adj" fmla="val 4650"/>
              </a:avLst>
            </a:prstGeom>
            <a:ln>
              <a:noFill/>
            </a:ln>
            <a:effectLst>
              <a:outerShdw blurRad="266700" dist="63500" dir="5400000" sx="98000" sy="98000" algn="t" rotWithShape="0">
                <a:schemeClr val="accent1">
                  <a:alpha val="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矩形 54">
              <a:extLst>
                <a:ext uri="{FF2B5EF4-FFF2-40B4-BE49-F238E27FC236}">
                  <a16:creationId xmlns:a16="http://schemas.microsoft.com/office/drawing/2014/main" id="{FB16D4CE-AFD1-6A82-CAD0-BF209BF40780}"/>
                </a:ext>
              </a:extLst>
            </p:cNvPr>
            <p:cNvSpPr/>
            <p:nvPr/>
          </p:nvSpPr>
          <p:spPr>
            <a:xfrm>
              <a:off x="744598" y="1919074"/>
              <a:ext cx="3409317" cy="14478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6" name="矩形: 圆角 55">
            <a:extLst>
              <a:ext uri="{FF2B5EF4-FFF2-40B4-BE49-F238E27FC236}">
                <a16:creationId xmlns:a16="http://schemas.microsoft.com/office/drawing/2014/main" id="{84246BEA-1F31-7A0D-B4F7-E7336847C32B}"/>
              </a:ext>
            </a:extLst>
          </p:cNvPr>
          <p:cNvSpPr/>
          <p:nvPr/>
        </p:nvSpPr>
        <p:spPr>
          <a:xfrm>
            <a:off x="4563054" y="4641962"/>
            <a:ext cx="925449" cy="292608"/>
          </a:xfrm>
          <a:prstGeom prst="roundRect">
            <a:avLst>
              <a:gd name="adj" fmla="val 50000"/>
            </a:avLst>
          </a:prstGeom>
          <a:solidFill>
            <a:schemeClr val="accent1">
              <a:lumMod val="60000"/>
              <a:lumOff val="40000"/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四字标题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DE41F74A-E275-B554-8875-EE13894E4729}"/>
              </a:ext>
            </a:extLst>
          </p:cNvPr>
          <p:cNvSpPr txBox="1"/>
          <p:nvPr/>
        </p:nvSpPr>
        <p:spPr>
          <a:xfrm>
            <a:off x="4465517" y="5010711"/>
            <a:ext cx="30899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在此输入您的一句话内容</a:t>
            </a:r>
          </a:p>
        </p:txBody>
      </p: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9704B345-53D6-BD1A-E8F3-EEDE6D06E919}"/>
              </a:ext>
            </a:extLst>
          </p:cNvPr>
          <p:cNvGrpSpPr/>
          <p:nvPr/>
        </p:nvGrpSpPr>
        <p:grpSpPr>
          <a:xfrm>
            <a:off x="7952361" y="3346646"/>
            <a:ext cx="3458591" cy="1019198"/>
            <a:chOff x="695324" y="1919074"/>
            <a:chExt cx="3458591" cy="1447800"/>
          </a:xfrm>
        </p:grpSpPr>
        <p:sp>
          <p:nvSpPr>
            <p:cNvPr id="59" name="矩形: 圆角 58">
              <a:extLst>
                <a:ext uri="{FF2B5EF4-FFF2-40B4-BE49-F238E27FC236}">
                  <a16:creationId xmlns:a16="http://schemas.microsoft.com/office/drawing/2014/main" id="{1A84DD54-3635-7D0F-A665-6CB1A147F1D8}"/>
                </a:ext>
              </a:extLst>
            </p:cNvPr>
            <p:cNvSpPr/>
            <p:nvPr/>
          </p:nvSpPr>
          <p:spPr>
            <a:xfrm>
              <a:off x="695324" y="1919074"/>
              <a:ext cx="3458591" cy="1447800"/>
            </a:xfrm>
            <a:prstGeom prst="roundRect">
              <a:avLst>
                <a:gd name="adj" fmla="val 4650"/>
              </a:avLst>
            </a:prstGeom>
            <a:ln>
              <a:noFill/>
            </a:ln>
            <a:effectLst>
              <a:outerShdw blurRad="266700" dist="63500" dir="5400000" sx="98000" sy="98000" algn="t" rotWithShape="0">
                <a:schemeClr val="accent1">
                  <a:alpha val="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矩形 59">
              <a:extLst>
                <a:ext uri="{FF2B5EF4-FFF2-40B4-BE49-F238E27FC236}">
                  <a16:creationId xmlns:a16="http://schemas.microsoft.com/office/drawing/2014/main" id="{0B7A431E-6A60-5B0B-C1FF-62BA39541D50}"/>
                </a:ext>
              </a:extLst>
            </p:cNvPr>
            <p:cNvSpPr/>
            <p:nvPr/>
          </p:nvSpPr>
          <p:spPr>
            <a:xfrm>
              <a:off x="744598" y="1919074"/>
              <a:ext cx="3409317" cy="14478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1" name="矩形: 圆角 60">
            <a:extLst>
              <a:ext uri="{FF2B5EF4-FFF2-40B4-BE49-F238E27FC236}">
                <a16:creationId xmlns:a16="http://schemas.microsoft.com/office/drawing/2014/main" id="{6EF019DF-FDE4-610B-E55F-BA86FA152384}"/>
              </a:ext>
            </a:extLst>
          </p:cNvPr>
          <p:cNvSpPr/>
          <p:nvPr/>
        </p:nvSpPr>
        <p:spPr>
          <a:xfrm>
            <a:off x="8230873" y="3506307"/>
            <a:ext cx="925449" cy="292608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四字标题</a:t>
            </a: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4E277C45-08B2-295B-5192-93D4FA62E1D0}"/>
              </a:ext>
            </a:extLst>
          </p:cNvPr>
          <p:cNvSpPr txBox="1"/>
          <p:nvPr/>
        </p:nvSpPr>
        <p:spPr>
          <a:xfrm>
            <a:off x="8133337" y="3875056"/>
            <a:ext cx="28803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在此输入您的一句话内容</a:t>
            </a:r>
          </a:p>
        </p:txBody>
      </p: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04DD59BF-D025-A672-FB0B-4CD63EE53707}"/>
              </a:ext>
            </a:extLst>
          </p:cNvPr>
          <p:cNvGrpSpPr/>
          <p:nvPr/>
        </p:nvGrpSpPr>
        <p:grpSpPr>
          <a:xfrm>
            <a:off x="7972371" y="4482301"/>
            <a:ext cx="3458591" cy="1019198"/>
            <a:chOff x="695324" y="1919074"/>
            <a:chExt cx="3458591" cy="1447800"/>
          </a:xfrm>
        </p:grpSpPr>
        <p:sp>
          <p:nvSpPr>
            <p:cNvPr id="68" name="矩形: 圆角 67">
              <a:extLst>
                <a:ext uri="{FF2B5EF4-FFF2-40B4-BE49-F238E27FC236}">
                  <a16:creationId xmlns:a16="http://schemas.microsoft.com/office/drawing/2014/main" id="{A382A70C-1A41-E76C-7601-A5D3E443E186}"/>
                </a:ext>
              </a:extLst>
            </p:cNvPr>
            <p:cNvSpPr/>
            <p:nvPr/>
          </p:nvSpPr>
          <p:spPr>
            <a:xfrm>
              <a:off x="695324" y="1919074"/>
              <a:ext cx="3458591" cy="1447800"/>
            </a:xfrm>
            <a:prstGeom prst="roundRect">
              <a:avLst>
                <a:gd name="adj" fmla="val 4650"/>
              </a:avLst>
            </a:prstGeom>
            <a:ln>
              <a:noFill/>
            </a:ln>
            <a:effectLst>
              <a:outerShdw blurRad="266700" dist="63500" dir="5400000" sx="98000" sy="98000" algn="t" rotWithShape="0">
                <a:schemeClr val="accent1">
                  <a:alpha val="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矩形 68">
              <a:extLst>
                <a:ext uri="{FF2B5EF4-FFF2-40B4-BE49-F238E27FC236}">
                  <a16:creationId xmlns:a16="http://schemas.microsoft.com/office/drawing/2014/main" id="{6F29DC9F-F0C5-AC49-F8B7-2D926A68E309}"/>
                </a:ext>
              </a:extLst>
            </p:cNvPr>
            <p:cNvSpPr/>
            <p:nvPr/>
          </p:nvSpPr>
          <p:spPr>
            <a:xfrm>
              <a:off x="744598" y="1919074"/>
              <a:ext cx="3409317" cy="14478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0" name="矩形: 圆角 69">
            <a:extLst>
              <a:ext uri="{FF2B5EF4-FFF2-40B4-BE49-F238E27FC236}">
                <a16:creationId xmlns:a16="http://schemas.microsoft.com/office/drawing/2014/main" id="{5AB249DF-87E5-EAC7-2738-EDB9FD2DE521}"/>
              </a:ext>
            </a:extLst>
          </p:cNvPr>
          <p:cNvSpPr/>
          <p:nvPr/>
        </p:nvSpPr>
        <p:spPr>
          <a:xfrm>
            <a:off x="8250883" y="4641962"/>
            <a:ext cx="925449" cy="292608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四字标题</a:t>
            </a: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B79407FD-3CB1-47B5-91B3-B57CD84D7E37}"/>
              </a:ext>
            </a:extLst>
          </p:cNvPr>
          <p:cNvSpPr txBox="1"/>
          <p:nvPr/>
        </p:nvSpPr>
        <p:spPr>
          <a:xfrm>
            <a:off x="8153347" y="5010711"/>
            <a:ext cx="28803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在此输入您的一句话内容</a:t>
            </a:r>
          </a:p>
        </p:txBody>
      </p: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389A81A3-CC3F-F98D-BDC0-310E9FE5BC4E}"/>
              </a:ext>
            </a:extLst>
          </p:cNvPr>
          <p:cNvGrpSpPr/>
          <p:nvPr/>
        </p:nvGrpSpPr>
        <p:grpSpPr>
          <a:xfrm>
            <a:off x="611920" y="4488651"/>
            <a:ext cx="3458591" cy="1019198"/>
            <a:chOff x="695324" y="1919074"/>
            <a:chExt cx="3458591" cy="1447800"/>
          </a:xfrm>
        </p:grpSpPr>
        <p:sp>
          <p:nvSpPr>
            <p:cNvPr id="73" name="矩形: 圆角 72">
              <a:extLst>
                <a:ext uri="{FF2B5EF4-FFF2-40B4-BE49-F238E27FC236}">
                  <a16:creationId xmlns:a16="http://schemas.microsoft.com/office/drawing/2014/main" id="{ADDA815D-4BF3-BCEF-7DD5-2D05750C4819}"/>
                </a:ext>
              </a:extLst>
            </p:cNvPr>
            <p:cNvSpPr/>
            <p:nvPr/>
          </p:nvSpPr>
          <p:spPr>
            <a:xfrm>
              <a:off x="695324" y="1919074"/>
              <a:ext cx="3458591" cy="1447800"/>
            </a:xfrm>
            <a:prstGeom prst="roundRect">
              <a:avLst>
                <a:gd name="adj" fmla="val 4650"/>
              </a:avLst>
            </a:prstGeom>
            <a:ln>
              <a:noFill/>
            </a:ln>
            <a:effectLst>
              <a:outerShdw blurRad="266700" dist="63500" dir="5400000" sx="98000" sy="98000" algn="t" rotWithShape="0">
                <a:schemeClr val="accent1">
                  <a:alpha val="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矩形 73">
              <a:extLst>
                <a:ext uri="{FF2B5EF4-FFF2-40B4-BE49-F238E27FC236}">
                  <a16:creationId xmlns:a16="http://schemas.microsoft.com/office/drawing/2014/main" id="{28D63521-68F3-3D44-F373-0AF95BF1B1A8}"/>
                </a:ext>
              </a:extLst>
            </p:cNvPr>
            <p:cNvSpPr/>
            <p:nvPr/>
          </p:nvSpPr>
          <p:spPr>
            <a:xfrm>
              <a:off x="744598" y="1919074"/>
              <a:ext cx="3409317" cy="14478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5" name="矩形: 圆角 74">
            <a:extLst>
              <a:ext uri="{FF2B5EF4-FFF2-40B4-BE49-F238E27FC236}">
                <a16:creationId xmlns:a16="http://schemas.microsoft.com/office/drawing/2014/main" id="{DA08E797-F92A-B6ED-66BD-27F8B7B8D85D}"/>
              </a:ext>
            </a:extLst>
          </p:cNvPr>
          <p:cNvSpPr/>
          <p:nvPr/>
        </p:nvSpPr>
        <p:spPr>
          <a:xfrm>
            <a:off x="890432" y="4651217"/>
            <a:ext cx="925449" cy="292608"/>
          </a:xfrm>
          <a:prstGeom prst="roundRect">
            <a:avLst>
              <a:gd name="adj" fmla="val 50000"/>
            </a:avLst>
          </a:prstGeom>
          <a:solidFill>
            <a:schemeClr val="accent2">
              <a:lumMod val="20000"/>
              <a:lumOff val="80000"/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accent2">
                    <a:lumMod val="75000"/>
                  </a:schemeClr>
                </a:solidFill>
              </a:rPr>
              <a:t>前期造势</a:t>
            </a: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895B5727-C3BB-3EE5-0C4A-28F5F96C7A9F}"/>
              </a:ext>
            </a:extLst>
          </p:cNvPr>
          <p:cNvSpPr txBox="1"/>
          <p:nvPr/>
        </p:nvSpPr>
        <p:spPr>
          <a:xfrm>
            <a:off x="792896" y="5019966"/>
            <a:ext cx="28803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在此输入您的一句话内容</a:t>
            </a:r>
          </a:p>
        </p:txBody>
      </p:sp>
    </p:spTree>
    <p:extLst>
      <p:ext uri="{BB962C8B-B14F-4D97-AF65-F5344CB8AC3E}">
        <p14:creationId xmlns:p14="http://schemas.microsoft.com/office/powerpoint/2010/main" val="2146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3BD1A270-5326-D5A4-A4AA-10709BF76778}"/>
              </a:ext>
            </a:extLst>
          </p:cNvPr>
          <p:cNvGrpSpPr/>
          <p:nvPr/>
        </p:nvGrpSpPr>
        <p:grpSpPr>
          <a:xfrm>
            <a:off x="609600" y="447997"/>
            <a:ext cx="914400" cy="300379"/>
            <a:chOff x="609600" y="447997"/>
            <a:chExt cx="914400" cy="300379"/>
          </a:xfrm>
        </p:grpSpPr>
        <p:sp>
          <p:nvSpPr>
            <p:cNvPr id="62" name="TextBox 58">
              <a:extLst>
                <a:ext uri="{FF2B5EF4-FFF2-40B4-BE49-F238E27FC236}">
                  <a16:creationId xmlns:a16="http://schemas.microsoft.com/office/drawing/2014/main" id="{EA22077C-6958-04B9-2AC5-29CA9A641CE0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609600" y="522600"/>
              <a:ext cx="914400" cy="151174"/>
            </a:xfrm>
            <a:custGeom>
              <a:avLst/>
              <a:gdLst/>
              <a:ahLst/>
              <a:cxnLst/>
              <a:rect l="l" t="t" r="r" b="b"/>
              <a:pathLst>
                <a:path w="6179857" h="1021690">
                  <a:moveTo>
                    <a:pt x="361854" y="607162"/>
                  </a:moveTo>
                  <a:lnTo>
                    <a:pt x="296380" y="799795"/>
                  </a:lnTo>
                  <a:lnTo>
                    <a:pt x="415861" y="799795"/>
                  </a:lnTo>
                  <a:cubicBezTo>
                    <a:pt x="480885" y="799795"/>
                    <a:pt x="533978" y="791261"/>
                    <a:pt x="575138" y="774192"/>
                  </a:cubicBezTo>
                  <a:cubicBezTo>
                    <a:pt x="616299" y="757123"/>
                    <a:pt x="642404" y="732333"/>
                    <a:pt x="653453" y="699821"/>
                  </a:cubicBezTo>
                  <a:cubicBezTo>
                    <a:pt x="663664" y="669747"/>
                    <a:pt x="653786" y="646786"/>
                    <a:pt x="623821" y="630936"/>
                  </a:cubicBezTo>
                  <a:cubicBezTo>
                    <a:pt x="593855" y="615087"/>
                    <a:pt x="545954" y="607162"/>
                    <a:pt x="480117" y="607162"/>
                  </a:cubicBezTo>
                  <a:close/>
                  <a:moveTo>
                    <a:pt x="4747832" y="312115"/>
                  </a:moveTo>
                  <a:lnTo>
                    <a:pt x="4557026" y="593751"/>
                  </a:lnTo>
                  <a:lnTo>
                    <a:pt x="4754537" y="593751"/>
                  </a:lnTo>
                  <a:lnTo>
                    <a:pt x="4755146" y="312115"/>
                  </a:lnTo>
                  <a:close/>
                  <a:moveTo>
                    <a:pt x="492785" y="221895"/>
                  </a:moveTo>
                  <a:lnTo>
                    <a:pt x="431463" y="402336"/>
                  </a:lnTo>
                  <a:lnTo>
                    <a:pt x="537533" y="402336"/>
                  </a:lnTo>
                  <a:cubicBezTo>
                    <a:pt x="591991" y="402336"/>
                    <a:pt x="636613" y="394208"/>
                    <a:pt x="671398" y="377952"/>
                  </a:cubicBezTo>
                  <a:cubicBezTo>
                    <a:pt x="706183" y="361696"/>
                    <a:pt x="728681" y="338531"/>
                    <a:pt x="738892" y="308458"/>
                  </a:cubicBezTo>
                  <a:cubicBezTo>
                    <a:pt x="748290" y="280823"/>
                    <a:pt x="741118" y="259487"/>
                    <a:pt x="717375" y="244450"/>
                  </a:cubicBezTo>
                  <a:cubicBezTo>
                    <a:pt x="693633" y="229413"/>
                    <a:pt x="654532" y="221895"/>
                    <a:pt x="600075" y="221895"/>
                  </a:cubicBezTo>
                  <a:close/>
                  <a:moveTo>
                    <a:pt x="5784837" y="212141"/>
                  </a:moveTo>
                  <a:cubicBezTo>
                    <a:pt x="5715749" y="212141"/>
                    <a:pt x="5651973" y="238963"/>
                    <a:pt x="5593508" y="292608"/>
                  </a:cubicBezTo>
                  <a:cubicBezTo>
                    <a:pt x="5535044" y="346253"/>
                    <a:pt x="5490203" y="418999"/>
                    <a:pt x="5458986" y="510845"/>
                  </a:cubicBezTo>
                  <a:cubicBezTo>
                    <a:pt x="5427770" y="602691"/>
                    <a:pt x="5423163" y="675437"/>
                    <a:pt x="5445166" y="729082"/>
                  </a:cubicBezTo>
                  <a:cubicBezTo>
                    <a:pt x="5467169" y="782727"/>
                    <a:pt x="5512715" y="809549"/>
                    <a:pt x="5581802" y="809549"/>
                  </a:cubicBezTo>
                  <a:cubicBezTo>
                    <a:pt x="5650890" y="809549"/>
                    <a:pt x="5714666" y="782727"/>
                    <a:pt x="5773131" y="729082"/>
                  </a:cubicBezTo>
                  <a:cubicBezTo>
                    <a:pt x="5831595" y="675437"/>
                    <a:pt x="5876436" y="602691"/>
                    <a:pt x="5907652" y="510845"/>
                  </a:cubicBezTo>
                  <a:cubicBezTo>
                    <a:pt x="5938869" y="418999"/>
                    <a:pt x="5943476" y="346253"/>
                    <a:pt x="5921473" y="292608"/>
                  </a:cubicBezTo>
                  <a:cubicBezTo>
                    <a:pt x="5899471" y="238963"/>
                    <a:pt x="5853925" y="212141"/>
                    <a:pt x="5784837" y="212141"/>
                  </a:cubicBezTo>
                  <a:close/>
                  <a:moveTo>
                    <a:pt x="4735944" y="17069"/>
                  </a:moveTo>
                  <a:lnTo>
                    <a:pt x="4967592" y="17069"/>
                  </a:lnTo>
                  <a:lnTo>
                    <a:pt x="4995291" y="1004621"/>
                  </a:lnTo>
                  <a:lnTo>
                    <a:pt x="4755108" y="1004621"/>
                  </a:lnTo>
                  <a:lnTo>
                    <a:pt x="4755585" y="805891"/>
                  </a:lnTo>
                  <a:lnTo>
                    <a:pt x="4411770" y="805891"/>
                  </a:lnTo>
                  <a:lnTo>
                    <a:pt x="4277182" y="1004621"/>
                  </a:lnTo>
                  <a:lnTo>
                    <a:pt x="4036999" y="1004621"/>
                  </a:lnTo>
                  <a:close/>
                  <a:moveTo>
                    <a:pt x="3440773" y="17069"/>
                  </a:moveTo>
                  <a:lnTo>
                    <a:pt x="3667544" y="17069"/>
                  </a:lnTo>
                  <a:lnTo>
                    <a:pt x="3540747" y="390144"/>
                  </a:lnTo>
                  <a:lnTo>
                    <a:pt x="3928453" y="390144"/>
                  </a:lnTo>
                  <a:lnTo>
                    <a:pt x="4055249" y="17069"/>
                  </a:lnTo>
                  <a:lnTo>
                    <a:pt x="4282021" y="17069"/>
                  </a:lnTo>
                  <a:lnTo>
                    <a:pt x="3946398" y="1004621"/>
                  </a:lnTo>
                  <a:lnTo>
                    <a:pt x="3719627" y="1004621"/>
                  </a:lnTo>
                  <a:lnTo>
                    <a:pt x="3856367" y="602285"/>
                  </a:lnTo>
                  <a:lnTo>
                    <a:pt x="3468662" y="602285"/>
                  </a:lnTo>
                  <a:lnTo>
                    <a:pt x="3331921" y="1004621"/>
                  </a:lnTo>
                  <a:lnTo>
                    <a:pt x="3105149" y="1004621"/>
                  </a:lnTo>
                  <a:close/>
                  <a:moveTo>
                    <a:pt x="1631023" y="17069"/>
                  </a:moveTo>
                  <a:lnTo>
                    <a:pt x="1838287" y="17069"/>
                  </a:lnTo>
                  <a:lnTo>
                    <a:pt x="2017509" y="576682"/>
                  </a:lnTo>
                  <a:lnTo>
                    <a:pt x="2024824" y="576682"/>
                  </a:lnTo>
                  <a:lnTo>
                    <a:pt x="2215019" y="17069"/>
                  </a:lnTo>
                  <a:lnTo>
                    <a:pt x="2441791" y="17069"/>
                  </a:lnTo>
                  <a:lnTo>
                    <a:pt x="2106168" y="1004621"/>
                  </a:lnTo>
                  <a:lnTo>
                    <a:pt x="1911096" y="1004621"/>
                  </a:lnTo>
                  <a:lnTo>
                    <a:pt x="1719662" y="445008"/>
                  </a:lnTo>
                  <a:lnTo>
                    <a:pt x="1712347" y="445008"/>
                  </a:lnTo>
                  <a:lnTo>
                    <a:pt x="1522171" y="1004621"/>
                  </a:lnTo>
                  <a:lnTo>
                    <a:pt x="1295400" y="1004621"/>
                  </a:lnTo>
                  <a:close/>
                  <a:moveTo>
                    <a:pt x="1250023" y="17069"/>
                  </a:moveTo>
                  <a:lnTo>
                    <a:pt x="1476794" y="17069"/>
                  </a:lnTo>
                  <a:lnTo>
                    <a:pt x="1141171" y="1004621"/>
                  </a:lnTo>
                  <a:lnTo>
                    <a:pt x="914400" y="1004621"/>
                  </a:lnTo>
                  <a:close/>
                  <a:moveTo>
                    <a:pt x="335623" y="17069"/>
                  </a:moveTo>
                  <a:lnTo>
                    <a:pt x="696506" y="17069"/>
                  </a:lnTo>
                  <a:cubicBezTo>
                    <a:pt x="816800" y="17069"/>
                    <a:pt x="901728" y="39218"/>
                    <a:pt x="951290" y="83515"/>
                  </a:cubicBezTo>
                  <a:cubicBezTo>
                    <a:pt x="1000852" y="127813"/>
                    <a:pt x="1011682" y="191008"/>
                    <a:pt x="983780" y="273101"/>
                  </a:cubicBezTo>
                  <a:cubicBezTo>
                    <a:pt x="945108" y="386893"/>
                    <a:pt x="860501" y="461264"/>
                    <a:pt x="729958" y="496215"/>
                  </a:cubicBezTo>
                  <a:lnTo>
                    <a:pt x="727462" y="503530"/>
                  </a:lnTo>
                  <a:cubicBezTo>
                    <a:pt x="797845" y="514096"/>
                    <a:pt x="845512" y="538277"/>
                    <a:pt x="870461" y="576072"/>
                  </a:cubicBezTo>
                  <a:cubicBezTo>
                    <a:pt x="895410" y="613867"/>
                    <a:pt x="897248" y="664058"/>
                    <a:pt x="875976" y="726643"/>
                  </a:cubicBezTo>
                  <a:cubicBezTo>
                    <a:pt x="845598" y="816051"/>
                    <a:pt x="786901" y="884733"/>
                    <a:pt x="699887" y="932688"/>
                  </a:cubicBezTo>
                  <a:cubicBezTo>
                    <a:pt x="612873" y="980643"/>
                    <a:pt x="503936" y="1004621"/>
                    <a:pt x="373075" y="1004621"/>
                  </a:cubicBezTo>
                  <a:lnTo>
                    <a:pt x="0" y="1004621"/>
                  </a:lnTo>
                  <a:close/>
                  <a:moveTo>
                    <a:pt x="5856922" y="0"/>
                  </a:moveTo>
                  <a:cubicBezTo>
                    <a:pt x="5949582" y="0"/>
                    <a:pt x="6023210" y="20727"/>
                    <a:pt x="6077807" y="62179"/>
                  </a:cubicBezTo>
                  <a:cubicBezTo>
                    <a:pt x="6132404" y="103632"/>
                    <a:pt x="6165142" y="162763"/>
                    <a:pt x="6176019" y="239573"/>
                  </a:cubicBezTo>
                  <a:cubicBezTo>
                    <a:pt x="6186897" y="316383"/>
                    <a:pt x="6174657" y="406807"/>
                    <a:pt x="6139300" y="510845"/>
                  </a:cubicBezTo>
                  <a:cubicBezTo>
                    <a:pt x="6103944" y="614883"/>
                    <a:pt x="6054722" y="705307"/>
                    <a:pt x="5991634" y="782117"/>
                  </a:cubicBezTo>
                  <a:cubicBezTo>
                    <a:pt x="5928547" y="858927"/>
                    <a:pt x="5855617" y="918058"/>
                    <a:pt x="5772845" y="959511"/>
                  </a:cubicBezTo>
                  <a:cubicBezTo>
                    <a:pt x="5690073" y="1000963"/>
                    <a:pt x="5602357" y="1021690"/>
                    <a:pt x="5509698" y="1021690"/>
                  </a:cubicBezTo>
                  <a:cubicBezTo>
                    <a:pt x="5417038" y="1021690"/>
                    <a:pt x="5343413" y="1000963"/>
                    <a:pt x="5288822" y="959511"/>
                  </a:cubicBezTo>
                  <a:cubicBezTo>
                    <a:pt x="5234232" y="918058"/>
                    <a:pt x="5201498" y="858927"/>
                    <a:pt x="5190620" y="782117"/>
                  </a:cubicBezTo>
                  <a:cubicBezTo>
                    <a:pt x="5179742" y="705307"/>
                    <a:pt x="5191982" y="614883"/>
                    <a:pt x="5227339" y="510845"/>
                  </a:cubicBezTo>
                  <a:cubicBezTo>
                    <a:pt x="5262696" y="406807"/>
                    <a:pt x="5311918" y="316383"/>
                    <a:pt x="5375005" y="239573"/>
                  </a:cubicBezTo>
                  <a:cubicBezTo>
                    <a:pt x="5438092" y="162763"/>
                    <a:pt x="5511019" y="103632"/>
                    <a:pt x="5593785" y="62179"/>
                  </a:cubicBezTo>
                  <a:cubicBezTo>
                    <a:pt x="5676551" y="20727"/>
                    <a:pt x="5764263" y="0"/>
                    <a:pt x="5856922" y="0"/>
                  </a:cubicBezTo>
                  <a:close/>
                  <a:moveTo>
                    <a:pt x="2957055" y="0"/>
                  </a:moveTo>
                  <a:cubicBezTo>
                    <a:pt x="3130994" y="0"/>
                    <a:pt x="3228549" y="80061"/>
                    <a:pt x="3249720" y="240183"/>
                  </a:cubicBezTo>
                  <a:lnTo>
                    <a:pt x="3023577" y="331623"/>
                  </a:lnTo>
                  <a:cubicBezTo>
                    <a:pt x="3017634" y="286919"/>
                    <a:pt x="3003346" y="254813"/>
                    <a:pt x="2980715" y="235306"/>
                  </a:cubicBezTo>
                  <a:cubicBezTo>
                    <a:pt x="2958083" y="215799"/>
                    <a:pt x="2926042" y="206045"/>
                    <a:pt x="2884589" y="206045"/>
                  </a:cubicBezTo>
                  <a:cubicBezTo>
                    <a:pt x="2845574" y="206045"/>
                    <a:pt x="2810233" y="214376"/>
                    <a:pt x="2778566" y="231039"/>
                  </a:cubicBezTo>
                  <a:cubicBezTo>
                    <a:pt x="2746899" y="247701"/>
                    <a:pt x="2726918" y="268224"/>
                    <a:pt x="2718625" y="292608"/>
                  </a:cubicBezTo>
                  <a:cubicBezTo>
                    <a:pt x="2711996" y="312115"/>
                    <a:pt x="2711621" y="328168"/>
                    <a:pt x="2717501" y="340767"/>
                  </a:cubicBezTo>
                  <a:cubicBezTo>
                    <a:pt x="2723381" y="353365"/>
                    <a:pt x="2736919" y="364947"/>
                    <a:pt x="2758116" y="375514"/>
                  </a:cubicBezTo>
                  <a:cubicBezTo>
                    <a:pt x="2779312" y="386080"/>
                    <a:pt x="2812764" y="398272"/>
                    <a:pt x="2858471" y="412090"/>
                  </a:cubicBezTo>
                  <a:cubicBezTo>
                    <a:pt x="2916878" y="429159"/>
                    <a:pt x="2964850" y="447040"/>
                    <a:pt x="3002384" y="465735"/>
                  </a:cubicBezTo>
                  <a:cubicBezTo>
                    <a:pt x="3039919" y="484429"/>
                    <a:pt x="3068583" y="513690"/>
                    <a:pt x="3088376" y="553517"/>
                  </a:cubicBezTo>
                  <a:cubicBezTo>
                    <a:pt x="3108169" y="593344"/>
                    <a:pt x="3106737" y="646583"/>
                    <a:pt x="3084080" y="713232"/>
                  </a:cubicBezTo>
                  <a:cubicBezTo>
                    <a:pt x="3063087" y="775005"/>
                    <a:pt x="3028394" y="829259"/>
                    <a:pt x="2980001" y="875995"/>
                  </a:cubicBezTo>
                  <a:cubicBezTo>
                    <a:pt x="2931607" y="922731"/>
                    <a:pt x="2874070" y="958698"/>
                    <a:pt x="2807389" y="983895"/>
                  </a:cubicBezTo>
                  <a:cubicBezTo>
                    <a:pt x="2740707" y="1009091"/>
                    <a:pt x="2669977" y="1021690"/>
                    <a:pt x="2595200" y="1021690"/>
                  </a:cubicBezTo>
                  <a:cubicBezTo>
                    <a:pt x="2503354" y="1021690"/>
                    <a:pt x="2431233" y="998931"/>
                    <a:pt x="2378840" y="953415"/>
                  </a:cubicBezTo>
                  <a:cubicBezTo>
                    <a:pt x="2326446" y="907898"/>
                    <a:pt x="2296699" y="847751"/>
                    <a:pt x="2289600" y="772973"/>
                  </a:cubicBezTo>
                  <a:lnTo>
                    <a:pt x="2516962" y="681533"/>
                  </a:lnTo>
                  <a:cubicBezTo>
                    <a:pt x="2518295" y="725424"/>
                    <a:pt x="2532367" y="758749"/>
                    <a:pt x="2559177" y="781507"/>
                  </a:cubicBezTo>
                  <a:cubicBezTo>
                    <a:pt x="2585986" y="804266"/>
                    <a:pt x="2621743" y="815645"/>
                    <a:pt x="2666447" y="815645"/>
                  </a:cubicBezTo>
                  <a:cubicBezTo>
                    <a:pt x="2712777" y="815645"/>
                    <a:pt x="2752388" y="807314"/>
                    <a:pt x="2785281" y="790651"/>
                  </a:cubicBezTo>
                  <a:cubicBezTo>
                    <a:pt x="2818174" y="773989"/>
                    <a:pt x="2839180" y="752247"/>
                    <a:pt x="2848298" y="725424"/>
                  </a:cubicBezTo>
                  <a:cubicBezTo>
                    <a:pt x="2854648" y="706730"/>
                    <a:pt x="2855020" y="691287"/>
                    <a:pt x="2849413" y="679095"/>
                  </a:cubicBezTo>
                  <a:cubicBezTo>
                    <a:pt x="2843806" y="666903"/>
                    <a:pt x="2830268" y="655320"/>
                    <a:pt x="2808798" y="644347"/>
                  </a:cubicBezTo>
                  <a:cubicBezTo>
                    <a:pt x="2787329" y="633375"/>
                    <a:pt x="2754153" y="620979"/>
                    <a:pt x="2709272" y="607162"/>
                  </a:cubicBezTo>
                  <a:cubicBezTo>
                    <a:pt x="2649785" y="588467"/>
                    <a:pt x="2601474" y="569773"/>
                    <a:pt x="2564339" y="551079"/>
                  </a:cubicBezTo>
                  <a:cubicBezTo>
                    <a:pt x="2527205" y="532384"/>
                    <a:pt x="2498813" y="502920"/>
                    <a:pt x="2479166" y="462687"/>
                  </a:cubicBezTo>
                  <a:cubicBezTo>
                    <a:pt x="2459520" y="422453"/>
                    <a:pt x="2460879" y="369418"/>
                    <a:pt x="2483244" y="303581"/>
                  </a:cubicBezTo>
                  <a:cubicBezTo>
                    <a:pt x="2503132" y="245059"/>
                    <a:pt x="2537339" y="192837"/>
                    <a:pt x="2585865" y="146914"/>
                  </a:cubicBezTo>
                  <a:cubicBezTo>
                    <a:pt x="2634392" y="100991"/>
                    <a:pt x="2691320" y="65024"/>
                    <a:pt x="2756649" y="39015"/>
                  </a:cubicBezTo>
                  <a:cubicBezTo>
                    <a:pt x="2821978" y="13005"/>
                    <a:pt x="2888780" y="0"/>
                    <a:pt x="2957055" y="0"/>
                  </a:cubicBezTo>
                  <a:close/>
                </a:path>
              </a:pathLst>
            </a:custGeom>
            <a:noFill/>
            <a:ln>
              <a:gradFill flip="none" rotWithShape="1">
                <a:gsLst>
                  <a:gs pos="50000">
                    <a:schemeClr val="bg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  <a:tileRect/>
              </a:gradFill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 sz="6600" i="1">
                  <a:solidFill>
                    <a:schemeClr val="bg1"/>
                  </a:solidFill>
                  <a:latin typeface="+mj-ea"/>
                  <a:ea typeface="+mj-ea"/>
                </a:defRPr>
              </a:lvl1pPr>
            </a:lstStyle>
            <a:p>
              <a:endParaRPr lang="zh-CN" altLang="en-US" dirty="0"/>
            </a:p>
          </p:txBody>
        </p:sp>
        <p:sp>
          <p:nvSpPr>
            <p:cNvPr id="63" name="TextBox 58">
              <a:extLst>
                <a:ext uri="{FF2B5EF4-FFF2-40B4-BE49-F238E27FC236}">
                  <a16:creationId xmlns:a16="http://schemas.microsoft.com/office/drawing/2014/main" id="{A56FD1C3-5626-00BA-8075-F8E86164EB19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609600" y="597202"/>
              <a:ext cx="914400" cy="151174"/>
            </a:xfrm>
            <a:custGeom>
              <a:avLst/>
              <a:gdLst/>
              <a:ahLst/>
              <a:cxnLst/>
              <a:rect l="l" t="t" r="r" b="b"/>
              <a:pathLst>
                <a:path w="6179857" h="1021690">
                  <a:moveTo>
                    <a:pt x="361854" y="607162"/>
                  </a:moveTo>
                  <a:lnTo>
                    <a:pt x="296380" y="799795"/>
                  </a:lnTo>
                  <a:lnTo>
                    <a:pt x="415861" y="799795"/>
                  </a:lnTo>
                  <a:cubicBezTo>
                    <a:pt x="480885" y="799795"/>
                    <a:pt x="533978" y="791261"/>
                    <a:pt x="575138" y="774192"/>
                  </a:cubicBezTo>
                  <a:cubicBezTo>
                    <a:pt x="616299" y="757123"/>
                    <a:pt x="642404" y="732333"/>
                    <a:pt x="653453" y="699821"/>
                  </a:cubicBezTo>
                  <a:cubicBezTo>
                    <a:pt x="663664" y="669747"/>
                    <a:pt x="653786" y="646786"/>
                    <a:pt x="623821" y="630936"/>
                  </a:cubicBezTo>
                  <a:cubicBezTo>
                    <a:pt x="593855" y="615087"/>
                    <a:pt x="545954" y="607162"/>
                    <a:pt x="480117" y="607162"/>
                  </a:cubicBezTo>
                  <a:close/>
                  <a:moveTo>
                    <a:pt x="4747832" y="312115"/>
                  </a:moveTo>
                  <a:lnTo>
                    <a:pt x="4557026" y="593751"/>
                  </a:lnTo>
                  <a:lnTo>
                    <a:pt x="4754537" y="593751"/>
                  </a:lnTo>
                  <a:lnTo>
                    <a:pt x="4755146" y="312115"/>
                  </a:lnTo>
                  <a:close/>
                  <a:moveTo>
                    <a:pt x="492785" y="221895"/>
                  </a:moveTo>
                  <a:lnTo>
                    <a:pt x="431463" y="402336"/>
                  </a:lnTo>
                  <a:lnTo>
                    <a:pt x="537533" y="402336"/>
                  </a:lnTo>
                  <a:cubicBezTo>
                    <a:pt x="591991" y="402336"/>
                    <a:pt x="636613" y="394208"/>
                    <a:pt x="671398" y="377952"/>
                  </a:cubicBezTo>
                  <a:cubicBezTo>
                    <a:pt x="706183" y="361696"/>
                    <a:pt x="728681" y="338531"/>
                    <a:pt x="738892" y="308458"/>
                  </a:cubicBezTo>
                  <a:cubicBezTo>
                    <a:pt x="748290" y="280823"/>
                    <a:pt x="741118" y="259487"/>
                    <a:pt x="717375" y="244450"/>
                  </a:cubicBezTo>
                  <a:cubicBezTo>
                    <a:pt x="693633" y="229413"/>
                    <a:pt x="654532" y="221895"/>
                    <a:pt x="600075" y="221895"/>
                  </a:cubicBezTo>
                  <a:close/>
                  <a:moveTo>
                    <a:pt x="5784837" y="212141"/>
                  </a:moveTo>
                  <a:cubicBezTo>
                    <a:pt x="5715749" y="212141"/>
                    <a:pt x="5651973" y="238963"/>
                    <a:pt x="5593508" y="292608"/>
                  </a:cubicBezTo>
                  <a:cubicBezTo>
                    <a:pt x="5535044" y="346253"/>
                    <a:pt x="5490203" y="418999"/>
                    <a:pt x="5458986" y="510845"/>
                  </a:cubicBezTo>
                  <a:cubicBezTo>
                    <a:pt x="5427770" y="602691"/>
                    <a:pt x="5423163" y="675437"/>
                    <a:pt x="5445166" y="729082"/>
                  </a:cubicBezTo>
                  <a:cubicBezTo>
                    <a:pt x="5467169" y="782727"/>
                    <a:pt x="5512715" y="809549"/>
                    <a:pt x="5581802" y="809549"/>
                  </a:cubicBezTo>
                  <a:cubicBezTo>
                    <a:pt x="5650890" y="809549"/>
                    <a:pt x="5714666" y="782727"/>
                    <a:pt x="5773131" y="729082"/>
                  </a:cubicBezTo>
                  <a:cubicBezTo>
                    <a:pt x="5831595" y="675437"/>
                    <a:pt x="5876436" y="602691"/>
                    <a:pt x="5907652" y="510845"/>
                  </a:cubicBezTo>
                  <a:cubicBezTo>
                    <a:pt x="5938869" y="418999"/>
                    <a:pt x="5943476" y="346253"/>
                    <a:pt x="5921473" y="292608"/>
                  </a:cubicBezTo>
                  <a:cubicBezTo>
                    <a:pt x="5899471" y="238963"/>
                    <a:pt x="5853925" y="212141"/>
                    <a:pt x="5784837" y="212141"/>
                  </a:cubicBezTo>
                  <a:close/>
                  <a:moveTo>
                    <a:pt x="4735944" y="17069"/>
                  </a:moveTo>
                  <a:lnTo>
                    <a:pt x="4967592" y="17069"/>
                  </a:lnTo>
                  <a:lnTo>
                    <a:pt x="4995291" y="1004621"/>
                  </a:lnTo>
                  <a:lnTo>
                    <a:pt x="4755108" y="1004621"/>
                  </a:lnTo>
                  <a:lnTo>
                    <a:pt x="4755585" y="805891"/>
                  </a:lnTo>
                  <a:lnTo>
                    <a:pt x="4411770" y="805891"/>
                  </a:lnTo>
                  <a:lnTo>
                    <a:pt x="4277182" y="1004621"/>
                  </a:lnTo>
                  <a:lnTo>
                    <a:pt x="4036999" y="1004621"/>
                  </a:lnTo>
                  <a:close/>
                  <a:moveTo>
                    <a:pt x="3440773" y="17069"/>
                  </a:moveTo>
                  <a:lnTo>
                    <a:pt x="3667544" y="17069"/>
                  </a:lnTo>
                  <a:lnTo>
                    <a:pt x="3540747" y="390144"/>
                  </a:lnTo>
                  <a:lnTo>
                    <a:pt x="3928453" y="390144"/>
                  </a:lnTo>
                  <a:lnTo>
                    <a:pt x="4055249" y="17069"/>
                  </a:lnTo>
                  <a:lnTo>
                    <a:pt x="4282021" y="17069"/>
                  </a:lnTo>
                  <a:lnTo>
                    <a:pt x="3946398" y="1004621"/>
                  </a:lnTo>
                  <a:lnTo>
                    <a:pt x="3719627" y="1004621"/>
                  </a:lnTo>
                  <a:lnTo>
                    <a:pt x="3856367" y="602285"/>
                  </a:lnTo>
                  <a:lnTo>
                    <a:pt x="3468662" y="602285"/>
                  </a:lnTo>
                  <a:lnTo>
                    <a:pt x="3331921" y="1004621"/>
                  </a:lnTo>
                  <a:lnTo>
                    <a:pt x="3105149" y="1004621"/>
                  </a:lnTo>
                  <a:close/>
                  <a:moveTo>
                    <a:pt x="1631023" y="17069"/>
                  </a:moveTo>
                  <a:lnTo>
                    <a:pt x="1838287" y="17069"/>
                  </a:lnTo>
                  <a:lnTo>
                    <a:pt x="2017509" y="576682"/>
                  </a:lnTo>
                  <a:lnTo>
                    <a:pt x="2024824" y="576682"/>
                  </a:lnTo>
                  <a:lnTo>
                    <a:pt x="2215019" y="17069"/>
                  </a:lnTo>
                  <a:lnTo>
                    <a:pt x="2441791" y="17069"/>
                  </a:lnTo>
                  <a:lnTo>
                    <a:pt x="2106168" y="1004621"/>
                  </a:lnTo>
                  <a:lnTo>
                    <a:pt x="1911096" y="1004621"/>
                  </a:lnTo>
                  <a:lnTo>
                    <a:pt x="1719662" y="445008"/>
                  </a:lnTo>
                  <a:lnTo>
                    <a:pt x="1712347" y="445008"/>
                  </a:lnTo>
                  <a:lnTo>
                    <a:pt x="1522171" y="1004621"/>
                  </a:lnTo>
                  <a:lnTo>
                    <a:pt x="1295400" y="1004621"/>
                  </a:lnTo>
                  <a:close/>
                  <a:moveTo>
                    <a:pt x="1250023" y="17069"/>
                  </a:moveTo>
                  <a:lnTo>
                    <a:pt x="1476794" y="17069"/>
                  </a:lnTo>
                  <a:lnTo>
                    <a:pt x="1141171" y="1004621"/>
                  </a:lnTo>
                  <a:lnTo>
                    <a:pt x="914400" y="1004621"/>
                  </a:lnTo>
                  <a:close/>
                  <a:moveTo>
                    <a:pt x="335623" y="17069"/>
                  </a:moveTo>
                  <a:lnTo>
                    <a:pt x="696506" y="17069"/>
                  </a:lnTo>
                  <a:cubicBezTo>
                    <a:pt x="816800" y="17069"/>
                    <a:pt x="901728" y="39218"/>
                    <a:pt x="951290" y="83515"/>
                  </a:cubicBezTo>
                  <a:cubicBezTo>
                    <a:pt x="1000852" y="127813"/>
                    <a:pt x="1011682" y="191008"/>
                    <a:pt x="983780" y="273101"/>
                  </a:cubicBezTo>
                  <a:cubicBezTo>
                    <a:pt x="945108" y="386893"/>
                    <a:pt x="860501" y="461264"/>
                    <a:pt x="729958" y="496215"/>
                  </a:cubicBezTo>
                  <a:lnTo>
                    <a:pt x="727462" y="503530"/>
                  </a:lnTo>
                  <a:cubicBezTo>
                    <a:pt x="797845" y="514096"/>
                    <a:pt x="845512" y="538277"/>
                    <a:pt x="870461" y="576072"/>
                  </a:cubicBezTo>
                  <a:cubicBezTo>
                    <a:pt x="895410" y="613867"/>
                    <a:pt x="897248" y="664058"/>
                    <a:pt x="875976" y="726643"/>
                  </a:cubicBezTo>
                  <a:cubicBezTo>
                    <a:pt x="845598" y="816051"/>
                    <a:pt x="786901" y="884733"/>
                    <a:pt x="699887" y="932688"/>
                  </a:cubicBezTo>
                  <a:cubicBezTo>
                    <a:pt x="612873" y="980643"/>
                    <a:pt x="503936" y="1004621"/>
                    <a:pt x="373075" y="1004621"/>
                  </a:cubicBezTo>
                  <a:lnTo>
                    <a:pt x="0" y="1004621"/>
                  </a:lnTo>
                  <a:close/>
                  <a:moveTo>
                    <a:pt x="5856922" y="0"/>
                  </a:moveTo>
                  <a:cubicBezTo>
                    <a:pt x="5949582" y="0"/>
                    <a:pt x="6023210" y="20727"/>
                    <a:pt x="6077807" y="62179"/>
                  </a:cubicBezTo>
                  <a:cubicBezTo>
                    <a:pt x="6132404" y="103632"/>
                    <a:pt x="6165142" y="162763"/>
                    <a:pt x="6176019" y="239573"/>
                  </a:cubicBezTo>
                  <a:cubicBezTo>
                    <a:pt x="6186897" y="316383"/>
                    <a:pt x="6174657" y="406807"/>
                    <a:pt x="6139300" y="510845"/>
                  </a:cubicBezTo>
                  <a:cubicBezTo>
                    <a:pt x="6103944" y="614883"/>
                    <a:pt x="6054722" y="705307"/>
                    <a:pt x="5991634" y="782117"/>
                  </a:cubicBezTo>
                  <a:cubicBezTo>
                    <a:pt x="5928547" y="858927"/>
                    <a:pt x="5855617" y="918058"/>
                    <a:pt x="5772845" y="959511"/>
                  </a:cubicBezTo>
                  <a:cubicBezTo>
                    <a:pt x="5690073" y="1000963"/>
                    <a:pt x="5602357" y="1021690"/>
                    <a:pt x="5509698" y="1021690"/>
                  </a:cubicBezTo>
                  <a:cubicBezTo>
                    <a:pt x="5417038" y="1021690"/>
                    <a:pt x="5343413" y="1000963"/>
                    <a:pt x="5288822" y="959511"/>
                  </a:cubicBezTo>
                  <a:cubicBezTo>
                    <a:pt x="5234232" y="918058"/>
                    <a:pt x="5201498" y="858927"/>
                    <a:pt x="5190620" y="782117"/>
                  </a:cubicBezTo>
                  <a:cubicBezTo>
                    <a:pt x="5179742" y="705307"/>
                    <a:pt x="5191982" y="614883"/>
                    <a:pt x="5227339" y="510845"/>
                  </a:cubicBezTo>
                  <a:cubicBezTo>
                    <a:pt x="5262696" y="406807"/>
                    <a:pt x="5311918" y="316383"/>
                    <a:pt x="5375005" y="239573"/>
                  </a:cubicBezTo>
                  <a:cubicBezTo>
                    <a:pt x="5438092" y="162763"/>
                    <a:pt x="5511019" y="103632"/>
                    <a:pt x="5593785" y="62179"/>
                  </a:cubicBezTo>
                  <a:cubicBezTo>
                    <a:pt x="5676551" y="20727"/>
                    <a:pt x="5764263" y="0"/>
                    <a:pt x="5856922" y="0"/>
                  </a:cubicBezTo>
                  <a:close/>
                  <a:moveTo>
                    <a:pt x="2957055" y="0"/>
                  </a:moveTo>
                  <a:cubicBezTo>
                    <a:pt x="3130994" y="0"/>
                    <a:pt x="3228549" y="80061"/>
                    <a:pt x="3249720" y="240183"/>
                  </a:cubicBezTo>
                  <a:lnTo>
                    <a:pt x="3023577" y="331623"/>
                  </a:lnTo>
                  <a:cubicBezTo>
                    <a:pt x="3017634" y="286919"/>
                    <a:pt x="3003346" y="254813"/>
                    <a:pt x="2980715" y="235306"/>
                  </a:cubicBezTo>
                  <a:cubicBezTo>
                    <a:pt x="2958083" y="215799"/>
                    <a:pt x="2926042" y="206045"/>
                    <a:pt x="2884589" y="206045"/>
                  </a:cubicBezTo>
                  <a:cubicBezTo>
                    <a:pt x="2845574" y="206045"/>
                    <a:pt x="2810233" y="214376"/>
                    <a:pt x="2778566" y="231039"/>
                  </a:cubicBezTo>
                  <a:cubicBezTo>
                    <a:pt x="2746899" y="247701"/>
                    <a:pt x="2726918" y="268224"/>
                    <a:pt x="2718625" y="292608"/>
                  </a:cubicBezTo>
                  <a:cubicBezTo>
                    <a:pt x="2711996" y="312115"/>
                    <a:pt x="2711621" y="328168"/>
                    <a:pt x="2717501" y="340767"/>
                  </a:cubicBezTo>
                  <a:cubicBezTo>
                    <a:pt x="2723381" y="353365"/>
                    <a:pt x="2736919" y="364947"/>
                    <a:pt x="2758116" y="375514"/>
                  </a:cubicBezTo>
                  <a:cubicBezTo>
                    <a:pt x="2779312" y="386080"/>
                    <a:pt x="2812764" y="398272"/>
                    <a:pt x="2858471" y="412090"/>
                  </a:cubicBezTo>
                  <a:cubicBezTo>
                    <a:pt x="2916878" y="429159"/>
                    <a:pt x="2964850" y="447040"/>
                    <a:pt x="3002384" y="465735"/>
                  </a:cubicBezTo>
                  <a:cubicBezTo>
                    <a:pt x="3039919" y="484429"/>
                    <a:pt x="3068583" y="513690"/>
                    <a:pt x="3088376" y="553517"/>
                  </a:cubicBezTo>
                  <a:cubicBezTo>
                    <a:pt x="3108169" y="593344"/>
                    <a:pt x="3106737" y="646583"/>
                    <a:pt x="3084080" y="713232"/>
                  </a:cubicBezTo>
                  <a:cubicBezTo>
                    <a:pt x="3063087" y="775005"/>
                    <a:pt x="3028394" y="829259"/>
                    <a:pt x="2980001" y="875995"/>
                  </a:cubicBezTo>
                  <a:cubicBezTo>
                    <a:pt x="2931607" y="922731"/>
                    <a:pt x="2874070" y="958698"/>
                    <a:pt x="2807389" y="983895"/>
                  </a:cubicBezTo>
                  <a:cubicBezTo>
                    <a:pt x="2740707" y="1009091"/>
                    <a:pt x="2669977" y="1021690"/>
                    <a:pt x="2595200" y="1021690"/>
                  </a:cubicBezTo>
                  <a:cubicBezTo>
                    <a:pt x="2503354" y="1021690"/>
                    <a:pt x="2431233" y="998931"/>
                    <a:pt x="2378840" y="953415"/>
                  </a:cubicBezTo>
                  <a:cubicBezTo>
                    <a:pt x="2326446" y="907898"/>
                    <a:pt x="2296699" y="847751"/>
                    <a:pt x="2289600" y="772973"/>
                  </a:cubicBezTo>
                  <a:lnTo>
                    <a:pt x="2516962" y="681533"/>
                  </a:lnTo>
                  <a:cubicBezTo>
                    <a:pt x="2518295" y="725424"/>
                    <a:pt x="2532367" y="758749"/>
                    <a:pt x="2559177" y="781507"/>
                  </a:cubicBezTo>
                  <a:cubicBezTo>
                    <a:pt x="2585986" y="804266"/>
                    <a:pt x="2621743" y="815645"/>
                    <a:pt x="2666447" y="815645"/>
                  </a:cubicBezTo>
                  <a:cubicBezTo>
                    <a:pt x="2712777" y="815645"/>
                    <a:pt x="2752388" y="807314"/>
                    <a:pt x="2785281" y="790651"/>
                  </a:cubicBezTo>
                  <a:cubicBezTo>
                    <a:pt x="2818174" y="773989"/>
                    <a:pt x="2839180" y="752247"/>
                    <a:pt x="2848298" y="725424"/>
                  </a:cubicBezTo>
                  <a:cubicBezTo>
                    <a:pt x="2854648" y="706730"/>
                    <a:pt x="2855020" y="691287"/>
                    <a:pt x="2849413" y="679095"/>
                  </a:cubicBezTo>
                  <a:cubicBezTo>
                    <a:pt x="2843806" y="666903"/>
                    <a:pt x="2830268" y="655320"/>
                    <a:pt x="2808798" y="644347"/>
                  </a:cubicBezTo>
                  <a:cubicBezTo>
                    <a:pt x="2787329" y="633375"/>
                    <a:pt x="2754153" y="620979"/>
                    <a:pt x="2709272" y="607162"/>
                  </a:cubicBezTo>
                  <a:cubicBezTo>
                    <a:pt x="2649785" y="588467"/>
                    <a:pt x="2601474" y="569773"/>
                    <a:pt x="2564339" y="551079"/>
                  </a:cubicBezTo>
                  <a:cubicBezTo>
                    <a:pt x="2527205" y="532384"/>
                    <a:pt x="2498813" y="502920"/>
                    <a:pt x="2479166" y="462687"/>
                  </a:cubicBezTo>
                  <a:cubicBezTo>
                    <a:pt x="2459520" y="422453"/>
                    <a:pt x="2460879" y="369418"/>
                    <a:pt x="2483244" y="303581"/>
                  </a:cubicBezTo>
                  <a:cubicBezTo>
                    <a:pt x="2503132" y="245059"/>
                    <a:pt x="2537339" y="192837"/>
                    <a:pt x="2585865" y="146914"/>
                  </a:cubicBezTo>
                  <a:cubicBezTo>
                    <a:pt x="2634392" y="100991"/>
                    <a:pt x="2691320" y="65024"/>
                    <a:pt x="2756649" y="39015"/>
                  </a:cubicBezTo>
                  <a:cubicBezTo>
                    <a:pt x="2821978" y="13005"/>
                    <a:pt x="2888780" y="0"/>
                    <a:pt x="2957055" y="0"/>
                  </a:cubicBezTo>
                  <a:close/>
                </a:path>
              </a:pathLst>
            </a:custGeom>
            <a:noFill/>
            <a:ln>
              <a:gradFill flip="none" rotWithShape="1">
                <a:gsLst>
                  <a:gs pos="50000">
                    <a:schemeClr val="bg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  <a:tileRect/>
              </a:gradFill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 sz="6600" i="1">
                  <a:solidFill>
                    <a:schemeClr val="bg1"/>
                  </a:solidFill>
                  <a:latin typeface="+mj-ea"/>
                  <a:ea typeface="+mj-ea"/>
                </a:defRPr>
              </a:lvl1pPr>
            </a:lstStyle>
            <a:p>
              <a:endParaRPr lang="zh-CN" altLang="en-US" dirty="0"/>
            </a:p>
          </p:txBody>
        </p:sp>
        <p:sp>
          <p:nvSpPr>
            <p:cNvPr id="65" name="TextBox 58">
              <a:extLst>
                <a:ext uri="{FF2B5EF4-FFF2-40B4-BE49-F238E27FC236}">
                  <a16:creationId xmlns:a16="http://schemas.microsoft.com/office/drawing/2014/main" id="{E586AE69-3E6F-8091-51CD-1661B44B2468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609600" y="447997"/>
              <a:ext cx="914400" cy="151174"/>
            </a:xfrm>
            <a:custGeom>
              <a:avLst/>
              <a:gdLst/>
              <a:ahLst/>
              <a:cxnLst/>
              <a:rect l="l" t="t" r="r" b="b"/>
              <a:pathLst>
                <a:path w="6179857" h="1021690">
                  <a:moveTo>
                    <a:pt x="361854" y="607162"/>
                  </a:moveTo>
                  <a:lnTo>
                    <a:pt x="296380" y="799795"/>
                  </a:lnTo>
                  <a:lnTo>
                    <a:pt x="415861" y="799795"/>
                  </a:lnTo>
                  <a:cubicBezTo>
                    <a:pt x="480885" y="799795"/>
                    <a:pt x="533978" y="791261"/>
                    <a:pt x="575138" y="774192"/>
                  </a:cubicBezTo>
                  <a:cubicBezTo>
                    <a:pt x="616299" y="757123"/>
                    <a:pt x="642404" y="732333"/>
                    <a:pt x="653453" y="699821"/>
                  </a:cubicBezTo>
                  <a:cubicBezTo>
                    <a:pt x="663664" y="669747"/>
                    <a:pt x="653786" y="646786"/>
                    <a:pt x="623821" y="630936"/>
                  </a:cubicBezTo>
                  <a:cubicBezTo>
                    <a:pt x="593855" y="615087"/>
                    <a:pt x="545954" y="607162"/>
                    <a:pt x="480117" y="607162"/>
                  </a:cubicBezTo>
                  <a:close/>
                  <a:moveTo>
                    <a:pt x="4747832" y="312115"/>
                  </a:moveTo>
                  <a:lnTo>
                    <a:pt x="4557026" y="593751"/>
                  </a:lnTo>
                  <a:lnTo>
                    <a:pt x="4754537" y="593751"/>
                  </a:lnTo>
                  <a:lnTo>
                    <a:pt x="4755146" y="312115"/>
                  </a:lnTo>
                  <a:close/>
                  <a:moveTo>
                    <a:pt x="492785" y="221895"/>
                  </a:moveTo>
                  <a:lnTo>
                    <a:pt x="431463" y="402336"/>
                  </a:lnTo>
                  <a:lnTo>
                    <a:pt x="537533" y="402336"/>
                  </a:lnTo>
                  <a:cubicBezTo>
                    <a:pt x="591991" y="402336"/>
                    <a:pt x="636613" y="394208"/>
                    <a:pt x="671398" y="377952"/>
                  </a:cubicBezTo>
                  <a:cubicBezTo>
                    <a:pt x="706183" y="361696"/>
                    <a:pt x="728681" y="338531"/>
                    <a:pt x="738892" y="308458"/>
                  </a:cubicBezTo>
                  <a:cubicBezTo>
                    <a:pt x="748290" y="280823"/>
                    <a:pt x="741118" y="259487"/>
                    <a:pt x="717375" y="244450"/>
                  </a:cubicBezTo>
                  <a:cubicBezTo>
                    <a:pt x="693633" y="229413"/>
                    <a:pt x="654532" y="221895"/>
                    <a:pt x="600075" y="221895"/>
                  </a:cubicBezTo>
                  <a:close/>
                  <a:moveTo>
                    <a:pt x="5784837" y="212141"/>
                  </a:moveTo>
                  <a:cubicBezTo>
                    <a:pt x="5715749" y="212141"/>
                    <a:pt x="5651973" y="238963"/>
                    <a:pt x="5593508" y="292608"/>
                  </a:cubicBezTo>
                  <a:cubicBezTo>
                    <a:pt x="5535044" y="346253"/>
                    <a:pt x="5490203" y="418999"/>
                    <a:pt x="5458986" y="510845"/>
                  </a:cubicBezTo>
                  <a:cubicBezTo>
                    <a:pt x="5427770" y="602691"/>
                    <a:pt x="5423163" y="675437"/>
                    <a:pt x="5445166" y="729082"/>
                  </a:cubicBezTo>
                  <a:cubicBezTo>
                    <a:pt x="5467169" y="782727"/>
                    <a:pt x="5512715" y="809549"/>
                    <a:pt x="5581802" y="809549"/>
                  </a:cubicBezTo>
                  <a:cubicBezTo>
                    <a:pt x="5650890" y="809549"/>
                    <a:pt x="5714666" y="782727"/>
                    <a:pt x="5773131" y="729082"/>
                  </a:cubicBezTo>
                  <a:cubicBezTo>
                    <a:pt x="5831595" y="675437"/>
                    <a:pt x="5876436" y="602691"/>
                    <a:pt x="5907652" y="510845"/>
                  </a:cubicBezTo>
                  <a:cubicBezTo>
                    <a:pt x="5938869" y="418999"/>
                    <a:pt x="5943476" y="346253"/>
                    <a:pt x="5921473" y="292608"/>
                  </a:cubicBezTo>
                  <a:cubicBezTo>
                    <a:pt x="5899471" y="238963"/>
                    <a:pt x="5853925" y="212141"/>
                    <a:pt x="5784837" y="212141"/>
                  </a:cubicBezTo>
                  <a:close/>
                  <a:moveTo>
                    <a:pt x="4735944" y="17069"/>
                  </a:moveTo>
                  <a:lnTo>
                    <a:pt x="4967592" y="17069"/>
                  </a:lnTo>
                  <a:lnTo>
                    <a:pt x="4995291" y="1004621"/>
                  </a:lnTo>
                  <a:lnTo>
                    <a:pt x="4755108" y="1004621"/>
                  </a:lnTo>
                  <a:lnTo>
                    <a:pt x="4755585" y="805891"/>
                  </a:lnTo>
                  <a:lnTo>
                    <a:pt x="4411770" y="805891"/>
                  </a:lnTo>
                  <a:lnTo>
                    <a:pt x="4277182" y="1004621"/>
                  </a:lnTo>
                  <a:lnTo>
                    <a:pt x="4036999" y="1004621"/>
                  </a:lnTo>
                  <a:close/>
                  <a:moveTo>
                    <a:pt x="3440773" y="17069"/>
                  </a:moveTo>
                  <a:lnTo>
                    <a:pt x="3667544" y="17069"/>
                  </a:lnTo>
                  <a:lnTo>
                    <a:pt x="3540747" y="390144"/>
                  </a:lnTo>
                  <a:lnTo>
                    <a:pt x="3928453" y="390144"/>
                  </a:lnTo>
                  <a:lnTo>
                    <a:pt x="4055249" y="17069"/>
                  </a:lnTo>
                  <a:lnTo>
                    <a:pt x="4282021" y="17069"/>
                  </a:lnTo>
                  <a:lnTo>
                    <a:pt x="3946398" y="1004621"/>
                  </a:lnTo>
                  <a:lnTo>
                    <a:pt x="3719627" y="1004621"/>
                  </a:lnTo>
                  <a:lnTo>
                    <a:pt x="3856367" y="602285"/>
                  </a:lnTo>
                  <a:lnTo>
                    <a:pt x="3468662" y="602285"/>
                  </a:lnTo>
                  <a:lnTo>
                    <a:pt x="3331921" y="1004621"/>
                  </a:lnTo>
                  <a:lnTo>
                    <a:pt x="3105149" y="1004621"/>
                  </a:lnTo>
                  <a:close/>
                  <a:moveTo>
                    <a:pt x="1631023" y="17069"/>
                  </a:moveTo>
                  <a:lnTo>
                    <a:pt x="1838287" y="17069"/>
                  </a:lnTo>
                  <a:lnTo>
                    <a:pt x="2017509" y="576682"/>
                  </a:lnTo>
                  <a:lnTo>
                    <a:pt x="2024824" y="576682"/>
                  </a:lnTo>
                  <a:lnTo>
                    <a:pt x="2215019" y="17069"/>
                  </a:lnTo>
                  <a:lnTo>
                    <a:pt x="2441791" y="17069"/>
                  </a:lnTo>
                  <a:lnTo>
                    <a:pt x="2106168" y="1004621"/>
                  </a:lnTo>
                  <a:lnTo>
                    <a:pt x="1911096" y="1004621"/>
                  </a:lnTo>
                  <a:lnTo>
                    <a:pt x="1719662" y="445008"/>
                  </a:lnTo>
                  <a:lnTo>
                    <a:pt x="1712347" y="445008"/>
                  </a:lnTo>
                  <a:lnTo>
                    <a:pt x="1522171" y="1004621"/>
                  </a:lnTo>
                  <a:lnTo>
                    <a:pt x="1295400" y="1004621"/>
                  </a:lnTo>
                  <a:close/>
                  <a:moveTo>
                    <a:pt x="1250023" y="17069"/>
                  </a:moveTo>
                  <a:lnTo>
                    <a:pt x="1476794" y="17069"/>
                  </a:lnTo>
                  <a:lnTo>
                    <a:pt x="1141171" y="1004621"/>
                  </a:lnTo>
                  <a:lnTo>
                    <a:pt x="914400" y="1004621"/>
                  </a:lnTo>
                  <a:close/>
                  <a:moveTo>
                    <a:pt x="335623" y="17069"/>
                  </a:moveTo>
                  <a:lnTo>
                    <a:pt x="696506" y="17069"/>
                  </a:lnTo>
                  <a:cubicBezTo>
                    <a:pt x="816800" y="17069"/>
                    <a:pt x="901728" y="39218"/>
                    <a:pt x="951290" y="83515"/>
                  </a:cubicBezTo>
                  <a:cubicBezTo>
                    <a:pt x="1000852" y="127813"/>
                    <a:pt x="1011682" y="191008"/>
                    <a:pt x="983780" y="273101"/>
                  </a:cubicBezTo>
                  <a:cubicBezTo>
                    <a:pt x="945108" y="386893"/>
                    <a:pt x="860501" y="461264"/>
                    <a:pt x="729958" y="496215"/>
                  </a:cubicBezTo>
                  <a:lnTo>
                    <a:pt x="727462" y="503530"/>
                  </a:lnTo>
                  <a:cubicBezTo>
                    <a:pt x="797845" y="514096"/>
                    <a:pt x="845512" y="538277"/>
                    <a:pt x="870461" y="576072"/>
                  </a:cubicBezTo>
                  <a:cubicBezTo>
                    <a:pt x="895410" y="613867"/>
                    <a:pt x="897248" y="664058"/>
                    <a:pt x="875976" y="726643"/>
                  </a:cubicBezTo>
                  <a:cubicBezTo>
                    <a:pt x="845598" y="816051"/>
                    <a:pt x="786901" y="884733"/>
                    <a:pt x="699887" y="932688"/>
                  </a:cubicBezTo>
                  <a:cubicBezTo>
                    <a:pt x="612873" y="980643"/>
                    <a:pt x="503936" y="1004621"/>
                    <a:pt x="373075" y="1004621"/>
                  </a:cubicBezTo>
                  <a:lnTo>
                    <a:pt x="0" y="1004621"/>
                  </a:lnTo>
                  <a:close/>
                  <a:moveTo>
                    <a:pt x="5856922" y="0"/>
                  </a:moveTo>
                  <a:cubicBezTo>
                    <a:pt x="5949582" y="0"/>
                    <a:pt x="6023210" y="20727"/>
                    <a:pt x="6077807" y="62179"/>
                  </a:cubicBezTo>
                  <a:cubicBezTo>
                    <a:pt x="6132404" y="103632"/>
                    <a:pt x="6165142" y="162763"/>
                    <a:pt x="6176019" y="239573"/>
                  </a:cubicBezTo>
                  <a:cubicBezTo>
                    <a:pt x="6186897" y="316383"/>
                    <a:pt x="6174657" y="406807"/>
                    <a:pt x="6139300" y="510845"/>
                  </a:cubicBezTo>
                  <a:cubicBezTo>
                    <a:pt x="6103944" y="614883"/>
                    <a:pt x="6054722" y="705307"/>
                    <a:pt x="5991634" y="782117"/>
                  </a:cubicBezTo>
                  <a:cubicBezTo>
                    <a:pt x="5928547" y="858927"/>
                    <a:pt x="5855617" y="918058"/>
                    <a:pt x="5772845" y="959511"/>
                  </a:cubicBezTo>
                  <a:cubicBezTo>
                    <a:pt x="5690073" y="1000963"/>
                    <a:pt x="5602357" y="1021690"/>
                    <a:pt x="5509698" y="1021690"/>
                  </a:cubicBezTo>
                  <a:cubicBezTo>
                    <a:pt x="5417038" y="1021690"/>
                    <a:pt x="5343413" y="1000963"/>
                    <a:pt x="5288822" y="959511"/>
                  </a:cubicBezTo>
                  <a:cubicBezTo>
                    <a:pt x="5234232" y="918058"/>
                    <a:pt x="5201498" y="858927"/>
                    <a:pt x="5190620" y="782117"/>
                  </a:cubicBezTo>
                  <a:cubicBezTo>
                    <a:pt x="5179742" y="705307"/>
                    <a:pt x="5191982" y="614883"/>
                    <a:pt x="5227339" y="510845"/>
                  </a:cubicBezTo>
                  <a:cubicBezTo>
                    <a:pt x="5262696" y="406807"/>
                    <a:pt x="5311918" y="316383"/>
                    <a:pt x="5375005" y="239573"/>
                  </a:cubicBezTo>
                  <a:cubicBezTo>
                    <a:pt x="5438092" y="162763"/>
                    <a:pt x="5511019" y="103632"/>
                    <a:pt x="5593785" y="62179"/>
                  </a:cubicBezTo>
                  <a:cubicBezTo>
                    <a:pt x="5676551" y="20727"/>
                    <a:pt x="5764263" y="0"/>
                    <a:pt x="5856922" y="0"/>
                  </a:cubicBezTo>
                  <a:close/>
                  <a:moveTo>
                    <a:pt x="2957055" y="0"/>
                  </a:moveTo>
                  <a:cubicBezTo>
                    <a:pt x="3130994" y="0"/>
                    <a:pt x="3228549" y="80061"/>
                    <a:pt x="3249720" y="240183"/>
                  </a:cubicBezTo>
                  <a:lnTo>
                    <a:pt x="3023577" y="331623"/>
                  </a:lnTo>
                  <a:cubicBezTo>
                    <a:pt x="3017634" y="286919"/>
                    <a:pt x="3003346" y="254813"/>
                    <a:pt x="2980715" y="235306"/>
                  </a:cubicBezTo>
                  <a:cubicBezTo>
                    <a:pt x="2958083" y="215799"/>
                    <a:pt x="2926042" y="206045"/>
                    <a:pt x="2884589" y="206045"/>
                  </a:cubicBezTo>
                  <a:cubicBezTo>
                    <a:pt x="2845574" y="206045"/>
                    <a:pt x="2810233" y="214376"/>
                    <a:pt x="2778566" y="231039"/>
                  </a:cubicBezTo>
                  <a:cubicBezTo>
                    <a:pt x="2746899" y="247701"/>
                    <a:pt x="2726918" y="268224"/>
                    <a:pt x="2718625" y="292608"/>
                  </a:cubicBezTo>
                  <a:cubicBezTo>
                    <a:pt x="2711996" y="312115"/>
                    <a:pt x="2711621" y="328168"/>
                    <a:pt x="2717501" y="340767"/>
                  </a:cubicBezTo>
                  <a:cubicBezTo>
                    <a:pt x="2723381" y="353365"/>
                    <a:pt x="2736919" y="364947"/>
                    <a:pt x="2758116" y="375514"/>
                  </a:cubicBezTo>
                  <a:cubicBezTo>
                    <a:pt x="2779312" y="386080"/>
                    <a:pt x="2812764" y="398272"/>
                    <a:pt x="2858471" y="412090"/>
                  </a:cubicBezTo>
                  <a:cubicBezTo>
                    <a:pt x="2916878" y="429159"/>
                    <a:pt x="2964850" y="447040"/>
                    <a:pt x="3002384" y="465735"/>
                  </a:cubicBezTo>
                  <a:cubicBezTo>
                    <a:pt x="3039919" y="484429"/>
                    <a:pt x="3068583" y="513690"/>
                    <a:pt x="3088376" y="553517"/>
                  </a:cubicBezTo>
                  <a:cubicBezTo>
                    <a:pt x="3108169" y="593344"/>
                    <a:pt x="3106737" y="646583"/>
                    <a:pt x="3084080" y="713232"/>
                  </a:cubicBezTo>
                  <a:cubicBezTo>
                    <a:pt x="3063087" y="775005"/>
                    <a:pt x="3028394" y="829259"/>
                    <a:pt x="2980001" y="875995"/>
                  </a:cubicBezTo>
                  <a:cubicBezTo>
                    <a:pt x="2931607" y="922731"/>
                    <a:pt x="2874070" y="958698"/>
                    <a:pt x="2807389" y="983895"/>
                  </a:cubicBezTo>
                  <a:cubicBezTo>
                    <a:pt x="2740707" y="1009091"/>
                    <a:pt x="2669977" y="1021690"/>
                    <a:pt x="2595200" y="1021690"/>
                  </a:cubicBezTo>
                  <a:cubicBezTo>
                    <a:pt x="2503354" y="1021690"/>
                    <a:pt x="2431233" y="998931"/>
                    <a:pt x="2378840" y="953415"/>
                  </a:cubicBezTo>
                  <a:cubicBezTo>
                    <a:pt x="2326446" y="907898"/>
                    <a:pt x="2296699" y="847751"/>
                    <a:pt x="2289600" y="772973"/>
                  </a:cubicBezTo>
                  <a:lnTo>
                    <a:pt x="2516962" y="681533"/>
                  </a:lnTo>
                  <a:cubicBezTo>
                    <a:pt x="2518295" y="725424"/>
                    <a:pt x="2532367" y="758749"/>
                    <a:pt x="2559177" y="781507"/>
                  </a:cubicBezTo>
                  <a:cubicBezTo>
                    <a:pt x="2585986" y="804266"/>
                    <a:pt x="2621743" y="815645"/>
                    <a:pt x="2666447" y="815645"/>
                  </a:cubicBezTo>
                  <a:cubicBezTo>
                    <a:pt x="2712777" y="815645"/>
                    <a:pt x="2752388" y="807314"/>
                    <a:pt x="2785281" y="790651"/>
                  </a:cubicBezTo>
                  <a:cubicBezTo>
                    <a:pt x="2818174" y="773989"/>
                    <a:pt x="2839180" y="752247"/>
                    <a:pt x="2848298" y="725424"/>
                  </a:cubicBezTo>
                  <a:cubicBezTo>
                    <a:pt x="2854648" y="706730"/>
                    <a:pt x="2855020" y="691287"/>
                    <a:pt x="2849413" y="679095"/>
                  </a:cubicBezTo>
                  <a:cubicBezTo>
                    <a:pt x="2843806" y="666903"/>
                    <a:pt x="2830268" y="655320"/>
                    <a:pt x="2808798" y="644347"/>
                  </a:cubicBezTo>
                  <a:cubicBezTo>
                    <a:pt x="2787329" y="633375"/>
                    <a:pt x="2754153" y="620979"/>
                    <a:pt x="2709272" y="607162"/>
                  </a:cubicBezTo>
                  <a:cubicBezTo>
                    <a:pt x="2649785" y="588467"/>
                    <a:pt x="2601474" y="569773"/>
                    <a:pt x="2564339" y="551079"/>
                  </a:cubicBezTo>
                  <a:cubicBezTo>
                    <a:pt x="2527205" y="532384"/>
                    <a:pt x="2498813" y="502920"/>
                    <a:pt x="2479166" y="462687"/>
                  </a:cubicBezTo>
                  <a:cubicBezTo>
                    <a:pt x="2459520" y="422453"/>
                    <a:pt x="2460879" y="369418"/>
                    <a:pt x="2483244" y="303581"/>
                  </a:cubicBezTo>
                  <a:cubicBezTo>
                    <a:pt x="2503132" y="245059"/>
                    <a:pt x="2537339" y="192837"/>
                    <a:pt x="2585865" y="146914"/>
                  </a:cubicBezTo>
                  <a:cubicBezTo>
                    <a:pt x="2634392" y="100991"/>
                    <a:pt x="2691320" y="65024"/>
                    <a:pt x="2756649" y="39015"/>
                  </a:cubicBezTo>
                  <a:cubicBezTo>
                    <a:pt x="2821978" y="13005"/>
                    <a:pt x="2888780" y="0"/>
                    <a:pt x="295705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6600" i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665" name="文本框 664">
            <a:extLst>
              <a:ext uri="{FF2B5EF4-FFF2-40B4-BE49-F238E27FC236}">
                <a16:creationId xmlns:a16="http://schemas.microsoft.com/office/drawing/2014/main" id="{8F416A7A-DCF8-42A1-0378-1CC433D33F5C}"/>
              </a:ext>
            </a:extLst>
          </p:cNvPr>
          <p:cNvSpPr txBox="1"/>
          <p:nvPr/>
        </p:nvSpPr>
        <p:spPr>
          <a:xfrm>
            <a:off x="594119" y="6281349"/>
            <a:ext cx="6771084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dirty="0">
                <a:solidFill>
                  <a:schemeClr val="accent1"/>
                </a:solidFill>
                <a:latin typeface="+mn-ea"/>
              </a:rPr>
              <a:t>宝藏彬少首席设计师 </a:t>
            </a:r>
            <a:r>
              <a:rPr lang="en-US" altLang="zh-CN" dirty="0">
                <a:solidFill>
                  <a:schemeClr val="accent1"/>
                </a:solidFill>
                <a:latin typeface="+mn-ea"/>
              </a:rPr>
              <a:t>| </a:t>
            </a:r>
            <a:r>
              <a:rPr lang="zh-CN" altLang="en-US" dirty="0">
                <a:solidFill>
                  <a:schemeClr val="accent1"/>
                </a:solidFill>
                <a:latin typeface="+mn-ea"/>
              </a:rPr>
              <a:t>彬少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C78A307F-98D3-4383-4014-BCB2CD231521}"/>
              </a:ext>
            </a:extLst>
          </p:cNvPr>
          <p:cNvSpPr/>
          <p:nvPr/>
        </p:nvSpPr>
        <p:spPr>
          <a:xfrm>
            <a:off x="0" y="0"/>
            <a:ext cx="12192000" cy="334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84B989A1-8AEC-A934-4A06-EFE298A58D49}"/>
              </a:ext>
            </a:extLst>
          </p:cNvPr>
          <p:cNvSpPr/>
          <p:nvPr/>
        </p:nvSpPr>
        <p:spPr>
          <a:xfrm>
            <a:off x="268020" y="113332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EE13081F-9BFD-5C3C-BBF7-701F07FF52F0}"/>
              </a:ext>
            </a:extLst>
          </p:cNvPr>
          <p:cNvSpPr/>
          <p:nvPr/>
        </p:nvSpPr>
        <p:spPr>
          <a:xfrm>
            <a:off x="456030" y="113332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075270D0-8FDD-C032-8E9B-2916B117314D}"/>
              </a:ext>
            </a:extLst>
          </p:cNvPr>
          <p:cNvSpPr/>
          <p:nvPr/>
        </p:nvSpPr>
        <p:spPr>
          <a:xfrm>
            <a:off x="644040" y="113332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E51183F8-FAFB-E163-F6DC-40711A1B11BD}"/>
              </a:ext>
            </a:extLst>
          </p:cNvPr>
          <p:cNvGrpSpPr/>
          <p:nvPr/>
        </p:nvGrpSpPr>
        <p:grpSpPr>
          <a:xfrm>
            <a:off x="11743980" y="85054"/>
            <a:ext cx="180000" cy="164557"/>
            <a:chOff x="11743980" y="92775"/>
            <a:chExt cx="180000" cy="164557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8624736-172F-644F-3921-02B2CEABC0F2}"/>
                </a:ext>
              </a:extLst>
            </p:cNvPr>
            <p:cNvSpPr/>
            <p:nvPr/>
          </p:nvSpPr>
          <p:spPr>
            <a:xfrm>
              <a:off x="11743980" y="92775"/>
              <a:ext cx="180000" cy="36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5D09B6FD-D303-8B7E-553A-9CC387EED7D4}"/>
                </a:ext>
              </a:extLst>
            </p:cNvPr>
            <p:cNvSpPr/>
            <p:nvPr/>
          </p:nvSpPr>
          <p:spPr>
            <a:xfrm>
              <a:off x="11743980" y="157054"/>
              <a:ext cx="180000" cy="36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8E5DE636-BACA-D1B8-F688-63140FBEBEA3}"/>
                </a:ext>
              </a:extLst>
            </p:cNvPr>
            <p:cNvSpPr/>
            <p:nvPr/>
          </p:nvSpPr>
          <p:spPr>
            <a:xfrm>
              <a:off x="11743980" y="221332"/>
              <a:ext cx="180000" cy="36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55AFBF35-AD23-4C2C-ABAA-3E3F1209F2E4}"/>
              </a:ext>
            </a:extLst>
          </p:cNvPr>
          <p:cNvGrpSpPr/>
          <p:nvPr/>
        </p:nvGrpSpPr>
        <p:grpSpPr>
          <a:xfrm>
            <a:off x="11391900" y="6324600"/>
            <a:ext cx="190500" cy="190500"/>
            <a:chOff x="10896600" y="5829299"/>
            <a:chExt cx="685800" cy="685801"/>
          </a:xfrm>
          <a:solidFill>
            <a:schemeClr val="accent1"/>
          </a:solidFill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09FBCA90-A7AC-5F96-243A-A1A77AE37CE7}"/>
                </a:ext>
              </a:extLst>
            </p:cNvPr>
            <p:cNvSpPr/>
            <p:nvPr/>
          </p:nvSpPr>
          <p:spPr>
            <a:xfrm rot="16200000">
              <a:off x="10896600" y="5829300"/>
              <a:ext cx="685800" cy="685800"/>
            </a:xfrm>
            <a:custGeom>
              <a:avLst/>
              <a:gdLst>
                <a:gd name="connsiteX0" fmla="*/ 685800 w 685800"/>
                <a:gd name="connsiteY0" fmla="*/ 406400 h 685800"/>
                <a:gd name="connsiteX1" fmla="*/ 685800 w 685800"/>
                <a:gd name="connsiteY1" fmla="*/ 685800 h 685800"/>
                <a:gd name="connsiteX2" fmla="*/ 279400 w 685800"/>
                <a:gd name="connsiteY2" fmla="*/ 685800 h 685800"/>
                <a:gd name="connsiteX3" fmla="*/ 0 w 685800"/>
                <a:gd name="connsiteY3" fmla="*/ 685800 h 685800"/>
                <a:gd name="connsiteX4" fmla="*/ 0 w 685800"/>
                <a:gd name="connsiteY4" fmla="*/ 406400 h 685800"/>
                <a:gd name="connsiteX5" fmla="*/ 0 w 685800"/>
                <a:gd name="connsiteY5" fmla="*/ 0 h 685800"/>
                <a:gd name="connsiteX6" fmla="*/ 279400 w 685800"/>
                <a:gd name="connsiteY6" fmla="*/ 0 h 685800"/>
                <a:gd name="connsiteX7" fmla="*/ 279400 w 685800"/>
                <a:gd name="connsiteY7" fmla="*/ 406400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85800" h="685800">
                  <a:moveTo>
                    <a:pt x="685800" y="406400"/>
                  </a:moveTo>
                  <a:lnTo>
                    <a:pt x="685800" y="685800"/>
                  </a:lnTo>
                  <a:lnTo>
                    <a:pt x="279400" y="685800"/>
                  </a:lnTo>
                  <a:lnTo>
                    <a:pt x="0" y="685800"/>
                  </a:lnTo>
                  <a:lnTo>
                    <a:pt x="0" y="406400"/>
                  </a:lnTo>
                  <a:lnTo>
                    <a:pt x="0" y="0"/>
                  </a:lnTo>
                  <a:lnTo>
                    <a:pt x="279400" y="0"/>
                  </a:lnTo>
                  <a:lnTo>
                    <a:pt x="279400" y="40640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3E20355F-5C8D-EE1A-3162-D0FB0C55514D}"/>
                </a:ext>
              </a:extLst>
            </p:cNvPr>
            <p:cNvSpPr/>
            <p:nvPr/>
          </p:nvSpPr>
          <p:spPr>
            <a:xfrm rot="16200000">
              <a:off x="10896600" y="5829299"/>
              <a:ext cx="279400" cy="279400"/>
            </a:xfrm>
            <a:custGeom>
              <a:avLst/>
              <a:gdLst>
                <a:gd name="connsiteX0" fmla="*/ 279400 w 279400"/>
                <a:gd name="connsiteY0" fmla="*/ 0 h 279400"/>
                <a:gd name="connsiteX1" fmla="*/ 279400 w 279400"/>
                <a:gd name="connsiteY1" fmla="*/ 279400 h 279400"/>
                <a:gd name="connsiteX2" fmla="*/ 0 w 279400"/>
                <a:gd name="connsiteY2" fmla="*/ 279400 h 279400"/>
                <a:gd name="connsiteX3" fmla="*/ 0 w 279400"/>
                <a:gd name="connsiteY3" fmla="*/ 0 h 27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9400" h="279400">
                  <a:moveTo>
                    <a:pt x="279400" y="0"/>
                  </a:moveTo>
                  <a:lnTo>
                    <a:pt x="279400" y="279400"/>
                  </a:lnTo>
                  <a:lnTo>
                    <a:pt x="0" y="27940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id="{933C2F62-3509-146F-2507-227C7F8A589A}"/>
              </a:ext>
            </a:extLst>
          </p:cNvPr>
          <p:cNvSpPr txBox="1"/>
          <p:nvPr/>
        </p:nvSpPr>
        <p:spPr>
          <a:xfrm>
            <a:off x="4841796" y="447997"/>
            <a:ext cx="6771084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altLang="zh-CN" dirty="0">
                <a:solidFill>
                  <a:schemeClr val="accent1"/>
                </a:solidFill>
                <a:latin typeface="+mn-ea"/>
              </a:rPr>
              <a:t>20XX-XX-XX</a:t>
            </a:r>
            <a:endParaRPr lang="zh-CN" altLang="en-US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515264A1-37A2-EA1B-7F4F-D35E6DAE8139}"/>
              </a:ext>
            </a:extLst>
          </p:cNvPr>
          <p:cNvSpPr txBox="1"/>
          <p:nvPr/>
        </p:nvSpPr>
        <p:spPr>
          <a:xfrm>
            <a:off x="609600" y="982587"/>
            <a:ext cx="5486400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dirty="0">
                <a:gradFill flip="none" rotWithShape="1">
                  <a:gsLst>
                    <a:gs pos="59000">
                      <a:schemeClr val="accent1"/>
                    </a:gs>
                    <a:gs pos="100000">
                      <a:schemeClr val="accent1">
                        <a:lumMod val="25000"/>
                        <a:lumOff val="75000"/>
                      </a:schemeClr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请在此输入本页主标题</a:t>
            </a:r>
          </a:p>
        </p:txBody>
      </p:sp>
      <p:sp>
        <p:nvSpPr>
          <p:cNvPr id="17" name="Freeform 17">
            <a:extLst>
              <a:ext uri="{FF2B5EF4-FFF2-40B4-BE49-F238E27FC236}">
                <a16:creationId xmlns:a16="http://schemas.microsoft.com/office/drawing/2014/main" id="{BC1FF7B2-0898-93C0-1CB8-BEDBB0383DD6}"/>
              </a:ext>
            </a:extLst>
          </p:cNvPr>
          <p:cNvSpPr>
            <a:spLocks/>
          </p:cNvSpPr>
          <p:nvPr/>
        </p:nvSpPr>
        <p:spPr bwMode="auto">
          <a:xfrm>
            <a:off x="609603" y="2055825"/>
            <a:ext cx="2119115" cy="885885"/>
          </a:xfrm>
          <a:custGeom>
            <a:avLst/>
            <a:gdLst>
              <a:gd name="T0" fmla="*/ 0 w 5842"/>
              <a:gd name="T1" fmla="*/ 0 h 2424"/>
              <a:gd name="T2" fmla="*/ 4630 w 5842"/>
              <a:gd name="T3" fmla="*/ 0 h 2424"/>
              <a:gd name="T4" fmla="*/ 5842 w 5842"/>
              <a:gd name="T5" fmla="*/ 1212 h 2424"/>
              <a:gd name="T6" fmla="*/ 5842 w 5842"/>
              <a:gd name="T7" fmla="*/ 1212 h 2424"/>
              <a:gd name="T8" fmla="*/ 4630 w 5842"/>
              <a:gd name="T9" fmla="*/ 2424 h 2424"/>
              <a:gd name="T10" fmla="*/ 0 w 5842"/>
              <a:gd name="T11" fmla="*/ 2424 h 2424"/>
              <a:gd name="T12" fmla="*/ 0 w 5842"/>
              <a:gd name="T13" fmla="*/ 0 h 2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842" h="2424">
                <a:moveTo>
                  <a:pt x="0" y="0"/>
                </a:moveTo>
                <a:lnTo>
                  <a:pt x="4630" y="0"/>
                </a:lnTo>
                <a:cubicBezTo>
                  <a:pt x="5297" y="0"/>
                  <a:pt x="5842" y="546"/>
                  <a:pt x="5842" y="1212"/>
                </a:cubicBezTo>
                <a:lnTo>
                  <a:pt x="5842" y="1212"/>
                </a:lnTo>
                <a:cubicBezTo>
                  <a:pt x="5842" y="1879"/>
                  <a:pt x="5297" y="2424"/>
                  <a:pt x="4630" y="2424"/>
                </a:cubicBezTo>
                <a:lnTo>
                  <a:pt x="0" y="2424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7000">
                <a:schemeClr val="accent1"/>
              </a:gs>
              <a:gs pos="100000">
                <a:schemeClr val="accent1">
                  <a:lumMod val="63000"/>
                  <a:lumOff val="37000"/>
                </a:schemeClr>
              </a:gs>
            </a:gsLst>
            <a:lin ang="10800000" scaled="1"/>
            <a:tileRect/>
          </a:gradFill>
          <a:ln>
            <a:noFill/>
          </a:ln>
          <a:effectLst>
            <a:outerShdw blurRad="622300" sx="101000" sy="101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400">
                <a:latin typeface="+mj-ea"/>
                <a:ea typeface="+mj-ea"/>
              </a:rPr>
              <a:t>步骤一</a:t>
            </a:r>
            <a:endParaRPr kumimoji="1" lang="en-US" sz="2400" dirty="0">
              <a:latin typeface="+mj-ea"/>
              <a:ea typeface="+mj-ea"/>
            </a:endParaRPr>
          </a:p>
        </p:txBody>
      </p:sp>
      <p:sp>
        <p:nvSpPr>
          <p:cNvPr id="18" name="Freeform 21">
            <a:extLst>
              <a:ext uri="{FF2B5EF4-FFF2-40B4-BE49-F238E27FC236}">
                <a16:creationId xmlns:a16="http://schemas.microsoft.com/office/drawing/2014/main" id="{8924881F-60EC-117E-E4BF-4F4906E9EA0C}"/>
              </a:ext>
            </a:extLst>
          </p:cNvPr>
          <p:cNvSpPr>
            <a:spLocks/>
          </p:cNvSpPr>
          <p:nvPr/>
        </p:nvSpPr>
        <p:spPr bwMode="auto">
          <a:xfrm>
            <a:off x="3560829" y="2055825"/>
            <a:ext cx="2119115" cy="885885"/>
          </a:xfrm>
          <a:custGeom>
            <a:avLst/>
            <a:gdLst>
              <a:gd name="T0" fmla="*/ 0 w 5842"/>
              <a:gd name="T1" fmla="*/ 0 h 2424"/>
              <a:gd name="T2" fmla="*/ 4630 w 5842"/>
              <a:gd name="T3" fmla="*/ 0 h 2424"/>
              <a:gd name="T4" fmla="*/ 5842 w 5842"/>
              <a:gd name="T5" fmla="*/ 1212 h 2424"/>
              <a:gd name="T6" fmla="*/ 5842 w 5842"/>
              <a:gd name="T7" fmla="*/ 1212 h 2424"/>
              <a:gd name="T8" fmla="*/ 4630 w 5842"/>
              <a:gd name="T9" fmla="*/ 2424 h 2424"/>
              <a:gd name="T10" fmla="*/ 0 w 5842"/>
              <a:gd name="T11" fmla="*/ 2424 h 2424"/>
              <a:gd name="T12" fmla="*/ 670 w 5842"/>
              <a:gd name="T13" fmla="*/ 1212 h 2424"/>
              <a:gd name="T14" fmla="*/ 0 w 5842"/>
              <a:gd name="T15" fmla="*/ 0 h 2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842" h="2424">
                <a:moveTo>
                  <a:pt x="0" y="0"/>
                </a:moveTo>
                <a:lnTo>
                  <a:pt x="4630" y="0"/>
                </a:lnTo>
                <a:cubicBezTo>
                  <a:pt x="5297" y="0"/>
                  <a:pt x="5842" y="546"/>
                  <a:pt x="5842" y="1212"/>
                </a:cubicBezTo>
                <a:lnTo>
                  <a:pt x="5842" y="1212"/>
                </a:lnTo>
                <a:cubicBezTo>
                  <a:pt x="5842" y="1879"/>
                  <a:pt x="5297" y="2424"/>
                  <a:pt x="4630" y="2424"/>
                </a:cubicBezTo>
                <a:lnTo>
                  <a:pt x="0" y="2424"/>
                </a:lnTo>
                <a:cubicBezTo>
                  <a:pt x="402" y="2170"/>
                  <a:pt x="670" y="1721"/>
                  <a:pt x="670" y="1212"/>
                </a:cubicBezTo>
                <a:cubicBezTo>
                  <a:pt x="670" y="704"/>
                  <a:pt x="402" y="255"/>
                  <a:pt x="0" y="0"/>
                </a:cubicBezTo>
                <a:close/>
              </a:path>
            </a:pathLst>
          </a:custGeom>
          <a:gradFill flip="none" rotWithShape="1">
            <a:gsLst>
              <a:gs pos="7000">
                <a:schemeClr val="accent1"/>
              </a:gs>
              <a:gs pos="100000">
                <a:schemeClr val="accent1">
                  <a:lumMod val="63000"/>
                  <a:lumOff val="37000"/>
                </a:schemeClr>
              </a:gs>
            </a:gsLst>
            <a:lin ang="10800000" scaled="1"/>
            <a:tileRect/>
          </a:gradFill>
          <a:ln>
            <a:noFill/>
          </a:ln>
          <a:effectLst>
            <a:outerShdw blurRad="622300" sx="101000" sy="101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400">
                <a:latin typeface="+mj-ea"/>
                <a:ea typeface="+mj-ea"/>
              </a:rPr>
              <a:t>步骤二</a:t>
            </a:r>
            <a:endParaRPr kumimoji="1" lang="en-US" sz="2400" dirty="0">
              <a:latin typeface="+mj-ea"/>
              <a:ea typeface="+mj-ea"/>
            </a:endParaRPr>
          </a:p>
        </p:txBody>
      </p:sp>
      <p:sp>
        <p:nvSpPr>
          <p:cNvPr id="19" name="Freeform 21">
            <a:extLst>
              <a:ext uri="{FF2B5EF4-FFF2-40B4-BE49-F238E27FC236}">
                <a16:creationId xmlns:a16="http://schemas.microsoft.com/office/drawing/2014/main" id="{CF025F2B-9732-AE6B-8651-C032ABC94683}"/>
              </a:ext>
            </a:extLst>
          </p:cNvPr>
          <p:cNvSpPr>
            <a:spLocks/>
          </p:cNvSpPr>
          <p:nvPr/>
        </p:nvSpPr>
        <p:spPr bwMode="auto">
          <a:xfrm>
            <a:off x="6512055" y="2055825"/>
            <a:ext cx="2119115" cy="885885"/>
          </a:xfrm>
          <a:custGeom>
            <a:avLst/>
            <a:gdLst>
              <a:gd name="T0" fmla="*/ 0 w 5842"/>
              <a:gd name="T1" fmla="*/ 0 h 2424"/>
              <a:gd name="T2" fmla="*/ 4630 w 5842"/>
              <a:gd name="T3" fmla="*/ 0 h 2424"/>
              <a:gd name="T4" fmla="*/ 5842 w 5842"/>
              <a:gd name="T5" fmla="*/ 1212 h 2424"/>
              <a:gd name="T6" fmla="*/ 5842 w 5842"/>
              <a:gd name="T7" fmla="*/ 1212 h 2424"/>
              <a:gd name="T8" fmla="*/ 4630 w 5842"/>
              <a:gd name="T9" fmla="*/ 2424 h 2424"/>
              <a:gd name="T10" fmla="*/ 0 w 5842"/>
              <a:gd name="T11" fmla="*/ 2424 h 2424"/>
              <a:gd name="T12" fmla="*/ 670 w 5842"/>
              <a:gd name="T13" fmla="*/ 1212 h 2424"/>
              <a:gd name="T14" fmla="*/ 0 w 5842"/>
              <a:gd name="T15" fmla="*/ 0 h 2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842" h="2424">
                <a:moveTo>
                  <a:pt x="0" y="0"/>
                </a:moveTo>
                <a:lnTo>
                  <a:pt x="4630" y="0"/>
                </a:lnTo>
                <a:cubicBezTo>
                  <a:pt x="5297" y="0"/>
                  <a:pt x="5842" y="546"/>
                  <a:pt x="5842" y="1212"/>
                </a:cubicBezTo>
                <a:lnTo>
                  <a:pt x="5842" y="1212"/>
                </a:lnTo>
                <a:cubicBezTo>
                  <a:pt x="5842" y="1879"/>
                  <a:pt x="5297" y="2424"/>
                  <a:pt x="4630" y="2424"/>
                </a:cubicBezTo>
                <a:lnTo>
                  <a:pt x="0" y="2424"/>
                </a:lnTo>
                <a:cubicBezTo>
                  <a:pt x="402" y="2170"/>
                  <a:pt x="670" y="1721"/>
                  <a:pt x="670" y="1212"/>
                </a:cubicBezTo>
                <a:cubicBezTo>
                  <a:pt x="670" y="704"/>
                  <a:pt x="402" y="255"/>
                  <a:pt x="0" y="0"/>
                </a:cubicBezTo>
                <a:close/>
              </a:path>
            </a:pathLst>
          </a:custGeom>
          <a:gradFill flip="none" rotWithShape="1">
            <a:gsLst>
              <a:gs pos="7000">
                <a:schemeClr val="accent1"/>
              </a:gs>
              <a:gs pos="100000">
                <a:schemeClr val="accent1">
                  <a:lumMod val="63000"/>
                  <a:lumOff val="37000"/>
                </a:schemeClr>
              </a:gs>
            </a:gsLst>
            <a:lin ang="10800000" scaled="1"/>
            <a:tileRect/>
          </a:gradFill>
          <a:ln>
            <a:noFill/>
          </a:ln>
          <a:effectLst>
            <a:outerShdw blurRad="622300" sx="101000" sy="101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400" dirty="0">
                <a:latin typeface="+mj-ea"/>
                <a:ea typeface="+mj-ea"/>
              </a:rPr>
              <a:t>步骤三</a:t>
            </a:r>
            <a:endParaRPr kumimoji="1" lang="en-US" sz="2400" dirty="0">
              <a:latin typeface="+mj-ea"/>
              <a:ea typeface="+mj-ea"/>
            </a:endParaRPr>
          </a:p>
        </p:txBody>
      </p:sp>
      <p:sp>
        <p:nvSpPr>
          <p:cNvPr id="20" name="Freeform 21">
            <a:extLst>
              <a:ext uri="{FF2B5EF4-FFF2-40B4-BE49-F238E27FC236}">
                <a16:creationId xmlns:a16="http://schemas.microsoft.com/office/drawing/2014/main" id="{D46AA3C9-8782-7A81-8F78-C52152628EB6}"/>
              </a:ext>
            </a:extLst>
          </p:cNvPr>
          <p:cNvSpPr>
            <a:spLocks/>
          </p:cNvSpPr>
          <p:nvPr/>
        </p:nvSpPr>
        <p:spPr bwMode="auto">
          <a:xfrm>
            <a:off x="9463282" y="2055825"/>
            <a:ext cx="2119115" cy="885885"/>
          </a:xfrm>
          <a:custGeom>
            <a:avLst/>
            <a:gdLst>
              <a:gd name="T0" fmla="*/ 0 w 5842"/>
              <a:gd name="T1" fmla="*/ 0 h 2424"/>
              <a:gd name="T2" fmla="*/ 4630 w 5842"/>
              <a:gd name="T3" fmla="*/ 0 h 2424"/>
              <a:gd name="T4" fmla="*/ 5842 w 5842"/>
              <a:gd name="T5" fmla="*/ 1212 h 2424"/>
              <a:gd name="T6" fmla="*/ 5842 w 5842"/>
              <a:gd name="T7" fmla="*/ 1212 h 2424"/>
              <a:gd name="T8" fmla="*/ 4630 w 5842"/>
              <a:gd name="T9" fmla="*/ 2424 h 2424"/>
              <a:gd name="T10" fmla="*/ 0 w 5842"/>
              <a:gd name="T11" fmla="*/ 2424 h 2424"/>
              <a:gd name="T12" fmla="*/ 670 w 5842"/>
              <a:gd name="T13" fmla="*/ 1212 h 2424"/>
              <a:gd name="T14" fmla="*/ 0 w 5842"/>
              <a:gd name="T15" fmla="*/ 0 h 2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842" h="2424">
                <a:moveTo>
                  <a:pt x="0" y="0"/>
                </a:moveTo>
                <a:lnTo>
                  <a:pt x="4630" y="0"/>
                </a:lnTo>
                <a:cubicBezTo>
                  <a:pt x="5297" y="0"/>
                  <a:pt x="5842" y="546"/>
                  <a:pt x="5842" y="1212"/>
                </a:cubicBezTo>
                <a:lnTo>
                  <a:pt x="5842" y="1212"/>
                </a:lnTo>
                <a:cubicBezTo>
                  <a:pt x="5842" y="1879"/>
                  <a:pt x="5297" y="2424"/>
                  <a:pt x="4630" y="2424"/>
                </a:cubicBezTo>
                <a:lnTo>
                  <a:pt x="0" y="2424"/>
                </a:lnTo>
                <a:cubicBezTo>
                  <a:pt x="402" y="2170"/>
                  <a:pt x="670" y="1721"/>
                  <a:pt x="670" y="1212"/>
                </a:cubicBezTo>
                <a:cubicBezTo>
                  <a:pt x="670" y="704"/>
                  <a:pt x="402" y="255"/>
                  <a:pt x="0" y="0"/>
                </a:cubicBezTo>
                <a:close/>
              </a:path>
            </a:pathLst>
          </a:custGeom>
          <a:gradFill flip="none" rotWithShape="1">
            <a:gsLst>
              <a:gs pos="7000">
                <a:schemeClr val="accent1"/>
              </a:gs>
              <a:gs pos="100000">
                <a:schemeClr val="accent1">
                  <a:lumMod val="63000"/>
                  <a:lumOff val="37000"/>
                </a:schemeClr>
              </a:gs>
            </a:gsLst>
            <a:lin ang="10800000" scaled="1"/>
            <a:tileRect/>
          </a:gradFill>
          <a:ln>
            <a:noFill/>
          </a:ln>
          <a:effectLst>
            <a:outerShdw blurRad="622300" sx="101000" sy="101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400">
                <a:latin typeface="+mj-ea"/>
                <a:ea typeface="+mj-ea"/>
              </a:rPr>
              <a:t>步骤四</a:t>
            </a:r>
            <a:endParaRPr kumimoji="1" lang="en-US" sz="2400" dirty="0">
              <a:latin typeface="+mj-ea"/>
              <a:ea typeface="+mj-ea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E420BF8E-D99F-0654-D95A-8EEA40F789F2}"/>
              </a:ext>
            </a:extLst>
          </p:cNvPr>
          <p:cNvGrpSpPr/>
          <p:nvPr/>
        </p:nvGrpSpPr>
        <p:grpSpPr>
          <a:xfrm>
            <a:off x="609600" y="3202509"/>
            <a:ext cx="2269996" cy="2352186"/>
            <a:chOff x="980021" y="3301042"/>
            <a:chExt cx="2119115" cy="2352186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97541CD1-D27A-75BD-3BE3-966DA694F315}"/>
                </a:ext>
              </a:extLst>
            </p:cNvPr>
            <p:cNvSpPr txBox="1"/>
            <p:nvPr/>
          </p:nvSpPr>
          <p:spPr>
            <a:xfrm>
              <a:off x="980021" y="4105112"/>
              <a:ext cx="2119115" cy="15481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/>
                <a:t>您的内容打在这里，或者通过复制您的文本后，在此框中选择粘贴，并选择保留文字。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1A434DDF-6190-6C48-019E-243CCC96974D}"/>
                </a:ext>
              </a:extLst>
            </p:cNvPr>
            <p:cNvSpPr txBox="1"/>
            <p:nvPr/>
          </p:nvSpPr>
          <p:spPr>
            <a:xfrm>
              <a:off x="980021" y="3301042"/>
              <a:ext cx="2119115" cy="50404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dirty="0">
                  <a:gradFill flip="none" rotWithShape="1">
                    <a:gsLst>
                      <a:gs pos="59000">
                        <a:schemeClr val="accent1"/>
                      </a:gs>
                      <a:gs pos="100000">
                        <a:schemeClr val="accent1">
                          <a:lumMod val="25000"/>
                          <a:lumOff val="75000"/>
                        </a:schemeClr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</a:rPr>
                <a:t>在此输入小标题</a:t>
              </a:r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BC2FE7DF-19C5-ADD0-39EF-4E85F93D3246}"/>
                </a:ext>
              </a:extLst>
            </p:cNvPr>
            <p:cNvSpPr/>
            <p:nvPr/>
          </p:nvSpPr>
          <p:spPr>
            <a:xfrm>
              <a:off x="1093012" y="3803310"/>
              <a:ext cx="897348" cy="52574"/>
            </a:xfrm>
            <a:prstGeom prst="rect">
              <a:avLst/>
            </a:prstGeom>
            <a:solidFill>
              <a:schemeClr val="accent2">
                <a:alpha val="80000"/>
              </a:schemeClr>
            </a:solidFill>
            <a:ln>
              <a:noFill/>
            </a:ln>
            <a:effectLst>
              <a:outerShdw blurRad="292100" dist="127000" dir="2700000" sx="99000" sy="99000" algn="tl" rotWithShape="0">
                <a:schemeClr val="accent2">
                  <a:lumMod val="7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075D7367-D2F5-337B-36CE-B5E8BAB133A5}"/>
              </a:ext>
            </a:extLst>
          </p:cNvPr>
          <p:cNvGrpSpPr/>
          <p:nvPr/>
        </p:nvGrpSpPr>
        <p:grpSpPr>
          <a:xfrm>
            <a:off x="6512054" y="3202509"/>
            <a:ext cx="2269996" cy="2352186"/>
            <a:chOff x="980021" y="3301042"/>
            <a:chExt cx="2119115" cy="2352186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FD658FAC-93FE-A727-2C2F-EE3F57ABFB84}"/>
                </a:ext>
              </a:extLst>
            </p:cNvPr>
            <p:cNvSpPr txBox="1"/>
            <p:nvPr/>
          </p:nvSpPr>
          <p:spPr>
            <a:xfrm>
              <a:off x="980021" y="4105112"/>
              <a:ext cx="2119115" cy="15481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/>
                <a:t>您的内容打在这里，或者通过复制您的文本后，在此框中选择粘贴，并选择保留文字。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33094814-93E5-6A20-219B-00A8D693F997}"/>
                </a:ext>
              </a:extLst>
            </p:cNvPr>
            <p:cNvSpPr txBox="1"/>
            <p:nvPr/>
          </p:nvSpPr>
          <p:spPr>
            <a:xfrm>
              <a:off x="980021" y="3301042"/>
              <a:ext cx="2119115" cy="50404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dirty="0">
                  <a:gradFill flip="none" rotWithShape="1">
                    <a:gsLst>
                      <a:gs pos="59000">
                        <a:schemeClr val="accent1"/>
                      </a:gs>
                      <a:gs pos="100000">
                        <a:schemeClr val="accent1">
                          <a:lumMod val="25000"/>
                          <a:lumOff val="75000"/>
                        </a:schemeClr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</a:rPr>
                <a:t>在此输入小标题</a:t>
              </a:r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C3B3A295-4DE7-D3B3-C239-A8B8506BAEB8}"/>
                </a:ext>
              </a:extLst>
            </p:cNvPr>
            <p:cNvSpPr/>
            <p:nvPr/>
          </p:nvSpPr>
          <p:spPr>
            <a:xfrm>
              <a:off x="1093012" y="3803310"/>
              <a:ext cx="897348" cy="52574"/>
            </a:xfrm>
            <a:prstGeom prst="rect">
              <a:avLst/>
            </a:prstGeom>
            <a:solidFill>
              <a:schemeClr val="accent2">
                <a:alpha val="80000"/>
              </a:schemeClr>
            </a:solidFill>
            <a:ln>
              <a:noFill/>
            </a:ln>
            <a:effectLst>
              <a:outerShdw blurRad="292100" dist="127000" dir="2700000" sx="99000" sy="99000" algn="tl" rotWithShape="0">
                <a:schemeClr val="accent2">
                  <a:lumMod val="7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2837BB2A-5AB7-5706-BDAA-791120AC5B2B}"/>
              </a:ext>
            </a:extLst>
          </p:cNvPr>
          <p:cNvGrpSpPr/>
          <p:nvPr/>
        </p:nvGrpSpPr>
        <p:grpSpPr>
          <a:xfrm>
            <a:off x="9463282" y="3202509"/>
            <a:ext cx="2269996" cy="2352186"/>
            <a:chOff x="980021" y="3301042"/>
            <a:chExt cx="2119115" cy="2352186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3929DCEA-9D6B-98CB-B278-8A17EC355961}"/>
                </a:ext>
              </a:extLst>
            </p:cNvPr>
            <p:cNvSpPr txBox="1"/>
            <p:nvPr/>
          </p:nvSpPr>
          <p:spPr>
            <a:xfrm>
              <a:off x="980021" y="4105112"/>
              <a:ext cx="2119115" cy="15481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/>
                <a:t>您的内容打在这里，或者通过复制您的文本后，在此框中选择粘贴，并选择保留文字。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5E6F92C6-2765-B47E-1508-67C1E54E3700}"/>
                </a:ext>
              </a:extLst>
            </p:cNvPr>
            <p:cNvSpPr txBox="1"/>
            <p:nvPr/>
          </p:nvSpPr>
          <p:spPr>
            <a:xfrm>
              <a:off x="980021" y="3301042"/>
              <a:ext cx="2119115" cy="50404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dirty="0">
                  <a:gradFill flip="none" rotWithShape="1">
                    <a:gsLst>
                      <a:gs pos="59000">
                        <a:schemeClr val="accent1"/>
                      </a:gs>
                      <a:gs pos="100000">
                        <a:schemeClr val="accent1">
                          <a:lumMod val="25000"/>
                          <a:lumOff val="75000"/>
                        </a:schemeClr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</a:rPr>
                <a:t>在此输入小标题</a:t>
              </a:r>
            </a:p>
          </p:txBody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7AA741EB-1EC4-FA63-8D78-555FB1F6A1DA}"/>
                </a:ext>
              </a:extLst>
            </p:cNvPr>
            <p:cNvSpPr/>
            <p:nvPr/>
          </p:nvSpPr>
          <p:spPr>
            <a:xfrm>
              <a:off x="1093012" y="3803310"/>
              <a:ext cx="897348" cy="52574"/>
            </a:xfrm>
            <a:prstGeom prst="rect">
              <a:avLst/>
            </a:prstGeom>
            <a:solidFill>
              <a:schemeClr val="accent2">
                <a:alpha val="80000"/>
              </a:schemeClr>
            </a:solidFill>
            <a:ln>
              <a:noFill/>
            </a:ln>
            <a:effectLst>
              <a:outerShdw blurRad="292100" dist="127000" dir="2700000" sx="99000" sy="99000" algn="tl" rotWithShape="0">
                <a:schemeClr val="accent2">
                  <a:lumMod val="7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F6978816-05CE-8D46-B615-279D0CAEE7F6}"/>
              </a:ext>
            </a:extLst>
          </p:cNvPr>
          <p:cNvGrpSpPr/>
          <p:nvPr/>
        </p:nvGrpSpPr>
        <p:grpSpPr>
          <a:xfrm>
            <a:off x="3560827" y="3202509"/>
            <a:ext cx="2269996" cy="2352186"/>
            <a:chOff x="980021" y="3301042"/>
            <a:chExt cx="2119115" cy="2352186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DD8A588E-9C9F-F0CB-5673-246656B06563}"/>
                </a:ext>
              </a:extLst>
            </p:cNvPr>
            <p:cNvSpPr txBox="1"/>
            <p:nvPr/>
          </p:nvSpPr>
          <p:spPr>
            <a:xfrm>
              <a:off x="980021" y="4105112"/>
              <a:ext cx="2119115" cy="15481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/>
                <a:t>您的内容打在这里，或者通过复制您的文本后，在此框中选择粘贴，并选择保留文字。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A4BDE335-7ECF-83FC-7E8C-70316F252452}"/>
                </a:ext>
              </a:extLst>
            </p:cNvPr>
            <p:cNvSpPr txBox="1"/>
            <p:nvPr/>
          </p:nvSpPr>
          <p:spPr>
            <a:xfrm>
              <a:off x="980021" y="3301042"/>
              <a:ext cx="2119115" cy="50404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dirty="0">
                  <a:gradFill flip="none" rotWithShape="1">
                    <a:gsLst>
                      <a:gs pos="59000">
                        <a:schemeClr val="accent1"/>
                      </a:gs>
                      <a:gs pos="100000">
                        <a:schemeClr val="accent1">
                          <a:lumMod val="25000"/>
                          <a:lumOff val="75000"/>
                        </a:schemeClr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</a:rPr>
                <a:t>在此输入小标题</a:t>
              </a:r>
            </a:p>
          </p:txBody>
        </p: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93CC8AC8-87D9-79D5-BA80-D10C0E64208A}"/>
                </a:ext>
              </a:extLst>
            </p:cNvPr>
            <p:cNvSpPr/>
            <p:nvPr/>
          </p:nvSpPr>
          <p:spPr>
            <a:xfrm>
              <a:off x="1093012" y="3803310"/>
              <a:ext cx="897348" cy="52574"/>
            </a:xfrm>
            <a:prstGeom prst="rect">
              <a:avLst/>
            </a:prstGeom>
            <a:solidFill>
              <a:schemeClr val="accent2">
                <a:alpha val="80000"/>
              </a:schemeClr>
            </a:solidFill>
            <a:ln>
              <a:noFill/>
            </a:ln>
            <a:effectLst>
              <a:outerShdw blurRad="292100" dist="127000" dir="2700000" sx="99000" sy="99000" algn="tl" rotWithShape="0">
                <a:schemeClr val="accent2">
                  <a:lumMod val="7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64286410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d205df6c-b792-4a03-928c-91af7008f1f3&quot;,&quot;Name&quot;:&quot;参考线01&quot;,&quot;Kind&quot;:&quot;Custom&quot;,&quot;OldGuidesSetting&quot;:{&quot;HeaderHeight&quot;:10.0,&quot;FooterHeight&quot;:5.0,&quot;SideMargin&quot;:5.0,&quot;TopMargin&quot;:5.0,&quot;BottomMargin&quot;:5.0,&quot;IntervalMargin&quot;:2.0}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3.51851"/>
  <p:tag name="LEFT" val="-82.91937"/>
  <p:tag name="WIDTH" val="590.5"/>
  <p:tag name="HEIGHT" val="116.32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BINSHAO"/>
  <p:tag name="FONTSIZE" val="96"/>
  <p:tag name="FONTCOLOR" val="16777215"/>
  <p:tag name="FONTBOLD" val="0"/>
  <p:tag name="FONTITALIC" val="-1"/>
  <p:tag name="FONTNAME" val="MiSans Heavy"/>
  <p:tag name="NAMEASCII" val="MiSans Heavy"/>
  <p:tag name="NAMECOMPLEXSCRIPT" val="+mn-cs"/>
  <p:tag name="NAMEFAREAST" val="MiSans Heavy"/>
  <p:tag name="FONTNAMEASCII" val="MiSans Heavy"/>
  <p:tag name="TEXTALIGNMENT" val="2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-82.91937"/>
  <p:tag name="T_TOP" val="-43.51851"/>
  <p:tag name="T_WIDTH" val="590.5"/>
  <p:tag name="T_HEIGTH" val="116.325"/>
  <p:tag name="T_TEXT" val="BINSHAO"/>
  <p:tag name="T_FONTCOLOR" val="16777215"/>
  <p:tag name="T_FONTNAME" val="MiSans Heavy"/>
  <p:tag name="T_FONTNAMEASCII" val="MiSans Heavy"/>
  <p:tag name="T_NAMECOMPLEXSCRIPT" val="+mn-cs"/>
  <p:tag name="T_NAMEFAREAST" val="MiSans Heavy"/>
  <p:tag name="T_FONTBOLD" val="0"/>
  <p:tag name="T_FONTSIZE" val="96"/>
  <p:tag name="T_FONTUNDERLINE" val="0"/>
  <p:tag name="T_FONTITALIC" val="-1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14.12851"/>
  <p:tag name="OFFSETLEFT" val="60.24409"/>
  <p:tag name="OFFSETWIDTH" val="486.6029"/>
  <p:tag name="OFFSETHEIGHT" val="80.4480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3.51851"/>
  <p:tag name="LEFT" val="-82.91937"/>
  <p:tag name="WIDTH" val="590.5"/>
  <p:tag name="HEIGHT" val="116.32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BINSHAO"/>
  <p:tag name="FONTSIZE" val="96"/>
  <p:tag name="FONTCOLOR" val="16777215"/>
  <p:tag name="FONTBOLD" val="0"/>
  <p:tag name="FONTITALIC" val="-1"/>
  <p:tag name="FONTNAME" val="MiSans Heavy"/>
  <p:tag name="NAMEASCII" val="MiSans Heavy"/>
  <p:tag name="NAMECOMPLEXSCRIPT" val="+mn-cs"/>
  <p:tag name="NAMEFAREAST" val="MiSans Heavy"/>
  <p:tag name="FONTNAMEASCII" val="MiSans Heavy"/>
  <p:tag name="TEXTALIGNMENT" val="2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-82.91937"/>
  <p:tag name="T_TOP" val="-43.51851"/>
  <p:tag name="T_WIDTH" val="590.5"/>
  <p:tag name="T_HEIGTH" val="116.325"/>
  <p:tag name="T_TEXT" val="BINSHAO"/>
  <p:tag name="T_FONTCOLOR" val="16777215"/>
  <p:tag name="T_FONTNAME" val="MiSans Heavy"/>
  <p:tag name="T_FONTNAMEASCII" val="MiSans Heavy"/>
  <p:tag name="T_NAMECOMPLEXSCRIPT" val="+mn-cs"/>
  <p:tag name="T_NAMEFAREAST" val="MiSans Heavy"/>
  <p:tag name="T_FONTBOLD" val="0"/>
  <p:tag name="T_FONTSIZE" val="96"/>
  <p:tag name="T_FONTUNDERLINE" val="0"/>
  <p:tag name="T_FONTITALIC" val="-1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14.12851"/>
  <p:tag name="OFFSETLEFT" val="60.24409"/>
  <p:tag name="OFFSETWIDTH" val="486.6029"/>
  <p:tag name="OFFSETHEIGHT" val="80.4480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3.51851"/>
  <p:tag name="LEFT" val="-82.91937"/>
  <p:tag name="WIDTH" val="590.5"/>
  <p:tag name="HEIGHT" val="116.32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BINSHAO"/>
  <p:tag name="FONTSIZE" val="96"/>
  <p:tag name="FONTCOLOR" val="16777215"/>
  <p:tag name="FONTBOLD" val="0"/>
  <p:tag name="FONTITALIC" val="-1"/>
  <p:tag name="FONTNAME" val="MiSans Heavy"/>
  <p:tag name="NAMEASCII" val="MiSans Heavy"/>
  <p:tag name="NAMECOMPLEXSCRIPT" val="+mn-cs"/>
  <p:tag name="NAMEFAREAST" val="MiSans Heavy"/>
  <p:tag name="FONTNAMEASCII" val="MiSans Heavy"/>
  <p:tag name="TEXTALIGNMENT" val="2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-82.91937"/>
  <p:tag name="T_TOP" val="-43.51851"/>
  <p:tag name="T_WIDTH" val="590.5"/>
  <p:tag name="T_HEIGTH" val="116.325"/>
  <p:tag name="T_TEXT" val="BINSHAO"/>
  <p:tag name="T_FONTCOLOR" val="16777215"/>
  <p:tag name="T_FONTNAME" val="MiSans Heavy"/>
  <p:tag name="T_FONTNAMEASCII" val="MiSans Heavy"/>
  <p:tag name="T_NAMECOMPLEXSCRIPT" val="+mn-cs"/>
  <p:tag name="T_NAMEFAREAST" val="MiSans Heavy"/>
  <p:tag name="T_FONTBOLD" val="0"/>
  <p:tag name="T_FONTSIZE" val="96"/>
  <p:tag name="T_FONTUNDERLINE" val="0"/>
  <p:tag name="T_FONTITALIC" val="-1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14.12851"/>
  <p:tag name="OFFSETLEFT" val="60.24409"/>
  <p:tag name="OFFSETWIDTH" val="486.6029"/>
  <p:tag name="OFFSETHEIGHT" val="80.4480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3.51851"/>
  <p:tag name="LEFT" val="-82.91937"/>
  <p:tag name="WIDTH" val="590.5"/>
  <p:tag name="HEIGHT" val="116.32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BINSHAO"/>
  <p:tag name="FONTSIZE" val="96"/>
  <p:tag name="FONTCOLOR" val="16777215"/>
  <p:tag name="FONTBOLD" val="0"/>
  <p:tag name="FONTITALIC" val="-1"/>
  <p:tag name="FONTNAME" val="MiSans Heavy"/>
  <p:tag name="NAMEASCII" val="MiSans Heavy"/>
  <p:tag name="NAMECOMPLEXSCRIPT" val="+mn-cs"/>
  <p:tag name="NAMEFAREAST" val="MiSans Heavy"/>
  <p:tag name="FONTNAMEASCII" val="MiSans Heavy"/>
  <p:tag name="TEXTALIGNMENT" val="2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-82.91937"/>
  <p:tag name="T_TOP" val="-43.51851"/>
  <p:tag name="T_WIDTH" val="590.5"/>
  <p:tag name="T_HEIGTH" val="116.325"/>
  <p:tag name="T_TEXT" val="BINSHAO"/>
  <p:tag name="T_FONTCOLOR" val="16777215"/>
  <p:tag name="T_FONTNAME" val="MiSans Heavy"/>
  <p:tag name="T_FONTNAMEASCII" val="MiSans Heavy"/>
  <p:tag name="T_NAMECOMPLEXSCRIPT" val="+mn-cs"/>
  <p:tag name="T_NAMEFAREAST" val="MiSans Heavy"/>
  <p:tag name="T_FONTBOLD" val="0"/>
  <p:tag name="T_FONTSIZE" val="96"/>
  <p:tag name="T_FONTUNDERLINE" val="0"/>
  <p:tag name="T_FONTITALIC" val="-1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14.12851"/>
  <p:tag name="OFFSETLEFT" val="60.24409"/>
  <p:tag name="OFFSETWIDTH" val="486.6029"/>
  <p:tag name="OFFSETHEIGHT" val="80.4480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3.51851"/>
  <p:tag name="LEFT" val="-82.91937"/>
  <p:tag name="WIDTH" val="590.5"/>
  <p:tag name="HEIGHT" val="116.32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BINSHAO"/>
  <p:tag name="FONTSIZE" val="96"/>
  <p:tag name="FONTCOLOR" val="16777215"/>
  <p:tag name="FONTBOLD" val="0"/>
  <p:tag name="FONTITALIC" val="-1"/>
  <p:tag name="FONTNAME" val="MiSans Heavy"/>
  <p:tag name="NAMEASCII" val="MiSans Heavy"/>
  <p:tag name="NAMECOMPLEXSCRIPT" val="+mn-cs"/>
  <p:tag name="NAMEFAREAST" val="MiSans Heavy"/>
  <p:tag name="FONTNAMEASCII" val="MiSans Heavy"/>
  <p:tag name="TEXTALIGNMENT" val="2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-82.91937"/>
  <p:tag name="T_TOP" val="-43.51851"/>
  <p:tag name="T_WIDTH" val="590.5"/>
  <p:tag name="T_HEIGTH" val="116.325"/>
  <p:tag name="T_TEXT" val="BINSHAO"/>
  <p:tag name="T_FONTCOLOR" val="16777215"/>
  <p:tag name="T_FONTNAME" val="MiSans Heavy"/>
  <p:tag name="T_FONTNAMEASCII" val="MiSans Heavy"/>
  <p:tag name="T_NAMECOMPLEXSCRIPT" val="+mn-cs"/>
  <p:tag name="T_NAMEFAREAST" val="MiSans Heavy"/>
  <p:tag name="T_FONTBOLD" val="0"/>
  <p:tag name="T_FONTSIZE" val="96"/>
  <p:tag name="T_FONTUNDERLINE" val="0"/>
  <p:tag name="T_FONTITALIC" val="-1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14.12851"/>
  <p:tag name="OFFSETLEFT" val="60.24409"/>
  <p:tag name="OFFSETWIDTH" val="486.6029"/>
  <p:tag name="OFFSETHEIGHT" val="80.4480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3.51851"/>
  <p:tag name="LEFT" val="-82.91937"/>
  <p:tag name="WIDTH" val="590.5"/>
  <p:tag name="HEIGHT" val="116.32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BINSHAO"/>
  <p:tag name="FONTSIZE" val="96"/>
  <p:tag name="FONTCOLOR" val="16777215"/>
  <p:tag name="FONTBOLD" val="0"/>
  <p:tag name="FONTITALIC" val="-1"/>
  <p:tag name="FONTNAME" val="MiSans Heavy"/>
  <p:tag name="NAMEASCII" val="MiSans Heavy"/>
  <p:tag name="NAMECOMPLEXSCRIPT" val="+mn-cs"/>
  <p:tag name="NAMEFAREAST" val="MiSans Heavy"/>
  <p:tag name="FONTNAMEASCII" val="MiSans Heavy"/>
  <p:tag name="TEXTALIGNMENT" val="2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-82.91937"/>
  <p:tag name="T_TOP" val="-43.51851"/>
  <p:tag name="T_WIDTH" val="590.5"/>
  <p:tag name="T_HEIGTH" val="116.325"/>
  <p:tag name="T_TEXT" val="BINSHAO"/>
  <p:tag name="T_FONTCOLOR" val="16777215"/>
  <p:tag name="T_FONTNAME" val="MiSans Heavy"/>
  <p:tag name="T_FONTNAMEASCII" val="MiSans Heavy"/>
  <p:tag name="T_NAMECOMPLEXSCRIPT" val="+mn-cs"/>
  <p:tag name="T_NAMEFAREAST" val="MiSans Heavy"/>
  <p:tag name="T_FONTBOLD" val="0"/>
  <p:tag name="T_FONTSIZE" val="96"/>
  <p:tag name="T_FONTUNDERLINE" val="0"/>
  <p:tag name="T_FONTITALIC" val="-1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14.12851"/>
  <p:tag name="OFFSETLEFT" val="60.24409"/>
  <p:tag name="OFFSETWIDTH" val="486.6029"/>
  <p:tag name="OFFSETHEIGHT" val="80.4480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3.51851"/>
  <p:tag name="LEFT" val="-82.91937"/>
  <p:tag name="WIDTH" val="590.5"/>
  <p:tag name="HEIGHT" val="116.32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BINSHAO"/>
  <p:tag name="FONTSIZE" val="96"/>
  <p:tag name="FONTCOLOR" val="16777215"/>
  <p:tag name="FONTBOLD" val="0"/>
  <p:tag name="FONTITALIC" val="-1"/>
  <p:tag name="FONTNAME" val="MiSans Heavy"/>
  <p:tag name="NAMEASCII" val="MiSans Heavy"/>
  <p:tag name="NAMECOMPLEXSCRIPT" val="+mn-cs"/>
  <p:tag name="NAMEFAREAST" val="MiSans Heavy"/>
  <p:tag name="FONTNAMEASCII" val="MiSans Heavy"/>
  <p:tag name="TEXTALIGNMENT" val="2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-82.91937"/>
  <p:tag name="T_TOP" val="-43.51851"/>
  <p:tag name="T_WIDTH" val="590.5"/>
  <p:tag name="T_HEIGTH" val="116.325"/>
  <p:tag name="T_TEXT" val="BINSHAO"/>
  <p:tag name="T_FONTCOLOR" val="16777215"/>
  <p:tag name="T_FONTNAME" val="MiSans Heavy"/>
  <p:tag name="T_FONTNAMEASCII" val="MiSans Heavy"/>
  <p:tag name="T_NAMECOMPLEXSCRIPT" val="+mn-cs"/>
  <p:tag name="T_NAMEFAREAST" val="MiSans Heavy"/>
  <p:tag name="T_FONTBOLD" val="0"/>
  <p:tag name="T_FONTSIZE" val="96"/>
  <p:tag name="T_FONTUNDERLINE" val="0"/>
  <p:tag name="T_FONTITALIC" val="-1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14.12851"/>
  <p:tag name="OFFSETLEFT" val="60.24409"/>
  <p:tag name="OFFSETWIDTH" val="486.6029"/>
  <p:tag name="OFFSETHEIGHT" val="80.4480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3.51851"/>
  <p:tag name="LEFT" val="-82.91937"/>
  <p:tag name="WIDTH" val="590.5"/>
  <p:tag name="HEIGHT" val="116.32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BINSHAO"/>
  <p:tag name="FONTSIZE" val="96"/>
  <p:tag name="FONTCOLOR" val="16777215"/>
  <p:tag name="FONTBOLD" val="0"/>
  <p:tag name="FONTITALIC" val="-1"/>
  <p:tag name="FONTNAME" val="MiSans Heavy"/>
  <p:tag name="NAMEASCII" val="MiSans Heavy"/>
  <p:tag name="NAMECOMPLEXSCRIPT" val="+mn-cs"/>
  <p:tag name="NAMEFAREAST" val="MiSans Heavy"/>
  <p:tag name="FONTNAMEASCII" val="MiSans Heavy"/>
  <p:tag name="TEXTALIGNMENT" val="2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-82.91937"/>
  <p:tag name="T_TOP" val="-43.51851"/>
  <p:tag name="T_WIDTH" val="590.5"/>
  <p:tag name="T_HEIGTH" val="116.325"/>
  <p:tag name="T_TEXT" val="BINSHAO"/>
  <p:tag name="T_FONTCOLOR" val="16777215"/>
  <p:tag name="T_FONTNAME" val="MiSans Heavy"/>
  <p:tag name="T_FONTNAMEASCII" val="MiSans Heavy"/>
  <p:tag name="T_NAMECOMPLEXSCRIPT" val="+mn-cs"/>
  <p:tag name="T_NAMEFAREAST" val="MiSans Heavy"/>
  <p:tag name="T_FONTBOLD" val="0"/>
  <p:tag name="T_FONTSIZE" val="96"/>
  <p:tag name="T_FONTUNDERLINE" val="0"/>
  <p:tag name="T_FONTITALIC" val="-1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14.12851"/>
  <p:tag name="OFFSETLEFT" val="60.24409"/>
  <p:tag name="OFFSETWIDTH" val="486.6029"/>
  <p:tag name="OFFSETHEIGHT" val="80.4480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3.51851"/>
  <p:tag name="LEFT" val="-82.91937"/>
  <p:tag name="WIDTH" val="590.5"/>
  <p:tag name="HEIGHT" val="116.32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BINSHAO"/>
  <p:tag name="FONTSIZE" val="96"/>
  <p:tag name="FONTCOLOR" val="16777215"/>
  <p:tag name="FONTBOLD" val="0"/>
  <p:tag name="FONTITALIC" val="-1"/>
  <p:tag name="FONTNAME" val="MiSans Heavy"/>
  <p:tag name="NAMEASCII" val="MiSans Heavy"/>
  <p:tag name="NAMECOMPLEXSCRIPT" val="+mn-cs"/>
  <p:tag name="NAMEFAREAST" val="MiSans Heavy"/>
  <p:tag name="FONTNAMEASCII" val="MiSans Heavy"/>
  <p:tag name="TEXTALIGNMENT" val="2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-82.91937"/>
  <p:tag name="T_TOP" val="-43.51851"/>
  <p:tag name="T_WIDTH" val="590.5"/>
  <p:tag name="T_HEIGTH" val="116.325"/>
  <p:tag name="T_TEXT" val="BINSHAO"/>
  <p:tag name="T_FONTCOLOR" val="16777215"/>
  <p:tag name="T_FONTNAME" val="MiSans Heavy"/>
  <p:tag name="T_FONTNAMEASCII" val="MiSans Heavy"/>
  <p:tag name="T_NAMECOMPLEXSCRIPT" val="+mn-cs"/>
  <p:tag name="T_NAMEFAREAST" val="MiSans Heavy"/>
  <p:tag name="T_FONTBOLD" val="0"/>
  <p:tag name="T_FONTSIZE" val="96"/>
  <p:tag name="T_FONTUNDERLINE" val="0"/>
  <p:tag name="T_FONTITALIC" val="-1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14.12851"/>
  <p:tag name="OFFSETLEFT" val="60.24409"/>
  <p:tag name="OFFSETWIDTH" val="486.6029"/>
  <p:tag name="OFFSETHEIGHT" val="80.44803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3.51851"/>
  <p:tag name="LEFT" val="-82.91937"/>
  <p:tag name="WIDTH" val="590.5"/>
  <p:tag name="HEIGHT" val="116.32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BINSHAO"/>
  <p:tag name="FONTSIZE" val="96"/>
  <p:tag name="FONTCOLOR" val="16777215"/>
  <p:tag name="FONTBOLD" val="0"/>
  <p:tag name="FONTITALIC" val="-1"/>
  <p:tag name="FONTNAME" val="MiSans Heavy"/>
  <p:tag name="NAMEASCII" val="MiSans Heavy"/>
  <p:tag name="NAMECOMPLEXSCRIPT" val="+mn-cs"/>
  <p:tag name="NAMEFAREAST" val="MiSans Heavy"/>
  <p:tag name="FONTNAMEASCII" val="MiSans Heavy"/>
  <p:tag name="TEXTALIGNMENT" val="2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-82.91937"/>
  <p:tag name="T_TOP" val="-43.51851"/>
  <p:tag name="T_WIDTH" val="590.5"/>
  <p:tag name="T_HEIGTH" val="116.325"/>
  <p:tag name="T_TEXT" val="BINSHAO"/>
  <p:tag name="T_FONTCOLOR" val="16777215"/>
  <p:tag name="T_FONTNAME" val="MiSans Heavy"/>
  <p:tag name="T_FONTNAMEASCII" val="MiSans Heavy"/>
  <p:tag name="T_NAMECOMPLEXSCRIPT" val="+mn-cs"/>
  <p:tag name="T_NAMEFAREAST" val="MiSans Heavy"/>
  <p:tag name="T_FONTBOLD" val="0"/>
  <p:tag name="T_FONTSIZE" val="96"/>
  <p:tag name="T_FONTUNDERLINE" val="0"/>
  <p:tag name="T_FONTITALIC" val="-1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14.12851"/>
  <p:tag name="OFFSETLEFT" val="60.24409"/>
  <p:tag name="OFFSETWIDTH" val="486.6029"/>
  <p:tag name="OFFSETHEIGHT" val="80.4480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3.51851"/>
  <p:tag name="LEFT" val="-82.91937"/>
  <p:tag name="WIDTH" val="590.5"/>
  <p:tag name="HEIGHT" val="116.32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BINSHAO"/>
  <p:tag name="FONTSIZE" val="96"/>
  <p:tag name="FONTCOLOR" val="16777215"/>
  <p:tag name="FONTBOLD" val="0"/>
  <p:tag name="FONTITALIC" val="-1"/>
  <p:tag name="FONTNAME" val="MiSans Heavy"/>
  <p:tag name="NAMEASCII" val="MiSans Heavy"/>
  <p:tag name="NAMECOMPLEXSCRIPT" val="+mn-cs"/>
  <p:tag name="NAMEFAREAST" val="MiSans Heavy"/>
  <p:tag name="FONTNAMEASCII" val="MiSans Heavy"/>
  <p:tag name="TEXTALIGNMENT" val="2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-82.91937"/>
  <p:tag name="T_TOP" val="-43.51851"/>
  <p:tag name="T_WIDTH" val="590.5"/>
  <p:tag name="T_HEIGTH" val="116.325"/>
  <p:tag name="T_TEXT" val="BINSHAO"/>
  <p:tag name="T_FONTCOLOR" val="16777215"/>
  <p:tag name="T_FONTNAME" val="MiSans Heavy"/>
  <p:tag name="T_FONTNAMEASCII" val="MiSans Heavy"/>
  <p:tag name="T_NAMECOMPLEXSCRIPT" val="+mn-cs"/>
  <p:tag name="T_NAMEFAREAST" val="MiSans Heavy"/>
  <p:tag name="T_FONTBOLD" val="0"/>
  <p:tag name="T_FONTSIZE" val="96"/>
  <p:tag name="T_FONTUNDERLINE" val="0"/>
  <p:tag name="T_FONTITALIC" val="-1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14.12851"/>
  <p:tag name="OFFSETLEFT" val="60.24409"/>
  <p:tag name="OFFSETWIDTH" val="486.6029"/>
  <p:tag name="OFFSETHEIGHT" val="80.44803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3.51851"/>
  <p:tag name="LEFT" val="-82.91937"/>
  <p:tag name="WIDTH" val="590.5"/>
  <p:tag name="HEIGHT" val="116.32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BINSHAO"/>
  <p:tag name="FONTSIZE" val="96"/>
  <p:tag name="FONTCOLOR" val="16777215"/>
  <p:tag name="FONTBOLD" val="0"/>
  <p:tag name="FONTITALIC" val="-1"/>
  <p:tag name="FONTNAME" val="MiSans Heavy"/>
  <p:tag name="NAMEASCII" val="MiSans Heavy"/>
  <p:tag name="NAMECOMPLEXSCRIPT" val="+mn-cs"/>
  <p:tag name="NAMEFAREAST" val="MiSans Heavy"/>
  <p:tag name="FONTNAMEASCII" val="MiSans Heavy"/>
  <p:tag name="TEXTALIGNMENT" val="2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-82.91937"/>
  <p:tag name="T_TOP" val="-43.51851"/>
  <p:tag name="T_WIDTH" val="590.5"/>
  <p:tag name="T_HEIGTH" val="116.325"/>
  <p:tag name="T_TEXT" val="BINSHAO"/>
  <p:tag name="T_FONTCOLOR" val="16777215"/>
  <p:tag name="T_FONTNAME" val="MiSans Heavy"/>
  <p:tag name="T_FONTNAMEASCII" val="MiSans Heavy"/>
  <p:tag name="T_NAMECOMPLEXSCRIPT" val="+mn-cs"/>
  <p:tag name="T_NAMEFAREAST" val="MiSans Heavy"/>
  <p:tag name="T_FONTBOLD" val="0"/>
  <p:tag name="T_FONTSIZE" val="96"/>
  <p:tag name="T_FONTUNDERLINE" val="0"/>
  <p:tag name="T_FONTITALIC" val="-1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14.12851"/>
  <p:tag name="OFFSETLEFT" val="60.24409"/>
  <p:tag name="OFFSETWIDTH" val="486.6029"/>
  <p:tag name="OFFSETHEIGHT" val="80.44803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3.51851"/>
  <p:tag name="LEFT" val="-82.91937"/>
  <p:tag name="WIDTH" val="590.5"/>
  <p:tag name="HEIGHT" val="116.32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BINSHAO"/>
  <p:tag name="FONTSIZE" val="96"/>
  <p:tag name="FONTCOLOR" val="16777215"/>
  <p:tag name="FONTBOLD" val="0"/>
  <p:tag name="FONTITALIC" val="-1"/>
  <p:tag name="FONTNAME" val="MiSans Heavy"/>
  <p:tag name="NAMEASCII" val="MiSans Heavy"/>
  <p:tag name="NAMECOMPLEXSCRIPT" val="+mn-cs"/>
  <p:tag name="NAMEFAREAST" val="MiSans Heavy"/>
  <p:tag name="FONTNAMEASCII" val="MiSans Heavy"/>
  <p:tag name="TEXTALIGNMENT" val="2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-82.91937"/>
  <p:tag name="T_TOP" val="-43.51851"/>
  <p:tag name="T_WIDTH" val="590.5"/>
  <p:tag name="T_HEIGTH" val="116.325"/>
  <p:tag name="T_TEXT" val="BINSHAO"/>
  <p:tag name="T_FONTCOLOR" val="16777215"/>
  <p:tag name="T_FONTNAME" val="MiSans Heavy"/>
  <p:tag name="T_FONTNAMEASCII" val="MiSans Heavy"/>
  <p:tag name="T_NAMECOMPLEXSCRIPT" val="+mn-cs"/>
  <p:tag name="T_NAMEFAREAST" val="MiSans Heavy"/>
  <p:tag name="T_FONTBOLD" val="0"/>
  <p:tag name="T_FONTSIZE" val="96"/>
  <p:tag name="T_FONTUNDERLINE" val="0"/>
  <p:tag name="T_FONTITALIC" val="-1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14.12851"/>
  <p:tag name="OFFSETLEFT" val="60.24409"/>
  <p:tag name="OFFSETWIDTH" val="486.6029"/>
  <p:tag name="OFFSETHEIGHT" val="80.44803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3.51851"/>
  <p:tag name="LEFT" val="-82.91937"/>
  <p:tag name="WIDTH" val="590.5"/>
  <p:tag name="HEIGHT" val="116.32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BINSHAO"/>
  <p:tag name="FONTSIZE" val="96"/>
  <p:tag name="FONTCOLOR" val="16777215"/>
  <p:tag name="FONTBOLD" val="0"/>
  <p:tag name="FONTITALIC" val="-1"/>
  <p:tag name="FONTNAME" val="MiSans Heavy"/>
  <p:tag name="NAMEASCII" val="MiSans Heavy"/>
  <p:tag name="NAMECOMPLEXSCRIPT" val="+mn-cs"/>
  <p:tag name="NAMEFAREAST" val="MiSans Heavy"/>
  <p:tag name="FONTNAMEASCII" val="MiSans Heavy"/>
  <p:tag name="TEXTALIGNMENT" val="2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-82.91937"/>
  <p:tag name="T_TOP" val="-43.51851"/>
  <p:tag name="T_WIDTH" val="590.5"/>
  <p:tag name="T_HEIGTH" val="116.325"/>
  <p:tag name="T_TEXT" val="BINSHAO"/>
  <p:tag name="T_FONTCOLOR" val="16777215"/>
  <p:tag name="T_FONTNAME" val="MiSans Heavy"/>
  <p:tag name="T_FONTNAMEASCII" val="MiSans Heavy"/>
  <p:tag name="T_NAMECOMPLEXSCRIPT" val="+mn-cs"/>
  <p:tag name="T_NAMEFAREAST" val="MiSans Heavy"/>
  <p:tag name="T_FONTBOLD" val="0"/>
  <p:tag name="T_FONTSIZE" val="96"/>
  <p:tag name="T_FONTUNDERLINE" val="0"/>
  <p:tag name="T_FONTITALIC" val="-1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14.12851"/>
  <p:tag name="OFFSETLEFT" val="60.24409"/>
  <p:tag name="OFFSETWIDTH" val="486.6029"/>
  <p:tag name="OFFSETHEIGHT" val="80.44803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3.51851"/>
  <p:tag name="LEFT" val="-82.91937"/>
  <p:tag name="WIDTH" val="590.5"/>
  <p:tag name="HEIGHT" val="116.32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BINSHAO"/>
  <p:tag name="FONTSIZE" val="96"/>
  <p:tag name="FONTCOLOR" val="16777215"/>
  <p:tag name="FONTBOLD" val="0"/>
  <p:tag name="FONTITALIC" val="-1"/>
  <p:tag name="FONTNAME" val="MiSans Heavy"/>
  <p:tag name="NAMEASCII" val="MiSans Heavy"/>
  <p:tag name="NAMECOMPLEXSCRIPT" val="+mn-cs"/>
  <p:tag name="NAMEFAREAST" val="MiSans Heavy"/>
  <p:tag name="FONTNAMEASCII" val="MiSans Heavy"/>
  <p:tag name="TEXTALIGNMENT" val="2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-82.91937"/>
  <p:tag name="T_TOP" val="-43.51851"/>
  <p:tag name="T_WIDTH" val="590.5"/>
  <p:tag name="T_HEIGTH" val="116.325"/>
  <p:tag name="T_TEXT" val="BINSHAO"/>
  <p:tag name="T_FONTCOLOR" val="16777215"/>
  <p:tag name="T_FONTNAME" val="MiSans Heavy"/>
  <p:tag name="T_FONTNAMEASCII" val="MiSans Heavy"/>
  <p:tag name="T_NAMECOMPLEXSCRIPT" val="+mn-cs"/>
  <p:tag name="T_NAMEFAREAST" val="MiSans Heavy"/>
  <p:tag name="T_FONTBOLD" val="0"/>
  <p:tag name="T_FONTSIZE" val="96"/>
  <p:tag name="T_FONTUNDERLINE" val="0"/>
  <p:tag name="T_FONTITALIC" val="-1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14.12851"/>
  <p:tag name="OFFSETLEFT" val="60.24409"/>
  <p:tag name="OFFSETWIDTH" val="486.6029"/>
  <p:tag name="OFFSETHEIGHT" val="80.44803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3.51851"/>
  <p:tag name="LEFT" val="-82.91937"/>
  <p:tag name="WIDTH" val="590.5"/>
  <p:tag name="HEIGHT" val="116.32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BINSHAO"/>
  <p:tag name="FONTSIZE" val="96"/>
  <p:tag name="FONTCOLOR" val="16777215"/>
  <p:tag name="FONTBOLD" val="0"/>
  <p:tag name="FONTITALIC" val="-1"/>
  <p:tag name="FONTNAME" val="MiSans Heavy"/>
  <p:tag name="NAMEASCII" val="MiSans Heavy"/>
  <p:tag name="NAMECOMPLEXSCRIPT" val="+mn-cs"/>
  <p:tag name="NAMEFAREAST" val="MiSans Heavy"/>
  <p:tag name="FONTNAMEASCII" val="MiSans Heavy"/>
  <p:tag name="TEXTALIGNMENT" val="2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-82.91937"/>
  <p:tag name="T_TOP" val="-43.51851"/>
  <p:tag name="T_WIDTH" val="590.5"/>
  <p:tag name="T_HEIGTH" val="116.325"/>
  <p:tag name="T_TEXT" val="BINSHAO"/>
  <p:tag name="T_FONTCOLOR" val="16777215"/>
  <p:tag name="T_FONTNAME" val="MiSans Heavy"/>
  <p:tag name="T_FONTNAMEASCII" val="MiSans Heavy"/>
  <p:tag name="T_NAMECOMPLEXSCRIPT" val="+mn-cs"/>
  <p:tag name="T_NAMEFAREAST" val="MiSans Heavy"/>
  <p:tag name="T_FONTBOLD" val="0"/>
  <p:tag name="T_FONTSIZE" val="96"/>
  <p:tag name="T_FONTUNDERLINE" val="0"/>
  <p:tag name="T_FONTITALIC" val="-1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14.12851"/>
  <p:tag name="OFFSETLEFT" val="60.24409"/>
  <p:tag name="OFFSETWIDTH" val="486.6029"/>
  <p:tag name="OFFSETHEIGHT" val="80.44803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3.51851"/>
  <p:tag name="LEFT" val="-82.91937"/>
  <p:tag name="WIDTH" val="590.5"/>
  <p:tag name="HEIGHT" val="116.32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BINSHAO"/>
  <p:tag name="FONTSIZE" val="96"/>
  <p:tag name="FONTCOLOR" val="16777215"/>
  <p:tag name="FONTBOLD" val="0"/>
  <p:tag name="FONTITALIC" val="-1"/>
  <p:tag name="FONTNAME" val="MiSans Heavy"/>
  <p:tag name="NAMEASCII" val="MiSans Heavy"/>
  <p:tag name="NAMECOMPLEXSCRIPT" val="+mn-cs"/>
  <p:tag name="NAMEFAREAST" val="MiSans Heavy"/>
  <p:tag name="FONTNAMEASCII" val="MiSans Heavy"/>
  <p:tag name="TEXTALIGNMENT" val="2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-82.91937"/>
  <p:tag name="T_TOP" val="-43.51851"/>
  <p:tag name="T_WIDTH" val="590.5"/>
  <p:tag name="T_HEIGTH" val="116.325"/>
  <p:tag name="T_TEXT" val="BINSHAO"/>
  <p:tag name="T_FONTCOLOR" val="16777215"/>
  <p:tag name="T_FONTNAME" val="MiSans Heavy"/>
  <p:tag name="T_FONTNAMEASCII" val="MiSans Heavy"/>
  <p:tag name="T_NAMECOMPLEXSCRIPT" val="+mn-cs"/>
  <p:tag name="T_NAMEFAREAST" val="MiSans Heavy"/>
  <p:tag name="T_FONTBOLD" val="0"/>
  <p:tag name="T_FONTSIZE" val="96"/>
  <p:tag name="T_FONTUNDERLINE" val="0"/>
  <p:tag name="T_FONTITALIC" val="-1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14.12851"/>
  <p:tag name="OFFSETLEFT" val="60.24409"/>
  <p:tag name="OFFSETWIDTH" val="486.6029"/>
  <p:tag name="OFFSETHEIGHT" val="80.44803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3.51851"/>
  <p:tag name="LEFT" val="-82.91937"/>
  <p:tag name="WIDTH" val="590.5"/>
  <p:tag name="HEIGHT" val="116.32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BINSHAO"/>
  <p:tag name="FONTSIZE" val="96"/>
  <p:tag name="FONTCOLOR" val="16777215"/>
  <p:tag name="FONTBOLD" val="0"/>
  <p:tag name="FONTITALIC" val="-1"/>
  <p:tag name="FONTNAME" val="MiSans Heavy"/>
  <p:tag name="NAMEASCII" val="MiSans Heavy"/>
  <p:tag name="NAMECOMPLEXSCRIPT" val="+mn-cs"/>
  <p:tag name="NAMEFAREAST" val="MiSans Heavy"/>
  <p:tag name="FONTNAMEASCII" val="MiSans Heavy"/>
  <p:tag name="TEXTALIGNMENT" val="2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-82.91937"/>
  <p:tag name="T_TOP" val="-43.51851"/>
  <p:tag name="T_WIDTH" val="590.5"/>
  <p:tag name="T_HEIGTH" val="116.325"/>
  <p:tag name="T_TEXT" val="BINSHAO"/>
  <p:tag name="T_FONTCOLOR" val="16777215"/>
  <p:tag name="T_FONTNAME" val="MiSans Heavy"/>
  <p:tag name="T_FONTNAMEASCII" val="MiSans Heavy"/>
  <p:tag name="T_NAMECOMPLEXSCRIPT" val="+mn-cs"/>
  <p:tag name="T_NAMEFAREAST" val="MiSans Heavy"/>
  <p:tag name="T_FONTBOLD" val="0"/>
  <p:tag name="T_FONTSIZE" val="96"/>
  <p:tag name="T_FONTUNDERLINE" val="0"/>
  <p:tag name="T_FONTITALIC" val="-1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14.12851"/>
  <p:tag name="OFFSETLEFT" val="60.24409"/>
  <p:tag name="OFFSETWIDTH" val="486.6029"/>
  <p:tag name="OFFSETHEIGHT" val="80.44803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3.51851"/>
  <p:tag name="LEFT" val="-82.91937"/>
  <p:tag name="WIDTH" val="590.5"/>
  <p:tag name="HEIGHT" val="116.32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BINSHAO"/>
  <p:tag name="FONTSIZE" val="96"/>
  <p:tag name="FONTCOLOR" val="16777215"/>
  <p:tag name="FONTBOLD" val="0"/>
  <p:tag name="FONTITALIC" val="-1"/>
  <p:tag name="FONTNAME" val="MiSans Heavy"/>
  <p:tag name="NAMEASCII" val="MiSans Heavy"/>
  <p:tag name="NAMECOMPLEXSCRIPT" val="+mn-cs"/>
  <p:tag name="NAMEFAREAST" val="MiSans Heavy"/>
  <p:tag name="FONTNAMEASCII" val="MiSans Heavy"/>
  <p:tag name="TEXTALIGNMENT" val="2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-82.91937"/>
  <p:tag name="T_TOP" val="-43.51851"/>
  <p:tag name="T_WIDTH" val="590.5"/>
  <p:tag name="T_HEIGTH" val="116.325"/>
  <p:tag name="T_TEXT" val="BINSHAO"/>
  <p:tag name="T_FONTCOLOR" val="16777215"/>
  <p:tag name="T_FONTNAME" val="MiSans Heavy"/>
  <p:tag name="T_FONTNAMEASCII" val="MiSans Heavy"/>
  <p:tag name="T_NAMECOMPLEXSCRIPT" val="+mn-cs"/>
  <p:tag name="T_NAMEFAREAST" val="MiSans Heavy"/>
  <p:tag name="T_FONTBOLD" val="0"/>
  <p:tag name="T_FONTSIZE" val="96"/>
  <p:tag name="T_FONTUNDERLINE" val="0"/>
  <p:tag name="T_FONTITALIC" val="-1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14.12851"/>
  <p:tag name="OFFSETLEFT" val="60.24409"/>
  <p:tag name="OFFSETWIDTH" val="486.6029"/>
  <p:tag name="OFFSETHEIGHT" val="80.44803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3.51851"/>
  <p:tag name="LEFT" val="-82.91937"/>
  <p:tag name="WIDTH" val="590.5"/>
  <p:tag name="HEIGHT" val="116.32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BINSHAO"/>
  <p:tag name="FONTSIZE" val="96"/>
  <p:tag name="FONTCOLOR" val="16777215"/>
  <p:tag name="FONTBOLD" val="0"/>
  <p:tag name="FONTITALIC" val="-1"/>
  <p:tag name="FONTNAME" val="MiSans Heavy"/>
  <p:tag name="NAMEASCII" val="MiSans Heavy"/>
  <p:tag name="NAMECOMPLEXSCRIPT" val="+mn-cs"/>
  <p:tag name="NAMEFAREAST" val="MiSans Heavy"/>
  <p:tag name="FONTNAMEASCII" val="MiSans Heavy"/>
  <p:tag name="TEXTALIGNMENT" val="2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-82.91937"/>
  <p:tag name="T_TOP" val="-43.51851"/>
  <p:tag name="T_WIDTH" val="590.5"/>
  <p:tag name="T_HEIGTH" val="116.325"/>
  <p:tag name="T_TEXT" val="BINSHAO"/>
  <p:tag name="T_FONTCOLOR" val="16777215"/>
  <p:tag name="T_FONTNAME" val="MiSans Heavy"/>
  <p:tag name="T_FONTNAMEASCII" val="MiSans Heavy"/>
  <p:tag name="T_NAMECOMPLEXSCRIPT" val="+mn-cs"/>
  <p:tag name="T_NAMEFAREAST" val="MiSans Heavy"/>
  <p:tag name="T_FONTBOLD" val="0"/>
  <p:tag name="T_FONTSIZE" val="96"/>
  <p:tag name="T_FONTUNDERLINE" val="0"/>
  <p:tag name="T_FONTITALIC" val="-1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14.12851"/>
  <p:tag name="OFFSETLEFT" val="60.24409"/>
  <p:tag name="OFFSETWIDTH" val="486.6029"/>
  <p:tag name="OFFSETHEIGHT" val="80.44803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3.51851"/>
  <p:tag name="LEFT" val="-82.91937"/>
  <p:tag name="WIDTH" val="590.5"/>
  <p:tag name="HEIGHT" val="116.32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BINSHAO"/>
  <p:tag name="FONTSIZE" val="96"/>
  <p:tag name="FONTCOLOR" val="16777215"/>
  <p:tag name="FONTBOLD" val="0"/>
  <p:tag name="FONTITALIC" val="-1"/>
  <p:tag name="FONTNAME" val="MiSans Heavy"/>
  <p:tag name="NAMEASCII" val="MiSans Heavy"/>
  <p:tag name="NAMECOMPLEXSCRIPT" val="+mn-cs"/>
  <p:tag name="NAMEFAREAST" val="MiSans Heavy"/>
  <p:tag name="FONTNAMEASCII" val="MiSans Heavy"/>
  <p:tag name="TEXTALIGNMENT" val="2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-82.91937"/>
  <p:tag name="T_TOP" val="-43.51851"/>
  <p:tag name="T_WIDTH" val="590.5"/>
  <p:tag name="T_HEIGTH" val="116.325"/>
  <p:tag name="T_TEXT" val="BINSHAO"/>
  <p:tag name="T_FONTCOLOR" val="16777215"/>
  <p:tag name="T_FONTNAME" val="MiSans Heavy"/>
  <p:tag name="T_FONTNAMEASCII" val="MiSans Heavy"/>
  <p:tag name="T_NAMECOMPLEXSCRIPT" val="+mn-cs"/>
  <p:tag name="T_NAMEFAREAST" val="MiSans Heavy"/>
  <p:tag name="T_FONTBOLD" val="0"/>
  <p:tag name="T_FONTSIZE" val="96"/>
  <p:tag name="T_FONTUNDERLINE" val="0"/>
  <p:tag name="T_FONTITALIC" val="-1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14.12851"/>
  <p:tag name="OFFSETLEFT" val="60.24409"/>
  <p:tag name="OFFSETWIDTH" val="486.6029"/>
  <p:tag name="OFFSETHEIGHT" val="80.4480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3.51851"/>
  <p:tag name="LEFT" val="-82.91937"/>
  <p:tag name="WIDTH" val="590.5"/>
  <p:tag name="HEIGHT" val="116.32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BINSHAO"/>
  <p:tag name="FONTSIZE" val="96"/>
  <p:tag name="FONTCOLOR" val="16777215"/>
  <p:tag name="FONTBOLD" val="0"/>
  <p:tag name="FONTITALIC" val="-1"/>
  <p:tag name="FONTNAME" val="MiSans Heavy"/>
  <p:tag name="NAMEASCII" val="MiSans Heavy"/>
  <p:tag name="NAMECOMPLEXSCRIPT" val="+mn-cs"/>
  <p:tag name="NAMEFAREAST" val="MiSans Heavy"/>
  <p:tag name="FONTNAMEASCII" val="MiSans Heavy"/>
  <p:tag name="TEXTALIGNMENT" val="2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-82.91937"/>
  <p:tag name="T_TOP" val="-43.51851"/>
  <p:tag name="T_WIDTH" val="590.5"/>
  <p:tag name="T_HEIGTH" val="116.325"/>
  <p:tag name="T_TEXT" val="BINSHAO"/>
  <p:tag name="T_FONTCOLOR" val="16777215"/>
  <p:tag name="T_FONTNAME" val="MiSans Heavy"/>
  <p:tag name="T_FONTNAMEASCII" val="MiSans Heavy"/>
  <p:tag name="T_NAMECOMPLEXSCRIPT" val="+mn-cs"/>
  <p:tag name="T_NAMEFAREAST" val="MiSans Heavy"/>
  <p:tag name="T_FONTBOLD" val="0"/>
  <p:tag name="T_FONTSIZE" val="96"/>
  <p:tag name="T_FONTUNDERLINE" val="0"/>
  <p:tag name="T_FONTITALIC" val="-1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14.12851"/>
  <p:tag name="OFFSETLEFT" val="60.24409"/>
  <p:tag name="OFFSETWIDTH" val="486.6029"/>
  <p:tag name="OFFSETHEIGHT" val="80.44803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3.51851"/>
  <p:tag name="LEFT" val="-82.91937"/>
  <p:tag name="WIDTH" val="590.5"/>
  <p:tag name="HEIGHT" val="116.32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BINSHAO"/>
  <p:tag name="FONTSIZE" val="96"/>
  <p:tag name="FONTCOLOR" val="16777215"/>
  <p:tag name="FONTBOLD" val="0"/>
  <p:tag name="FONTITALIC" val="-1"/>
  <p:tag name="FONTNAME" val="MiSans Heavy"/>
  <p:tag name="NAMEASCII" val="MiSans Heavy"/>
  <p:tag name="NAMECOMPLEXSCRIPT" val="+mn-cs"/>
  <p:tag name="NAMEFAREAST" val="MiSans Heavy"/>
  <p:tag name="FONTNAMEASCII" val="MiSans Heavy"/>
  <p:tag name="TEXTALIGNMENT" val="2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-82.91937"/>
  <p:tag name="T_TOP" val="-43.51851"/>
  <p:tag name="T_WIDTH" val="590.5"/>
  <p:tag name="T_HEIGTH" val="116.325"/>
  <p:tag name="T_TEXT" val="BINSHAO"/>
  <p:tag name="T_FONTCOLOR" val="16777215"/>
  <p:tag name="T_FONTNAME" val="MiSans Heavy"/>
  <p:tag name="T_FONTNAMEASCII" val="MiSans Heavy"/>
  <p:tag name="T_NAMECOMPLEXSCRIPT" val="+mn-cs"/>
  <p:tag name="T_NAMEFAREAST" val="MiSans Heavy"/>
  <p:tag name="T_FONTBOLD" val="0"/>
  <p:tag name="T_FONTSIZE" val="96"/>
  <p:tag name="T_FONTUNDERLINE" val="0"/>
  <p:tag name="T_FONTITALIC" val="-1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14.12851"/>
  <p:tag name="OFFSETLEFT" val="60.24409"/>
  <p:tag name="OFFSETWIDTH" val="486.6029"/>
  <p:tag name="OFFSETHEIGHT" val="80.44803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3.51851"/>
  <p:tag name="LEFT" val="-82.91937"/>
  <p:tag name="WIDTH" val="590.5"/>
  <p:tag name="HEIGHT" val="116.32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BINSHAO"/>
  <p:tag name="FONTSIZE" val="96"/>
  <p:tag name="FONTCOLOR" val="16777215"/>
  <p:tag name="FONTBOLD" val="0"/>
  <p:tag name="FONTITALIC" val="-1"/>
  <p:tag name="FONTNAME" val="MiSans Heavy"/>
  <p:tag name="NAMEASCII" val="MiSans Heavy"/>
  <p:tag name="NAMECOMPLEXSCRIPT" val="+mn-cs"/>
  <p:tag name="NAMEFAREAST" val="MiSans Heavy"/>
  <p:tag name="FONTNAMEASCII" val="MiSans Heavy"/>
  <p:tag name="TEXTALIGNMENT" val="2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-82.91937"/>
  <p:tag name="T_TOP" val="-43.51851"/>
  <p:tag name="T_WIDTH" val="590.5"/>
  <p:tag name="T_HEIGTH" val="116.325"/>
  <p:tag name="T_TEXT" val="BINSHAO"/>
  <p:tag name="T_FONTCOLOR" val="16777215"/>
  <p:tag name="T_FONTNAME" val="MiSans Heavy"/>
  <p:tag name="T_FONTNAMEASCII" val="MiSans Heavy"/>
  <p:tag name="T_NAMECOMPLEXSCRIPT" val="+mn-cs"/>
  <p:tag name="T_NAMEFAREAST" val="MiSans Heavy"/>
  <p:tag name="T_FONTBOLD" val="0"/>
  <p:tag name="T_FONTSIZE" val="96"/>
  <p:tag name="T_FONTUNDERLINE" val="0"/>
  <p:tag name="T_FONTITALIC" val="-1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14.12851"/>
  <p:tag name="OFFSETLEFT" val="60.24409"/>
  <p:tag name="OFFSETWIDTH" val="486.6029"/>
  <p:tag name="OFFSETHEIGHT" val="80.44803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3.51851"/>
  <p:tag name="LEFT" val="-82.91937"/>
  <p:tag name="WIDTH" val="590.5"/>
  <p:tag name="HEIGHT" val="116.32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BINSHAO"/>
  <p:tag name="FONTSIZE" val="96"/>
  <p:tag name="FONTCOLOR" val="16777215"/>
  <p:tag name="FONTBOLD" val="0"/>
  <p:tag name="FONTITALIC" val="-1"/>
  <p:tag name="FONTNAME" val="MiSans Heavy"/>
  <p:tag name="NAMEASCII" val="MiSans Heavy"/>
  <p:tag name="NAMECOMPLEXSCRIPT" val="+mn-cs"/>
  <p:tag name="NAMEFAREAST" val="MiSans Heavy"/>
  <p:tag name="FONTNAMEASCII" val="MiSans Heavy"/>
  <p:tag name="TEXTALIGNMENT" val="2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-82.91937"/>
  <p:tag name="T_TOP" val="-43.51851"/>
  <p:tag name="T_WIDTH" val="590.5"/>
  <p:tag name="T_HEIGTH" val="116.325"/>
  <p:tag name="T_TEXT" val="BINSHAO"/>
  <p:tag name="T_FONTCOLOR" val="16777215"/>
  <p:tag name="T_FONTNAME" val="MiSans Heavy"/>
  <p:tag name="T_FONTNAMEASCII" val="MiSans Heavy"/>
  <p:tag name="T_NAMECOMPLEXSCRIPT" val="+mn-cs"/>
  <p:tag name="T_NAMEFAREAST" val="MiSans Heavy"/>
  <p:tag name="T_FONTBOLD" val="0"/>
  <p:tag name="T_FONTSIZE" val="96"/>
  <p:tag name="T_FONTUNDERLINE" val="0"/>
  <p:tag name="T_FONTITALIC" val="-1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14.12851"/>
  <p:tag name="OFFSETLEFT" val="60.24409"/>
  <p:tag name="OFFSETWIDTH" val="486.6029"/>
  <p:tag name="OFFSETHEIGHT" val="80.44803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3.51851"/>
  <p:tag name="LEFT" val="-82.91937"/>
  <p:tag name="WIDTH" val="590.5"/>
  <p:tag name="HEIGHT" val="116.32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BINSHAO"/>
  <p:tag name="FONTSIZE" val="96"/>
  <p:tag name="FONTCOLOR" val="16777215"/>
  <p:tag name="FONTBOLD" val="0"/>
  <p:tag name="FONTITALIC" val="-1"/>
  <p:tag name="FONTNAME" val="MiSans Heavy"/>
  <p:tag name="NAMEASCII" val="MiSans Heavy"/>
  <p:tag name="NAMECOMPLEXSCRIPT" val="+mn-cs"/>
  <p:tag name="NAMEFAREAST" val="MiSans Heavy"/>
  <p:tag name="FONTNAMEASCII" val="MiSans Heavy"/>
  <p:tag name="TEXTALIGNMENT" val="2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-82.91937"/>
  <p:tag name="T_TOP" val="-43.51851"/>
  <p:tag name="T_WIDTH" val="590.5"/>
  <p:tag name="T_HEIGTH" val="116.325"/>
  <p:tag name="T_TEXT" val="BINSHAO"/>
  <p:tag name="T_FONTCOLOR" val="16777215"/>
  <p:tag name="T_FONTNAME" val="MiSans Heavy"/>
  <p:tag name="T_FONTNAMEASCII" val="MiSans Heavy"/>
  <p:tag name="T_NAMECOMPLEXSCRIPT" val="+mn-cs"/>
  <p:tag name="T_NAMEFAREAST" val="MiSans Heavy"/>
  <p:tag name="T_FONTBOLD" val="0"/>
  <p:tag name="T_FONTSIZE" val="96"/>
  <p:tag name="T_FONTUNDERLINE" val="0"/>
  <p:tag name="T_FONTITALIC" val="-1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14.12851"/>
  <p:tag name="OFFSETLEFT" val="60.24409"/>
  <p:tag name="OFFSETWIDTH" val="486.6029"/>
  <p:tag name="OFFSETHEIGHT" val="80.44803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3.51851"/>
  <p:tag name="LEFT" val="-82.91937"/>
  <p:tag name="WIDTH" val="590.5"/>
  <p:tag name="HEIGHT" val="116.32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BINSHAO"/>
  <p:tag name="FONTSIZE" val="96"/>
  <p:tag name="FONTCOLOR" val="16777215"/>
  <p:tag name="FONTBOLD" val="0"/>
  <p:tag name="FONTITALIC" val="-1"/>
  <p:tag name="FONTNAME" val="MiSans Heavy"/>
  <p:tag name="NAMEASCII" val="MiSans Heavy"/>
  <p:tag name="NAMECOMPLEXSCRIPT" val="+mn-cs"/>
  <p:tag name="NAMEFAREAST" val="MiSans Heavy"/>
  <p:tag name="FONTNAMEASCII" val="MiSans Heavy"/>
  <p:tag name="TEXTALIGNMENT" val="2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-82.91937"/>
  <p:tag name="T_TOP" val="-43.51851"/>
  <p:tag name="T_WIDTH" val="590.5"/>
  <p:tag name="T_HEIGTH" val="116.325"/>
  <p:tag name="T_TEXT" val="BINSHAO"/>
  <p:tag name="T_FONTCOLOR" val="16777215"/>
  <p:tag name="T_FONTNAME" val="MiSans Heavy"/>
  <p:tag name="T_FONTNAMEASCII" val="MiSans Heavy"/>
  <p:tag name="T_NAMECOMPLEXSCRIPT" val="+mn-cs"/>
  <p:tag name="T_NAMEFAREAST" val="MiSans Heavy"/>
  <p:tag name="T_FONTBOLD" val="0"/>
  <p:tag name="T_FONTSIZE" val="96"/>
  <p:tag name="T_FONTUNDERLINE" val="0"/>
  <p:tag name="T_FONTITALIC" val="-1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14.12851"/>
  <p:tag name="OFFSETLEFT" val="60.24409"/>
  <p:tag name="OFFSETWIDTH" val="486.6029"/>
  <p:tag name="OFFSETHEIGHT" val="80.4480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3.51851"/>
  <p:tag name="LEFT" val="-82.91937"/>
  <p:tag name="WIDTH" val="590.5"/>
  <p:tag name="HEIGHT" val="116.32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BINSHAO"/>
  <p:tag name="FONTSIZE" val="96"/>
  <p:tag name="FONTCOLOR" val="16777215"/>
  <p:tag name="FONTBOLD" val="0"/>
  <p:tag name="FONTITALIC" val="-1"/>
  <p:tag name="FONTNAME" val="MiSans Heavy"/>
  <p:tag name="NAMEASCII" val="MiSans Heavy"/>
  <p:tag name="NAMECOMPLEXSCRIPT" val="+mn-cs"/>
  <p:tag name="NAMEFAREAST" val="MiSans Heavy"/>
  <p:tag name="FONTNAMEASCII" val="MiSans Heavy"/>
  <p:tag name="TEXTALIGNMENT" val="2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-82.91937"/>
  <p:tag name="T_TOP" val="-43.51851"/>
  <p:tag name="T_WIDTH" val="590.5"/>
  <p:tag name="T_HEIGTH" val="116.325"/>
  <p:tag name="T_TEXT" val="BINSHAO"/>
  <p:tag name="T_FONTCOLOR" val="16777215"/>
  <p:tag name="T_FONTNAME" val="MiSans Heavy"/>
  <p:tag name="T_FONTNAMEASCII" val="MiSans Heavy"/>
  <p:tag name="T_NAMECOMPLEXSCRIPT" val="+mn-cs"/>
  <p:tag name="T_NAMEFAREAST" val="MiSans Heavy"/>
  <p:tag name="T_FONTBOLD" val="0"/>
  <p:tag name="T_FONTSIZE" val="96"/>
  <p:tag name="T_FONTUNDERLINE" val="0"/>
  <p:tag name="T_FONTITALIC" val="-1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14.12851"/>
  <p:tag name="OFFSETLEFT" val="60.24409"/>
  <p:tag name="OFFSETWIDTH" val="486.6029"/>
  <p:tag name="OFFSETHEIGHT" val="80.4480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3.51851"/>
  <p:tag name="LEFT" val="-82.91937"/>
  <p:tag name="WIDTH" val="590.5"/>
  <p:tag name="HEIGHT" val="116.32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BINSHAO"/>
  <p:tag name="FONTSIZE" val="96"/>
  <p:tag name="FONTCOLOR" val="16777215"/>
  <p:tag name="FONTBOLD" val="0"/>
  <p:tag name="FONTITALIC" val="-1"/>
  <p:tag name="FONTNAME" val="MiSans Heavy"/>
  <p:tag name="NAMEASCII" val="MiSans Heavy"/>
  <p:tag name="NAMECOMPLEXSCRIPT" val="+mn-cs"/>
  <p:tag name="NAMEFAREAST" val="MiSans Heavy"/>
  <p:tag name="FONTNAMEASCII" val="MiSans Heavy"/>
  <p:tag name="TEXTALIGNMENT" val="2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-82.91937"/>
  <p:tag name="T_TOP" val="-43.51851"/>
  <p:tag name="T_WIDTH" val="590.5"/>
  <p:tag name="T_HEIGTH" val="116.325"/>
  <p:tag name="T_TEXT" val="BINSHAO"/>
  <p:tag name="T_FONTCOLOR" val="16777215"/>
  <p:tag name="T_FONTNAME" val="MiSans Heavy"/>
  <p:tag name="T_FONTNAMEASCII" val="MiSans Heavy"/>
  <p:tag name="T_NAMECOMPLEXSCRIPT" val="+mn-cs"/>
  <p:tag name="T_NAMEFAREAST" val="MiSans Heavy"/>
  <p:tag name="T_FONTBOLD" val="0"/>
  <p:tag name="T_FONTSIZE" val="96"/>
  <p:tag name="T_FONTUNDERLINE" val="0"/>
  <p:tag name="T_FONTITALIC" val="-1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14.12851"/>
  <p:tag name="OFFSETLEFT" val="60.24409"/>
  <p:tag name="OFFSETWIDTH" val="486.6029"/>
  <p:tag name="OFFSETHEIGHT" val="80.4480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3.51851"/>
  <p:tag name="LEFT" val="-82.91937"/>
  <p:tag name="WIDTH" val="590.5"/>
  <p:tag name="HEIGHT" val="116.32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BINSHAO"/>
  <p:tag name="FONTSIZE" val="96"/>
  <p:tag name="FONTCOLOR" val="16777215"/>
  <p:tag name="FONTBOLD" val="0"/>
  <p:tag name="FONTITALIC" val="-1"/>
  <p:tag name="FONTNAME" val="MiSans Heavy"/>
  <p:tag name="NAMEASCII" val="MiSans Heavy"/>
  <p:tag name="NAMECOMPLEXSCRIPT" val="+mn-cs"/>
  <p:tag name="NAMEFAREAST" val="MiSans Heavy"/>
  <p:tag name="FONTNAMEASCII" val="MiSans Heavy"/>
  <p:tag name="TEXTALIGNMENT" val="2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-82.91937"/>
  <p:tag name="T_TOP" val="-43.51851"/>
  <p:tag name="T_WIDTH" val="590.5"/>
  <p:tag name="T_HEIGTH" val="116.325"/>
  <p:tag name="T_TEXT" val="BINSHAO"/>
  <p:tag name="T_FONTCOLOR" val="16777215"/>
  <p:tag name="T_FONTNAME" val="MiSans Heavy"/>
  <p:tag name="T_FONTNAMEASCII" val="MiSans Heavy"/>
  <p:tag name="T_NAMECOMPLEXSCRIPT" val="+mn-cs"/>
  <p:tag name="T_NAMEFAREAST" val="MiSans Heavy"/>
  <p:tag name="T_FONTBOLD" val="0"/>
  <p:tag name="T_FONTSIZE" val="96"/>
  <p:tag name="T_FONTUNDERLINE" val="0"/>
  <p:tag name="T_FONTITALIC" val="-1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14.12851"/>
  <p:tag name="OFFSETLEFT" val="60.24409"/>
  <p:tag name="OFFSETWIDTH" val="486.6029"/>
  <p:tag name="OFFSETHEIGHT" val="80.4480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3.51851"/>
  <p:tag name="LEFT" val="-82.91937"/>
  <p:tag name="WIDTH" val="590.5"/>
  <p:tag name="HEIGHT" val="116.32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BINSHAO"/>
  <p:tag name="FONTSIZE" val="96"/>
  <p:tag name="FONTCOLOR" val="16777215"/>
  <p:tag name="FONTBOLD" val="0"/>
  <p:tag name="FONTITALIC" val="-1"/>
  <p:tag name="FONTNAME" val="MiSans Heavy"/>
  <p:tag name="NAMEASCII" val="MiSans Heavy"/>
  <p:tag name="NAMECOMPLEXSCRIPT" val="+mn-cs"/>
  <p:tag name="NAMEFAREAST" val="MiSans Heavy"/>
  <p:tag name="FONTNAMEASCII" val="MiSans Heavy"/>
  <p:tag name="TEXTALIGNMENT" val="2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-82.91937"/>
  <p:tag name="T_TOP" val="-43.51851"/>
  <p:tag name="T_WIDTH" val="590.5"/>
  <p:tag name="T_HEIGTH" val="116.325"/>
  <p:tag name="T_TEXT" val="BINSHAO"/>
  <p:tag name="T_FONTCOLOR" val="16777215"/>
  <p:tag name="T_FONTNAME" val="MiSans Heavy"/>
  <p:tag name="T_FONTNAMEASCII" val="MiSans Heavy"/>
  <p:tag name="T_NAMECOMPLEXSCRIPT" val="+mn-cs"/>
  <p:tag name="T_NAMEFAREAST" val="MiSans Heavy"/>
  <p:tag name="T_FONTBOLD" val="0"/>
  <p:tag name="T_FONTSIZE" val="96"/>
  <p:tag name="T_FONTUNDERLINE" val="0"/>
  <p:tag name="T_FONTITALIC" val="-1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14.12851"/>
  <p:tag name="OFFSETLEFT" val="60.24409"/>
  <p:tag name="OFFSETWIDTH" val="486.6029"/>
  <p:tag name="OFFSETHEIGHT" val="80.4480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3.51851"/>
  <p:tag name="LEFT" val="-82.91937"/>
  <p:tag name="WIDTH" val="590.5"/>
  <p:tag name="HEIGHT" val="116.32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BINSHAO"/>
  <p:tag name="FONTSIZE" val="96"/>
  <p:tag name="FONTCOLOR" val="16777215"/>
  <p:tag name="FONTBOLD" val="0"/>
  <p:tag name="FONTITALIC" val="-1"/>
  <p:tag name="FONTNAME" val="MiSans Heavy"/>
  <p:tag name="NAMEASCII" val="MiSans Heavy"/>
  <p:tag name="NAMECOMPLEXSCRIPT" val="+mn-cs"/>
  <p:tag name="NAMEFAREAST" val="MiSans Heavy"/>
  <p:tag name="FONTNAMEASCII" val="MiSans Heavy"/>
  <p:tag name="TEXTALIGNMENT" val="2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-82.91937"/>
  <p:tag name="T_TOP" val="-43.51851"/>
  <p:tag name="T_WIDTH" val="590.5"/>
  <p:tag name="T_HEIGTH" val="116.325"/>
  <p:tag name="T_TEXT" val="BINSHAO"/>
  <p:tag name="T_FONTCOLOR" val="16777215"/>
  <p:tag name="T_FONTNAME" val="MiSans Heavy"/>
  <p:tag name="T_FONTNAMEASCII" val="MiSans Heavy"/>
  <p:tag name="T_NAMECOMPLEXSCRIPT" val="+mn-cs"/>
  <p:tag name="T_NAMEFAREAST" val="MiSans Heavy"/>
  <p:tag name="T_FONTBOLD" val="0"/>
  <p:tag name="T_FONTSIZE" val="96"/>
  <p:tag name="T_FONTUNDERLINE" val="0"/>
  <p:tag name="T_FONTITALIC" val="-1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14.12851"/>
  <p:tag name="OFFSETLEFT" val="60.24409"/>
  <p:tag name="OFFSETWIDTH" val="486.6029"/>
  <p:tag name="OFFSETHEIGHT" val="80.4480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3.51851"/>
  <p:tag name="LEFT" val="-82.91937"/>
  <p:tag name="WIDTH" val="590.5"/>
  <p:tag name="HEIGHT" val="116.32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BINSHAO"/>
  <p:tag name="FONTSIZE" val="96"/>
  <p:tag name="FONTCOLOR" val="16777215"/>
  <p:tag name="FONTBOLD" val="0"/>
  <p:tag name="FONTITALIC" val="-1"/>
  <p:tag name="FONTNAME" val="MiSans Heavy"/>
  <p:tag name="NAMEASCII" val="MiSans Heavy"/>
  <p:tag name="NAMECOMPLEXSCRIPT" val="+mn-cs"/>
  <p:tag name="NAMEFAREAST" val="MiSans Heavy"/>
  <p:tag name="FONTNAMEASCII" val="MiSans Heavy"/>
  <p:tag name="TEXTALIGNMENT" val="2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-82.91937"/>
  <p:tag name="T_TOP" val="-43.51851"/>
  <p:tag name="T_WIDTH" val="590.5"/>
  <p:tag name="T_HEIGTH" val="116.325"/>
  <p:tag name="T_TEXT" val="BINSHAO"/>
  <p:tag name="T_FONTCOLOR" val="16777215"/>
  <p:tag name="T_FONTNAME" val="MiSans Heavy"/>
  <p:tag name="T_FONTNAMEASCII" val="MiSans Heavy"/>
  <p:tag name="T_NAMECOMPLEXSCRIPT" val="+mn-cs"/>
  <p:tag name="T_NAMEFAREAST" val="MiSans Heavy"/>
  <p:tag name="T_FONTBOLD" val="0"/>
  <p:tag name="T_FONTSIZE" val="96"/>
  <p:tag name="T_FONTUNDERLINE" val="0"/>
  <p:tag name="T_FONTITALIC" val="-1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14.12851"/>
  <p:tag name="OFFSETLEFT" val="60.24409"/>
  <p:tag name="OFFSETWIDTH" val="486.6029"/>
  <p:tag name="OFFSETHEIGHT" val="80.44803"/>
</p:tagLst>
</file>

<file path=ppt/theme/theme1.xml><?xml version="1.0" encoding="utf-8"?>
<a:theme xmlns:a="http://schemas.openxmlformats.org/drawingml/2006/main" name="彬少（P界达人）">
  <a:themeElements>
    <a:clrScheme name="四色">
      <a:dk1>
        <a:sysClr val="windowText" lastClr="000000"/>
      </a:dk1>
      <a:lt1>
        <a:sysClr val="window" lastClr="FFFFFF"/>
      </a:lt1>
      <a:dk2>
        <a:srgbClr val="2D3847"/>
      </a:dk2>
      <a:lt2>
        <a:srgbClr val="E7E6E6"/>
      </a:lt2>
      <a:accent1>
        <a:srgbClr val="248BFF"/>
      </a:accent1>
      <a:accent2>
        <a:srgbClr val="2C6AF8"/>
      </a:accent2>
      <a:accent3>
        <a:srgbClr val="2AE6FF"/>
      </a:accent3>
      <a:accent4>
        <a:srgbClr val="FFC519"/>
      </a:accent4>
      <a:accent5>
        <a:srgbClr val="A5A5A5"/>
      </a:accent5>
      <a:accent6>
        <a:srgbClr val="7F7F7F"/>
      </a:accent6>
      <a:hlink>
        <a:srgbClr val="0563C1"/>
      </a:hlink>
      <a:folHlink>
        <a:srgbClr val="954F72"/>
      </a:folHlink>
    </a:clrScheme>
    <a:fontScheme name="MS+RO">
      <a:majorFont>
        <a:latin typeface="Roboto Black"/>
        <a:ea typeface="MiSans Heavy"/>
        <a:cs typeface=""/>
      </a:majorFont>
      <a:minorFont>
        <a:latin typeface="Roboto Light"/>
        <a:ea typeface="MiSans Mediu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364</TotalTime>
  <Words>1062</Words>
  <Application>Microsoft Office PowerPoint</Application>
  <PresentationFormat>宽屏</PresentationFormat>
  <Paragraphs>136</Paragraphs>
  <Slides>13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7" baseType="lpstr">
      <vt:lpstr>MiSans Heavy</vt:lpstr>
      <vt:lpstr>MiSans Medium</vt:lpstr>
      <vt:lpstr>阿里巴巴普惠体 2.0 55 Regular</vt:lpstr>
      <vt:lpstr>阿里巴巴普惠体 B</vt:lpstr>
      <vt:lpstr>等线</vt:lpstr>
      <vt:lpstr>汉仪雅酷黑 45W</vt:lpstr>
      <vt:lpstr>思源黑体 CN Bold</vt:lpstr>
      <vt:lpstr>思源黑体 CN Light</vt:lpstr>
      <vt:lpstr>Arial</vt:lpstr>
      <vt:lpstr>Calibri</vt:lpstr>
      <vt:lpstr>Roboto Black</vt:lpstr>
      <vt:lpstr>Roboto Light</vt:lpstr>
      <vt:lpstr>Segoe UI Light</vt:lpstr>
      <vt:lpstr>彬少（P界达人）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极简约实用蓝色商务总结汇报ppt模板</dc:title>
  <dc:creator>彬少</dc:creator>
  <cp:keywords>P界达人</cp:keywords>
  <dc:description>www.51pptmoban.com</dc:description>
  <cp:lastModifiedBy>Win user</cp:lastModifiedBy>
  <cp:revision>47</cp:revision>
  <dcterms:created xsi:type="dcterms:W3CDTF">2021-09-23T13:15:53Z</dcterms:created>
  <dcterms:modified xsi:type="dcterms:W3CDTF">2022-10-24T14:30:45Z</dcterms:modified>
</cp:coreProperties>
</file>