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7"/>
  </p:notesMasterIdLst>
  <p:sldIdLst>
    <p:sldId id="1127" r:id="rId2"/>
    <p:sldId id="419" r:id="rId3"/>
    <p:sldId id="1129" r:id="rId4"/>
    <p:sldId id="257" r:id="rId5"/>
    <p:sldId id="271" r:id="rId6"/>
    <p:sldId id="1128" r:id="rId7"/>
    <p:sldId id="268" r:id="rId8"/>
    <p:sldId id="270" r:id="rId9"/>
    <p:sldId id="273" r:id="rId10"/>
    <p:sldId id="275" r:id="rId11"/>
    <p:sldId id="277" r:id="rId12"/>
    <p:sldId id="267" r:id="rId13"/>
    <p:sldId id="266" r:id="rId14"/>
    <p:sldId id="1126" r:id="rId15"/>
    <p:sldId id="113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58" autoAdjust="0"/>
  </p:normalViewPr>
  <p:slideViewPr>
    <p:cSldViewPr snapToGrid="0" showGuides="1">
      <p:cViewPr>
        <p:scale>
          <a:sx n="75" d="100"/>
          <a:sy n="75" d="100"/>
        </p:scale>
        <p:origin x="432" y="456"/>
      </p:cViewPr>
      <p:guideLst>
        <p:guide orient="horz" pos="2183"/>
        <p:guide pos="3840"/>
      </p:guideLst>
    </p:cSldViewPr>
  </p:slideViewPr>
  <p:notesTextViewPr>
    <p:cViewPr>
      <p:scale>
        <a:sx n="1" d="1"/>
        <a:sy n="1" d="1"/>
      </p:scale>
      <p:origin x="0" y="0"/>
    </p:cViewPr>
  </p:notesTextViewPr>
  <p:sorterViewPr>
    <p:cViewPr>
      <p:scale>
        <a:sx n="67" d="100"/>
        <a:sy n="6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2019</c:v>
                </c:pt>
              </c:strCache>
            </c:strRef>
          </c:tx>
          <c:spPr>
            <a:ln w="28575" cap="rnd">
              <a:solidFill>
                <a:schemeClr val="accent2"/>
              </a:solidFill>
              <a:round/>
            </a:ln>
            <a:effectLst/>
          </c:spPr>
          <c:marker>
            <c:symbol val="none"/>
          </c:marker>
          <c:dLbls>
            <c:delete val="1"/>
          </c:dLbls>
          <c:cat>
            <c:numRef>
              <c:f>Sheet1!$A$2:$A$3</c:f>
              <c:numCache>
                <c:formatCode>General</c:formatCode>
                <c:ptCount val="2"/>
              </c:numCache>
            </c:numRef>
          </c:cat>
          <c:val>
            <c:numRef>
              <c:f>Sheet1!$B$2:$B$3</c:f>
              <c:numCache>
                <c:formatCode>General</c:formatCode>
                <c:ptCount val="2"/>
                <c:pt idx="0">
                  <c:v>1.2</c:v>
                </c:pt>
                <c:pt idx="1">
                  <c:v>1.2</c:v>
                </c:pt>
              </c:numCache>
            </c:numRef>
          </c:val>
          <c:smooth val="0"/>
          <c:extLst>
            <c:ext xmlns:c16="http://schemas.microsoft.com/office/drawing/2014/chart" uri="{C3380CC4-5D6E-409C-BE32-E72D297353CC}">
              <c16:uniqueId val="{00000000-07FA-4716-8700-775B0C30E2F9}"/>
            </c:ext>
          </c:extLst>
        </c:ser>
        <c:ser>
          <c:idx val="1"/>
          <c:order val="1"/>
          <c:tx>
            <c:strRef>
              <c:f>Sheet1!$C$1</c:f>
              <c:strCache>
                <c:ptCount val="1"/>
                <c:pt idx="0">
                  <c:v>2020</c:v>
                </c:pt>
              </c:strCache>
            </c:strRef>
          </c:tx>
          <c:spPr>
            <a:ln w="28575" cap="rnd">
              <a:solidFill>
                <a:schemeClr val="accent2"/>
              </a:solidFill>
              <a:round/>
            </a:ln>
            <a:effectLst/>
          </c:spPr>
          <c:marker>
            <c:symbol val="none"/>
          </c:marker>
          <c:dLbls>
            <c:delete val="1"/>
          </c:dLbls>
          <c:cat>
            <c:numRef>
              <c:f>Sheet1!$A$2:$A$3</c:f>
              <c:numCache>
                <c:formatCode>General</c:formatCode>
                <c:ptCount val="2"/>
              </c:numCache>
            </c:numRef>
          </c:cat>
          <c:val>
            <c:numRef>
              <c:f>Sheet1!$C$2:$C$3</c:f>
              <c:numCache>
                <c:formatCode>General</c:formatCode>
                <c:ptCount val="2"/>
                <c:pt idx="0">
                  <c:v>1.2</c:v>
                </c:pt>
              </c:numCache>
            </c:numRef>
          </c:val>
          <c:smooth val="0"/>
          <c:extLst>
            <c:ext xmlns:c16="http://schemas.microsoft.com/office/drawing/2014/chart" uri="{C3380CC4-5D6E-409C-BE32-E72D297353CC}">
              <c16:uniqueId val="{00000001-07FA-4716-8700-775B0C30E2F9}"/>
            </c:ext>
          </c:extLst>
        </c:ser>
        <c:ser>
          <c:idx val="2"/>
          <c:order val="2"/>
          <c:tx>
            <c:strRef>
              <c:f>Sheet1!$D$1</c:f>
              <c:strCache>
                <c:ptCount val="1"/>
                <c:pt idx="0">
                  <c:v>2021</c:v>
                </c:pt>
              </c:strCache>
            </c:strRef>
          </c:tx>
          <c:spPr>
            <a:ln w="28575" cap="rnd">
              <a:solidFill>
                <a:schemeClr val="accent3"/>
              </a:solidFill>
              <a:round/>
            </a:ln>
            <a:effectLst/>
          </c:spPr>
          <c:marker>
            <c:symbol val="none"/>
          </c:marker>
          <c:dLbls>
            <c:dLbl>
              <c:idx val="0"/>
              <c:layout>
                <c:manualLayout>
                  <c:x val="-0.17508941272315859"/>
                  <c:y val="-3.842556831264252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FA-4716-8700-775B0C30E2F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Sheet1!$A$2:$A$3</c:f>
              <c:numCache>
                <c:formatCode>General</c:formatCode>
                <c:ptCount val="2"/>
              </c:numCache>
            </c:numRef>
          </c:cat>
          <c:val>
            <c:numRef>
              <c:f>Sheet1!$D$2:$D$3</c:f>
              <c:numCache>
                <c:formatCode>General</c:formatCode>
                <c:ptCount val="2"/>
                <c:pt idx="0">
                  <c:v>1.2</c:v>
                </c:pt>
              </c:numCache>
            </c:numRef>
          </c:val>
          <c:smooth val="0"/>
          <c:extLst>
            <c:ext xmlns:c16="http://schemas.microsoft.com/office/drawing/2014/chart" uri="{C3380CC4-5D6E-409C-BE32-E72D297353CC}">
              <c16:uniqueId val="{00000003-07FA-4716-8700-775B0C30E2F9}"/>
            </c:ext>
          </c:extLst>
        </c:ser>
        <c:dLbls>
          <c:showLegendKey val="0"/>
          <c:showVal val="1"/>
          <c:showCatName val="0"/>
          <c:showSerName val="0"/>
          <c:showPercent val="0"/>
          <c:showBubbleSize val="0"/>
        </c:dLbls>
        <c:smooth val="0"/>
        <c:axId val="619760000"/>
        <c:axId val="619766656"/>
      </c:lineChart>
      <c:catAx>
        <c:axId val="619760000"/>
        <c:scaling>
          <c:orientation val="minMax"/>
        </c:scaling>
        <c:delete val="1"/>
        <c:axPos val="b"/>
        <c:numFmt formatCode="General" sourceLinked="1"/>
        <c:majorTickMark val="out"/>
        <c:minorTickMark val="none"/>
        <c:tickLblPos val="nextTo"/>
        <c:crossAx val="619766656"/>
        <c:crosses val="autoZero"/>
        <c:auto val="1"/>
        <c:lblAlgn val="ctr"/>
        <c:lblOffset val="100"/>
        <c:noMultiLvlLbl val="0"/>
      </c:catAx>
      <c:valAx>
        <c:axId val="619766656"/>
        <c:scaling>
          <c:orientation val="minMax"/>
        </c:scaling>
        <c:delete val="1"/>
        <c:axPos val="l"/>
        <c:numFmt formatCode="General" sourceLinked="1"/>
        <c:majorTickMark val="out"/>
        <c:minorTickMark val="none"/>
        <c:tickLblPos val="nextTo"/>
        <c:crossAx val="6197600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2019</c:v>
                </c:pt>
              </c:strCache>
            </c:strRef>
          </c:tx>
          <c:spPr>
            <a:gradFill flip="none" rotWithShape="1">
              <a:gsLst>
                <a:gs pos="19000">
                  <a:schemeClr val="accent1">
                    <a:lumMod val="75000"/>
                  </a:schemeClr>
                </a:gs>
                <a:gs pos="100000">
                  <a:schemeClr val="accent4"/>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XXXX率（‰）</c:v>
                </c:pt>
                <c:pt idx="1">
                  <c:v>XXXX数量（起/亿）</c:v>
                </c:pt>
                <c:pt idx="2">
                  <c:v>客户满意度（%）</c:v>
                </c:pt>
              </c:strCache>
            </c:strRef>
          </c:cat>
          <c:val>
            <c:numRef>
              <c:f>Sheet1!$B$2:$B$4</c:f>
              <c:numCache>
                <c:formatCode>General</c:formatCode>
                <c:ptCount val="3"/>
                <c:pt idx="0">
                  <c:v>0.51</c:v>
                </c:pt>
                <c:pt idx="1">
                  <c:v>1.38</c:v>
                </c:pt>
                <c:pt idx="2" formatCode="0%">
                  <c:v>0.87</c:v>
                </c:pt>
              </c:numCache>
            </c:numRef>
          </c:val>
          <c:extLst>
            <c:ext xmlns:c16="http://schemas.microsoft.com/office/drawing/2014/chart" uri="{C3380CC4-5D6E-409C-BE32-E72D297353CC}">
              <c16:uniqueId val="{00000000-EDC2-4743-AD8A-0C0C65235ED3}"/>
            </c:ext>
          </c:extLst>
        </c:ser>
        <c:ser>
          <c:idx val="1"/>
          <c:order val="1"/>
          <c:tx>
            <c:strRef>
              <c:f>Sheet1!$C$1</c:f>
              <c:strCache>
                <c:ptCount val="1"/>
                <c:pt idx="0">
                  <c:v>2020</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XXXX率（‰）</c:v>
                </c:pt>
                <c:pt idx="1">
                  <c:v>XXXX数量（起/亿）</c:v>
                </c:pt>
                <c:pt idx="2">
                  <c:v>客户满意度（%）</c:v>
                </c:pt>
              </c:strCache>
            </c:strRef>
          </c:cat>
          <c:val>
            <c:numRef>
              <c:f>Sheet1!$C$2:$C$4</c:f>
              <c:numCache>
                <c:formatCode>General</c:formatCode>
                <c:ptCount val="3"/>
                <c:pt idx="0">
                  <c:v>0.48</c:v>
                </c:pt>
                <c:pt idx="1">
                  <c:v>1.25</c:v>
                </c:pt>
                <c:pt idx="2" formatCode="0%">
                  <c:v>0.89</c:v>
                </c:pt>
              </c:numCache>
            </c:numRef>
          </c:val>
          <c:extLst>
            <c:ext xmlns:c16="http://schemas.microsoft.com/office/drawing/2014/chart" uri="{C3380CC4-5D6E-409C-BE32-E72D297353CC}">
              <c16:uniqueId val="{00000001-EDC2-4743-AD8A-0C0C65235ED3}"/>
            </c:ext>
          </c:extLst>
        </c:ser>
        <c:ser>
          <c:idx val="2"/>
          <c:order val="2"/>
          <c:tx>
            <c:strRef>
              <c:f>Sheet1!$D$1</c:f>
              <c:strCache>
                <c:ptCount val="1"/>
                <c:pt idx="0">
                  <c:v>2021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XXXX率（‰）</c:v>
                </c:pt>
                <c:pt idx="1">
                  <c:v>XXXX数量（起/亿）</c:v>
                </c:pt>
                <c:pt idx="2">
                  <c:v>客户满意度（%）</c:v>
                </c:pt>
              </c:strCache>
            </c:strRef>
          </c:cat>
          <c:val>
            <c:numRef>
              <c:f>Sheet1!$D$2:$D$4</c:f>
              <c:numCache>
                <c:formatCode>General</c:formatCode>
                <c:ptCount val="3"/>
                <c:pt idx="0">
                  <c:v>0.45</c:v>
                </c:pt>
                <c:pt idx="1">
                  <c:v>0.88</c:v>
                </c:pt>
                <c:pt idx="2" formatCode="0%">
                  <c:v>0.9</c:v>
                </c:pt>
              </c:numCache>
            </c:numRef>
          </c:val>
          <c:extLst>
            <c:ext xmlns:c16="http://schemas.microsoft.com/office/drawing/2014/chart" uri="{C3380CC4-5D6E-409C-BE32-E72D297353CC}">
              <c16:uniqueId val="{00000002-EDC2-4743-AD8A-0C0C65235ED3}"/>
            </c:ext>
          </c:extLst>
        </c:ser>
        <c:dLbls>
          <c:dLblPos val="outEnd"/>
          <c:showLegendKey val="0"/>
          <c:showVal val="1"/>
          <c:showCatName val="0"/>
          <c:showSerName val="0"/>
          <c:showPercent val="0"/>
          <c:showBubbleSize val="0"/>
        </c:dLbls>
        <c:gapWidth val="355"/>
        <c:overlap val="-70"/>
        <c:axId val="619760000"/>
        <c:axId val="619766656"/>
      </c:barChart>
      <c:catAx>
        <c:axId val="6197600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619766656"/>
        <c:crosses val="autoZero"/>
        <c:auto val="1"/>
        <c:lblAlgn val="ctr"/>
        <c:lblOffset val="100"/>
        <c:noMultiLvlLbl val="0"/>
      </c:catAx>
      <c:valAx>
        <c:axId val="619766656"/>
        <c:scaling>
          <c:orientation val="minMax"/>
        </c:scaling>
        <c:delete val="1"/>
        <c:axPos val="l"/>
        <c:numFmt formatCode="General" sourceLinked="1"/>
        <c:majorTickMark val="out"/>
        <c:minorTickMark val="none"/>
        <c:tickLblPos val="nextTo"/>
        <c:crossAx val="619760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694D4B75-F4FC-4BAD-A746-1C83CCA4581F}" type="datetimeFigureOut">
              <a:rPr lang="zh-CN" altLang="en-US" smtClean="0"/>
              <a:pPr/>
              <a:t>2022/10/24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5EDB5776-F0C0-419A-B16E-70310C3547C3}" type="slidenum">
              <a:rPr lang="zh-CN" altLang="en-US" smtClean="0"/>
              <a:pPr/>
              <a:t>‹#›</a:t>
            </a:fld>
            <a:endParaRPr lang="zh-CN" altLang="en-US" dirty="0"/>
          </a:p>
        </p:txBody>
      </p:sp>
    </p:spTree>
    <p:extLst>
      <p:ext uri="{BB962C8B-B14F-4D97-AF65-F5344CB8AC3E}">
        <p14:creationId xmlns:p14="http://schemas.microsoft.com/office/powerpoint/2010/main" val="254061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A11346-EEFD-4F8A-9FC4-3001F7AC4117}"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3408793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1PPT模板网">
    <p:spTree>
      <p:nvGrpSpPr>
        <p:cNvPr id="1" name=""/>
        <p:cNvGrpSpPr/>
        <p:nvPr/>
      </p:nvGrpSpPr>
      <p:grpSpPr>
        <a:xfrm>
          <a:off x="0" y="0"/>
          <a:ext cx="0" cy="0"/>
          <a:chOff x="0" y="0"/>
          <a:chExt cx="0" cy="0"/>
        </a:xfrm>
      </p:grpSpPr>
      <p:sp>
        <p:nvSpPr>
          <p:cNvPr id="28" name="矩形 27"/>
          <p:cNvSpPr/>
          <p:nvPr userDrawn="1"/>
        </p:nvSpPr>
        <p:spPr>
          <a:xfrm>
            <a:off x="0" y="0"/>
            <a:ext cx="12192000" cy="1439863"/>
          </a:xfrm>
          <a:prstGeom prst="rect">
            <a:avLst/>
          </a:prstGeom>
          <a:gradFill>
            <a:gsLst>
              <a:gs pos="62600">
                <a:srgbClr val="FBFBFB">
                  <a:alpha val="23000"/>
                </a:srgbClr>
              </a:gs>
              <a:gs pos="0">
                <a:schemeClr val="bg1">
                  <a:alpha val="80000"/>
                </a:schemeClr>
              </a:gs>
              <a:gs pos="100000">
                <a:srgbClr val="F8F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pic>
        <p:nvPicPr>
          <p:cNvPr id="8" name="图片 7">
            <a:extLst>
              <a:ext uri="{FF2B5EF4-FFF2-40B4-BE49-F238E27FC236}">
                <a16:creationId xmlns:a16="http://schemas.microsoft.com/office/drawing/2014/main" id="{4E7EE883-54E3-E52C-7580-C0C853514786}"/>
              </a:ext>
            </a:extLst>
          </p:cNvPr>
          <p:cNvPicPr>
            <a:picLocks noChangeAspect="1"/>
          </p:cNvPicPr>
          <p:nvPr userDrawn="1"/>
        </p:nvPicPr>
        <p:blipFill>
          <a:blip r:embed="rId2">
            <a:alphaModFix amt="11000"/>
          </a:blip>
          <a:stretch>
            <a:fillRect/>
          </a:stretch>
        </p:blipFill>
        <p:spPr>
          <a:xfrm>
            <a:off x="0" y="1"/>
            <a:ext cx="12192000" cy="6857999"/>
          </a:xfrm>
          <a:prstGeom prst="rect">
            <a:avLst/>
          </a:prstGeom>
        </p:spPr>
      </p:pic>
      <p:sp>
        <p:nvSpPr>
          <p:cNvPr id="9" name="文本框 8">
            <a:extLst>
              <a:ext uri="{FF2B5EF4-FFF2-40B4-BE49-F238E27FC236}">
                <a16:creationId xmlns:a16="http://schemas.microsoft.com/office/drawing/2014/main" id="{3D6FDACF-0956-8A90-CA09-D15BBC8EB962}"/>
              </a:ext>
            </a:extLst>
          </p:cNvPr>
          <p:cNvSpPr txBox="1"/>
          <p:nvPr userDrawn="1"/>
        </p:nvSpPr>
        <p:spPr>
          <a:xfrm>
            <a:off x="10661413" y="481234"/>
            <a:ext cx="830420" cy="422295"/>
          </a:xfrm>
          <a:prstGeom prst="rect">
            <a:avLst/>
          </a:prstGeom>
          <a:noFill/>
        </p:spPr>
        <p:txBody>
          <a:bodyPr wrap="none" rtlCol="0">
            <a:spAutoFit/>
          </a:bodyPr>
          <a:lstStyle/>
          <a:p>
            <a:pPr algn="l">
              <a:lnSpc>
                <a:spcPct val="130000"/>
              </a:lnSpc>
            </a:pPr>
            <a:r>
              <a:rPr lang="en-US" altLang="zh-CN" b="1" dirty="0">
                <a:solidFill>
                  <a:schemeClr val="accent1"/>
                </a:solidFill>
                <a:latin typeface="+mn-ea"/>
              </a:rPr>
              <a:t>LOGO</a:t>
            </a:r>
            <a:endParaRPr lang="zh-CN" altLang="en-US" b="1" dirty="0">
              <a:solidFill>
                <a:schemeClr val="accent1"/>
              </a:solidFill>
              <a:latin typeface="+mn-ea"/>
            </a:endParaRPr>
          </a:p>
        </p:txBody>
      </p:sp>
    </p:spTree>
    <p:extLst>
      <p:ext uri="{BB962C8B-B14F-4D97-AF65-F5344CB8AC3E}">
        <p14:creationId xmlns:p14="http://schemas.microsoft.com/office/powerpoint/2010/main" val="2416844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74919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7" name="图片 6"/>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4" name="任意多边形: 形状 3"/>
          <p:cNvSpPr/>
          <p:nvPr userDrawn="1"/>
        </p:nvSpPr>
        <p:spPr>
          <a:xfrm flipV="1">
            <a:off x="0" y="-5054"/>
            <a:ext cx="12192000" cy="6098350"/>
          </a:xfrm>
          <a:custGeom>
            <a:avLst/>
            <a:gdLst>
              <a:gd name="connsiteX0" fmla="*/ 0 w 12192000"/>
              <a:gd name="connsiteY0" fmla="*/ 5809342 h 5809342"/>
              <a:gd name="connsiteX1" fmla="*/ 12192000 w 12192000"/>
              <a:gd name="connsiteY1" fmla="*/ 5809342 h 5809342"/>
              <a:gd name="connsiteX2" fmla="*/ 12192000 w 12192000"/>
              <a:gd name="connsiteY2" fmla="*/ 1002874 h 5809342"/>
              <a:gd name="connsiteX3" fmla="*/ 12191464 w 12192000"/>
              <a:gd name="connsiteY3" fmla="*/ 1000791 h 5809342"/>
              <a:gd name="connsiteX4" fmla="*/ 10831152 w 12192000"/>
              <a:gd name="connsiteY4" fmla="*/ 0 h 5809342"/>
              <a:gd name="connsiteX5" fmla="*/ 0 w 12192000"/>
              <a:gd name="connsiteY5" fmla="*/ 0 h 580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809342">
                <a:moveTo>
                  <a:pt x="0" y="5809342"/>
                </a:moveTo>
                <a:lnTo>
                  <a:pt x="12192000" y="5809342"/>
                </a:lnTo>
                <a:lnTo>
                  <a:pt x="12192000" y="1002874"/>
                </a:lnTo>
                <a:lnTo>
                  <a:pt x="12191464" y="1000791"/>
                </a:lnTo>
                <a:cubicBezTo>
                  <a:pt x="12011125" y="420983"/>
                  <a:pt x="11470302" y="0"/>
                  <a:pt x="10831152" y="0"/>
                </a:cubicBezTo>
                <a:lnTo>
                  <a:pt x="0" y="0"/>
                </a:lnTo>
                <a:close/>
              </a:path>
            </a:pathLst>
          </a:custGeom>
          <a:solidFill>
            <a:schemeClr val="bg1"/>
          </a:solidFill>
          <a:ln>
            <a:noFill/>
          </a:ln>
          <a:effectLst>
            <a:outerShdw blurRad="762000" dist="5080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Light" panose="020B0502040204020203" charset="-122"/>
              <a:cs typeface="+mn-cs"/>
            </a:endParaRPr>
          </a:p>
        </p:txBody>
      </p:sp>
      <p:sp>
        <p:nvSpPr>
          <p:cNvPr id="6" name="任意多边形: 形状 5"/>
          <p:cNvSpPr/>
          <p:nvPr userDrawn="1"/>
        </p:nvSpPr>
        <p:spPr>
          <a:xfrm flipV="1">
            <a:off x="0" y="-1"/>
            <a:ext cx="12191999" cy="5991697"/>
          </a:xfrm>
          <a:custGeom>
            <a:avLst/>
            <a:gdLst>
              <a:gd name="connsiteX0" fmla="*/ 0 w 12191999"/>
              <a:gd name="connsiteY0" fmla="*/ 5707743 h 5707743"/>
              <a:gd name="connsiteX1" fmla="*/ 12191999 w 12191999"/>
              <a:gd name="connsiteY1" fmla="*/ 5707743 h 5707743"/>
              <a:gd name="connsiteX2" fmla="*/ 12191999 w 12191999"/>
              <a:gd name="connsiteY2" fmla="*/ 1416968 h 5707743"/>
              <a:gd name="connsiteX3" fmla="*/ 10775031 w 12191999"/>
              <a:gd name="connsiteY3" fmla="*/ 0 h 5707743"/>
              <a:gd name="connsiteX4" fmla="*/ 0 w 12191999"/>
              <a:gd name="connsiteY4" fmla="*/ 0 h 5707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5707743">
                <a:moveTo>
                  <a:pt x="0" y="5707743"/>
                </a:moveTo>
                <a:lnTo>
                  <a:pt x="12191999" y="5707743"/>
                </a:lnTo>
                <a:lnTo>
                  <a:pt x="12191999" y="1416968"/>
                </a:lnTo>
                <a:cubicBezTo>
                  <a:pt x="12191999" y="634398"/>
                  <a:pt x="11557601" y="0"/>
                  <a:pt x="10775031" y="0"/>
                </a:cubicBezTo>
                <a:lnTo>
                  <a:pt x="0" y="0"/>
                </a:lnTo>
                <a:close/>
              </a:path>
            </a:pathLst>
          </a:custGeom>
          <a:gradFill flip="none" rotWithShape="1">
            <a:gsLst>
              <a:gs pos="100000">
                <a:schemeClr val="accent1">
                  <a:lumMod val="100000"/>
                </a:schemeClr>
              </a:gs>
              <a:gs pos="0">
                <a:schemeClr val="accent1">
                  <a:lumMod val="85000"/>
                  <a:lumOff val="15000"/>
                </a:schemeClr>
              </a:gs>
            </a:gsLst>
            <a:lin ang="81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Light" panose="020B0502040204020203" charset="-122"/>
              <a:cs typeface="+mn-cs"/>
            </a:endParaRPr>
          </a:p>
        </p:txBody>
      </p:sp>
      <p:grpSp>
        <p:nvGrpSpPr>
          <p:cNvPr id="8" name="图形 10"/>
          <p:cNvGrpSpPr/>
          <p:nvPr userDrawn="1"/>
        </p:nvGrpSpPr>
        <p:grpSpPr>
          <a:xfrm>
            <a:off x="-1973538" y="-80591"/>
            <a:ext cx="16250478" cy="6173887"/>
            <a:chOff x="1364551" y="1662116"/>
            <a:chExt cx="9464325" cy="3530151"/>
          </a:xfrm>
          <a:noFill/>
        </p:grpSpPr>
        <p:sp>
          <p:nvSpPr>
            <p:cNvPr id="9" name="任意多边形: 形状 8"/>
            <p:cNvSpPr/>
            <p:nvPr/>
          </p:nvSpPr>
          <p:spPr>
            <a:xfrm>
              <a:off x="1364551" y="3777993"/>
              <a:ext cx="9464325" cy="1414274"/>
            </a:xfrm>
            <a:custGeom>
              <a:avLst/>
              <a:gdLst>
                <a:gd name="connsiteX0" fmla="*/ 0 w 9464325"/>
                <a:gd name="connsiteY0" fmla="*/ 1414275 h 1414274"/>
                <a:gd name="connsiteX1" fmla="*/ 3078766 w 9464325"/>
                <a:gd name="connsiteY1" fmla="*/ 426056 h 1414274"/>
                <a:gd name="connsiteX2" fmla="*/ 6081522 w 9464325"/>
                <a:gd name="connsiteY2" fmla="*/ 920213 h 1414274"/>
                <a:gd name="connsiteX3" fmla="*/ 9464326 w 9464325"/>
                <a:gd name="connsiteY3" fmla="*/ 46008 h 1414274"/>
              </a:gdLst>
              <a:ahLst/>
              <a:cxnLst>
                <a:cxn ang="0">
                  <a:pos x="connsiteX0" y="connsiteY0"/>
                </a:cxn>
                <a:cxn ang="0">
                  <a:pos x="connsiteX1" y="connsiteY1"/>
                </a:cxn>
                <a:cxn ang="0">
                  <a:pos x="connsiteX2" y="connsiteY2"/>
                </a:cxn>
                <a:cxn ang="0">
                  <a:pos x="connsiteX3" y="connsiteY3"/>
                </a:cxn>
              </a:cxnLst>
              <a:rect l="l" t="t" r="r" b="b"/>
              <a:pathLst>
                <a:path w="9464325" h="1414274">
                  <a:moveTo>
                    <a:pt x="0" y="1414275"/>
                  </a:moveTo>
                  <a:cubicBezTo>
                    <a:pt x="0" y="1414275"/>
                    <a:pt x="1824419" y="312042"/>
                    <a:pt x="3078766" y="426056"/>
                  </a:cubicBezTo>
                  <a:cubicBezTo>
                    <a:pt x="4184618" y="526545"/>
                    <a:pt x="4763834" y="1160910"/>
                    <a:pt x="6081522" y="920213"/>
                  </a:cubicBezTo>
                  <a:cubicBezTo>
                    <a:pt x="7029831" y="746953"/>
                    <a:pt x="8235410" y="-220025"/>
                    <a:pt x="9464326" y="4600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 name="任意多边形: 形状 9"/>
            <p:cNvSpPr/>
            <p:nvPr/>
          </p:nvSpPr>
          <p:spPr>
            <a:xfrm>
              <a:off x="1385887" y="3686296"/>
              <a:ext cx="9428702" cy="1351094"/>
            </a:xfrm>
            <a:custGeom>
              <a:avLst/>
              <a:gdLst>
                <a:gd name="connsiteX0" fmla="*/ 0 w 9428702"/>
                <a:gd name="connsiteY0" fmla="*/ 1351095 h 1351094"/>
                <a:gd name="connsiteX1" fmla="*/ 3014282 w 9428702"/>
                <a:gd name="connsiteY1" fmla="*/ 411263 h 1351094"/>
                <a:gd name="connsiteX2" fmla="*/ 6063139 w 9428702"/>
                <a:gd name="connsiteY2" fmla="*/ 975619 h 1351094"/>
                <a:gd name="connsiteX3" fmla="*/ 9428702 w 9428702"/>
                <a:gd name="connsiteY3" fmla="*/ 43788 h 1351094"/>
              </a:gdLst>
              <a:ahLst/>
              <a:cxnLst>
                <a:cxn ang="0">
                  <a:pos x="connsiteX0" y="connsiteY0"/>
                </a:cxn>
                <a:cxn ang="0">
                  <a:pos x="connsiteX1" y="connsiteY1"/>
                </a:cxn>
                <a:cxn ang="0">
                  <a:pos x="connsiteX2" y="connsiteY2"/>
                </a:cxn>
                <a:cxn ang="0">
                  <a:pos x="connsiteX3" y="connsiteY3"/>
                </a:cxn>
              </a:cxnLst>
              <a:rect l="l" t="t" r="r" b="b"/>
              <a:pathLst>
                <a:path w="9428702" h="1351094">
                  <a:moveTo>
                    <a:pt x="0" y="1351095"/>
                  </a:moveTo>
                  <a:cubicBezTo>
                    <a:pt x="0" y="1351095"/>
                    <a:pt x="1769840" y="284390"/>
                    <a:pt x="3014282" y="411263"/>
                  </a:cubicBezTo>
                  <a:cubicBezTo>
                    <a:pt x="4125754" y="528516"/>
                    <a:pt x="4762024" y="1211934"/>
                    <a:pt x="6063139" y="975619"/>
                  </a:cubicBezTo>
                  <a:cubicBezTo>
                    <a:pt x="7011639" y="803788"/>
                    <a:pt x="8199692" y="-222245"/>
                    <a:pt x="9428702" y="4378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1" name="任意多边形: 形状 10"/>
            <p:cNvSpPr/>
            <p:nvPr/>
          </p:nvSpPr>
          <p:spPr>
            <a:xfrm>
              <a:off x="1407128" y="3594367"/>
              <a:ext cx="9392983" cy="1288052"/>
            </a:xfrm>
            <a:custGeom>
              <a:avLst/>
              <a:gdLst>
                <a:gd name="connsiteX0" fmla="*/ 0 w 9392983"/>
                <a:gd name="connsiteY0" fmla="*/ 1288053 h 1288052"/>
                <a:gd name="connsiteX1" fmla="*/ 2949798 w 9392983"/>
                <a:gd name="connsiteY1" fmla="*/ 396513 h 1288052"/>
                <a:gd name="connsiteX2" fmla="*/ 6044661 w 9392983"/>
                <a:gd name="connsiteY2" fmla="*/ 1031163 h 1288052"/>
                <a:gd name="connsiteX3" fmla="*/ 9392983 w 9392983"/>
                <a:gd name="connsiteY3" fmla="*/ 41802 h 1288052"/>
              </a:gdLst>
              <a:ahLst/>
              <a:cxnLst>
                <a:cxn ang="0">
                  <a:pos x="connsiteX0" y="connsiteY0"/>
                </a:cxn>
                <a:cxn ang="0">
                  <a:pos x="connsiteX1" y="connsiteY1"/>
                </a:cxn>
                <a:cxn ang="0">
                  <a:pos x="connsiteX2" y="connsiteY2"/>
                </a:cxn>
                <a:cxn ang="0">
                  <a:pos x="connsiteX3" y="connsiteY3"/>
                </a:cxn>
              </a:cxnLst>
              <a:rect l="l" t="t" r="r" b="b"/>
              <a:pathLst>
                <a:path w="9392983" h="1288052">
                  <a:moveTo>
                    <a:pt x="0" y="1288053"/>
                  </a:moveTo>
                  <a:cubicBezTo>
                    <a:pt x="0" y="1288053"/>
                    <a:pt x="1715643" y="252780"/>
                    <a:pt x="2949798" y="396513"/>
                  </a:cubicBezTo>
                  <a:cubicBezTo>
                    <a:pt x="4067270" y="526719"/>
                    <a:pt x="4760119" y="1263002"/>
                    <a:pt x="6044661" y="1031163"/>
                  </a:cubicBezTo>
                  <a:cubicBezTo>
                    <a:pt x="6993446" y="860666"/>
                    <a:pt x="8163973" y="-224327"/>
                    <a:pt x="9392983" y="41802"/>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2" name="任意多边形: 形状 11"/>
            <p:cNvSpPr/>
            <p:nvPr/>
          </p:nvSpPr>
          <p:spPr>
            <a:xfrm>
              <a:off x="1428464" y="3502412"/>
              <a:ext cx="9357169" cy="1225130"/>
            </a:xfrm>
            <a:custGeom>
              <a:avLst/>
              <a:gdLst>
                <a:gd name="connsiteX0" fmla="*/ 0 w 9357169"/>
                <a:gd name="connsiteY0" fmla="*/ 1225131 h 1225130"/>
                <a:gd name="connsiteX1" fmla="*/ 2885218 w 9357169"/>
                <a:gd name="connsiteY1" fmla="*/ 381978 h 1225130"/>
                <a:gd name="connsiteX2" fmla="*/ 6026182 w 9357169"/>
                <a:gd name="connsiteY2" fmla="*/ 1086923 h 1225130"/>
                <a:gd name="connsiteX3" fmla="*/ 9357169 w 9357169"/>
                <a:gd name="connsiteY3" fmla="*/ 39935 h 1225130"/>
              </a:gdLst>
              <a:ahLst/>
              <a:cxnLst>
                <a:cxn ang="0">
                  <a:pos x="connsiteX0" y="connsiteY0"/>
                </a:cxn>
                <a:cxn ang="0">
                  <a:pos x="connsiteX1" y="connsiteY1"/>
                </a:cxn>
                <a:cxn ang="0">
                  <a:pos x="connsiteX2" y="connsiteY2"/>
                </a:cxn>
                <a:cxn ang="0">
                  <a:pos x="connsiteX3" y="connsiteY3"/>
                </a:cxn>
              </a:cxnLst>
              <a:rect l="l" t="t" r="r" b="b"/>
              <a:pathLst>
                <a:path w="9357169" h="1225130">
                  <a:moveTo>
                    <a:pt x="0" y="1225131"/>
                  </a:moveTo>
                  <a:cubicBezTo>
                    <a:pt x="0" y="1225131"/>
                    <a:pt x="1661255" y="223672"/>
                    <a:pt x="2885218" y="381978"/>
                  </a:cubicBezTo>
                  <a:cubicBezTo>
                    <a:pt x="4008596" y="527330"/>
                    <a:pt x="4758214" y="1314190"/>
                    <a:pt x="6026182" y="1086923"/>
                  </a:cubicBezTo>
                  <a:cubicBezTo>
                    <a:pt x="6975158" y="917855"/>
                    <a:pt x="8128254" y="-226098"/>
                    <a:pt x="9357169" y="39935"/>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3" name="任意多边形: 形状 12"/>
            <p:cNvSpPr/>
            <p:nvPr/>
          </p:nvSpPr>
          <p:spPr>
            <a:xfrm>
              <a:off x="1449800" y="3410088"/>
              <a:ext cx="9321545" cy="1180334"/>
            </a:xfrm>
            <a:custGeom>
              <a:avLst/>
              <a:gdLst>
                <a:gd name="connsiteX0" fmla="*/ 0 w 9321545"/>
                <a:gd name="connsiteY0" fmla="*/ 1162484 h 1180334"/>
                <a:gd name="connsiteX1" fmla="*/ 2820734 w 9321545"/>
                <a:gd name="connsiteY1" fmla="*/ 367717 h 1180334"/>
                <a:gd name="connsiteX2" fmla="*/ 6007799 w 9321545"/>
                <a:gd name="connsiteY2" fmla="*/ 1142862 h 1180334"/>
                <a:gd name="connsiteX3" fmla="*/ 9321546 w 9321545"/>
                <a:gd name="connsiteY3" fmla="*/ 38248 h 1180334"/>
              </a:gdLst>
              <a:ahLst/>
              <a:cxnLst>
                <a:cxn ang="0">
                  <a:pos x="connsiteX0" y="connsiteY0"/>
                </a:cxn>
                <a:cxn ang="0">
                  <a:pos x="connsiteX1" y="connsiteY1"/>
                </a:cxn>
                <a:cxn ang="0">
                  <a:pos x="connsiteX2" y="connsiteY2"/>
                </a:cxn>
                <a:cxn ang="0">
                  <a:pos x="connsiteX3" y="connsiteY3"/>
                </a:cxn>
              </a:cxnLst>
              <a:rect l="l" t="t" r="r" b="b"/>
              <a:pathLst>
                <a:path w="9321545" h="1180334">
                  <a:moveTo>
                    <a:pt x="0" y="1162484"/>
                  </a:moveTo>
                  <a:cubicBezTo>
                    <a:pt x="0" y="1162484"/>
                    <a:pt x="1606868" y="195125"/>
                    <a:pt x="2820734" y="367717"/>
                  </a:cubicBezTo>
                  <a:cubicBezTo>
                    <a:pt x="3949922" y="528309"/>
                    <a:pt x="4756309" y="1365747"/>
                    <a:pt x="6007799" y="1142862"/>
                  </a:cubicBezTo>
                  <a:cubicBezTo>
                    <a:pt x="6957060" y="975222"/>
                    <a:pt x="8092536" y="-227785"/>
                    <a:pt x="9321546" y="3824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4" name="任意多边形: 形状 13"/>
            <p:cNvSpPr/>
            <p:nvPr/>
          </p:nvSpPr>
          <p:spPr>
            <a:xfrm>
              <a:off x="1471040" y="3317886"/>
              <a:ext cx="9285732" cy="1233216"/>
            </a:xfrm>
            <a:custGeom>
              <a:avLst/>
              <a:gdLst>
                <a:gd name="connsiteX0" fmla="*/ 0 w 9285732"/>
                <a:gd name="connsiteY0" fmla="*/ 1099808 h 1233216"/>
                <a:gd name="connsiteX1" fmla="*/ 2756249 w 9285732"/>
                <a:gd name="connsiteY1" fmla="*/ 353429 h 1233216"/>
                <a:gd name="connsiteX2" fmla="*/ 5989320 w 9285732"/>
                <a:gd name="connsiteY2" fmla="*/ 1198869 h 1233216"/>
                <a:gd name="connsiteX3" fmla="*/ 9285732 w 9285732"/>
                <a:gd name="connsiteY3" fmla="*/ 36723 h 1233216"/>
              </a:gdLst>
              <a:ahLst/>
              <a:cxnLst>
                <a:cxn ang="0">
                  <a:pos x="connsiteX0" y="connsiteY0"/>
                </a:cxn>
                <a:cxn ang="0">
                  <a:pos x="connsiteX1" y="connsiteY1"/>
                </a:cxn>
                <a:cxn ang="0">
                  <a:pos x="connsiteX2" y="connsiteY2"/>
                </a:cxn>
                <a:cxn ang="0">
                  <a:pos x="connsiteX3" y="connsiteY3"/>
                </a:cxn>
              </a:cxnLst>
              <a:rect l="l" t="t" r="r" b="b"/>
              <a:pathLst>
                <a:path w="9285732" h="1233216">
                  <a:moveTo>
                    <a:pt x="0" y="1099808"/>
                  </a:moveTo>
                  <a:cubicBezTo>
                    <a:pt x="0" y="1099808"/>
                    <a:pt x="1552575" y="166739"/>
                    <a:pt x="2756249" y="353429"/>
                  </a:cubicBezTo>
                  <a:cubicBezTo>
                    <a:pt x="3891344" y="529547"/>
                    <a:pt x="4754499" y="1417277"/>
                    <a:pt x="5989320" y="1198869"/>
                  </a:cubicBezTo>
                  <a:cubicBezTo>
                    <a:pt x="6938772" y="1032562"/>
                    <a:pt x="8056817" y="-229405"/>
                    <a:pt x="9285732" y="36723"/>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5" name="任意多边形: 形状 14"/>
            <p:cNvSpPr/>
            <p:nvPr/>
          </p:nvSpPr>
          <p:spPr>
            <a:xfrm>
              <a:off x="1492377" y="3225423"/>
              <a:ext cx="9250108" cy="1286593"/>
            </a:xfrm>
            <a:custGeom>
              <a:avLst/>
              <a:gdLst>
                <a:gd name="connsiteX0" fmla="*/ 0 w 9250108"/>
                <a:gd name="connsiteY0" fmla="*/ 1037395 h 1286593"/>
                <a:gd name="connsiteX1" fmla="*/ 2691765 w 9250108"/>
                <a:gd name="connsiteY1" fmla="*/ 339402 h 1286593"/>
                <a:gd name="connsiteX2" fmla="*/ 5970937 w 9250108"/>
                <a:gd name="connsiteY2" fmla="*/ 1255041 h 1286593"/>
                <a:gd name="connsiteX3" fmla="*/ 9250109 w 9250108"/>
                <a:gd name="connsiteY3" fmla="*/ 35269 h 1286593"/>
              </a:gdLst>
              <a:ahLst/>
              <a:cxnLst>
                <a:cxn ang="0">
                  <a:pos x="connsiteX0" y="connsiteY0"/>
                </a:cxn>
                <a:cxn ang="0">
                  <a:pos x="connsiteX1" y="connsiteY1"/>
                </a:cxn>
                <a:cxn ang="0">
                  <a:pos x="connsiteX2" y="connsiteY2"/>
                </a:cxn>
                <a:cxn ang="0">
                  <a:pos x="connsiteX3" y="connsiteY3"/>
                </a:cxn>
              </a:cxnLst>
              <a:rect l="l" t="t" r="r" b="b"/>
              <a:pathLst>
                <a:path w="9250108" h="1286593">
                  <a:moveTo>
                    <a:pt x="0" y="1037395"/>
                  </a:moveTo>
                  <a:cubicBezTo>
                    <a:pt x="0" y="1037395"/>
                    <a:pt x="1498187" y="138901"/>
                    <a:pt x="2691765" y="339402"/>
                  </a:cubicBezTo>
                  <a:cubicBezTo>
                    <a:pt x="3832765" y="531141"/>
                    <a:pt x="4752594" y="1469067"/>
                    <a:pt x="5970937" y="1255041"/>
                  </a:cubicBezTo>
                  <a:cubicBezTo>
                    <a:pt x="6920675" y="1090163"/>
                    <a:pt x="8021098" y="-230764"/>
                    <a:pt x="9250109" y="35269"/>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6" name="任意多边形: 形状 15"/>
            <p:cNvSpPr/>
            <p:nvPr/>
          </p:nvSpPr>
          <p:spPr>
            <a:xfrm>
              <a:off x="1513713" y="3132904"/>
              <a:ext cx="9214485" cy="1340243"/>
            </a:xfrm>
            <a:custGeom>
              <a:avLst/>
              <a:gdLst>
                <a:gd name="connsiteX0" fmla="*/ 0 w 9214485"/>
                <a:gd name="connsiteY0" fmla="*/ 974942 h 1340243"/>
                <a:gd name="connsiteX1" fmla="*/ 2627281 w 9214485"/>
                <a:gd name="connsiteY1" fmla="*/ 325337 h 1340243"/>
                <a:gd name="connsiteX2" fmla="*/ 5952554 w 9214485"/>
                <a:gd name="connsiteY2" fmla="*/ 1311270 h 1340243"/>
                <a:gd name="connsiteX3" fmla="*/ 9214485 w 9214485"/>
                <a:gd name="connsiteY3" fmla="*/ 33967 h 1340243"/>
              </a:gdLst>
              <a:ahLst/>
              <a:cxnLst>
                <a:cxn ang="0">
                  <a:pos x="connsiteX0" y="connsiteY0"/>
                </a:cxn>
                <a:cxn ang="0">
                  <a:pos x="connsiteX1" y="connsiteY1"/>
                </a:cxn>
                <a:cxn ang="0">
                  <a:pos x="connsiteX2" y="connsiteY2"/>
                </a:cxn>
                <a:cxn ang="0">
                  <a:pos x="connsiteX3" y="connsiteY3"/>
                </a:cxn>
              </a:cxnLst>
              <a:rect l="l" t="t" r="r" b="b"/>
              <a:pathLst>
                <a:path w="9214485" h="1340243">
                  <a:moveTo>
                    <a:pt x="0" y="974942"/>
                  </a:moveTo>
                  <a:cubicBezTo>
                    <a:pt x="0" y="974942"/>
                    <a:pt x="1443800" y="111120"/>
                    <a:pt x="2627281" y="325337"/>
                  </a:cubicBezTo>
                  <a:cubicBezTo>
                    <a:pt x="3774186" y="532887"/>
                    <a:pt x="4750785" y="1520725"/>
                    <a:pt x="5952554" y="1311270"/>
                  </a:cubicBezTo>
                  <a:cubicBezTo>
                    <a:pt x="6902482" y="1147821"/>
                    <a:pt x="7985474" y="-232161"/>
                    <a:pt x="9214485" y="33967"/>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7" name="任意多边形: 形状 16"/>
            <p:cNvSpPr/>
            <p:nvPr/>
          </p:nvSpPr>
          <p:spPr>
            <a:xfrm>
              <a:off x="1535048" y="3040331"/>
              <a:ext cx="9178670" cy="1394298"/>
            </a:xfrm>
            <a:custGeom>
              <a:avLst/>
              <a:gdLst>
                <a:gd name="connsiteX0" fmla="*/ 0 w 9178670"/>
                <a:gd name="connsiteY0" fmla="*/ 912638 h 1394298"/>
                <a:gd name="connsiteX1" fmla="*/ 2562797 w 9178670"/>
                <a:gd name="connsiteY1" fmla="*/ 311420 h 1394298"/>
                <a:gd name="connsiteX2" fmla="*/ 5934075 w 9178670"/>
                <a:gd name="connsiteY2" fmla="*/ 1367648 h 1394298"/>
                <a:gd name="connsiteX3" fmla="*/ 9178671 w 9178670"/>
                <a:gd name="connsiteY3" fmla="*/ 32719 h 1394298"/>
              </a:gdLst>
              <a:ahLst/>
              <a:cxnLst>
                <a:cxn ang="0">
                  <a:pos x="connsiteX0" y="connsiteY0"/>
                </a:cxn>
                <a:cxn ang="0">
                  <a:pos x="connsiteX1" y="connsiteY1"/>
                </a:cxn>
                <a:cxn ang="0">
                  <a:pos x="connsiteX2" y="connsiteY2"/>
                </a:cxn>
                <a:cxn ang="0">
                  <a:pos x="connsiteX3" y="connsiteY3"/>
                </a:cxn>
              </a:cxnLst>
              <a:rect l="l" t="t" r="r" b="b"/>
              <a:pathLst>
                <a:path w="9178670" h="1394298">
                  <a:moveTo>
                    <a:pt x="0" y="912638"/>
                  </a:moveTo>
                  <a:cubicBezTo>
                    <a:pt x="0" y="912638"/>
                    <a:pt x="1389412" y="83868"/>
                    <a:pt x="2562797" y="311420"/>
                  </a:cubicBezTo>
                  <a:cubicBezTo>
                    <a:pt x="3715607" y="534972"/>
                    <a:pt x="4748879" y="1572626"/>
                    <a:pt x="5934075" y="1367648"/>
                  </a:cubicBezTo>
                  <a:cubicBezTo>
                    <a:pt x="6884194" y="1205532"/>
                    <a:pt x="7949756" y="-233314"/>
                    <a:pt x="9178671" y="32719"/>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8" name="任意多边形: 形状 17"/>
            <p:cNvSpPr/>
            <p:nvPr/>
          </p:nvSpPr>
          <p:spPr>
            <a:xfrm>
              <a:off x="1556289" y="2947464"/>
              <a:ext cx="9142952" cy="1448684"/>
            </a:xfrm>
            <a:custGeom>
              <a:avLst/>
              <a:gdLst>
                <a:gd name="connsiteX0" fmla="*/ 0 w 9142952"/>
                <a:gd name="connsiteY0" fmla="*/ 850534 h 1448684"/>
                <a:gd name="connsiteX1" fmla="*/ 2498217 w 9142952"/>
                <a:gd name="connsiteY1" fmla="*/ 297703 h 1448684"/>
                <a:gd name="connsiteX2" fmla="*/ 5915597 w 9142952"/>
                <a:gd name="connsiteY2" fmla="*/ 1424130 h 1448684"/>
                <a:gd name="connsiteX3" fmla="*/ 9142953 w 9142952"/>
                <a:gd name="connsiteY3" fmla="*/ 31575 h 1448684"/>
              </a:gdLst>
              <a:ahLst/>
              <a:cxnLst>
                <a:cxn ang="0">
                  <a:pos x="connsiteX0" y="connsiteY0"/>
                </a:cxn>
                <a:cxn ang="0">
                  <a:pos x="connsiteX1" y="connsiteY1"/>
                </a:cxn>
                <a:cxn ang="0">
                  <a:pos x="connsiteX2" y="connsiteY2"/>
                </a:cxn>
                <a:cxn ang="0">
                  <a:pos x="connsiteX3" y="connsiteY3"/>
                </a:cxn>
              </a:cxnLst>
              <a:rect l="l" t="t" r="r" b="b"/>
              <a:pathLst>
                <a:path w="9142952" h="1448684">
                  <a:moveTo>
                    <a:pt x="0" y="850534"/>
                  </a:moveTo>
                  <a:cubicBezTo>
                    <a:pt x="0" y="850534"/>
                    <a:pt x="1334929" y="56911"/>
                    <a:pt x="2498217" y="297703"/>
                  </a:cubicBezTo>
                  <a:cubicBezTo>
                    <a:pt x="3656838" y="537448"/>
                    <a:pt x="4746975" y="1624726"/>
                    <a:pt x="5915597" y="1424130"/>
                  </a:cubicBezTo>
                  <a:cubicBezTo>
                    <a:pt x="6866001" y="1263443"/>
                    <a:pt x="7913942" y="-234458"/>
                    <a:pt x="9142953" y="31575"/>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9" name="任意多边形: 形状 18"/>
            <p:cNvSpPr/>
            <p:nvPr/>
          </p:nvSpPr>
          <p:spPr>
            <a:xfrm>
              <a:off x="1577625" y="2854784"/>
              <a:ext cx="9107329" cy="1503233"/>
            </a:xfrm>
            <a:custGeom>
              <a:avLst/>
              <a:gdLst>
                <a:gd name="connsiteX0" fmla="*/ 0 w 9107329"/>
                <a:gd name="connsiteY0" fmla="*/ 788337 h 1503233"/>
                <a:gd name="connsiteX1" fmla="*/ 2433733 w 9107329"/>
                <a:gd name="connsiteY1" fmla="*/ 283893 h 1503233"/>
                <a:gd name="connsiteX2" fmla="*/ 5897214 w 9107329"/>
                <a:gd name="connsiteY2" fmla="*/ 1480614 h 1503233"/>
                <a:gd name="connsiteX3" fmla="*/ 9107329 w 9107329"/>
                <a:gd name="connsiteY3" fmla="*/ 30528 h 1503233"/>
              </a:gdLst>
              <a:ahLst/>
              <a:cxnLst>
                <a:cxn ang="0">
                  <a:pos x="connsiteX0" y="connsiteY0"/>
                </a:cxn>
                <a:cxn ang="0">
                  <a:pos x="connsiteX1" y="connsiteY1"/>
                </a:cxn>
                <a:cxn ang="0">
                  <a:pos x="connsiteX2" y="connsiteY2"/>
                </a:cxn>
                <a:cxn ang="0">
                  <a:pos x="connsiteX3" y="connsiteY3"/>
                </a:cxn>
              </a:cxnLst>
              <a:rect l="l" t="t" r="r" b="b"/>
              <a:pathLst>
                <a:path w="9107329" h="1503233">
                  <a:moveTo>
                    <a:pt x="0" y="788337"/>
                  </a:moveTo>
                  <a:cubicBezTo>
                    <a:pt x="0" y="788337"/>
                    <a:pt x="1280541" y="30147"/>
                    <a:pt x="2433733" y="283893"/>
                  </a:cubicBezTo>
                  <a:cubicBezTo>
                    <a:pt x="3598164" y="540116"/>
                    <a:pt x="4745069" y="1676734"/>
                    <a:pt x="5897214" y="1480614"/>
                  </a:cubicBezTo>
                  <a:cubicBezTo>
                    <a:pt x="6847808" y="1321356"/>
                    <a:pt x="7878318" y="-235600"/>
                    <a:pt x="9107329" y="3052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0" name="任意多边形: 形状 19"/>
            <p:cNvSpPr/>
            <p:nvPr/>
          </p:nvSpPr>
          <p:spPr>
            <a:xfrm>
              <a:off x="1598961" y="2761788"/>
              <a:ext cx="9071610" cy="1558068"/>
            </a:xfrm>
            <a:custGeom>
              <a:avLst/>
              <a:gdLst>
                <a:gd name="connsiteX0" fmla="*/ 0 w 9071610"/>
                <a:gd name="connsiteY0" fmla="*/ 726362 h 1558068"/>
                <a:gd name="connsiteX1" fmla="*/ 2369248 w 9071610"/>
                <a:gd name="connsiteY1" fmla="*/ 270210 h 1558068"/>
                <a:gd name="connsiteX2" fmla="*/ 5878830 w 9071610"/>
                <a:gd name="connsiteY2" fmla="*/ 1537225 h 1558068"/>
                <a:gd name="connsiteX3" fmla="*/ 9071610 w 9071610"/>
                <a:gd name="connsiteY3" fmla="*/ 29513 h 1558068"/>
              </a:gdLst>
              <a:ahLst/>
              <a:cxnLst>
                <a:cxn ang="0">
                  <a:pos x="connsiteX0" y="connsiteY0"/>
                </a:cxn>
                <a:cxn ang="0">
                  <a:pos x="connsiteX1" y="connsiteY1"/>
                </a:cxn>
                <a:cxn ang="0">
                  <a:pos x="connsiteX2" y="connsiteY2"/>
                </a:cxn>
                <a:cxn ang="0">
                  <a:pos x="connsiteX3" y="connsiteY3"/>
                </a:cxn>
              </a:cxnLst>
              <a:rect l="l" t="t" r="r" b="b"/>
              <a:pathLst>
                <a:path w="9071610" h="1558068">
                  <a:moveTo>
                    <a:pt x="0" y="726362"/>
                  </a:moveTo>
                  <a:cubicBezTo>
                    <a:pt x="0" y="726362"/>
                    <a:pt x="1225963" y="3700"/>
                    <a:pt x="2369248" y="270210"/>
                  </a:cubicBezTo>
                  <a:cubicBezTo>
                    <a:pt x="3539490" y="543006"/>
                    <a:pt x="4743260" y="1728868"/>
                    <a:pt x="5878830" y="1537225"/>
                  </a:cubicBezTo>
                  <a:cubicBezTo>
                    <a:pt x="6829711" y="1379301"/>
                    <a:pt x="7842695" y="-236520"/>
                    <a:pt x="9071610" y="29513"/>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1" name="任意多边形: 形状 20"/>
            <p:cNvSpPr/>
            <p:nvPr/>
          </p:nvSpPr>
          <p:spPr>
            <a:xfrm>
              <a:off x="1620202" y="2668806"/>
              <a:ext cx="9035891" cy="1613130"/>
            </a:xfrm>
            <a:custGeom>
              <a:avLst/>
              <a:gdLst>
                <a:gd name="connsiteX0" fmla="*/ 0 w 9035891"/>
                <a:gd name="connsiteY0" fmla="*/ 664467 h 1613130"/>
                <a:gd name="connsiteX1" fmla="*/ 2304764 w 9035891"/>
                <a:gd name="connsiteY1" fmla="*/ 256702 h 1613130"/>
                <a:gd name="connsiteX2" fmla="*/ 5860352 w 9035891"/>
                <a:gd name="connsiteY2" fmla="*/ 1593917 h 1613130"/>
                <a:gd name="connsiteX3" fmla="*/ 9035891 w 9035891"/>
                <a:gd name="connsiteY3" fmla="*/ 28578 h 1613130"/>
              </a:gdLst>
              <a:ahLst/>
              <a:cxnLst>
                <a:cxn ang="0">
                  <a:pos x="connsiteX0" y="connsiteY0"/>
                </a:cxn>
                <a:cxn ang="0">
                  <a:pos x="connsiteX1" y="connsiteY1"/>
                </a:cxn>
                <a:cxn ang="0">
                  <a:pos x="connsiteX2" y="connsiteY2"/>
                </a:cxn>
                <a:cxn ang="0">
                  <a:pos x="connsiteX3" y="connsiteY3"/>
                </a:cxn>
              </a:cxnLst>
              <a:rect l="l" t="t" r="r" b="b"/>
              <a:pathLst>
                <a:path w="9035891" h="1613130">
                  <a:moveTo>
                    <a:pt x="0" y="664467"/>
                  </a:moveTo>
                  <a:cubicBezTo>
                    <a:pt x="0" y="664467"/>
                    <a:pt x="1171480" y="-22381"/>
                    <a:pt x="2304764" y="256702"/>
                  </a:cubicBezTo>
                  <a:cubicBezTo>
                    <a:pt x="3480721" y="546262"/>
                    <a:pt x="4741355" y="1781083"/>
                    <a:pt x="5860352" y="1593917"/>
                  </a:cubicBezTo>
                  <a:cubicBezTo>
                    <a:pt x="6811423" y="1437421"/>
                    <a:pt x="7806880" y="-237455"/>
                    <a:pt x="9035891" y="2857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2" name="任意多边形: 形状 21"/>
            <p:cNvSpPr/>
            <p:nvPr/>
          </p:nvSpPr>
          <p:spPr>
            <a:xfrm>
              <a:off x="1641538" y="2575939"/>
              <a:ext cx="9000172" cy="1668302"/>
            </a:xfrm>
            <a:custGeom>
              <a:avLst/>
              <a:gdLst>
                <a:gd name="connsiteX0" fmla="*/ 0 w 9000172"/>
                <a:gd name="connsiteY0" fmla="*/ 602458 h 1668302"/>
                <a:gd name="connsiteX1" fmla="*/ 2240280 w 9000172"/>
                <a:gd name="connsiteY1" fmla="*/ 243080 h 1668302"/>
                <a:gd name="connsiteX2" fmla="*/ 5841968 w 9000172"/>
                <a:gd name="connsiteY2" fmla="*/ 1650589 h 1668302"/>
                <a:gd name="connsiteX3" fmla="*/ 9000172 w 9000172"/>
                <a:gd name="connsiteY3" fmla="*/ 27719 h 1668302"/>
              </a:gdLst>
              <a:ahLst/>
              <a:cxnLst>
                <a:cxn ang="0">
                  <a:pos x="connsiteX0" y="connsiteY0"/>
                </a:cxn>
                <a:cxn ang="0">
                  <a:pos x="connsiteX1" y="connsiteY1"/>
                </a:cxn>
                <a:cxn ang="0">
                  <a:pos x="connsiteX2" y="connsiteY2"/>
                </a:cxn>
                <a:cxn ang="0">
                  <a:pos x="connsiteX3" y="connsiteY3"/>
                </a:cxn>
              </a:cxnLst>
              <a:rect l="l" t="t" r="r" b="b"/>
              <a:pathLst>
                <a:path w="9000172" h="1668302">
                  <a:moveTo>
                    <a:pt x="0" y="602458"/>
                  </a:moveTo>
                  <a:cubicBezTo>
                    <a:pt x="0" y="602458"/>
                    <a:pt x="1116902" y="-48385"/>
                    <a:pt x="2240280" y="243080"/>
                  </a:cubicBezTo>
                  <a:cubicBezTo>
                    <a:pt x="3421952" y="549689"/>
                    <a:pt x="4739545" y="1833279"/>
                    <a:pt x="5841968" y="1650589"/>
                  </a:cubicBezTo>
                  <a:cubicBezTo>
                    <a:pt x="6793325" y="1495522"/>
                    <a:pt x="7771257" y="-238409"/>
                    <a:pt x="9000172" y="27719"/>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任意多边形: 形状 22"/>
            <p:cNvSpPr/>
            <p:nvPr/>
          </p:nvSpPr>
          <p:spPr>
            <a:xfrm>
              <a:off x="1662874" y="2482864"/>
              <a:ext cx="8964548" cy="1723703"/>
            </a:xfrm>
            <a:custGeom>
              <a:avLst/>
              <a:gdLst>
                <a:gd name="connsiteX0" fmla="*/ 0 w 8964548"/>
                <a:gd name="connsiteY0" fmla="*/ 540561 h 1723703"/>
                <a:gd name="connsiteX1" fmla="*/ 2175796 w 8964548"/>
                <a:gd name="connsiteY1" fmla="*/ 229570 h 1723703"/>
                <a:gd name="connsiteX2" fmla="*/ 5823585 w 8964548"/>
                <a:gd name="connsiteY2" fmla="*/ 1707373 h 1723703"/>
                <a:gd name="connsiteX3" fmla="*/ 8964549 w 8964548"/>
                <a:gd name="connsiteY3" fmla="*/ 26878 h 1723703"/>
              </a:gdLst>
              <a:ahLst/>
              <a:cxnLst>
                <a:cxn ang="0">
                  <a:pos x="connsiteX0" y="connsiteY0"/>
                </a:cxn>
                <a:cxn ang="0">
                  <a:pos x="connsiteX1" y="connsiteY1"/>
                </a:cxn>
                <a:cxn ang="0">
                  <a:pos x="connsiteX2" y="connsiteY2"/>
                </a:cxn>
                <a:cxn ang="0">
                  <a:pos x="connsiteX3" y="connsiteY3"/>
                </a:cxn>
              </a:cxnLst>
              <a:rect l="l" t="t" r="r" b="b"/>
              <a:pathLst>
                <a:path w="8964548" h="1723703">
                  <a:moveTo>
                    <a:pt x="0" y="540561"/>
                  </a:moveTo>
                  <a:cubicBezTo>
                    <a:pt x="0" y="540561"/>
                    <a:pt x="1062228" y="-74087"/>
                    <a:pt x="2175796" y="229570"/>
                  </a:cubicBezTo>
                  <a:cubicBezTo>
                    <a:pt x="3363087" y="553420"/>
                    <a:pt x="4737735" y="1885586"/>
                    <a:pt x="5823585" y="1707373"/>
                  </a:cubicBezTo>
                  <a:cubicBezTo>
                    <a:pt x="6775133" y="1553640"/>
                    <a:pt x="7735539" y="-239156"/>
                    <a:pt x="8964549" y="26878"/>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4" name="任意多边形: 形状 23"/>
            <p:cNvSpPr/>
            <p:nvPr/>
          </p:nvSpPr>
          <p:spPr>
            <a:xfrm>
              <a:off x="1684115" y="2389726"/>
              <a:ext cx="8928829" cy="1779288"/>
            </a:xfrm>
            <a:custGeom>
              <a:avLst/>
              <a:gdLst>
                <a:gd name="connsiteX0" fmla="*/ 0 w 8928829"/>
                <a:gd name="connsiteY0" fmla="*/ 478823 h 1779288"/>
                <a:gd name="connsiteX1" fmla="*/ 2111216 w 8928829"/>
                <a:gd name="connsiteY1" fmla="*/ 216218 h 1779288"/>
                <a:gd name="connsiteX2" fmla="*/ 5805012 w 8928829"/>
                <a:gd name="connsiteY2" fmla="*/ 1764221 h 1779288"/>
                <a:gd name="connsiteX3" fmla="*/ 8928830 w 8928829"/>
                <a:gd name="connsiteY3" fmla="*/ 26099 h 1779288"/>
              </a:gdLst>
              <a:ahLst/>
              <a:cxnLst>
                <a:cxn ang="0">
                  <a:pos x="connsiteX0" y="connsiteY0"/>
                </a:cxn>
                <a:cxn ang="0">
                  <a:pos x="connsiteX1" y="connsiteY1"/>
                </a:cxn>
                <a:cxn ang="0">
                  <a:pos x="connsiteX2" y="connsiteY2"/>
                </a:cxn>
                <a:cxn ang="0">
                  <a:pos x="connsiteX3" y="connsiteY3"/>
                </a:cxn>
              </a:cxnLst>
              <a:rect l="l" t="t" r="r" b="b"/>
              <a:pathLst>
                <a:path w="8928829" h="1779288">
                  <a:moveTo>
                    <a:pt x="0" y="478823"/>
                  </a:moveTo>
                  <a:cubicBezTo>
                    <a:pt x="0" y="478823"/>
                    <a:pt x="1007459" y="-99535"/>
                    <a:pt x="2111216" y="216218"/>
                  </a:cubicBezTo>
                  <a:cubicBezTo>
                    <a:pt x="3304032" y="557404"/>
                    <a:pt x="4735735" y="1938053"/>
                    <a:pt x="5805012" y="1764221"/>
                  </a:cubicBezTo>
                  <a:cubicBezTo>
                    <a:pt x="6756940" y="1611917"/>
                    <a:pt x="7699820" y="-239934"/>
                    <a:pt x="8928830" y="26099"/>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5" name="任意多边形: 形状 24"/>
            <p:cNvSpPr/>
            <p:nvPr/>
          </p:nvSpPr>
          <p:spPr>
            <a:xfrm>
              <a:off x="1705451" y="2296638"/>
              <a:ext cx="8893016" cy="1834890"/>
            </a:xfrm>
            <a:custGeom>
              <a:avLst/>
              <a:gdLst>
                <a:gd name="connsiteX0" fmla="*/ 0 w 8893016"/>
                <a:gd name="connsiteY0" fmla="*/ 416939 h 1834890"/>
                <a:gd name="connsiteX1" fmla="*/ 2046732 w 8893016"/>
                <a:gd name="connsiteY1" fmla="*/ 202722 h 1834890"/>
                <a:gd name="connsiteX2" fmla="*/ 5786628 w 8893016"/>
                <a:gd name="connsiteY2" fmla="*/ 1821019 h 1834890"/>
                <a:gd name="connsiteX3" fmla="*/ 8893016 w 8893016"/>
                <a:gd name="connsiteY3" fmla="*/ 25366 h 1834890"/>
              </a:gdLst>
              <a:ahLst/>
              <a:cxnLst>
                <a:cxn ang="0">
                  <a:pos x="connsiteX0" y="connsiteY0"/>
                </a:cxn>
                <a:cxn ang="0">
                  <a:pos x="connsiteX1" y="connsiteY1"/>
                </a:cxn>
                <a:cxn ang="0">
                  <a:pos x="connsiteX2" y="connsiteY2"/>
                </a:cxn>
                <a:cxn ang="0">
                  <a:pos x="connsiteX3" y="connsiteY3"/>
                </a:cxn>
              </a:cxnLst>
              <a:rect l="l" t="t" r="r" b="b"/>
              <a:pathLst>
                <a:path w="8893016" h="1834890">
                  <a:moveTo>
                    <a:pt x="0" y="416939"/>
                  </a:moveTo>
                  <a:cubicBezTo>
                    <a:pt x="0" y="416939"/>
                    <a:pt x="952691" y="-124938"/>
                    <a:pt x="2046732" y="202722"/>
                  </a:cubicBezTo>
                  <a:cubicBezTo>
                    <a:pt x="3244977" y="561528"/>
                    <a:pt x="4733925" y="1990279"/>
                    <a:pt x="5786628" y="1821019"/>
                  </a:cubicBezTo>
                  <a:cubicBezTo>
                    <a:pt x="6738652" y="1670143"/>
                    <a:pt x="7664101" y="-240667"/>
                    <a:pt x="8893016" y="25366"/>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6" name="任意多边形: 形状 25"/>
            <p:cNvSpPr/>
            <p:nvPr/>
          </p:nvSpPr>
          <p:spPr>
            <a:xfrm>
              <a:off x="1726787" y="2203415"/>
              <a:ext cx="8857392" cy="1890742"/>
            </a:xfrm>
            <a:custGeom>
              <a:avLst/>
              <a:gdLst>
                <a:gd name="connsiteX0" fmla="*/ 0 w 8857392"/>
                <a:gd name="connsiteY0" fmla="*/ 355286 h 1890742"/>
                <a:gd name="connsiteX1" fmla="*/ 1982248 w 8857392"/>
                <a:gd name="connsiteY1" fmla="*/ 189455 h 1890742"/>
                <a:gd name="connsiteX2" fmla="*/ 5768245 w 8857392"/>
                <a:gd name="connsiteY2" fmla="*/ 1877952 h 1890742"/>
                <a:gd name="connsiteX3" fmla="*/ 8857393 w 8857392"/>
                <a:gd name="connsiteY3" fmla="*/ 24673 h 1890742"/>
              </a:gdLst>
              <a:ahLst/>
              <a:cxnLst>
                <a:cxn ang="0">
                  <a:pos x="connsiteX0" y="connsiteY0"/>
                </a:cxn>
                <a:cxn ang="0">
                  <a:pos x="connsiteX1" y="connsiteY1"/>
                </a:cxn>
                <a:cxn ang="0">
                  <a:pos x="connsiteX2" y="connsiteY2"/>
                </a:cxn>
                <a:cxn ang="0">
                  <a:pos x="connsiteX3" y="connsiteY3"/>
                </a:cxn>
              </a:cxnLst>
              <a:rect l="l" t="t" r="r" b="b"/>
              <a:pathLst>
                <a:path w="8857392" h="1890742">
                  <a:moveTo>
                    <a:pt x="0" y="355286"/>
                  </a:moveTo>
                  <a:cubicBezTo>
                    <a:pt x="0" y="355286"/>
                    <a:pt x="897827" y="-149920"/>
                    <a:pt x="1982248" y="189455"/>
                  </a:cubicBezTo>
                  <a:cubicBezTo>
                    <a:pt x="3185922" y="566074"/>
                    <a:pt x="4732020" y="2042830"/>
                    <a:pt x="5768245" y="1877952"/>
                  </a:cubicBezTo>
                  <a:cubicBezTo>
                    <a:pt x="6720459" y="1728410"/>
                    <a:pt x="7628382" y="-241360"/>
                    <a:pt x="8857393" y="24673"/>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任意多边形: 形状 26"/>
            <p:cNvSpPr/>
            <p:nvPr/>
          </p:nvSpPr>
          <p:spPr>
            <a:xfrm>
              <a:off x="1748123" y="2110330"/>
              <a:ext cx="8821578" cy="1946617"/>
            </a:xfrm>
            <a:custGeom>
              <a:avLst/>
              <a:gdLst>
                <a:gd name="connsiteX0" fmla="*/ 0 w 8821578"/>
                <a:gd name="connsiteY0" fmla="*/ 293494 h 1946617"/>
                <a:gd name="connsiteX1" fmla="*/ 1917764 w 8821578"/>
                <a:gd name="connsiteY1" fmla="*/ 176051 h 1946617"/>
                <a:gd name="connsiteX2" fmla="*/ 5749766 w 8821578"/>
                <a:gd name="connsiteY2" fmla="*/ 1934842 h 1946617"/>
                <a:gd name="connsiteX3" fmla="*/ 8821579 w 8821578"/>
                <a:gd name="connsiteY3" fmla="*/ 24032 h 1946617"/>
              </a:gdLst>
              <a:ahLst/>
              <a:cxnLst>
                <a:cxn ang="0">
                  <a:pos x="connsiteX0" y="connsiteY0"/>
                </a:cxn>
                <a:cxn ang="0">
                  <a:pos x="connsiteX1" y="connsiteY1"/>
                </a:cxn>
                <a:cxn ang="0">
                  <a:pos x="connsiteX2" y="connsiteY2"/>
                </a:cxn>
                <a:cxn ang="0">
                  <a:pos x="connsiteX3" y="connsiteY3"/>
                </a:cxn>
              </a:cxnLst>
              <a:rect l="l" t="t" r="r" b="b"/>
              <a:pathLst>
                <a:path w="8821578" h="1946617">
                  <a:moveTo>
                    <a:pt x="0" y="293494"/>
                  </a:moveTo>
                  <a:cubicBezTo>
                    <a:pt x="0" y="293494"/>
                    <a:pt x="842867" y="-174850"/>
                    <a:pt x="1917764" y="176051"/>
                  </a:cubicBezTo>
                  <a:cubicBezTo>
                    <a:pt x="3126677" y="570767"/>
                    <a:pt x="4730211" y="2095243"/>
                    <a:pt x="5749766" y="1934842"/>
                  </a:cubicBezTo>
                  <a:cubicBezTo>
                    <a:pt x="6702266" y="1786728"/>
                    <a:pt x="7592663" y="-242097"/>
                    <a:pt x="8821579" y="24032"/>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任意多边形: 形状 27"/>
            <p:cNvSpPr/>
            <p:nvPr/>
          </p:nvSpPr>
          <p:spPr>
            <a:xfrm>
              <a:off x="1769363" y="2016957"/>
              <a:ext cx="8785955" cy="2002662"/>
            </a:xfrm>
            <a:custGeom>
              <a:avLst/>
              <a:gdLst>
                <a:gd name="connsiteX0" fmla="*/ 0 w 8785955"/>
                <a:gd name="connsiteY0" fmla="*/ 231895 h 2002662"/>
                <a:gd name="connsiteX1" fmla="*/ 1853279 w 8785955"/>
                <a:gd name="connsiteY1" fmla="*/ 162744 h 2002662"/>
                <a:gd name="connsiteX2" fmla="*/ 5731383 w 8785955"/>
                <a:gd name="connsiteY2" fmla="*/ 1991829 h 2002662"/>
                <a:gd name="connsiteX3" fmla="*/ 8785955 w 8785955"/>
                <a:gd name="connsiteY3" fmla="*/ 23393 h 2002662"/>
              </a:gdLst>
              <a:ahLst/>
              <a:cxnLst>
                <a:cxn ang="0">
                  <a:pos x="connsiteX0" y="connsiteY0"/>
                </a:cxn>
                <a:cxn ang="0">
                  <a:pos x="connsiteX1" y="connsiteY1"/>
                </a:cxn>
                <a:cxn ang="0">
                  <a:pos x="connsiteX2" y="connsiteY2"/>
                </a:cxn>
                <a:cxn ang="0">
                  <a:pos x="connsiteX3" y="connsiteY3"/>
                </a:cxn>
              </a:cxnLst>
              <a:rect l="l" t="t" r="r" b="b"/>
              <a:pathLst>
                <a:path w="8785955" h="2002662">
                  <a:moveTo>
                    <a:pt x="0" y="231895"/>
                  </a:moveTo>
                  <a:cubicBezTo>
                    <a:pt x="0" y="231895"/>
                    <a:pt x="787908" y="-199492"/>
                    <a:pt x="1853279" y="162744"/>
                  </a:cubicBezTo>
                  <a:cubicBezTo>
                    <a:pt x="3067431" y="575652"/>
                    <a:pt x="4728305" y="2147754"/>
                    <a:pt x="5731383" y="1991829"/>
                  </a:cubicBezTo>
                  <a:cubicBezTo>
                    <a:pt x="6684074" y="1845144"/>
                    <a:pt x="7557040" y="-242640"/>
                    <a:pt x="8785955" y="23393"/>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任意多边形: 形状 28"/>
            <p:cNvSpPr/>
            <p:nvPr/>
          </p:nvSpPr>
          <p:spPr>
            <a:xfrm>
              <a:off x="1790700" y="1912397"/>
              <a:ext cx="8750236" cy="2070069"/>
            </a:xfrm>
            <a:custGeom>
              <a:avLst/>
              <a:gdLst>
                <a:gd name="connsiteX0" fmla="*/ 0 w 8750236"/>
                <a:gd name="connsiteY0" fmla="*/ 181578 h 2070069"/>
                <a:gd name="connsiteX1" fmla="*/ 1788700 w 8750236"/>
                <a:gd name="connsiteY1" fmla="*/ 160814 h 2070069"/>
                <a:gd name="connsiteX2" fmla="*/ 5712905 w 8750236"/>
                <a:gd name="connsiteY2" fmla="*/ 2060099 h 2070069"/>
                <a:gd name="connsiteX3" fmla="*/ 8750236 w 8750236"/>
                <a:gd name="connsiteY3" fmla="*/ 34131 h 2070069"/>
              </a:gdLst>
              <a:ahLst/>
              <a:cxnLst>
                <a:cxn ang="0">
                  <a:pos x="connsiteX0" y="connsiteY0"/>
                </a:cxn>
                <a:cxn ang="0">
                  <a:pos x="connsiteX1" y="connsiteY1"/>
                </a:cxn>
                <a:cxn ang="0">
                  <a:pos x="connsiteX2" y="connsiteY2"/>
                </a:cxn>
                <a:cxn ang="0">
                  <a:pos x="connsiteX3" y="connsiteY3"/>
                </a:cxn>
              </a:cxnLst>
              <a:rect l="l" t="t" r="r" b="b"/>
              <a:pathLst>
                <a:path w="8750236" h="2070069">
                  <a:moveTo>
                    <a:pt x="0" y="181578"/>
                  </a:moveTo>
                  <a:cubicBezTo>
                    <a:pt x="0" y="181578"/>
                    <a:pt x="732758" y="-212757"/>
                    <a:pt x="1788700" y="160814"/>
                  </a:cubicBezTo>
                  <a:cubicBezTo>
                    <a:pt x="3007900" y="592106"/>
                    <a:pt x="4726401" y="2211642"/>
                    <a:pt x="5712905" y="2060099"/>
                  </a:cubicBezTo>
                  <a:cubicBezTo>
                    <a:pt x="6665881" y="1914843"/>
                    <a:pt x="7521226" y="-231997"/>
                    <a:pt x="8750236" y="34131"/>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任意多边形: 形状 29"/>
            <p:cNvSpPr/>
            <p:nvPr/>
          </p:nvSpPr>
          <p:spPr>
            <a:xfrm>
              <a:off x="1812036" y="1788977"/>
              <a:ext cx="8714517" cy="2156395"/>
            </a:xfrm>
            <a:custGeom>
              <a:avLst/>
              <a:gdLst>
                <a:gd name="connsiteX0" fmla="*/ 0 w 8714517"/>
                <a:gd name="connsiteY0" fmla="*/ 150026 h 2156395"/>
                <a:gd name="connsiteX1" fmla="*/ 1724215 w 8714517"/>
                <a:gd name="connsiteY1" fmla="*/ 177649 h 2156395"/>
                <a:gd name="connsiteX2" fmla="*/ 5694522 w 8714517"/>
                <a:gd name="connsiteY2" fmla="*/ 2147229 h 2156395"/>
                <a:gd name="connsiteX3" fmla="*/ 8714518 w 8714517"/>
                <a:gd name="connsiteY3" fmla="*/ 63635 h 2156395"/>
              </a:gdLst>
              <a:ahLst/>
              <a:cxnLst>
                <a:cxn ang="0">
                  <a:pos x="connsiteX0" y="connsiteY0"/>
                </a:cxn>
                <a:cxn ang="0">
                  <a:pos x="connsiteX1" y="connsiteY1"/>
                </a:cxn>
                <a:cxn ang="0">
                  <a:pos x="connsiteX2" y="connsiteY2"/>
                </a:cxn>
                <a:cxn ang="0">
                  <a:pos x="connsiteX3" y="connsiteY3"/>
                </a:cxn>
              </a:cxnLst>
              <a:rect l="l" t="t" r="r" b="b"/>
              <a:pathLst>
                <a:path w="8714517" h="2156395">
                  <a:moveTo>
                    <a:pt x="0" y="150026"/>
                  </a:moveTo>
                  <a:cubicBezTo>
                    <a:pt x="0" y="150026"/>
                    <a:pt x="676942" y="-205256"/>
                    <a:pt x="1724215" y="177649"/>
                  </a:cubicBezTo>
                  <a:cubicBezTo>
                    <a:pt x="2947607" y="629705"/>
                    <a:pt x="4724495" y="2294295"/>
                    <a:pt x="5694522" y="2147229"/>
                  </a:cubicBezTo>
                  <a:cubicBezTo>
                    <a:pt x="6647688" y="2003306"/>
                    <a:pt x="7485507" y="-202399"/>
                    <a:pt x="8714518" y="63635"/>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任意多边形: 形状 30"/>
            <p:cNvSpPr/>
            <p:nvPr/>
          </p:nvSpPr>
          <p:spPr>
            <a:xfrm>
              <a:off x="1833276" y="1662116"/>
              <a:ext cx="8678894" cy="2246283"/>
            </a:xfrm>
            <a:custGeom>
              <a:avLst/>
              <a:gdLst>
                <a:gd name="connsiteX0" fmla="*/ 0 w 8678894"/>
                <a:gd name="connsiteY0" fmla="*/ 122011 h 2246283"/>
                <a:gd name="connsiteX1" fmla="*/ 1659731 w 8678894"/>
                <a:gd name="connsiteY1" fmla="*/ 198021 h 2246283"/>
                <a:gd name="connsiteX2" fmla="*/ 5676138 w 8678894"/>
                <a:gd name="connsiteY2" fmla="*/ 2237895 h 2246283"/>
                <a:gd name="connsiteX3" fmla="*/ 8678894 w 8678894"/>
                <a:gd name="connsiteY3" fmla="*/ 96675 h 2246283"/>
              </a:gdLst>
              <a:ahLst/>
              <a:cxnLst>
                <a:cxn ang="0">
                  <a:pos x="connsiteX0" y="connsiteY0"/>
                </a:cxn>
                <a:cxn ang="0">
                  <a:pos x="connsiteX1" y="connsiteY1"/>
                </a:cxn>
                <a:cxn ang="0">
                  <a:pos x="connsiteX2" y="connsiteY2"/>
                </a:cxn>
                <a:cxn ang="0">
                  <a:pos x="connsiteX3" y="connsiteY3"/>
                </a:cxn>
              </a:cxnLst>
              <a:rect l="l" t="t" r="r" b="b"/>
              <a:pathLst>
                <a:path w="8678894" h="2246283">
                  <a:moveTo>
                    <a:pt x="0" y="122011"/>
                  </a:moveTo>
                  <a:cubicBezTo>
                    <a:pt x="0" y="122011"/>
                    <a:pt x="622268" y="-197743"/>
                    <a:pt x="1659731" y="198021"/>
                  </a:cubicBezTo>
                  <a:cubicBezTo>
                    <a:pt x="2888742" y="666746"/>
                    <a:pt x="4722686" y="2380389"/>
                    <a:pt x="5676138" y="2237895"/>
                  </a:cubicBezTo>
                  <a:cubicBezTo>
                    <a:pt x="6629495" y="2095401"/>
                    <a:pt x="7449884" y="-169359"/>
                    <a:pt x="8678894" y="96675"/>
                  </a:cubicBezTo>
                </a:path>
              </a:pathLst>
            </a:custGeom>
            <a:noFill/>
            <a:ln w="9525" cap="flat">
              <a:gradFill flip="none" rotWithShape="1">
                <a:gsLst>
                  <a:gs pos="79800">
                    <a:schemeClr val="accent1">
                      <a:alpha val="57000"/>
                      <a:lumMod val="50000"/>
                      <a:lumOff val="50000"/>
                    </a:schemeClr>
                  </a:gs>
                  <a:gs pos="0">
                    <a:schemeClr val="accent1">
                      <a:lumMod val="20000"/>
                      <a:lumOff val="80000"/>
                      <a:alpha val="0"/>
                    </a:schemeClr>
                  </a:gs>
                  <a:gs pos="100000">
                    <a:schemeClr val="accent1">
                      <a:alpha val="0"/>
                    </a:schemeClr>
                  </a:gs>
                </a:gsLst>
                <a:lin ang="0" scaled="1"/>
                <a:tileRect/>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pic>
        <p:nvPicPr>
          <p:cNvPr id="39" name="图片 38" descr="建筑的摆设布局&#10;&#10;描述已自动生成">
            <a:extLst>
              <a:ext uri="{FF2B5EF4-FFF2-40B4-BE49-F238E27FC236}">
                <a16:creationId xmlns:a16="http://schemas.microsoft.com/office/drawing/2014/main" id="{688C55F5-E73F-E921-33F4-6884E73B811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548285" y="572562"/>
            <a:ext cx="5112046" cy="5419134"/>
          </a:xfrm>
          <a:custGeom>
            <a:avLst/>
            <a:gdLst>
              <a:gd name="connsiteX0" fmla="*/ 0 w 5112046"/>
              <a:gd name="connsiteY0" fmla="*/ 0 h 5419134"/>
              <a:gd name="connsiteX1" fmla="*/ 5112046 w 5112046"/>
              <a:gd name="connsiteY1" fmla="*/ 0 h 5419134"/>
              <a:gd name="connsiteX2" fmla="*/ 5112046 w 5112046"/>
              <a:gd name="connsiteY2" fmla="*/ 5092050 h 5419134"/>
              <a:gd name="connsiteX3" fmla="*/ 5018986 w 5112046"/>
              <a:gd name="connsiteY3" fmla="*/ 5165100 h 5419134"/>
              <a:gd name="connsiteX4" fmla="*/ 4371623 w 5112046"/>
              <a:gd name="connsiteY4" fmla="*/ 5411456 h 5419134"/>
              <a:gd name="connsiteX5" fmla="*/ 4226764 w 5112046"/>
              <a:gd name="connsiteY5" fmla="*/ 5419134 h 5419134"/>
              <a:gd name="connsiteX6" fmla="*/ 0 w 5112046"/>
              <a:gd name="connsiteY6" fmla="*/ 5419134 h 541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2046" h="5419134">
                <a:moveTo>
                  <a:pt x="0" y="0"/>
                </a:moveTo>
                <a:lnTo>
                  <a:pt x="5112046" y="0"/>
                </a:lnTo>
                <a:lnTo>
                  <a:pt x="5112046" y="5092050"/>
                </a:lnTo>
                <a:lnTo>
                  <a:pt x="5018986" y="5165100"/>
                </a:lnTo>
                <a:cubicBezTo>
                  <a:pt x="4830528" y="5298754"/>
                  <a:pt x="4609794" y="5386065"/>
                  <a:pt x="4371623" y="5411456"/>
                </a:cubicBezTo>
                <a:lnTo>
                  <a:pt x="4226764" y="5419134"/>
                </a:lnTo>
                <a:lnTo>
                  <a:pt x="0" y="5419134"/>
                </a:lnTo>
                <a:close/>
              </a:path>
            </a:pathLst>
          </a:custGeom>
        </p:spPr>
      </p:pic>
    </p:spTree>
    <p:extLst>
      <p:ext uri="{BB962C8B-B14F-4D97-AF65-F5344CB8AC3E}">
        <p14:creationId xmlns:p14="http://schemas.microsoft.com/office/powerpoint/2010/main" val="1238941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276882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fld id="{D997B5FA-0921-464F-AAE1-844C04324D75}" type="datetimeFigureOut">
              <a:rPr lang="zh-CN" altLang="en-US" smtClean="0"/>
              <a:t>2022/10/24</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fld id="{565CE74E-AB26-4998-AD42-012C4C1AD076}" type="slidenum">
              <a:rPr lang="zh-CN" altLang="en-US" smtClean="0"/>
              <a:t>‹#›</a:t>
            </a:fld>
            <a:endParaRPr lang="zh-CN" altLang="en-US" dirty="0"/>
          </a:p>
        </p:txBody>
      </p:sp>
    </p:spTree>
    <p:extLst>
      <p:ext uri="{BB962C8B-B14F-4D97-AF65-F5344CB8AC3E}">
        <p14:creationId xmlns:p14="http://schemas.microsoft.com/office/powerpoint/2010/main" val="20501320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2" r:id="rId4"/>
  </p:sldLayoutIdLs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思源黑体 CN Regular"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思源黑体 CN Regular"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思源黑体 CN Regular"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chart" Target="../charts/chart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4.xml"/><Relationship Id="rId7" Type="http://schemas.openxmlformats.org/officeDocument/2006/relationships/image" Target="../media/image8.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11.svg"/><Relationship Id="rId5" Type="http://schemas.openxmlformats.org/officeDocument/2006/relationships/tags" Target="../tags/tag6.xml"/><Relationship Id="rId10" Type="http://schemas.openxmlformats.org/officeDocument/2006/relationships/image" Target="../media/image10.png"/><Relationship Id="rId4" Type="http://schemas.openxmlformats.org/officeDocument/2006/relationships/tags" Target="../tags/tag5.xml"/><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79376" y="1544881"/>
            <a:ext cx="6495165"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outerShdw blurRad="101600" dist="38100" dir="2700000" sx="99000" sy="99000" algn="tl" rotWithShape="0">
                    <a:srgbClr val="007180">
                      <a:lumMod val="50000"/>
                      <a:alpha val="40000"/>
                    </a:srgbClr>
                  </a:outerShdw>
                </a:effectLst>
                <a:uLnTx/>
                <a:uFillTx/>
                <a:latin typeface="思源黑体 CN Heavy" panose="020B0A00000000000000" pitchFamily="34" charset="-122"/>
                <a:ea typeface="思源黑体 CN Heavy" panose="020B0A00000000000000" pitchFamily="34" charset="-122"/>
                <a:cs typeface="+mn-cs"/>
              </a:rPr>
              <a:t>简约商务</a:t>
            </a:r>
            <a:br>
              <a:rPr kumimoji="0" lang="zh-CN" altLang="en-US" sz="72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outerShdw blurRad="101600" dist="38100" dir="2700000" sx="99000" sy="99000" algn="tl" rotWithShape="0">
                    <a:srgbClr val="007180">
                      <a:lumMod val="50000"/>
                      <a:alpha val="40000"/>
                    </a:srgbClr>
                  </a:outerShdw>
                </a:effectLst>
                <a:uLnTx/>
                <a:uFillTx/>
                <a:latin typeface="思源黑体 CN Heavy" panose="020B0A00000000000000" pitchFamily="34" charset="-122"/>
                <a:ea typeface="思源黑体 CN Heavy" panose="020B0A00000000000000" pitchFamily="34" charset="-122"/>
                <a:cs typeface="+mn-cs"/>
              </a:rPr>
            </a:br>
            <a:r>
              <a:rPr kumimoji="0" lang="zh-CN" altLang="en-US" sz="72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outerShdw blurRad="101600" dist="38100" dir="2700000" sx="99000" sy="99000" algn="tl" rotWithShape="0">
                    <a:srgbClr val="007180">
                      <a:lumMod val="50000"/>
                      <a:alpha val="40000"/>
                    </a:srgbClr>
                  </a:outerShdw>
                </a:effectLst>
                <a:uLnTx/>
                <a:uFillTx/>
                <a:latin typeface="思源黑体 CN Heavy" panose="020B0A00000000000000" pitchFamily="34" charset="-122"/>
                <a:ea typeface="思源黑体 CN Heavy" panose="020B0A00000000000000" pitchFamily="34" charset="-122"/>
                <a:cs typeface="+mn-cs"/>
              </a:rPr>
              <a:t>工作汇报</a:t>
            </a:r>
            <a:r>
              <a:rPr kumimoji="0" lang="en-US" altLang="zh-CN" sz="72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outerShdw blurRad="101600" dist="38100" dir="2700000" sx="99000" sy="99000" algn="tl" rotWithShape="0">
                    <a:srgbClr val="007180">
                      <a:lumMod val="50000"/>
                      <a:alpha val="40000"/>
                    </a:srgbClr>
                  </a:outerShdw>
                </a:effectLst>
                <a:uLnTx/>
                <a:uFillTx/>
                <a:latin typeface="思源黑体 CN Heavy" panose="020B0A00000000000000" pitchFamily="34" charset="-122"/>
                <a:ea typeface="思源黑体 CN Heavy" panose="020B0A00000000000000" pitchFamily="34" charset="-122"/>
                <a:cs typeface="+mn-cs"/>
              </a:rPr>
              <a:t>PPT</a:t>
            </a:r>
            <a:endParaRPr kumimoji="0" lang="zh-CN" altLang="en-US" sz="72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outerShdw blurRad="101600" dist="38100" dir="2700000" sx="99000" sy="99000" algn="tl" rotWithShape="0">
                  <a:srgbClr val="007180">
                    <a:lumMod val="50000"/>
                    <a:alpha val="40000"/>
                  </a:srgbClr>
                </a:outerShdw>
              </a:effectLst>
              <a:uLnTx/>
              <a:uFillTx/>
              <a:latin typeface="思源黑体 CN Heavy" panose="020B0A00000000000000" pitchFamily="34" charset="-122"/>
              <a:ea typeface="思源黑体 CN Heavy" panose="020B0A00000000000000" pitchFamily="34" charset="-122"/>
              <a:cs typeface="+mn-cs"/>
            </a:endParaRPr>
          </a:p>
        </p:txBody>
      </p:sp>
      <p:grpSp>
        <p:nvGrpSpPr>
          <p:cNvPr id="62" name="组合 61"/>
          <p:cNvGrpSpPr/>
          <p:nvPr/>
        </p:nvGrpSpPr>
        <p:grpSpPr>
          <a:xfrm>
            <a:off x="636451" y="4165599"/>
            <a:ext cx="2254087" cy="456935"/>
            <a:chOff x="556212" y="2887062"/>
            <a:chExt cx="1900462" cy="385251"/>
          </a:xfrm>
        </p:grpSpPr>
        <p:sp>
          <p:nvSpPr>
            <p:cNvPr id="63" name="矩形: 圆角 62"/>
            <p:cNvSpPr/>
            <p:nvPr/>
          </p:nvSpPr>
          <p:spPr>
            <a:xfrm>
              <a:off x="556212" y="2887062"/>
              <a:ext cx="1900462" cy="385251"/>
            </a:xfrm>
            <a:prstGeom prst="roundRect">
              <a:avLst>
                <a:gd name="adj" fmla="val 50000"/>
              </a:avLst>
            </a:prstGeom>
            <a:solidFill>
              <a:schemeClr val="bg1"/>
            </a:solidFill>
            <a:ln w="15875">
              <a:solidFill>
                <a:schemeClr val="accent1">
                  <a:lumMod val="20000"/>
                  <a:lumOff val="80000"/>
                </a:schemeClr>
              </a:solidFill>
            </a:ln>
            <a:effectLst>
              <a:outerShdw blurRad="317500" dist="127000" dir="5400000" sx="80000" sy="80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64" name="矩形 63"/>
            <p:cNvSpPr/>
            <p:nvPr/>
          </p:nvSpPr>
          <p:spPr>
            <a:xfrm>
              <a:off x="780198" y="2962916"/>
              <a:ext cx="1452489" cy="23354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F5B8F"/>
                  </a:solidFill>
                  <a:effectLst/>
                  <a:uLnTx/>
                  <a:uFillTx/>
                  <a:latin typeface="思源黑体 CN Regular"/>
                  <a:ea typeface="思源黑体 CN Regular"/>
                  <a:cs typeface="阿里巴巴普惠体 Medium" panose="00020600040101010101" pitchFamily="18" charset="-122"/>
                  <a:sym typeface="OPPOSans M" panose="00020600040101010101" pitchFamily="18" charset="-122"/>
                </a:rPr>
                <a:t>  汇报人    </a:t>
              </a:r>
              <a:r>
                <a:rPr kumimoji="0" lang="en-US" altLang="zh-CN" sz="1800" b="1" i="0" u="none" strike="noStrike" kern="1200" cap="none" spc="0" normalizeH="0" baseline="0" noProof="0" dirty="0">
                  <a:ln>
                    <a:noFill/>
                  </a:ln>
                  <a:solidFill>
                    <a:srgbClr val="0F5B8F"/>
                  </a:solidFill>
                  <a:effectLst/>
                  <a:uLnTx/>
                  <a:uFillTx/>
                  <a:latin typeface="思源黑体 CN Regular"/>
                  <a:ea typeface="思源黑体 CN Regular"/>
                  <a:cs typeface="阿里巴巴普惠体 Medium" panose="00020600040101010101" pitchFamily="18" charset="-122"/>
                  <a:sym typeface="OPPOSans M" panose="00020600040101010101" pitchFamily="18" charset="-122"/>
                </a:rPr>
                <a:t>XXXX</a:t>
              </a:r>
              <a:endParaRPr kumimoji="0" lang="zh-CN" altLang="en-US" sz="1800" b="1" i="0" u="none" strike="noStrike" kern="1200" cap="none" spc="0" normalizeH="0" baseline="0" noProof="0" dirty="0">
                <a:ln>
                  <a:noFill/>
                </a:ln>
                <a:solidFill>
                  <a:srgbClr val="0F5B8F"/>
                </a:solidFill>
                <a:effectLst/>
                <a:uLnTx/>
                <a:uFillTx/>
                <a:latin typeface="思源黑体 CN Regular"/>
                <a:ea typeface="思源黑体 CN Regular"/>
                <a:cs typeface="阿里巴巴普惠体 Medium" panose="00020600040101010101" pitchFamily="18" charset="-122"/>
                <a:sym typeface="OPPOSans M" panose="00020600040101010101" pitchFamily="18" charset="-122"/>
              </a:endParaRPr>
            </a:p>
          </p:txBody>
        </p:sp>
      </p:grpSp>
      <p:sp>
        <p:nvSpPr>
          <p:cNvPr id="9" name="文本框 8">
            <a:extLst>
              <a:ext uri="{FF2B5EF4-FFF2-40B4-BE49-F238E27FC236}">
                <a16:creationId xmlns:a16="http://schemas.microsoft.com/office/drawing/2014/main" id="{E678422C-A4B4-FAB1-0D48-3512644C596B}"/>
              </a:ext>
            </a:extLst>
          </p:cNvPr>
          <p:cNvSpPr txBox="1"/>
          <p:nvPr/>
        </p:nvSpPr>
        <p:spPr>
          <a:xfrm>
            <a:off x="479376" y="1044032"/>
            <a:ext cx="3992263" cy="400110"/>
          </a:xfrm>
          <a:prstGeom prst="rect">
            <a:avLst/>
          </a:prstGeom>
          <a:noFill/>
        </p:spPr>
        <p:txBody>
          <a:bodyPr wrap="square">
            <a:spAutoFit/>
          </a:bodyPr>
          <a:lstStyle>
            <a:defPPr>
              <a:defRPr lang="zh-CN"/>
            </a:defPPr>
            <a:lvl1pPr marR="0" lvl="0" indent="0" algn="dist" fontAlgn="auto">
              <a:lnSpc>
                <a:spcPct val="100000"/>
              </a:lnSpc>
              <a:spcBef>
                <a:spcPts val="0"/>
              </a:spcBef>
              <a:spcAft>
                <a:spcPts val="0"/>
              </a:spcAft>
              <a:buClrTx/>
              <a:buSzTx/>
              <a:buFontTx/>
              <a:buNone/>
              <a:defRPr kumimoji="0" sz="1600" b="0" i="0" u="none" strike="noStrike" cap="none" spc="0" normalizeH="0" baseline="0">
                <a:ln>
                  <a:noFill/>
                </a:ln>
                <a:gradFill flip="none" rotWithShape="1">
                  <a:gsLst>
                    <a:gs pos="60000">
                      <a:srgbClr val="FFFFFF"/>
                    </a:gs>
                    <a:gs pos="100000">
                      <a:srgbClr val="007180">
                        <a:lumMod val="15000"/>
                        <a:lumOff val="85000"/>
                      </a:srgbClr>
                    </a:gs>
                  </a:gsLst>
                  <a:lin ang="5400000" scaled="1"/>
                  <a:tileRect/>
                </a:gradFill>
                <a:uLnTx/>
                <a:uFillTx/>
                <a:latin typeface="思源黑体 CN Regular" panose="020B0500000000000000" pitchFamily="34" charset="-122"/>
                <a:ea typeface="思源黑体 CN Regular" panose="020B05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uLnTx/>
                <a:uFillTx/>
                <a:latin typeface="思源黑体 CN Regular" panose="020B0500000000000000" pitchFamily="34" charset="-122"/>
                <a:ea typeface="思源黑体 CN Regular" panose="020B0500000000000000" pitchFamily="34" charset="-122"/>
                <a:cs typeface="+mn-cs"/>
              </a:rPr>
              <a:t>XXXXXXXXXX</a:t>
            </a:r>
            <a:r>
              <a:rPr kumimoji="0" lang="zh-CN" altLang="en-US" sz="2000" b="0" i="0" u="none" strike="noStrike" kern="1200" cap="none" spc="0" normalizeH="0" baseline="0" noProof="0" dirty="0">
                <a:ln>
                  <a:noFill/>
                </a:ln>
                <a:gradFill flip="none" rotWithShape="1">
                  <a:gsLst>
                    <a:gs pos="60000">
                      <a:srgbClr val="FFFFFF"/>
                    </a:gs>
                    <a:gs pos="100000">
                      <a:srgbClr val="007180">
                        <a:lumMod val="15000"/>
                        <a:lumOff val="85000"/>
                      </a:srgbClr>
                    </a:gs>
                  </a:gsLst>
                  <a:lin ang="5400000" scaled="1"/>
                  <a:tileRect/>
                </a:gradFill>
                <a:effectLst/>
                <a:uLnTx/>
                <a:uFillTx/>
                <a:latin typeface="思源黑体 CN Regular" panose="020B0500000000000000" pitchFamily="34" charset="-122"/>
                <a:ea typeface="思源黑体 CN Regular" panose="020B0500000000000000" pitchFamily="34" charset="-122"/>
                <a:cs typeface="+mn-cs"/>
              </a:rPr>
              <a:t>有限公司</a:t>
            </a:r>
          </a:p>
        </p:txBody>
      </p:sp>
      <p:sp>
        <p:nvSpPr>
          <p:cNvPr id="7" name="文本框 6">
            <a:extLst>
              <a:ext uri="{FF2B5EF4-FFF2-40B4-BE49-F238E27FC236}">
                <a16:creationId xmlns:a16="http://schemas.microsoft.com/office/drawing/2014/main" id="{002AF420-5F52-6C4A-D747-132C1DB60328}"/>
              </a:ext>
            </a:extLst>
          </p:cNvPr>
          <p:cNvSpPr txBox="1"/>
          <p:nvPr/>
        </p:nvSpPr>
        <p:spPr>
          <a:xfrm>
            <a:off x="537882" y="6264219"/>
            <a:ext cx="830420" cy="422295"/>
          </a:xfrm>
          <a:prstGeom prst="rect">
            <a:avLst/>
          </a:prstGeom>
          <a:noFill/>
        </p:spPr>
        <p:txBody>
          <a:bodyPr wrap="none" rtlCol="0">
            <a:spAutoFit/>
          </a:bodyPr>
          <a:lstStyle/>
          <a:p>
            <a:pPr algn="l">
              <a:lnSpc>
                <a:spcPct val="130000"/>
              </a:lnSpc>
            </a:pPr>
            <a:r>
              <a:rPr lang="en-US" altLang="zh-CN" b="1" dirty="0">
                <a:solidFill>
                  <a:schemeClr val="accent1"/>
                </a:solidFill>
                <a:latin typeface="+mn-ea"/>
              </a:rPr>
              <a:t>LOGO</a:t>
            </a:r>
            <a:endParaRPr lang="zh-CN" altLang="en-US" b="1" dirty="0">
              <a:solidFill>
                <a:schemeClr val="accent1"/>
              </a:solidFill>
              <a:latin typeface="+mn-ea"/>
            </a:endParaRPr>
          </a:p>
        </p:txBody>
      </p:sp>
      <p:sp>
        <p:nvSpPr>
          <p:cNvPr id="8" name="文本框 7">
            <a:extLst>
              <a:ext uri="{FF2B5EF4-FFF2-40B4-BE49-F238E27FC236}">
                <a16:creationId xmlns:a16="http://schemas.microsoft.com/office/drawing/2014/main" id="{07B62D38-B203-5967-388F-FBFE90134F53}"/>
              </a:ext>
            </a:extLst>
          </p:cNvPr>
          <p:cNvSpPr txBox="1"/>
          <p:nvPr/>
        </p:nvSpPr>
        <p:spPr>
          <a:xfrm>
            <a:off x="9212424" y="6321478"/>
            <a:ext cx="2441694" cy="30777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XXXXXXXXXXXXXXXXXXXXXX</a:t>
            </a:r>
            <a:endParaRPr kumimoji="0" lang="zh-CN" altLang="en-US" sz="1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A6F8083-BE37-FB61-8510-F78DC1D19042}"/>
              </a:ext>
            </a:extLst>
          </p:cNvPr>
          <p:cNvGrpSpPr/>
          <p:nvPr/>
        </p:nvGrpSpPr>
        <p:grpSpPr>
          <a:xfrm>
            <a:off x="4692149" y="582950"/>
            <a:ext cx="2807703" cy="523220"/>
            <a:chOff x="4692149" y="371238"/>
            <a:chExt cx="2807703" cy="523220"/>
          </a:xfrm>
        </p:grpSpPr>
        <p:grpSp>
          <p:nvGrpSpPr>
            <p:cNvPr id="3" name="组合 2">
              <a:extLst>
                <a:ext uri="{FF2B5EF4-FFF2-40B4-BE49-F238E27FC236}">
                  <a16:creationId xmlns:a16="http://schemas.microsoft.com/office/drawing/2014/main" id="{09F3B35A-D9C0-FAE0-DBAC-10BCDBF0F612}"/>
                </a:ext>
              </a:extLst>
            </p:cNvPr>
            <p:cNvGrpSpPr/>
            <p:nvPr/>
          </p:nvGrpSpPr>
          <p:grpSpPr>
            <a:xfrm>
              <a:off x="4692149" y="525032"/>
              <a:ext cx="2807703" cy="215632"/>
              <a:chOff x="4648274" y="525032"/>
              <a:chExt cx="2807703" cy="215632"/>
            </a:xfrm>
          </p:grpSpPr>
          <p:grpSp>
            <p:nvGrpSpPr>
              <p:cNvPr id="5" name="Group 28">
                <a:extLst>
                  <a:ext uri="{FF2B5EF4-FFF2-40B4-BE49-F238E27FC236}">
                    <a16:creationId xmlns:a16="http://schemas.microsoft.com/office/drawing/2014/main" id="{85839F29-FBCD-D9AA-EC89-831731E935C4}"/>
                  </a:ext>
                </a:extLst>
              </p:cNvPr>
              <p:cNvGrpSpPr>
                <a:grpSpLocks noChangeAspect="1"/>
              </p:cNvGrpSpPr>
              <p:nvPr/>
            </p:nvGrpSpPr>
            <p:grpSpPr>
              <a:xfrm>
                <a:off x="4648274" y="525032"/>
                <a:ext cx="300154" cy="215632"/>
                <a:chOff x="208555" y="267305"/>
                <a:chExt cx="270599" cy="194400"/>
              </a:xfrm>
            </p:grpSpPr>
            <p:sp>
              <p:nvSpPr>
                <p:cNvPr id="9" name="Rectangle 29">
                  <a:extLst>
                    <a:ext uri="{FF2B5EF4-FFF2-40B4-BE49-F238E27FC236}">
                      <a16:creationId xmlns:a16="http://schemas.microsoft.com/office/drawing/2014/main" id="{35756F99-DA8E-E02C-F3C7-8C7187CFE7B0}"/>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 name="Rectangle 30">
                  <a:extLst>
                    <a:ext uri="{FF2B5EF4-FFF2-40B4-BE49-F238E27FC236}">
                      <a16:creationId xmlns:a16="http://schemas.microsoft.com/office/drawing/2014/main" id="{2BE2EC3A-E092-8767-47CA-C4C1B3F62D55}"/>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 name="Group 28">
                <a:extLst>
                  <a:ext uri="{FF2B5EF4-FFF2-40B4-BE49-F238E27FC236}">
                    <a16:creationId xmlns:a16="http://schemas.microsoft.com/office/drawing/2014/main" id="{4F3E244F-AA5D-479C-A061-4B806236200B}"/>
                  </a:ext>
                </a:extLst>
              </p:cNvPr>
              <p:cNvGrpSpPr>
                <a:grpSpLocks noChangeAspect="1"/>
              </p:cNvGrpSpPr>
              <p:nvPr/>
            </p:nvGrpSpPr>
            <p:grpSpPr>
              <a:xfrm flipH="1">
                <a:off x="7155823" y="525032"/>
                <a:ext cx="300154" cy="215632"/>
                <a:chOff x="208555" y="267305"/>
                <a:chExt cx="270599" cy="194400"/>
              </a:xfrm>
            </p:grpSpPr>
            <p:sp>
              <p:nvSpPr>
                <p:cNvPr id="7" name="Rectangle 29">
                  <a:extLst>
                    <a:ext uri="{FF2B5EF4-FFF2-40B4-BE49-F238E27FC236}">
                      <a16:creationId xmlns:a16="http://schemas.microsoft.com/office/drawing/2014/main" id="{FFAC9BC2-7139-70BB-69BE-C1BF09C68D1A}"/>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8" name="Rectangle 30">
                  <a:extLst>
                    <a:ext uri="{FF2B5EF4-FFF2-40B4-BE49-F238E27FC236}">
                      <a16:creationId xmlns:a16="http://schemas.microsoft.com/office/drawing/2014/main" id="{D1C6D785-757C-697B-4CA8-516FC2181E12}"/>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4" name="文本框 3">
              <a:extLst>
                <a:ext uri="{FF2B5EF4-FFF2-40B4-BE49-F238E27FC236}">
                  <a16:creationId xmlns:a16="http://schemas.microsoft.com/office/drawing/2014/main" id="{37E15720-D6EB-E5CB-400D-2C87EF10118C}"/>
                </a:ext>
              </a:extLst>
            </p:cNvPr>
            <p:cNvSpPr txBox="1"/>
            <p:nvPr/>
          </p:nvSpPr>
          <p:spPr>
            <a:xfrm>
              <a:off x="4948428" y="371238"/>
              <a:ext cx="2295144" cy="523220"/>
            </a:xfrm>
            <a:prstGeom prst="rect">
              <a:avLst/>
            </a:prstGeom>
            <a:noFill/>
          </p:spPr>
          <p:txBody>
            <a:bodyPr wrap="square">
              <a:spAutoFit/>
            </a:bodyPr>
            <a:lstStyle/>
            <a:p>
              <a:pPr algn="ctr"/>
              <a:r>
                <a:rPr lang="zh-CN" altLang="en-US" sz="2800" b="1" dirty="0">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
        <p:nvSpPr>
          <p:cNvPr id="19" name="PPT_1">
            <a:extLst>
              <a:ext uri="{FF2B5EF4-FFF2-40B4-BE49-F238E27FC236}">
                <a16:creationId xmlns:a16="http://schemas.microsoft.com/office/drawing/2014/main" id="{9BCF9756-F9B5-5621-CE33-2CFEED4AF92A}"/>
              </a:ext>
            </a:extLst>
          </p:cNvPr>
          <p:cNvSpPr/>
          <p:nvPr/>
        </p:nvSpPr>
        <p:spPr>
          <a:xfrm>
            <a:off x="6274939" y="2175479"/>
            <a:ext cx="1635077" cy="1636932"/>
          </a:xfrm>
          <a:custGeom>
            <a:avLst/>
            <a:gdLst>
              <a:gd name="connsiteX0" fmla="*/ 891376 w 1488498"/>
              <a:gd name="connsiteY0" fmla="*/ 527 h 1490187"/>
              <a:gd name="connsiteX1" fmla="*/ 1369242 w 1488498"/>
              <a:gd name="connsiteY1" fmla="*/ 112871 h 1490187"/>
              <a:gd name="connsiteX2" fmla="*/ 1367555 w 1488498"/>
              <a:gd name="connsiteY2" fmla="*/ 1311236 h 1490187"/>
              <a:gd name="connsiteX3" fmla="*/ 1354631 w 1488498"/>
              <a:gd name="connsiteY3" fmla="*/ 1324908 h 1490187"/>
              <a:gd name="connsiteX4" fmla="*/ 1353627 w 1488498"/>
              <a:gd name="connsiteY4" fmla="*/ 1327618 h 1490187"/>
              <a:gd name="connsiteX5" fmla="*/ 1335663 w 1488498"/>
              <a:gd name="connsiteY5" fmla="*/ 1344974 h 1490187"/>
              <a:gd name="connsiteX6" fmla="*/ 1333922 w 1488498"/>
              <a:gd name="connsiteY6" fmla="*/ 1346816 h 1490187"/>
              <a:gd name="connsiteX7" fmla="*/ 1333648 w 1488498"/>
              <a:gd name="connsiteY7" fmla="*/ 1346921 h 1490187"/>
              <a:gd name="connsiteX8" fmla="*/ 1318415 w 1488498"/>
              <a:gd name="connsiteY8" fmla="*/ 1361639 h 1490187"/>
              <a:gd name="connsiteX9" fmla="*/ 119256 w 1488498"/>
              <a:gd name="connsiteY9" fmla="*/ 1377316 h 1490187"/>
              <a:gd name="connsiteX10" fmla="*/ 120943 w 1488498"/>
              <a:gd name="connsiteY10" fmla="*/ 178952 h 1490187"/>
              <a:gd name="connsiteX11" fmla="*/ 133867 w 1488498"/>
              <a:gd name="connsiteY11" fmla="*/ 165280 h 1490187"/>
              <a:gd name="connsiteX12" fmla="*/ 134872 w 1488498"/>
              <a:gd name="connsiteY12" fmla="*/ 162569 h 1490187"/>
              <a:gd name="connsiteX13" fmla="*/ 152836 w 1488498"/>
              <a:gd name="connsiteY13" fmla="*/ 145213 h 1490187"/>
              <a:gd name="connsiteX14" fmla="*/ 154577 w 1488498"/>
              <a:gd name="connsiteY14" fmla="*/ 143371 h 1490187"/>
              <a:gd name="connsiteX15" fmla="*/ 154851 w 1488498"/>
              <a:gd name="connsiteY15" fmla="*/ 143266 h 1490187"/>
              <a:gd name="connsiteX16" fmla="*/ 170084 w 1488498"/>
              <a:gd name="connsiteY16" fmla="*/ 128548 h 1490187"/>
              <a:gd name="connsiteX17" fmla="*/ 891376 w 1488498"/>
              <a:gd name="connsiteY17" fmla="*/ 527 h 149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498" h="1490187">
                <a:moveTo>
                  <a:pt x="891376" y="527"/>
                </a:moveTo>
                <a:cubicBezTo>
                  <a:pt x="1103563" y="5148"/>
                  <a:pt x="1295764" y="40300"/>
                  <a:pt x="1369242" y="112871"/>
                </a:cubicBezTo>
                <a:cubicBezTo>
                  <a:pt x="1540692" y="282205"/>
                  <a:pt x="1515821" y="1099768"/>
                  <a:pt x="1367555" y="1311236"/>
                </a:cubicBezTo>
                <a:lnTo>
                  <a:pt x="1354631" y="1324908"/>
                </a:lnTo>
                <a:lnTo>
                  <a:pt x="1353627" y="1327618"/>
                </a:lnTo>
                <a:lnTo>
                  <a:pt x="1335663" y="1344974"/>
                </a:lnTo>
                <a:lnTo>
                  <a:pt x="1333922" y="1346816"/>
                </a:lnTo>
                <a:lnTo>
                  <a:pt x="1333648" y="1346921"/>
                </a:lnTo>
                <a:lnTo>
                  <a:pt x="1318415" y="1361639"/>
                </a:lnTo>
                <a:cubicBezTo>
                  <a:pt x="1108534" y="1512253"/>
                  <a:pt x="290706" y="1546650"/>
                  <a:pt x="119256" y="1377316"/>
                </a:cubicBezTo>
                <a:cubicBezTo>
                  <a:pt x="-52194" y="1207983"/>
                  <a:pt x="-27323" y="390420"/>
                  <a:pt x="120943" y="178952"/>
                </a:cubicBezTo>
                <a:lnTo>
                  <a:pt x="133867" y="165280"/>
                </a:lnTo>
                <a:lnTo>
                  <a:pt x="134872" y="162569"/>
                </a:lnTo>
                <a:lnTo>
                  <a:pt x="152836" y="145213"/>
                </a:lnTo>
                <a:lnTo>
                  <a:pt x="154577" y="143371"/>
                </a:lnTo>
                <a:lnTo>
                  <a:pt x="154851" y="143266"/>
                </a:lnTo>
                <a:lnTo>
                  <a:pt x="170084" y="128548"/>
                </a:lnTo>
                <a:cubicBezTo>
                  <a:pt x="290016" y="42483"/>
                  <a:pt x="608461" y="-5634"/>
                  <a:pt x="891376" y="527"/>
                </a:cubicBezTo>
                <a:close/>
              </a:path>
            </a:pathLst>
          </a:cu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solidFill>
                <a:schemeClr val="lt1"/>
              </a:solidFill>
              <a:sym typeface="思源黑体 Normal" panose="020B0400000000000000" pitchFamily="34" charset="-122"/>
            </a:endParaRPr>
          </a:p>
        </p:txBody>
      </p:sp>
      <p:sp>
        <p:nvSpPr>
          <p:cNvPr id="20" name="PPT_2">
            <a:extLst>
              <a:ext uri="{FF2B5EF4-FFF2-40B4-BE49-F238E27FC236}">
                <a16:creationId xmlns:a16="http://schemas.microsoft.com/office/drawing/2014/main" id="{ECC8F2F8-847E-B3CD-BE74-B01B3E52FCED}"/>
              </a:ext>
            </a:extLst>
          </p:cNvPr>
          <p:cNvSpPr/>
          <p:nvPr/>
        </p:nvSpPr>
        <p:spPr>
          <a:xfrm>
            <a:off x="4281993" y="2175479"/>
            <a:ext cx="1635077" cy="1636932"/>
          </a:xfrm>
          <a:custGeom>
            <a:avLst/>
            <a:gdLst>
              <a:gd name="connsiteX0" fmla="*/ 891376 w 1488498"/>
              <a:gd name="connsiteY0" fmla="*/ 527 h 1490187"/>
              <a:gd name="connsiteX1" fmla="*/ 1369242 w 1488498"/>
              <a:gd name="connsiteY1" fmla="*/ 112871 h 1490187"/>
              <a:gd name="connsiteX2" fmla="*/ 1367555 w 1488498"/>
              <a:gd name="connsiteY2" fmla="*/ 1311236 h 1490187"/>
              <a:gd name="connsiteX3" fmla="*/ 1354631 w 1488498"/>
              <a:gd name="connsiteY3" fmla="*/ 1324908 h 1490187"/>
              <a:gd name="connsiteX4" fmla="*/ 1353627 w 1488498"/>
              <a:gd name="connsiteY4" fmla="*/ 1327618 h 1490187"/>
              <a:gd name="connsiteX5" fmla="*/ 1335663 w 1488498"/>
              <a:gd name="connsiteY5" fmla="*/ 1344974 h 1490187"/>
              <a:gd name="connsiteX6" fmla="*/ 1333922 w 1488498"/>
              <a:gd name="connsiteY6" fmla="*/ 1346816 h 1490187"/>
              <a:gd name="connsiteX7" fmla="*/ 1333648 w 1488498"/>
              <a:gd name="connsiteY7" fmla="*/ 1346921 h 1490187"/>
              <a:gd name="connsiteX8" fmla="*/ 1318415 w 1488498"/>
              <a:gd name="connsiteY8" fmla="*/ 1361639 h 1490187"/>
              <a:gd name="connsiteX9" fmla="*/ 119256 w 1488498"/>
              <a:gd name="connsiteY9" fmla="*/ 1377316 h 1490187"/>
              <a:gd name="connsiteX10" fmla="*/ 120943 w 1488498"/>
              <a:gd name="connsiteY10" fmla="*/ 178952 h 1490187"/>
              <a:gd name="connsiteX11" fmla="*/ 133867 w 1488498"/>
              <a:gd name="connsiteY11" fmla="*/ 165280 h 1490187"/>
              <a:gd name="connsiteX12" fmla="*/ 134872 w 1488498"/>
              <a:gd name="connsiteY12" fmla="*/ 162569 h 1490187"/>
              <a:gd name="connsiteX13" fmla="*/ 152836 w 1488498"/>
              <a:gd name="connsiteY13" fmla="*/ 145213 h 1490187"/>
              <a:gd name="connsiteX14" fmla="*/ 154577 w 1488498"/>
              <a:gd name="connsiteY14" fmla="*/ 143371 h 1490187"/>
              <a:gd name="connsiteX15" fmla="*/ 154851 w 1488498"/>
              <a:gd name="connsiteY15" fmla="*/ 143266 h 1490187"/>
              <a:gd name="connsiteX16" fmla="*/ 170084 w 1488498"/>
              <a:gd name="connsiteY16" fmla="*/ 128548 h 1490187"/>
              <a:gd name="connsiteX17" fmla="*/ 891376 w 1488498"/>
              <a:gd name="connsiteY17" fmla="*/ 527 h 149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498" h="1490187">
                <a:moveTo>
                  <a:pt x="891376" y="527"/>
                </a:moveTo>
                <a:cubicBezTo>
                  <a:pt x="1103563" y="5148"/>
                  <a:pt x="1295764" y="40300"/>
                  <a:pt x="1369242" y="112871"/>
                </a:cubicBezTo>
                <a:cubicBezTo>
                  <a:pt x="1540692" y="282205"/>
                  <a:pt x="1515821" y="1099768"/>
                  <a:pt x="1367555" y="1311236"/>
                </a:cubicBezTo>
                <a:lnTo>
                  <a:pt x="1354631" y="1324908"/>
                </a:lnTo>
                <a:lnTo>
                  <a:pt x="1353627" y="1327618"/>
                </a:lnTo>
                <a:lnTo>
                  <a:pt x="1335663" y="1344974"/>
                </a:lnTo>
                <a:lnTo>
                  <a:pt x="1333922" y="1346816"/>
                </a:lnTo>
                <a:lnTo>
                  <a:pt x="1333648" y="1346921"/>
                </a:lnTo>
                <a:lnTo>
                  <a:pt x="1318415" y="1361639"/>
                </a:lnTo>
                <a:cubicBezTo>
                  <a:pt x="1108534" y="1512253"/>
                  <a:pt x="290706" y="1546650"/>
                  <a:pt x="119256" y="1377316"/>
                </a:cubicBezTo>
                <a:cubicBezTo>
                  <a:pt x="-52194" y="1207983"/>
                  <a:pt x="-27323" y="390420"/>
                  <a:pt x="120943" y="178952"/>
                </a:cubicBezTo>
                <a:lnTo>
                  <a:pt x="133867" y="165280"/>
                </a:lnTo>
                <a:lnTo>
                  <a:pt x="134872" y="162569"/>
                </a:lnTo>
                <a:lnTo>
                  <a:pt x="152836" y="145213"/>
                </a:lnTo>
                <a:lnTo>
                  <a:pt x="154577" y="143371"/>
                </a:lnTo>
                <a:lnTo>
                  <a:pt x="154851" y="143266"/>
                </a:lnTo>
                <a:lnTo>
                  <a:pt x="170084" y="128548"/>
                </a:lnTo>
                <a:cubicBezTo>
                  <a:pt x="290016" y="42483"/>
                  <a:pt x="608461" y="-5634"/>
                  <a:pt x="891376" y="527"/>
                </a:cubicBezTo>
                <a:close/>
              </a:path>
            </a:pathLst>
          </a:cu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solidFill>
                <a:schemeClr val="lt1"/>
              </a:solidFill>
              <a:sym typeface="思源黑体 Normal" panose="020B0400000000000000" pitchFamily="34" charset="-122"/>
            </a:endParaRPr>
          </a:p>
        </p:txBody>
      </p:sp>
      <p:sp>
        <p:nvSpPr>
          <p:cNvPr id="21" name="PPT_3">
            <a:extLst>
              <a:ext uri="{FF2B5EF4-FFF2-40B4-BE49-F238E27FC236}">
                <a16:creationId xmlns:a16="http://schemas.microsoft.com/office/drawing/2014/main" id="{F1EA875B-4450-A19B-0B50-6D27C4815F88}"/>
              </a:ext>
            </a:extLst>
          </p:cNvPr>
          <p:cNvSpPr/>
          <p:nvPr/>
        </p:nvSpPr>
        <p:spPr>
          <a:xfrm>
            <a:off x="4281993" y="4019590"/>
            <a:ext cx="1635077" cy="1636932"/>
          </a:xfrm>
          <a:custGeom>
            <a:avLst/>
            <a:gdLst>
              <a:gd name="connsiteX0" fmla="*/ 891376 w 1488498"/>
              <a:gd name="connsiteY0" fmla="*/ 527 h 1490187"/>
              <a:gd name="connsiteX1" fmla="*/ 1369242 w 1488498"/>
              <a:gd name="connsiteY1" fmla="*/ 112871 h 1490187"/>
              <a:gd name="connsiteX2" fmla="*/ 1367555 w 1488498"/>
              <a:gd name="connsiteY2" fmla="*/ 1311236 h 1490187"/>
              <a:gd name="connsiteX3" fmla="*/ 1354631 w 1488498"/>
              <a:gd name="connsiteY3" fmla="*/ 1324908 h 1490187"/>
              <a:gd name="connsiteX4" fmla="*/ 1353627 w 1488498"/>
              <a:gd name="connsiteY4" fmla="*/ 1327618 h 1490187"/>
              <a:gd name="connsiteX5" fmla="*/ 1335663 w 1488498"/>
              <a:gd name="connsiteY5" fmla="*/ 1344974 h 1490187"/>
              <a:gd name="connsiteX6" fmla="*/ 1333922 w 1488498"/>
              <a:gd name="connsiteY6" fmla="*/ 1346816 h 1490187"/>
              <a:gd name="connsiteX7" fmla="*/ 1333648 w 1488498"/>
              <a:gd name="connsiteY7" fmla="*/ 1346921 h 1490187"/>
              <a:gd name="connsiteX8" fmla="*/ 1318415 w 1488498"/>
              <a:gd name="connsiteY8" fmla="*/ 1361639 h 1490187"/>
              <a:gd name="connsiteX9" fmla="*/ 119256 w 1488498"/>
              <a:gd name="connsiteY9" fmla="*/ 1377316 h 1490187"/>
              <a:gd name="connsiteX10" fmla="*/ 120943 w 1488498"/>
              <a:gd name="connsiteY10" fmla="*/ 178952 h 1490187"/>
              <a:gd name="connsiteX11" fmla="*/ 133867 w 1488498"/>
              <a:gd name="connsiteY11" fmla="*/ 165280 h 1490187"/>
              <a:gd name="connsiteX12" fmla="*/ 134872 w 1488498"/>
              <a:gd name="connsiteY12" fmla="*/ 162569 h 1490187"/>
              <a:gd name="connsiteX13" fmla="*/ 152836 w 1488498"/>
              <a:gd name="connsiteY13" fmla="*/ 145213 h 1490187"/>
              <a:gd name="connsiteX14" fmla="*/ 154577 w 1488498"/>
              <a:gd name="connsiteY14" fmla="*/ 143371 h 1490187"/>
              <a:gd name="connsiteX15" fmla="*/ 154851 w 1488498"/>
              <a:gd name="connsiteY15" fmla="*/ 143266 h 1490187"/>
              <a:gd name="connsiteX16" fmla="*/ 170084 w 1488498"/>
              <a:gd name="connsiteY16" fmla="*/ 128548 h 1490187"/>
              <a:gd name="connsiteX17" fmla="*/ 891376 w 1488498"/>
              <a:gd name="connsiteY17" fmla="*/ 527 h 149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498" h="1490187">
                <a:moveTo>
                  <a:pt x="891376" y="527"/>
                </a:moveTo>
                <a:cubicBezTo>
                  <a:pt x="1103563" y="5148"/>
                  <a:pt x="1295764" y="40300"/>
                  <a:pt x="1369242" y="112871"/>
                </a:cubicBezTo>
                <a:cubicBezTo>
                  <a:pt x="1540692" y="282205"/>
                  <a:pt x="1515821" y="1099768"/>
                  <a:pt x="1367555" y="1311236"/>
                </a:cubicBezTo>
                <a:lnTo>
                  <a:pt x="1354631" y="1324908"/>
                </a:lnTo>
                <a:lnTo>
                  <a:pt x="1353627" y="1327618"/>
                </a:lnTo>
                <a:lnTo>
                  <a:pt x="1335663" y="1344974"/>
                </a:lnTo>
                <a:lnTo>
                  <a:pt x="1333922" y="1346816"/>
                </a:lnTo>
                <a:lnTo>
                  <a:pt x="1333648" y="1346921"/>
                </a:lnTo>
                <a:lnTo>
                  <a:pt x="1318415" y="1361639"/>
                </a:lnTo>
                <a:cubicBezTo>
                  <a:pt x="1108534" y="1512253"/>
                  <a:pt x="290706" y="1546650"/>
                  <a:pt x="119256" y="1377316"/>
                </a:cubicBezTo>
                <a:cubicBezTo>
                  <a:pt x="-52194" y="1207983"/>
                  <a:pt x="-27323" y="390420"/>
                  <a:pt x="120943" y="178952"/>
                </a:cubicBezTo>
                <a:lnTo>
                  <a:pt x="133867" y="165280"/>
                </a:lnTo>
                <a:lnTo>
                  <a:pt x="134872" y="162569"/>
                </a:lnTo>
                <a:lnTo>
                  <a:pt x="152836" y="145213"/>
                </a:lnTo>
                <a:lnTo>
                  <a:pt x="154577" y="143371"/>
                </a:lnTo>
                <a:lnTo>
                  <a:pt x="154851" y="143266"/>
                </a:lnTo>
                <a:lnTo>
                  <a:pt x="170084" y="128548"/>
                </a:lnTo>
                <a:cubicBezTo>
                  <a:pt x="290016" y="42483"/>
                  <a:pt x="608461" y="-5634"/>
                  <a:pt x="891376" y="527"/>
                </a:cubicBezTo>
                <a:close/>
              </a:path>
            </a:pathLst>
          </a:cu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solidFill>
                <a:schemeClr val="lt1"/>
              </a:solidFill>
              <a:sym typeface="思源黑体 Normal" panose="020B0400000000000000" pitchFamily="34" charset="-122"/>
            </a:endParaRPr>
          </a:p>
        </p:txBody>
      </p:sp>
      <p:sp>
        <p:nvSpPr>
          <p:cNvPr id="22" name="PPT_4">
            <a:extLst>
              <a:ext uri="{FF2B5EF4-FFF2-40B4-BE49-F238E27FC236}">
                <a16:creationId xmlns:a16="http://schemas.microsoft.com/office/drawing/2014/main" id="{1099C1A1-3A1B-1B8D-918D-39FD37BE53A6}"/>
              </a:ext>
            </a:extLst>
          </p:cNvPr>
          <p:cNvSpPr/>
          <p:nvPr/>
        </p:nvSpPr>
        <p:spPr>
          <a:xfrm>
            <a:off x="6274939" y="4019590"/>
            <a:ext cx="1635077" cy="1636932"/>
          </a:xfrm>
          <a:custGeom>
            <a:avLst/>
            <a:gdLst>
              <a:gd name="connsiteX0" fmla="*/ 891376 w 1488498"/>
              <a:gd name="connsiteY0" fmla="*/ 527 h 1490187"/>
              <a:gd name="connsiteX1" fmla="*/ 1369242 w 1488498"/>
              <a:gd name="connsiteY1" fmla="*/ 112871 h 1490187"/>
              <a:gd name="connsiteX2" fmla="*/ 1367555 w 1488498"/>
              <a:gd name="connsiteY2" fmla="*/ 1311236 h 1490187"/>
              <a:gd name="connsiteX3" fmla="*/ 1354631 w 1488498"/>
              <a:gd name="connsiteY3" fmla="*/ 1324908 h 1490187"/>
              <a:gd name="connsiteX4" fmla="*/ 1353627 w 1488498"/>
              <a:gd name="connsiteY4" fmla="*/ 1327618 h 1490187"/>
              <a:gd name="connsiteX5" fmla="*/ 1335663 w 1488498"/>
              <a:gd name="connsiteY5" fmla="*/ 1344974 h 1490187"/>
              <a:gd name="connsiteX6" fmla="*/ 1333922 w 1488498"/>
              <a:gd name="connsiteY6" fmla="*/ 1346816 h 1490187"/>
              <a:gd name="connsiteX7" fmla="*/ 1333648 w 1488498"/>
              <a:gd name="connsiteY7" fmla="*/ 1346921 h 1490187"/>
              <a:gd name="connsiteX8" fmla="*/ 1318415 w 1488498"/>
              <a:gd name="connsiteY8" fmla="*/ 1361639 h 1490187"/>
              <a:gd name="connsiteX9" fmla="*/ 119256 w 1488498"/>
              <a:gd name="connsiteY9" fmla="*/ 1377316 h 1490187"/>
              <a:gd name="connsiteX10" fmla="*/ 120943 w 1488498"/>
              <a:gd name="connsiteY10" fmla="*/ 178952 h 1490187"/>
              <a:gd name="connsiteX11" fmla="*/ 133867 w 1488498"/>
              <a:gd name="connsiteY11" fmla="*/ 165280 h 1490187"/>
              <a:gd name="connsiteX12" fmla="*/ 134872 w 1488498"/>
              <a:gd name="connsiteY12" fmla="*/ 162569 h 1490187"/>
              <a:gd name="connsiteX13" fmla="*/ 152836 w 1488498"/>
              <a:gd name="connsiteY13" fmla="*/ 145213 h 1490187"/>
              <a:gd name="connsiteX14" fmla="*/ 154577 w 1488498"/>
              <a:gd name="connsiteY14" fmla="*/ 143371 h 1490187"/>
              <a:gd name="connsiteX15" fmla="*/ 154851 w 1488498"/>
              <a:gd name="connsiteY15" fmla="*/ 143266 h 1490187"/>
              <a:gd name="connsiteX16" fmla="*/ 170084 w 1488498"/>
              <a:gd name="connsiteY16" fmla="*/ 128548 h 1490187"/>
              <a:gd name="connsiteX17" fmla="*/ 891376 w 1488498"/>
              <a:gd name="connsiteY17" fmla="*/ 527 h 149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498" h="1490187">
                <a:moveTo>
                  <a:pt x="891376" y="527"/>
                </a:moveTo>
                <a:cubicBezTo>
                  <a:pt x="1103563" y="5148"/>
                  <a:pt x="1295764" y="40300"/>
                  <a:pt x="1369242" y="112871"/>
                </a:cubicBezTo>
                <a:cubicBezTo>
                  <a:pt x="1540692" y="282205"/>
                  <a:pt x="1515821" y="1099768"/>
                  <a:pt x="1367555" y="1311236"/>
                </a:cubicBezTo>
                <a:lnTo>
                  <a:pt x="1354631" y="1324908"/>
                </a:lnTo>
                <a:lnTo>
                  <a:pt x="1353627" y="1327618"/>
                </a:lnTo>
                <a:lnTo>
                  <a:pt x="1335663" y="1344974"/>
                </a:lnTo>
                <a:lnTo>
                  <a:pt x="1333922" y="1346816"/>
                </a:lnTo>
                <a:lnTo>
                  <a:pt x="1333648" y="1346921"/>
                </a:lnTo>
                <a:lnTo>
                  <a:pt x="1318415" y="1361639"/>
                </a:lnTo>
                <a:cubicBezTo>
                  <a:pt x="1108534" y="1512253"/>
                  <a:pt x="290706" y="1546650"/>
                  <a:pt x="119256" y="1377316"/>
                </a:cubicBezTo>
                <a:cubicBezTo>
                  <a:pt x="-52194" y="1207983"/>
                  <a:pt x="-27323" y="390420"/>
                  <a:pt x="120943" y="178952"/>
                </a:cubicBezTo>
                <a:lnTo>
                  <a:pt x="133867" y="165280"/>
                </a:lnTo>
                <a:lnTo>
                  <a:pt x="134872" y="162569"/>
                </a:lnTo>
                <a:lnTo>
                  <a:pt x="152836" y="145213"/>
                </a:lnTo>
                <a:lnTo>
                  <a:pt x="154577" y="143371"/>
                </a:lnTo>
                <a:lnTo>
                  <a:pt x="154851" y="143266"/>
                </a:lnTo>
                <a:lnTo>
                  <a:pt x="170084" y="128548"/>
                </a:lnTo>
                <a:cubicBezTo>
                  <a:pt x="290016" y="42483"/>
                  <a:pt x="608461" y="-5634"/>
                  <a:pt x="891376" y="527"/>
                </a:cubicBezTo>
                <a:close/>
              </a:path>
            </a:pathLst>
          </a:cu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solidFill>
                <a:schemeClr val="lt1"/>
              </a:solidFill>
              <a:sym typeface="思源黑体 Normal" panose="020B0400000000000000" pitchFamily="34" charset="-122"/>
            </a:endParaRPr>
          </a:p>
        </p:txBody>
      </p:sp>
      <p:sp>
        <p:nvSpPr>
          <p:cNvPr id="23" name="PPT_11">
            <a:extLst>
              <a:ext uri="{FF2B5EF4-FFF2-40B4-BE49-F238E27FC236}">
                <a16:creationId xmlns:a16="http://schemas.microsoft.com/office/drawing/2014/main" id="{62A058D6-05CE-2031-F133-42E56618C52F}"/>
              </a:ext>
            </a:extLst>
          </p:cNvPr>
          <p:cNvSpPr/>
          <p:nvPr/>
        </p:nvSpPr>
        <p:spPr>
          <a:xfrm flipH="1">
            <a:off x="8181453" y="2367171"/>
            <a:ext cx="3459667" cy="1253548"/>
          </a:xfrm>
          <a:prstGeom prst="rect">
            <a:avLst/>
          </a:prstGeom>
        </p:spPr>
        <p:txBody>
          <a:bodyPr wrap="square">
            <a:spAutoFit/>
          </a:bodyPr>
          <a:lstStyle/>
          <a:p>
            <a:pPr lvl="0">
              <a:lnSpc>
                <a:spcPct val="150000"/>
              </a:lnSpc>
            </a:pPr>
            <a:r>
              <a:rPr lang="zh-CN" altLang="en-US" sz="2000" b="1" dirty="0">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nSpc>
                <a:spcPct val="150000"/>
              </a:lnSpc>
            </a:pPr>
            <a:r>
              <a:rPr lang="zh-CN" altLang="en-US" sz="1600" dirty="0">
                <a:solidFill>
                  <a:schemeClr val="tx1">
                    <a:lumMod val="75000"/>
                    <a:lumOff val="25000"/>
                  </a:schemeClr>
                </a:solidFill>
                <a:latin typeface="+mn-ea"/>
                <a:sym typeface="思源黑体 Normal" panose="020B0400000000000000" pitchFamily="34" charset="-122"/>
              </a:rPr>
              <a:t>单击此处添加文本单击此处添加文本单击此处添加文本单击此处添加文本</a:t>
            </a:r>
            <a:endParaRPr lang="en-US" altLang="zh-CN" sz="1600" dirty="0">
              <a:solidFill>
                <a:schemeClr val="tx1">
                  <a:lumMod val="75000"/>
                  <a:lumOff val="25000"/>
                </a:schemeClr>
              </a:solidFill>
              <a:latin typeface="+mn-ea"/>
              <a:sym typeface="思源黑体 Normal" panose="020B0400000000000000" pitchFamily="34" charset="-122"/>
            </a:endParaRPr>
          </a:p>
        </p:txBody>
      </p:sp>
      <p:sp>
        <p:nvSpPr>
          <p:cNvPr id="24" name="PPT_11">
            <a:extLst>
              <a:ext uri="{FF2B5EF4-FFF2-40B4-BE49-F238E27FC236}">
                <a16:creationId xmlns:a16="http://schemas.microsoft.com/office/drawing/2014/main" id="{12914124-6DD1-5C7C-2345-0C89860E9D0A}"/>
              </a:ext>
            </a:extLst>
          </p:cNvPr>
          <p:cNvSpPr/>
          <p:nvPr/>
        </p:nvSpPr>
        <p:spPr>
          <a:xfrm flipH="1">
            <a:off x="8181453" y="4211282"/>
            <a:ext cx="3459667" cy="1253548"/>
          </a:xfrm>
          <a:prstGeom prst="rect">
            <a:avLst/>
          </a:prstGeom>
        </p:spPr>
        <p:txBody>
          <a:bodyPr wrap="square">
            <a:spAutoFit/>
          </a:bodyPr>
          <a:lstStyle/>
          <a:p>
            <a:pPr lvl="0">
              <a:lnSpc>
                <a:spcPct val="150000"/>
              </a:lnSpc>
            </a:pPr>
            <a:r>
              <a:rPr lang="zh-CN" altLang="en-US" sz="2000" b="1" dirty="0">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nSpc>
                <a:spcPct val="150000"/>
              </a:lnSpc>
            </a:pPr>
            <a:r>
              <a:rPr lang="zh-CN" altLang="en-US" sz="1600" dirty="0">
                <a:solidFill>
                  <a:schemeClr val="tx1">
                    <a:lumMod val="75000"/>
                    <a:lumOff val="25000"/>
                  </a:schemeClr>
                </a:solidFill>
                <a:latin typeface="+mn-ea"/>
                <a:sym typeface="思源黑体 Normal" panose="020B0400000000000000" pitchFamily="34" charset="-122"/>
              </a:rPr>
              <a:t>单击此处添加文本单击此处添加文本单击此处添加文本单击此处添加文本</a:t>
            </a:r>
            <a:endParaRPr lang="en-US" altLang="zh-CN" sz="1600" dirty="0">
              <a:solidFill>
                <a:schemeClr val="tx1">
                  <a:lumMod val="75000"/>
                  <a:lumOff val="25000"/>
                </a:schemeClr>
              </a:solidFill>
              <a:latin typeface="+mn-ea"/>
              <a:sym typeface="思源黑体 Normal" panose="020B0400000000000000" pitchFamily="34" charset="-122"/>
            </a:endParaRPr>
          </a:p>
        </p:txBody>
      </p:sp>
      <p:sp>
        <p:nvSpPr>
          <p:cNvPr id="25" name="PPT_11">
            <a:extLst>
              <a:ext uri="{FF2B5EF4-FFF2-40B4-BE49-F238E27FC236}">
                <a16:creationId xmlns:a16="http://schemas.microsoft.com/office/drawing/2014/main" id="{A8654F02-94C4-DDFD-8621-84A001DBCEF8}"/>
              </a:ext>
            </a:extLst>
          </p:cNvPr>
          <p:cNvSpPr/>
          <p:nvPr/>
        </p:nvSpPr>
        <p:spPr>
          <a:xfrm flipH="1">
            <a:off x="464457" y="2324531"/>
            <a:ext cx="3459667" cy="1253548"/>
          </a:xfrm>
          <a:prstGeom prst="rect">
            <a:avLst/>
          </a:prstGeom>
        </p:spPr>
        <p:txBody>
          <a:bodyPr wrap="square">
            <a:spAutoFit/>
          </a:bodyPr>
          <a:lstStyle/>
          <a:p>
            <a:pPr lvl="0" algn="r">
              <a:lnSpc>
                <a:spcPct val="150000"/>
              </a:lnSpc>
            </a:pPr>
            <a:r>
              <a:rPr lang="zh-CN" altLang="en-US" sz="2000" b="1" dirty="0">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r">
              <a:lnSpc>
                <a:spcPct val="150000"/>
              </a:lnSpc>
            </a:pPr>
            <a:r>
              <a:rPr lang="zh-CN" altLang="en-US" sz="1600" dirty="0">
                <a:solidFill>
                  <a:schemeClr val="tx1">
                    <a:lumMod val="75000"/>
                    <a:lumOff val="25000"/>
                  </a:schemeClr>
                </a:solidFill>
                <a:latin typeface="+mn-ea"/>
                <a:sym typeface="思源黑体 Normal" panose="020B0400000000000000" pitchFamily="34" charset="-122"/>
              </a:rPr>
              <a:t>单击此处添加文本单击此处添加文本单击此处添加文本单击此处添加文本</a:t>
            </a:r>
            <a:endParaRPr lang="en-US" altLang="zh-CN" sz="1600" dirty="0">
              <a:solidFill>
                <a:schemeClr val="tx1">
                  <a:lumMod val="75000"/>
                  <a:lumOff val="25000"/>
                </a:schemeClr>
              </a:solidFill>
              <a:latin typeface="+mn-ea"/>
              <a:sym typeface="思源黑体 Normal" panose="020B0400000000000000" pitchFamily="34" charset="-122"/>
            </a:endParaRPr>
          </a:p>
        </p:txBody>
      </p:sp>
      <p:sp>
        <p:nvSpPr>
          <p:cNvPr id="26" name="PPT_11">
            <a:extLst>
              <a:ext uri="{FF2B5EF4-FFF2-40B4-BE49-F238E27FC236}">
                <a16:creationId xmlns:a16="http://schemas.microsoft.com/office/drawing/2014/main" id="{5B829241-75E0-A4AC-7873-D59F29DA48AE}"/>
              </a:ext>
            </a:extLst>
          </p:cNvPr>
          <p:cNvSpPr/>
          <p:nvPr/>
        </p:nvSpPr>
        <p:spPr>
          <a:xfrm flipH="1">
            <a:off x="550885" y="4211282"/>
            <a:ext cx="3459667" cy="1253548"/>
          </a:xfrm>
          <a:prstGeom prst="rect">
            <a:avLst/>
          </a:prstGeom>
        </p:spPr>
        <p:txBody>
          <a:bodyPr wrap="square">
            <a:spAutoFit/>
          </a:bodyPr>
          <a:lstStyle/>
          <a:p>
            <a:pPr lvl="0" algn="r">
              <a:lnSpc>
                <a:spcPct val="150000"/>
              </a:lnSpc>
            </a:pPr>
            <a:r>
              <a:rPr lang="zh-CN" altLang="en-US" sz="2000" b="1" dirty="0">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r">
              <a:lnSpc>
                <a:spcPct val="150000"/>
              </a:lnSpc>
            </a:pPr>
            <a:r>
              <a:rPr lang="zh-CN" altLang="en-US" sz="1600" dirty="0">
                <a:solidFill>
                  <a:schemeClr val="tx1">
                    <a:lumMod val="75000"/>
                    <a:lumOff val="25000"/>
                  </a:schemeClr>
                </a:solidFill>
                <a:latin typeface="+mn-ea"/>
                <a:sym typeface="思源黑体 Normal" panose="020B0400000000000000" pitchFamily="34" charset="-122"/>
              </a:rPr>
              <a:t>单击此处添加文本单击此处添加文本单击此处添加文本单击此处添加文本</a:t>
            </a:r>
            <a:endParaRPr lang="en-US" altLang="zh-CN" sz="1600" dirty="0">
              <a:solidFill>
                <a:schemeClr val="tx1">
                  <a:lumMod val="75000"/>
                  <a:lumOff val="25000"/>
                </a:schemeClr>
              </a:solidFill>
              <a:latin typeface="+mn-ea"/>
              <a:sym typeface="思源黑体 Normal" panose="020B0400000000000000" pitchFamily="34" charset="-122"/>
            </a:endParaRPr>
          </a:p>
        </p:txBody>
      </p:sp>
      <p:sp>
        <p:nvSpPr>
          <p:cNvPr id="27" name="PPT_13">
            <a:extLst>
              <a:ext uri="{FF2B5EF4-FFF2-40B4-BE49-F238E27FC236}">
                <a16:creationId xmlns:a16="http://schemas.microsoft.com/office/drawing/2014/main" id="{29C86D62-7D34-B1BD-3740-25758BA8D061}"/>
              </a:ext>
            </a:extLst>
          </p:cNvPr>
          <p:cNvSpPr/>
          <p:nvPr/>
        </p:nvSpPr>
        <p:spPr>
          <a:xfrm>
            <a:off x="4678583" y="2638533"/>
            <a:ext cx="841898" cy="769441"/>
          </a:xfrm>
          <a:prstGeom prst="rect">
            <a:avLst/>
          </a:prstGeom>
        </p:spPr>
        <p:txBody>
          <a:bodyPr wrap="none">
            <a:spAutoFit/>
          </a:bodyPr>
          <a:lstStyle/>
          <a:p>
            <a:pPr algn="ctr" defTabSz="410765" hangingPunct="0"/>
            <a:r>
              <a:rPr lang="en-US" altLang="zh-CN" sz="4400" b="1" dirty="0">
                <a:solidFill>
                  <a:srgbClr val="FFFFFF"/>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01</a:t>
            </a:r>
          </a:p>
        </p:txBody>
      </p:sp>
      <p:sp>
        <p:nvSpPr>
          <p:cNvPr id="28" name="PPT_14">
            <a:extLst>
              <a:ext uri="{FF2B5EF4-FFF2-40B4-BE49-F238E27FC236}">
                <a16:creationId xmlns:a16="http://schemas.microsoft.com/office/drawing/2014/main" id="{7618FFFA-886D-EF4E-A710-98B0DA82EAAB}"/>
              </a:ext>
            </a:extLst>
          </p:cNvPr>
          <p:cNvSpPr/>
          <p:nvPr/>
        </p:nvSpPr>
        <p:spPr>
          <a:xfrm>
            <a:off x="6671530" y="2619810"/>
            <a:ext cx="841898" cy="769441"/>
          </a:xfrm>
          <a:prstGeom prst="rect">
            <a:avLst/>
          </a:prstGeom>
        </p:spPr>
        <p:txBody>
          <a:bodyPr wrap="none">
            <a:spAutoFit/>
          </a:bodyPr>
          <a:lstStyle/>
          <a:p>
            <a:pPr algn="ctr" defTabSz="410765" hangingPunct="0"/>
            <a:r>
              <a:rPr lang="en-US" altLang="zh-CN" sz="4400" b="1" dirty="0">
                <a:solidFill>
                  <a:srgbClr val="FFFFFF"/>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02</a:t>
            </a:r>
          </a:p>
        </p:txBody>
      </p:sp>
      <p:sp>
        <p:nvSpPr>
          <p:cNvPr id="29" name="PPT_15">
            <a:extLst>
              <a:ext uri="{FF2B5EF4-FFF2-40B4-BE49-F238E27FC236}">
                <a16:creationId xmlns:a16="http://schemas.microsoft.com/office/drawing/2014/main" id="{DFD635A6-7328-EBFF-E788-74465922C826}"/>
              </a:ext>
            </a:extLst>
          </p:cNvPr>
          <p:cNvSpPr/>
          <p:nvPr/>
        </p:nvSpPr>
        <p:spPr>
          <a:xfrm>
            <a:off x="4678584" y="4405305"/>
            <a:ext cx="841898" cy="769441"/>
          </a:xfrm>
          <a:prstGeom prst="rect">
            <a:avLst/>
          </a:prstGeom>
        </p:spPr>
        <p:txBody>
          <a:bodyPr wrap="none">
            <a:spAutoFit/>
          </a:bodyPr>
          <a:lstStyle/>
          <a:p>
            <a:pPr algn="ctr" defTabSz="410765" hangingPunct="0"/>
            <a:r>
              <a:rPr lang="en-US" altLang="zh-CN" sz="4400" b="1" dirty="0">
                <a:solidFill>
                  <a:srgbClr val="FFFFFF"/>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03</a:t>
            </a:r>
          </a:p>
        </p:txBody>
      </p:sp>
      <p:sp>
        <p:nvSpPr>
          <p:cNvPr id="30" name="PPT_16">
            <a:extLst>
              <a:ext uri="{FF2B5EF4-FFF2-40B4-BE49-F238E27FC236}">
                <a16:creationId xmlns:a16="http://schemas.microsoft.com/office/drawing/2014/main" id="{6D8AAA73-80A7-4DB0-D096-DF6BC750406D}"/>
              </a:ext>
            </a:extLst>
          </p:cNvPr>
          <p:cNvSpPr/>
          <p:nvPr/>
        </p:nvSpPr>
        <p:spPr>
          <a:xfrm>
            <a:off x="6671530" y="4442751"/>
            <a:ext cx="841898" cy="769441"/>
          </a:xfrm>
          <a:prstGeom prst="rect">
            <a:avLst/>
          </a:prstGeom>
        </p:spPr>
        <p:txBody>
          <a:bodyPr wrap="none">
            <a:spAutoFit/>
          </a:bodyPr>
          <a:lstStyle/>
          <a:p>
            <a:pPr algn="ctr" defTabSz="410765" hangingPunct="0"/>
            <a:r>
              <a:rPr lang="en-US" altLang="zh-CN" sz="4400" b="1" dirty="0">
                <a:solidFill>
                  <a:srgbClr val="FFFFFF"/>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04</a:t>
            </a:r>
          </a:p>
        </p:txBody>
      </p:sp>
    </p:spTree>
    <p:extLst>
      <p:ext uri="{BB962C8B-B14F-4D97-AF65-F5344CB8AC3E}">
        <p14:creationId xmlns:p14="http://schemas.microsoft.com/office/powerpoint/2010/main" val="419463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2157C8E-3301-8588-6319-349DBCC1F1A4}"/>
              </a:ext>
            </a:extLst>
          </p:cNvPr>
          <p:cNvGrpSpPr/>
          <p:nvPr/>
        </p:nvGrpSpPr>
        <p:grpSpPr>
          <a:xfrm>
            <a:off x="4692149" y="582950"/>
            <a:ext cx="2807703" cy="523220"/>
            <a:chOff x="4692149" y="371238"/>
            <a:chExt cx="2807703" cy="523220"/>
          </a:xfrm>
        </p:grpSpPr>
        <p:grpSp>
          <p:nvGrpSpPr>
            <p:cNvPr id="3" name="组合 2">
              <a:extLst>
                <a:ext uri="{FF2B5EF4-FFF2-40B4-BE49-F238E27FC236}">
                  <a16:creationId xmlns:a16="http://schemas.microsoft.com/office/drawing/2014/main" id="{C28FAD22-C1E2-7C36-DF9B-F49789C71BAF}"/>
                </a:ext>
              </a:extLst>
            </p:cNvPr>
            <p:cNvGrpSpPr/>
            <p:nvPr/>
          </p:nvGrpSpPr>
          <p:grpSpPr>
            <a:xfrm>
              <a:off x="4692149" y="525032"/>
              <a:ext cx="2807703" cy="215632"/>
              <a:chOff x="4648274" y="525032"/>
              <a:chExt cx="2807703" cy="215632"/>
            </a:xfrm>
          </p:grpSpPr>
          <p:grpSp>
            <p:nvGrpSpPr>
              <p:cNvPr id="5" name="Group 28">
                <a:extLst>
                  <a:ext uri="{FF2B5EF4-FFF2-40B4-BE49-F238E27FC236}">
                    <a16:creationId xmlns:a16="http://schemas.microsoft.com/office/drawing/2014/main" id="{FF9096A9-3D11-990C-2A80-A4F71FD993D8}"/>
                  </a:ext>
                </a:extLst>
              </p:cNvPr>
              <p:cNvGrpSpPr>
                <a:grpSpLocks noChangeAspect="1"/>
              </p:cNvGrpSpPr>
              <p:nvPr/>
            </p:nvGrpSpPr>
            <p:grpSpPr>
              <a:xfrm>
                <a:off x="4648274" y="525032"/>
                <a:ext cx="300154" cy="215632"/>
                <a:chOff x="208555" y="267305"/>
                <a:chExt cx="270599" cy="194400"/>
              </a:xfrm>
            </p:grpSpPr>
            <p:sp>
              <p:nvSpPr>
                <p:cNvPr id="9" name="Rectangle 29">
                  <a:extLst>
                    <a:ext uri="{FF2B5EF4-FFF2-40B4-BE49-F238E27FC236}">
                      <a16:creationId xmlns:a16="http://schemas.microsoft.com/office/drawing/2014/main" id="{C4047774-5A1E-1CAB-3963-88AA57E9131F}"/>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 name="Rectangle 30">
                  <a:extLst>
                    <a:ext uri="{FF2B5EF4-FFF2-40B4-BE49-F238E27FC236}">
                      <a16:creationId xmlns:a16="http://schemas.microsoft.com/office/drawing/2014/main" id="{61F90C8C-27FE-2D46-995D-DB7A59DA7C6A}"/>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 name="Group 28">
                <a:extLst>
                  <a:ext uri="{FF2B5EF4-FFF2-40B4-BE49-F238E27FC236}">
                    <a16:creationId xmlns:a16="http://schemas.microsoft.com/office/drawing/2014/main" id="{21E966C5-BCDF-54D1-F245-20CBD54ED051}"/>
                  </a:ext>
                </a:extLst>
              </p:cNvPr>
              <p:cNvGrpSpPr>
                <a:grpSpLocks noChangeAspect="1"/>
              </p:cNvGrpSpPr>
              <p:nvPr/>
            </p:nvGrpSpPr>
            <p:grpSpPr>
              <a:xfrm flipH="1">
                <a:off x="7155823" y="525032"/>
                <a:ext cx="300154" cy="215632"/>
                <a:chOff x="208555" y="267305"/>
                <a:chExt cx="270599" cy="194400"/>
              </a:xfrm>
            </p:grpSpPr>
            <p:sp>
              <p:nvSpPr>
                <p:cNvPr id="7" name="Rectangle 29">
                  <a:extLst>
                    <a:ext uri="{FF2B5EF4-FFF2-40B4-BE49-F238E27FC236}">
                      <a16:creationId xmlns:a16="http://schemas.microsoft.com/office/drawing/2014/main" id="{EA66F716-AEDC-CC97-74AC-C809D841B2BE}"/>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8" name="Rectangle 30">
                  <a:extLst>
                    <a:ext uri="{FF2B5EF4-FFF2-40B4-BE49-F238E27FC236}">
                      <a16:creationId xmlns:a16="http://schemas.microsoft.com/office/drawing/2014/main" id="{93BDFE03-0EB4-42AC-2E00-CC760701094B}"/>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4" name="文本框 3">
              <a:extLst>
                <a:ext uri="{FF2B5EF4-FFF2-40B4-BE49-F238E27FC236}">
                  <a16:creationId xmlns:a16="http://schemas.microsoft.com/office/drawing/2014/main" id="{35AC184B-ACCE-F293-B4FD-EBC418855CFD}"/>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
        <p:nvSpPr>
          <p:cNvPr id="23" name="矩形: 单圆角 22">
            <a:extLst>
              <a:ext uri="{FF2B5EF4-FFF2-40B4-BE49-F238E27FC236}">
                <a16:creationId xmlns:a16="http://schemas.microsoft.com/office/drawing/2014/main" id="{3222E73C-1323-20D0-FB7D-208049B4B81F}"/>
              </a:ext>
            </a:extLst>
          </p:cNvPr>
          <p:cNvSpPr/>
          <p:nvPr/>
        </p:nvSpPr>
        <p:spPr>
          <a:xfrm flipH="1">
            <a:off x="8653805" y="0"/>
            <a:ext cx="3538193" cy="6858000"/>
          </a:xfrm>
          <a:prstGeom prst="round1Rect">
            <a:avLst>
              <a:gd name="adj" fmla="val 0"/>
            </a:avLst>
          </a:prstGeom>
          <a:gradFill flip="none" rotWithShape="1">
            <a:gsLst>
              <a:gs pos="100000">
                <a:schemeClr val="accent1">
                  <a:lumMod val="50000"/>
                </a:schemeClr>
              </a:gs>
              <a:gs pos="39000">
                <a:schemeClr val="accent1"/>
              </a:gs>
            </a:gsLst>
            <a:path path="circle">
              <a:fillToRect l="100000" b="100000"/>
            </a:path>
            <a:tileRect t="-100000" r="-100000"/>
          </a:gradFill>
          <a:ln>
            <a:noFill/>
          </a:ln>
          <a:effectLst>
            <a:outerShdw blurRad="228600" dist="635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圆角 29">
            <a:extLst>
              <a:ext uri="{FF2B5EF4-FFF2-40B4-BE49-F238E27FC236}">
                <a16:creationId xmlns:a16="http://schemas.microsoft.com/office/drawing/2014/main" id="{473D4707-10D9-C51B-177A-1A44B3D58775}"/>
              </a:ext>
            </a:extLst>
          </p:cNvPr>
          <p:cNvSpPr/>
          <p:nvPr/>
        </p:nvSpPr>
        <p:spPr>
          <a:xfrm>
            <a:off x="6004335" y="1574276"/>
            <a:ext cx="5767158" cy="4498875"/>
          </a:xfrm>
          <a:prstGeom prst="roundRect">
            <a:avLst>
              <a:gd name="adj" fmla="val 2375"/>
            </a:avLst>
          </a:prstGeom>
          <a:gradFill>
            <a:gsLst>
              <a:gs pos="100000">
                <a:schemeClr val="accent1">
                  <a:lumMod val="5000"/>
                  <a:lumOff val="95000"/>
                </a:schemeClr>
              </a:gs>
              <a:gs pos="0">
                <a:schemeClr val="accent1">
                  <a:lumMod val="20000"/>
                  <a:lumOff val="80000"/>
                </a:schemeClr>
              </a:gs>
            </a:gsLst>
            <a:lin ang="5400000" scaled="0"/>
          </a:gradFill>
          <a:ln w="12700">
            <a:gradFill>
              <a:gsLst>
                <a:gs pos="19000">
                  <a:schemeClr val="accent1">
                    <a:lumMod val="60000"/>
                    <a:lumOff val="40000"/>
                  </a:schemeClr>
                </a:gs>
                <a:gs pos="100000">
                  <a:schemeClr val="accent1">
                    <a:lumMod val="10000"/>
                    <a:lumOff val="90000"/>
                  </a:schemeClr>
                </a:gs>
              </a:gsLst>
              <a:lin ang="5400000" scaled="0"/>
            </a:gradFill>
          </a:ln>
          <a:effectLst>
            <a:outerShdw blurRad="279400" dist="2667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4EBFEC82-B319-EDE5-CE6C-C24F265829BF}"/>
              </a:ext>
            </a:extLst>
          </p:cNvPr>
          <p:cNvSpPr txBox="1"/>
          <p:nvPr/>
        </p:nvSpPr>
        <p:spPr>
          <a:xfrm>
            <a:off x="6622869" y="1919059"/>
            <a:ext cx="4530090" cy="318514"/>
          </a:xfrm>
          <a:prstGeom prst="roundRect">
            <a:avLst>
              <a:gd name="adj" fmla="val 1283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defPPr>
              <a:defRPr lang="zh-CN"/>
            </a:defPPr>
            <a:lvl1pPr marR="0" lvl="0" indent="0" algn="ctr" fontAlgn="auto">
              <a:lnSpc>
                <a:spcPct val="100000"/>
              </a:lnSpc>
              <a:spcBef>
                <a:spcPts val="0"/>
              </a:spcBef>
              <a:buClrTx/>
              <a:buSzTx/>
              <a:buFontTx/>
              <a:buNone/>
              <a:tabLst/>
              <a:defRPr sz="1152">
                <a:solidFill>
                  <a:schemeClr val="bg1"/>
                </a:solidFill>
                <a:latin typeface="思源黑体 CN Bold" panose="020B0800000000000000" pitchFamily="34" charset="-122"/>
                <a:ea typeface="思源黑体 CN Bold" panose="020B0800000000000000"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dirty="0"/>
              <a:t>XXXXXXXXXXXXXXXXXXXXXXXXXXXXXXXXXXX</a:t>
            </a:r>
            <a:endParaRPr lang="zh-CN" altLang="en-US" sz="1400" dirty="0"/>
          </a:p>
        </p:txBody>
      </p:sp>
      <p:graphicFrame>
        <p:nvGraphicFramePr>
          <p:cNvPr id="32" name="图表 31">
            <a:extLst>
              <a:ext uri="{FF2B5EF4-FFF2-40B4-BE49-F238E27FC236}">
                <a16:creationId xmlns:a16="http://schemas.microsoft.com/office/drawing/2014/main" id="{7610D5AD-26D5-8DC0-8C51-5368113FE8FC}"/>
              </a:ext>
            </a:extLst>
          </p:cNvPr>
          <p:cNvGraphicFramePr/>
          <p:nvPr>
            <p:extLst>
              <p:ext uri="{D42A27DB-BD31-4B8C-83A1-F6EECF244321}">
                <p14:modId xmlns:p14="http://schemas.microsoft.com/office/powerpoint/2010/main" val="59062431"/>
              </p:ext>
            </p:extLst>
          </p:nvPr>
        </p:nvGraphicFramePr>
        <p:xfrm>
          <a:off x="6036357" y="2659143"/>
          <a:ext cx="2344465" cy="3305091"/>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33" name="图表 32">
            <a:extLst>
              <a:ext uri="{FF2B5EF4-FFF2-40B4-BE49-F238E27FC236}">
                <a16:creationId xmlns:a16="http://schemas.microsoft.com/office/drawing/2014/main" id="{2BAE189A-4EB9-4079-527B-0357C2894209}"/>
              </a:ext>
            </a:extLst>
          </p:cNvPr>
          <p:cNvGraphicFramePr/>
          <p:nvPr>
            <p:extLst>
              <p:ext uri="{D42A27DB-BD31-4B8C-83A1-F6EECF244321}">
                <p14:modId xmlns:p14="http://schemas.microsoft.com/office/powerpoint/2010/main" val="1891525693"/>
              </p:ext>
            </p:extLst>
          </p:nvPr>
        </p:nvGraphicFramePr>
        <p:xfrm>
          <a:off x="6163568" y="2356701"/>
          <a:ext cx="5448693" cy="3597322"/>
        </p:xfrm>
        <a:graphic>
          <a:graphicData uri="http://schemas.openxmlformats.org/drawingml/2006/chart">
            <c:chart xmlns:c="http://schemas.openxmlformats.org/drawingml/2006/chart" xmlns:r="http://schemas.openxmlformats.org/officeDocument/2006/relationships" r:id="rId14"/>
          </a:graphicData>
        </a:graphic>
      </p:graphicFrame>
      <p:sp>
        <p:nvSpPr>
          <p:cNvPr id="34" name="矩形: 圆角 33">
            <a:extLst>
              <a:ext uri="{FF2B5EF4-FFF2-40B4-BE49-F238E27FC236}">
                <a16:creationId xmlns:a16="http://schemas.microsoft.com/office/drawing/2014/main" id="{65118743-2952-8FE3-93AA-0561366485B4}"/>
              </a:ext>
            </a:extLst>
          </p:cNvPr>
          <p:cNvSpPr/>
          <p:nvPr>
            <p:custDataLst>
              <p:tags r:id="rId1"/>
            </p:custDataLst>
          </p:nvPr>
        </p:nvSpPr>
        <p:spPr>
          <a:xfrm>
            <a:off x="420507" y="3574597"/>
            <a:ext cx="1474084" cy="612188"/>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  </a:t>
            </a:r>
            <a:r>
              <a:rPr kumimoji="0" lang="en-US" altLang="zh-CN"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XXXXXXXXXXXX</a:t>
            </a:r>
          </a:p>
          <a:p>
            <a:pPr marL="0" marR="0" lvl="0" indent="0" algn="ctr" defTabSz="914400" rtl="0" eaLnBrk="1" fontAlgn="auto" latinLnBrk="0" hangingPunct="1">
              <a:lnSpc>
                <a:spcPct val="100000"/>
              </a:lnSpc>
              <a:spcBef>
                <a:spcPts val="0"/>
              </a:spcBef>
              <a:buClrTx/>
              <a:buSzTx/>
              <a:buFontTx/>
              <a:buNone/>
              <a:tabLst/>
              <a:defRPr/>
            </a:pPr>
            <a:r>
              <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管理模式</a:t>
            </a:r>
          </a:p>
        </p:txBody>
      </p:sp>
      <p:cxnSp>
        <p:nvCxnSpPr>
          <p:cNvPr id="35" name="连接符: 肘形 34">
            <a:extLst>
              <a:ext uri="{FF2B5EF4-FFF2-40B4-BE49-F238E27FC236}">
                <a16:creationId xmlns:a16="http://schemas.microsoft.com/office/drawing/2014/main" id="{38403824-F933-9831-5BE6-A4639277AB5D}"/>
              </a:ext>
            </a:extLst>
          </p:cNvPr>
          <p:cNvCxnSpPr>
            <a:cxnSpLocks/>
            <a:stCxn id="34" idx="3"/>
            <a:endCxn id="39" idx="1"/>
          </p:cNvCxnSpPr>
          <p:nvPr/>
        </p:nvCxnSpPr>
        <p:spPr>
          <a:xfrm flipV="1">
            <a:off x="1894591" y="2381434"/>
            <a:ext cx="322058" cy="1499257"/>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36" name="连接符: 肘形 35">
            <a:extLst>
              <a:ext uri="{FF2B5EF4-FFF2-40B4-BE49-F238E27FC236}">
                <a16:creationId xmlns:a16="http://schemas.microsoft.com/office/drawing/2014/main" id="{B24E3B1F-AFC2-B825-A029-2BA39CF450B0}"/>
              </a:ext>
            </a:extLst>
          </p:cNvPr>
          <p:cNvCxnSpPr>
            <a:cxnSpLocks/>
            <a:stCxn id="34" idx="3"/>
            <a:endCxn id="38" idx="1"/>
          </p:cNvCxnSpPr>
          <p:nvPr/>
        </p:nvCxnSpPr>
        <p:spPr>
          <a:xfrm>
            <a:off x="1894591" y="3880691"/>
            <a:ext cx="322058" cy="1499258"/>
          </a:xfrm>
          <a:prstGeom prst="bentConnector3">
            <a:avLst/>
          </a:prstGeom>
          <a:ln w="4064">
            <a:tailEnd type="triangle"/>
          </a:ln>
          <a:effectLst/>
        </p:spPr>
        <p:style>
          <a:lnRef idx="1">
            <a:schemeClr val="accent1"/>
          </a:lnRef>
          <a:fillRef idx="0">
            <a:schemeClr val="accent1"/>
          </a:fillRef>
          <a:effectRef idx="0">
            <a:schemeClr val="accent1"/>
          </a:effectRef>
          <a:fontRef idx="minor">
            <a:schemeClr val="tx1"/>
          </a:fontRef>
        </p:style>
      </p:cxnSp>
      <p:sp>
        <p:nvSpPr>
          <p:cNvPr id="37" name="矩形: 圆角 36">
            <a:extLst>
              <a:ext uri="{FF2B5EF4-FFF2-40B4-BE49-F238E27FC236}">
                <a16:creationId xmlns:a16="http://schemas.microsoft.com/office/drawing/2014/main" id="{693C4F4E-BBD9-FEEE-B8C6-E195F7B44905}"/>
              </a:ext>
            </a:extLst>
          </p:cNvPr>
          <p:cNvSpPr/>
          <p:nvPr>
            <p:custDataLst>
              <p:tags r:id="rId2"/>
            </p:custDataLst>
          </p:nvPr>
        </p:nvSpPr>
        <p:spPr>
          <a:xfrm>
            <a:off x="2216649" y="3711864"/>
            <a:ext cx="1276241"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lvl="0" algn="ctr">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38" name="矩形: 圆角 37">
            <a:extLst>
              <a:ext uri="{FF2B5EF4-FFF2-40B4-BE49-F238E27FC236}">
                <a16:creationId xmlns:a16="http://schemas.microsoft.com/office/drawing/2014/main" id="{D8D6269F-B933-CFAF-3EE0-EAFAE919BD7A}"/>
              </a:ext>
            </a:extLst>
          </p:cNvPr>
          <p:cNvSpPr/>
          <p:nvPr>
            <p:custDataLst>
              <p:tags r:id="rId3"/>
            </p:custDataLst>
          </p:nvPr>
        </p:nvSpPr>
        <p:spPr>
          <a:xfrm>
            <a:off x="2216649" y="5211122"/>
            <a:ext cx="1276240"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39" name="矩形: 圆角 38">
            <a:extLst>
              <a:ext uri="{FF2B5EF4-FFF2-40B4-BE49-F238E27FC236}">
                <a16:creationId xmlns:a16="http://schemas.microsoft.com/office/drawing/2014/main" id="{1825AC22-798F-A1E7-15CE-509D91A4B3DE}"/>
              </a:ext>
            </a:extLst>
          </p:cNvPr>
          <p:cNvSpPr/>
          <p:nvPr>
            <p:custDataLst>
              <p:tags r:id="rId4"/>
            </p:custDataLst>
          </p:nvPr>
        </p:nvSpPr>
        <p:spPr>
          <a:xfrm>
            <a:off x="2216649" y="2212607"/>
            <a:ext cx="1276241"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40" name="连接符: 肘形 39">
            <a:extLst>
              <a:ext uri="{FF2B5EF4-FFF2-40B4-BE49-F238E27FC236}">
                <a16:creationId xmlns:a16="http://schemas.microsoft.com/office/drawing/2014/main" id="{EC9B10DF-54C8-95DA-0E43-C390FC7FC80E}"/>
              </a:ext>
            </a:extLst>
          </p:cNvPr>
          <p:cNvCxnSpPr>
            <a:cxnSpLocks/>
            <a:stCxn id="39" idx="3"/>
            <a:endCxn id="46" idx="1"/>
          </p:cNvCxnSpPr>
          <p:nvPr/>
        </p:nvCxnSpPr>
        <p:spPr>
          <a:xfrm>
            <a:off x="3492890" y="2381434"/>
            <a:ext cx="699835" cy="277594"/>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41" name="连接符: 肘形 40">
            <a:extLst>
              <a:ext uri="{FF2B5EF4-FFF2-40B4-BE49-F238E27FC236}">
                <a16:creationId xmlns:a16="http://schemas.microsoft.com/office/drawing/2014/main" id="{68106BA8-19AF-828B-4973-AC76DBE88603}"/>
              </a:ext>
            </a:extLst>
          </p:cNvPr>
          <p:cNvCxnSpPr>
            <a:cxnSpLocks/>
            <a:stCxn id="39" idx="3"/>
            <a:endCxn id="45" idx="1"/>
          </p:cNvCxnSpPr>
          <p:nvPr/>
        </p:nvCxnSpPr>
        <p:spPr>
          <a:xfrm flipV="1">
            <a:off x="3492890" y="2048197"/>
            <a:ext cx="699835" cy="333237"/>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42" name="连接符: 肘形 41">
            <a:extLst>
              <a:ext uri="{FF2B5EF4-FFF2-40B4-BE49-F238E27FC236}">
                <a16:creationId xmlns:a16="http://schemas.microsoft.com/office/drawing/2014/main" id="{EA001B09-5746-DFE0-F625-900470FB8CF9}"/>
              </a:ext>
            </a:extLst>
          </p:cNvPr>
          <p:cNvCxnSpPr>
            <a:cxnSpLocks/>
            <a:stCxn id="37" idx="3"/>
            <a:endCxn id="47" idx="1"/>
          </p:cNvCxnSpPr>
          <p:nvPr/>
        </p:nvCxnSpPr>
        <p:spPr>
          <a:xfrm flipV="1">
            <a:off x="3492890" y="3269859"/>
            <a:ext cx="680568" cy="610832"/>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43" name="连接符: 肘形 42">
            <a:extLst>
              <a:ext uri="{FF2B5EF4-FFF2-40B4-BE49-F238E27FC236}">
                <a16:creationId xmlns:a16="http://schemas.microsoft.com/office/drawing/2014/main" id="{D0FB0801-D219-5CA7-B22A-DB79303D86A1}"/>
              </a:ext>
            </a:extLst>
          </p:cNvPr>
          <p:cNvCxnSpPr>
            <a:cxnSpLocks/>
            <a:stCxn id="38" idx="3"/>
            <a:endCxn id="50" idx="1"/>
          </p:cNvCxnSpPr>
          <p:nvPr/>
        </p:nvCxnSpPr>
        <p:spPr>
          <a:xfrm>
            <a:off x="3492889" y="5379949"/>
            <a:ext cx="680569" cy="333237"/>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44" name="连接符: 肘形 43">
            <a:extLst>
              <a:ext uri="{FF2B5EF4-FFF2-40B4-BE49-F238E27FC236}">
                <a16:creationId xmlns:a16="http://schemas.microsoft.com/office/drawing/2014/main" id="{76645EA5-767B-C75B-A45A-E16F35AF24FD}"/>
              </a:ext>
            </a:extLst>
          </p:cNvPr>
          <p:cNvCxnSpPr>
            <a:cxnSpLocks/>
            <a:stCxn id="38" idx="3"/>
            <a:endCxn id="49" idx="1"/>
          </p:cNvCxnSpPr>
          <p:nvPr/>
        </p:nvCxnSpPr>
        <p:spPr>
          <a:xfrm flipV="1">
            <a:off x="3492889" y="5102354"/>
            <a:ext cx="680569" cy="277595"/>
          </a:xfrm>
          <a:prstGeom prst="bentConnector3">
            <a:avLst>
              <a:gd name="adj1" fmla="val 50000"/>
            </a:avLst>
          </a:prstGeom>
          <a:ln w="4064">
            <a:tailEnd type="triangle"/>
          </a:ln>
          <a:effectLst/>
        </p:spPr>
        <p:style>
          <a:lnRef idx="1">
            <a:schemeClr val="accent1"/>
          </a:lnRef>
          <a:fillRef idx="0">
            <a:schemeClr val="accent1"/>
          </a:fillRef>
          <a:effectRef idx="0">
            <a:schemeClr val="accent1"/>
          </a:effectRef>
          <a:fontRef idx="minor">
            <a:schemeClr val="tx1"/>
          </a:fontRef>
        </p:style>
      </p:cxnSp>
      <p:sp>
        <p:nvSpPr>
          <p:cNvPr id="45" name="矩形: 圆角 44">
            <a:extLst>
              <a:ext uri="{FF2B5EF4-FFF2-40B4-BE49-F238E27FC236}">
                <a16:creationId xmlns:a16="http://schemas.microsoft.com/office/drawing/2014/main" id="{A376DD82-2E9F-DF65-75A9-895F621B3EBE}"/>
              </a:ext>
            </a:extLst>
          </p:cNvPr>
          <p:cNvSpPr/>
          <p:nvPr>
            <p:custDataLst>
              <p:tags r:id="rId5"/>
            </p:custDataLst>
          </p:nvPr>
        </p:nvSpPr>
        <p:spPr>
          <a:xfrm>
            <a:off x="4192725" y="1879370"/>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46" name="矩形: 圆角 45">
            <a:extLst>
              <a:ext uri="{FF2B5EF4-FFF2-40B4-BE49-F238E27FC236}">
                <a16:creationId xmlns:a16="http://schemas.microsoft.com/office/drawing/2014/main" id="{3442013C-D173-A6F1-4711-56CDBF38FD64}"/>
              </a:ext>
            </a:extLst>
          </p:cNvPr>
          <p:cNvSpPr/>
          <p:nvPr>
            <p:custDataLst>
              <p:tags r:id="rId6"/>
            </p:custDataLst>
          </p:nvPr>
        </p:nvSpPr>
        <p:spPr>
          <a:xfrm>
            <a:off x="4192725" y="2490201"/>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47" name="矩形: 圆角 46">
            <a:extLst>
              <a:ext uri="{FF2B5EF4-FFF2-40B4-BE49-F238E27FC236}">
                <a16:creationId xmlns:a16="http://schemas.microsoft.com/office/drawing/2014/main" id="{62C0EDA2-8642-602B-C978-182733232AF5}"/>
              </a:ext>
            </a:extLst>
          </p:cNvPr>
          <p:cNvSpPr/>
          <p:nvPr>
            <p:custDataLst>
              <p:tags r:id="rId7"/>
            </p:custDataLst>
          </p:nvPr>
        </p:nvSpPr>
        <p:spPr>
          <a:xfrm>
            <a:off x="4173458" y="3101032"/>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48" name="矩形: 圆角 47">
            <a:extLst>
              <a:ext uri="{FF2B5EF4-FFF2-40B4-BE49-F238E27FC236}">
                <a16:creationId xmlns:a16="http://schemas.microsoft.com/office/drawing/2014/main" id="{7AF3FDC6-9D96-BAB2-E9C2-832E8C88F644}"/>
              </a:ext>
            </a:extLst>
          </p:cNvPr>
          <p:cNvSpPr/>
          <p:nvPr>
            <p:custDataLst>
              <p:tags r:id="rId8"/>
            </p:custDataLst>
          </p:nvPr>
        </p:nvSpPr>
        <p:spPr>
          <a:xfrm>
            <a:off x="4173458" y="3711864"/>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49" name="矩形: 圆角 48">
            <a:extLst>
              <a:ext uri="{FF2B5EF4-FFF2-40B4-BE49-F238E27FC236}">
                <a16:creationId xmlns:a16="http://schemas.microsoft.com/office/drawing/2014/main" id="{EFBB3FE5-F031-2B85-EB30-C2FA0506180F}"/>
              </a:ext>
            </a:extLst>
          </p:cNvPr>
          <p:cNvSpPr/>
          <p:nvPr>
            <p:custDataLst>
              <p:tags r:id="rId9"/>
            </p:custDataLst>
          </p:nvPr>
        </p:nvSpPr>
        <p:spPr>
          <a:xfrm>
            <a:off x="4173458" y="4933527"/>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XXXXXXX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50" name="矩形: 圆角 49">
            <a:extLst>
              <a:ext uri="{FF2B5EF4-FFF2-40B4-BE49-F238E27FC236}">
                <a16:creationId xmlns:a16="http://schemas.microsoft.com/office/drawing/2014/main" id="{8B47D798-4B67-9E9E-F97A-11CBC92E8568}"/>
              </a:ext>
            </a:extLst>
          </p:cNvPr>
          <p:cNvSpPr/>
          <p:nvPr>
            <p:custDataLst>
              <p:tags r:id="rId10"/>
            </p:custDataLst>
          </p:nvPr>
        </p:nvSpPr>
        <p:spPr>
          <a:xfrm>
            <a:off x="4173458" y="5544359"/>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lang="en-US" altLang="zh-CN" sz="1152" dirty="0">
                <a:solidFill>
                  <a:schemeClr val="bg1"/>
                </a:solidFill>
                <a:latin typeface="思源黑体 CN Bold" panose="020B0800000000000000" pitchFamily="34" charset="-122"/>
                <a:ea typeface="思源黑体 CN Bold" panose="020B0800000000000000" pitchFamily="34" charset="-122"/>
              </a:rPr>
              <a:t>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sp>
        <p:nvSpPr>
          <p:cNvPr id="51" name="矩形: 圆角 50">
            <a:extLst>
              <a:ext uri="{FF2B5EF4-FFF2-40B4-BE49-F238E27FC236}">
                <a16:creationId xmlns:a16="http://schemas.microsoft.com/office/drawing/2014/main" id="{78039396-5416-20F0-267F-966CDA3F0FD4}"/>
              </a:ext>
            </a:extLst>
          </p:cNvPr>
          <p:cNvSpPr/>
          <p:nvPr>
            <p:custDataLst>
              <p:tags r:id="rId11"/>
            </p:custDataLst>
          </p:nvPr>
        </p:nvSpPr>
        <p:spPr>
          <a:xfrm>
            <a:off x="4192814" y="4322695"/>
            <a:ext cx="1065509" cy="337654"/>
          </a:xfrm>
          <a:prstGeom prst="roundRect">
            <a:avLst>
              <a:gd name="adj" fmla="val 18041"/>
            </a:avLst>
          </a:prstGeom>
          <a:gradFill>
            <a:gsLst>
              <a:gs pos="19000">
                <a:schemeClr val="accent1">
                  <a:lumMod val="80000"/>
                  <a:lumOff val="20000"/>
                </a:schemeClr>
              </a:gs>
              <a:gs pos="100000">
                <a:schemeClr val="accent1">
                  <a:lumMod val="92000"/>
                  <a:lumOff val="8000"/>
                </a:schemeClr>
              </a:gs>
            </a:gsLst>
            <a:lin ang="0" scaled="0"/>
          </a:gradFill>
          <a:ln w="8128">
            <a:solidFill>
              <a:schemeClr val="accent4">
                <a:lumMod val="90000"/>
                <a:alpha val="50000"/>
              </a:schemeClr>
            </a:solidFill>
            <a:prstDash val="solid"/>
          </a:ln>
          <a:effectLst>
            <a:outerShdw blurRad="146304" dist="113792"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XXXXXX</a:t>
            </a:r>
            <a:endParaRPr kumimoji="0" lang="zh-CN" altLang="en-US" sz="1152"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52" name="连接符: 肘形 51">
            <a:extLst>
              <a:ext uri="{FF2B5EF4-FFF2-40B4-BE49-F238E27FC236}">
                <a16:creationId xmlns:a16="http://schemas.microsoft.com/office/drawing/2014/main" id="{A19A88F9-1C62-E939-7B42-7656BFD0DF47}"/>
              </a:ext>
            </a:extLst>
          </p:cNvPr>
          <p:cNvCxnSpPr>
            <a:cxnSpLocks/>
            <a:stCxn id="37" idx="3"/>
            <a:endCxn id="51" idx="1"/>
          </p:cNvCxnSpPr>
          <p:nvPr/>
        </p:nvCxnSpPr>
        <p:spPr>
          <a:xfrm>
            <a:off x="3492890" y="3880691"/>
            <a:ext cx="699924" cy="610831"/>
          </a:xfrm>
          <a:prstGeom prst="bentConnector3">
            <a:avLst>
              <a:gd name="adj1" fmla="val 48570"/>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id="{A4C6F9F9-12F1-3DE5-E763-0921AA663F35}"/>
              </a:ext>
            </a:extLst>
          </p:cNvPr>
          <p:cNvCxnSpPr>
            <a:cxnSpLocks/>
          </p:cNvCxnSpPr>
          <p:nvPr/>
        </p:nvCxnSpPr>
        <p:spPr>
          <a:xfrm>
            <a:off x="3492890" y="3878778"/>
            <a:ext cx="680568" cy="0"/>
          </a:xfrm>
          <a:prstGeom prst="straightConnector1">
            <a:avLst/>
          </a:prstGeom>
          <a:ln w="4064">
            <a:tailEnd type="triangle"/>
          </a:ln>
          <a:effectLst/>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A65EBEBB-BED5-ED8C-F269-0912274499B7}"/>
              </a:ext>
            </a:extLst>
          </p:cNvPr>
          <p:cNvCxnSpPr>
            <a:cxnSpLocks/>
            <a:stCxn id="34" idx="3"/>
            <a:endCxn id="37" idx="1"/>
          </p:cNvCxnSpPr>
          <p:nvPr/>
        </p:nvCxnSpPr>
        <p:spPr>
          <a:xfrm>
            <a:off x="1894591" y="3880691"/>
            <a:ext cx="322058" cy="0"/>
          </a:xfrm>
          <a:prstGeom prst="straightConnector1">
            <a:avLst/>
          </a:prstGeom>
          <a:ln w="4064">
            <a:tailEnd type="triangle"/>
          </a:ln>
          <a:effectLst/>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87DF2FCB-50FC-7D05-1F87-821829097980}"/>
              </a:ext>
            </a:extLst>
          </p:cNvPr>
          <p:cNvSpPr txBox="1"/>
          <p:nvPr/>
        </p:nvSpPr>
        <p:spPr>
          <a:xfrm>
            <a:off x="10661413" y="481234"/>
            <a:ext cx="830420" cy="422295"/>
          </a:xfrm>
          <a:prstGeom prst="rect">
            <a:avLst/>
          </a:prstGeom>
          <a:noFill/>
        </p:spPr>
        <p:txBody>
          <a:bodyPr wrap="none" rtlCol="0">
            <a:spAutoFit/>
          </a:bodyPr>
          <a:lstStyle/>
          <a:p>
            <a:pPr algn="l">
              <a:lnSpc>
                <a:spcPct val="130000"/>
              </a:lnSpc>
            </a:pPr>
            <a:r>
              <a:rPr lang="en-US" altLang="zh-CN" b="1" dirty="0">
                <a:solidFill>
                  <a:schemeClr val="bg1"/>
                </a:solidFill>
                <a:latin typeface="+mn-ea"/>
              </a:rPr>
              <a:t>LOGO</a:t>
            </a:r>
            <a:endParaRPr lang="zh-CN" altLang="en-US" b="1" dirty="0">
              <a:solidFill>
                <a:schemeClr val="bg1"/>
              </a:solidFill>
              <a:latin typeface="+mn-ea"/>
            </a:endParaRPr>
          </a:p>
        </p:txBody>
      </p:sp>
    </p:spTree>
    <p:extLst>
      <p:ext uri="{BB962C8B-B14F-4D97-AF65-F5344CB8AC3E}">
        <p14:creationId xmlns:p14="http://schemas.microsoft.com/office/powerpoint/2010/main" val="927062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9389392C-31CB-C05E-C502-556DF1A62C68}"/>
              </a:ext>
            </a:extLst>
          </p:cNvPr>
          <p:cNvSpPr/>
          <p:nvPr/>
        </p:nvSpPr>
        <p:spPr>
          <a:xfrm>
            <a:off x="551329" y="2794667"/>
            <a:ext cx="11089341" cy="3390979"/>
          </a:xfrm>
          <a:prstGeom prst="roundRect">
            <a:avLst>
              <a:gd name="adj" fmla="val 4142"/>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3" name="文本框 2">
            <a:extLst>
              <a:ext uri="{FF2B5EF4-FFF2-40B4-BE49-F238E27FC236}">
                <a16:creationId xmlns:a16="http://schemas.microsoft.com/office/drawing/2014/main" id="{B682D3D5-2A97-D6AA-0D90-AC49B9AE1831}"/>
              </a:ext>
            </a:extLst>
          </p:cNvPr>
          <p:cNvSpPr txBox="1"/>
          <p:nvPr/>
        </p:nvSpPr>
        <p:spPr>
          <a:xfrm>
            <a:off x="7280383" y="1429823"/>
            <a:ext cx="3328259" cy="707886"/>
          </a:xfrm>
          <a:prstGeom prst="rect">
            <a:avLst/>
          </a:prstGeom>
          <a:solidFill>
            <a:schemeClr val="bg1"/>
          </a:solid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schemeClr val="accent1"/>
                </a:solidFill>
                <a:effectLst/>
                <a:uLnTx/>
                <a:uFillTx/>
                <a:latin typeface="+mj-ea"/>
                <a:ea typeface="+mj-ea"/>
              </a:rPr>
              <a:t>添加标题</a:t>
            </a:r>
          </a:p>
        </p:txBody>
      </p:sp>
      <p:sp>
        <p:nvSpPr>
          <p:cNvPr id="4" name="文本框 3">
            <a:extLst>
              <a:ext uri="{FF2B5EF4-FFF2-40B4-BE49-F238E27FC236}">
                <a16:creationId xmlns:a16="http://schemas.microsoft.com/office/drawing/2014/main" id="{3224F8AA-EA3B-977B-6CF6-970EAB954B4A}"/>
              </a:ext>
            </a:extLst>
          </p:cNvPr>
          <p:cNvSpPr txBox="1"/>
          <p:nvPr/>
        </p:nvSpPr>
        <p:spPr>
          <a:xfrm>
            <a:off x="6519968" y="3400697"/>
            <a:ext cx="4849091" cy="2462213"/>
          </a:xfrm>
          <a:prstGeom prst="rect">
            <a:avLst/>
          </a:prstGeom>
          <a:noFill/>
        </p:spPr>
        <p:txBody>
          <a:bodyPr wrap="square">
            <a:spAutoFit/>
          </a:bodyPr>
          <a:lstStyle/>
          <a:p>
            <a:pPr marL="285750" indent="-285750">
              <a:spcBef>
                <a:spcPts val="600"/>
              </a:spcBef>
              <a:buFont typeface="Arial" panose="020B0604020202020204" pitchFamily="34" charset="0"/>
              <a:buChar char="•"/>
            </a:pPr>
            <a:r>
              <a:rPr lang="zh-CN" altLang="en-US" sz="1600" dirty="0">
                <a:solidFill>
                  <a:schemeClr val="bg1"/>
                </a:solidFill>
                <a:latin typeface="+mn-ea"/>
                <a:ea typeface="+mn-ea"/>
                <a:cs typeface="+mn-ea"/>
                <a:sym typeface="+mn-lt"/>
              </a:rPr>
              <a:t>单击此处添加文本单击此处添加文本单击此处添加文本单击此处添加文本单击此处添加文本单击此处添加文本</a:t>
            </a:r>
          </a:p>
          <a:p>
            <a:pPr marL="285750" indent="-285750">
              <a:spcBef>
                <a:spcPts val="600"/>
              </a:spcBef>
              <a:buFont typeface="Arial" panose="020B0604020202020204" pitchFamily="34" charset="0"/>
              <a:buChar char="•"/>
            </a:pPr>
            <a:r>
              <a:rPr lang="zh-CN" altLang="en-US" sz="1600" dirty="0">
                <a:solidFill>
                  <a:schemeClr val="bg1"/>
                </a:solidFill>
                <a:latin typeface="+mn-ea"/>
                <a:ea typeface="+mn-ea"/>
                <a:cs typeface="+mn-ea"/>
                <a:sym typeface="+mn-lt"/>
              </a:rPr>
              <a:t>单击此处添加文本单击此处添加文本单击此处添加文本单击此处添加文本单击此处添加文本单击此处添加文本</a:t>
            </a:r>
          </a:p>
          <a:p>
            <a:pPr marL="285750" indent="-285750">
              <a:spcBef>
                <a:spcPts val="600"/>
              </a:spcBef>
              <a:buFont typeface="Arial" panose="020B0604020202020204" pitchFamily="34" charset="0"/>
              <a:buChar char="•"/>
            </a:pPr>
            <a:r>
              <a:rPr lang="zh-CN" altLang="en-US" sz="1600" dirty="0">
                <a:solidFill>
                  <a:schemeClr val="bg1"/>
                </a:solidFill>
                <a:latin typeface="+mn-ea"/>
                <a:ea typeface="+mn-ea"/>
                <a:cs typeface="+mn-ea"/>
                <a:sym typeface="+mn-lt"/>
              </a:rPr>
              <a:t>单击此处添加文本单击此处添加文本单击此处添加文本单击此处添加文本单击此处添加文本单击此处添加文本</a:t>
            </a:r>
          </a:p>
        </p:txBody>
      </p:sp>
      <p:pic>
        <p:nvPicPr>
          <p:cNvPr id="10" name="图片 9" descr="建筑的摆设布局&#10;&#10;描述已自动生成">
            <a:extLst>
              <a:ext uri="{FF2B5EF4-FFF2-40B4-BE49-F238E27FC236}">
                <a16:creationId xmlns:a16="http://schemas.microsoft.com/office/drawing/2014/main" id="{AF2982C3-4970-6F9E-0253-DB607A1F29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2941" y="287056"/>
            <a:ext cx="5564332" cy="5898590"/>
          </a:xfrm>
          <a:prstGeom prst="rect">
            <a:avLst/>
          </a:prstGeom>
        </p:spPr>
      </p:pic>
    </p:spTree>
    <p:extLst>
      <p:ext uri="{BB962C8B-B14F-4D97-AF65-F5344CB8AC3E}">
        <p14:creationId xmlns:p14="http://schemas.microsoft.com/office/powerpoint/2010/main" val="2733927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0C63207-A1BC-4D27-20FA-6FC835A2D489}"/>
              </a:ext>
            </a:extLst>
          </p:cNvPr>
          <p:cNvGrpSpPr/>
          <p:nvPr/>
        </p:nvGrpSpPr>
        <p:grpSpPr>
          <a:xfrm>
            <a:off x="3961532" y="1758460"/>
            <a:ext cx="4268935" cy="4277557"/>
            <a:chOff x="3961532" y="1758460"/>
            <a:chExt cx="4268935" cy="4277557"/>
          </a:xfrm>
        </p:grpSpPr>
        <p:grpSp>
          <p:nvGrpSpPr>
            <p:cNvPr id="3" name="组合 2">
              <a:extLst>
                <a:ext uri="{FF2B5EF4-FFF2-40B4-BE49-F238E27FC236}">
                  <a16:creationId xmlns:a16="http://schemas.microsoft.com/office/drawing/2014/main" id="{E8E61EEA-061D-F8E6-ADAD-90AE9E2B1535}"/>
                </a:ext>
              </a:extLst>
            </p:cNvPr>
            <p:cNvGrpSpPr/>
            <p:nvPr/>
          </p:nvGrpSpPr>
          <p:grpSpPr>
            <a:xfrm>
              <a:off x="3961532" y="1758460"/>
              <a:ext cx="4268935" cy="4277557"/>
              <a:chOff x="3846364" y="1523042"/>
              <a:chExt cx="4499271" cy="4508358"/>
            </a:xfrm>
          </p:grpSpPr>
          <p:sp>
            <p:nvSpPr>
              <p:cNvPr id="47" name="图形 2">
                <a:extLst>
                  <a:ext uri="{FF2B5EF4-FFF2-40B4-BE49-F238E27FC236}">
                    <a16:creationId xmlns:a16="http://schemas.microsoft.com/office/drawing/2014/main" id="{247AA922-B14E-04EB-A737-528207CAB8DF}"/>
                  </a:ext>
                </a:extLst>
              </p:cNvPr>
              <p:cNvSpPr/>
              <p:nvPr/>
            </p:nvSpPr>
            <p:spPr>
              <a:xfrm>
                <a:off x="6095641" y="2398678"/>
                <a:ext cx="1945283" cy="1391692"/>
              </a:xfrm>
              <a:custGeom>
                <a:avLst/>
                <a:gdLst>
                  <a:gd name="connsiteX0" fmla="*/ 1549908 w 1550001"/>
                  <a:gd name="connsiteY0" fmla="*/ 1108901 h 1108900"/>
                  <a:gd name="connsiteX1" fmla="*/ 1098423 w 1550001"/>
                  <a:gd name="connsiteY1" fmla="*/ 0 h 1108900"/>
                  <a:gd name="connsiteX2" fmla="*/ 0 w 1550001"/>
                  <a:gd name="connsiteY2" fmla="*/ 1098423 h 1108900"/>
                  <a:gd name="connsiteX3" fmla="*/ 10478 w 1550001"/>
                  <a:gd name="connsiteY3" fmla="*/ 1108901 h 1108900"/>
                  <a:gd name="connsiteX4" fmla="*/ 1549908 w 1550001"/>
                  <a:gd name="connsiteY4" fmla="*/ 1108901 h 110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001" h="1108900">
                    <a:moveTo>
                      <a:pt x="1549908" y="1108901"/>
                    </a:moveTo>
                    <a:cubicBezTo>
                      <a:pt x="1554289" y="708089"/>
                      <a:pt x="1403890" y="305943"/>
                      <a:pt x="1098423" y="0"/>
                    </a:cubicBezTo>
                    <a:lnTo>
                      <a:pt x="0" y="1098423"/>
                    </a:lnTo>
                    <a:lnTo>
                      <a:pt x="10478" y="1108901"/>
                    </a:lnTo>
                    <a:lnTo>
                      <a:pt x="1549908" y="1108901"/>
                    </a:lnTo>
                    <a:close/>
                  </a:path>
                </a:pathLst>
              </a:custGeom>
              <a:solidFill>
                <a:schemeClr val="bg2">
                  <a:lumMod val="50000"/>
                </a:schemeClr>
              </a:solidFill>
              <a:ln w="28575" cap="rnd">
                <a:solidFill>
                  <a:srgbClr val="FFFFFF"/>
                </a:solidFill>
                <a:prstDash val="solid"/>
                <a:round/>
              </a:ln>
            </p:spPr>
            <p:txBody>
              <a:bodyPr rtlCol="0" anchor="ctr"/>
              <a:lstStyle/>
              <a:p>
                <a:endParaRPr lang="zh-CN" altLang="en-US"/>
              </a:p>
            </p:txBody>
          </p:sp>
          <p:sp>
            <p:nvSpPr>
              <p:cNvPr id="48" name="图形 2">
                <a:extLst>
                  <a:ext uri="{FF2B5EF4-FFF2-40B4-BE49-F238E27FC236}">
                    <a16:creationId xmlns:a16="http://schemas.microsoft.com/office/drawing/2014/main" id="{7E1637E7-9968-43CE-1FF1-CF4C3E2CA8D7}"/>
                  </a:ext>
                </a:extLst>
              </p:cNvPr>
              <p:cNvSpPr/>
              <p:nvPr/>
            </p:nvSpPr>
            <p:spPr>
              <a:xfrm>
                <a:off x="6095641" y="3777100"/>
                <a:ext cx="1949589" cy="1384758"/>
              </a:xfrm>
              <a:custGeom>
                <a:avLst/>
                <a:gdLst>
                  <a:gd name="connsiteX0" fmla="*/ 1088517 w 1553432"/>
                  <a:gd name="connsiteY0" fmla="*/ 1103376 h 1103375"/>
                  <a:gd name="connsiteX1" fmla="*/ 1553432 w 1553432"/>
                  <a:gd name="connsiteY1" fmla="*/ 0 h 1103375"/>
                  <a:gd name="connsiteX2" fmla="*/ 0 w 1553432"/>
                  <a:gd name="connsiteY2" fmla="*/ 0 h 1103375"/>
                  <a:gd name="connsiteX3" fmla="*/ 0 w 1553432"/>
                  <a:gd name="connsiteY3" fmla="*/ 14859 h 1103375"/>
                  <a:gd name="connsiteX4" fmla="*/ 1088517 w 1553432"/>
                  <a:gd name="connsiteY4" fmla="*/ 1103376 h 110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32" h="1103375">
                    <a:moveTo>
                      <a:pt x="1088517" y="1103376"/>
                    </a:moveTo>
                    <a:cubicBezTo>
                      <a:pt x="1375029" y="823151"/>
                      <a:pt x="1553051" y="432340"/>
                      <a:pt x="1553432" y="0"/>
                    </a:cubicBezTo>
                    <a:lnTo>
                      <a:pt x="0" y="0"/>
                    </a:lnTo>
                    <a:lnTo>
                      <a:pt x="0" y="14859"/>
                    </a:lnTo>
                    <a:lnTo>
                      <a:pt x="1088517" y="1103376"/>
                    </a:lnTo>
                    <a:close/>
                  </a:path>
                </a:pathLst>
              </a:custGeom>
              <a:solidFill>
                <a:schemeClr val="accent2">
                  <a:lumMod val="60000"/>
                  <a:lumOff val="40000"/>
                </a:schemeClr>
              </a:solidFill>
              <a:ln w="28575" cap="rnd">
                <a:solidFill>
                  <a:srgbClr val="FFFFFF"/>
                </a:solidFill>
                <a:prstDash val="solid"/>
                <a:round/>
              </a:ln>
            </p:spPr>
            <p:txBody>
              <a:bodyPr rtlCol="0" anchor="ctr"/>
              <a:lstStyle/>
              <a:p>
                <a:endParaRPr lang="zh-CN" altLang="en-US"/>
              </a:p>
            </p:txBody>
          </p:sp>
          <p:sp>
            <p:nvSpPr>
              <p:cNvPr id="49" name="图形 2">
                <a:extLst>
                  <a:ext uri="{FF2B5EF4-FFF2-40B4-BE49-F238E27FC236}">
                    <a16:creationId xmlns:a16="http://schemas.microsoft.com/office/drawing/2014/main" id="{A1E99BDC-E2AB-41DF-C15B-CD238F2D02A0}"/>
                  </a:ext>
                </a:extLst>
              </p:cNvPr>
              <p:cNvSpPr/>
              <p:nvPr/>
            </p:nvSpPr>
            <p:spPr>
              <a:xfrm>
                <a:off x="6082491" y="3777221"/>
                <a:ext cx="1391692" cy="1945162"/>
              </a:xfrm>
              <a:custGeom>
                <a:avLst/>
                <a:gdLst>
                  <a:gd name="connsiteX0" fmla="*/ 0 w 1108900"/>
                  <a:gd name="connsiteY0" fmla="*/ 1549813 h 1549905"/>
                  <a:gd name="connsiteX1" fmla="*/ 1108901 w 1108900"/>
                  <a:gd name="connsiteY1" fmla="*/ 1098328 h 1549905"/>
                  <a:gd name="connsiteX2" fmla="*/ 10478 w 1108900"/>
                  <a:gd name="connsiteY2" fmla="*/ 0 h 1549905"/>
                  <a:gd name="connsiteX3" fmla="*/ 0 w 1108900"/>
                  <a:gd name="connsiteY3" fmla="*/ 10478 h 1549905"/>
                  <a:gd name="connsiteX4" fmla="*/ 0 w 1108900"/>
                  <a:gd name="connsiteY4" fmla="*/ 1549813 h 154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900" h="1549905">
                    <a:moveTo>
                      <a:pt x="0" y="1549813"/>
                    </a:moveTo>
                    <a:cubicBezTo>
                      <a:pt x="400717" y="1554194"/>
                      <a:pt x="802958" y="1403795"/>
                      <a:pt x="1108901" y="1098328"/>
                    </a:cubicBezTo>
                    <a:lnTo>
                      <a:pt x="10478" y="0"/>
                    </a:lnTo>
                    <a:lnTo>
                      <a:pt x="0" y="10478"/>
                    </a:lnTo>
                    <a:lnTo>
                      <a:pt x="0" y="1549813"/>
                    </a:lnTo>
                    <a:close/>
                  </a:path>
                </a:pathLst>
              </a:custGeom>
              <a:solidFill>
                <a:schemeClr val="accent1"/>
              </a:solidFill>
              <a:ln w="28575" cap="rnd">
                <a:solidFill>
                  <a:srgbClr val="FFFFFF"/>
                </a:solidFill>
                <a:prstDash val="solid"/>
                <a:round/>
              </a:ln>
            </p:spPr>
            <p:txBody>
              <a:bodyPr rtlCol="0" anchor="ctr"/>
              <a:lstStyle/>
              <a:p>
                <a:endParaRPr lang="zh-CN" altLang="en-US"/>
              </a:p>
            </p:txBody>
          </p:sp>
          <p:sp>
            <p:nvSpPr>
              <p:cNvPr id="50" name="图形 2">
                <a:extLst>
                  <a:ext uri="{FF2B5EF4-FFF2-40B4-BE49-F238E27FC236}">
                    <a16:creationId xmlns:a16="http://schemas.microsoft.com/office/drawing/2014/main" id="{BF1AE20C-8E6F-88E0-97AC-18EE8CFD0484}"/>
                  </a:ext>
                </a:extLst>
              </p:cNvPr>
              <p:cNvSpPr/>
              <p:nvPr/>
            </p:nvSpPr>
            <p:spPr>
              <a:xfrm>
                <a:off x="4710882" y="3777221"/>
                <a:ext cx="1384759" cy="1949468"/>
              </a:xfrm>
              <a:custGeom>
                <a:avLst/>
                <a:gdLst>
                  <a:gd name="connsiteX0" fmla="*/ 0 w 1103376"/>
                  <a:gd name="connsiteY0" fmla="*/ 1088422 h 1553336"/>
                  <a:gd name="connsiteX1" fmla="*/ 1103376 w 1103376"/>
                  <a:gd name="connsiteY1" fmla="*/ 1553337 h 1553336"/>
                  <a:gd name="connsiteX2" fmla="*/ 1103376 w 1103376"/>
                  <a:gd name="connsiteY2" fmla="*/ 0 h 1553336"/>
                  <a:gd name="connsiteX3" fmla="*/ 1088517 w 1103376"/>
                  <a:gd name="connsiteY3" fmla="*/ 0 h 1553336"/>
                  <a:gd name="connsiteX4" fmla="*/ 0 w 1103376"/>
                  <a:gd name="connsiteY4" fmla="*/ 1088422 h 1553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3376" h="1553336">
                    <a:moveTo>
                      <a:pt x="0" y="1088422"/>
                    </a:moveTo>
                    <a:cubicBezTo>
                      <a:pt x="280226" y="1374934"/>
                      <a:pt x="671036" y="1552956"/>
                      <a:pt x="1103376" y="1553337"/>
                    </a:cubicBezTo>
                    <a:lnTo>
                      <a:pt x="1103376" y="0"/>
                    </a:lnTo>
                    <a:lnTo>
                      <a:pt x="1088517" y="0"/>
                    </a:lnTo>
                    <a:lnTo>
                      <a:pt x="0" y="1088422"/>
                    </a:lnTo>
                    <a:close/>
                  </a:path>
                </a:pathLst>
              </a:custGeom>
              <a:solidFill>
                <a:schemeClr val="accent1">
                  <a:lumMod val="60000"/>
                  <a:lumOff val="40000"/>
                </a:schemeClr>
              </a:solidFill>
              <a:ln w="28575" cap="rnd">
                <a:solidFill>
                  <a:srgbClr val="FFFFFF"/>
                </a:solidFill>
                <a:prstDash val="solid"/>
                <a:round/>
              </a:ln>
            </p:spPr>
            <p:txBody>
              <a:bodyPr rtlCol="0" anchor="ctr"/>
              <a:lstStyle/>
              <a:p>
                <a:endParaRPr lang="zh-CN" altLang="en-US"/>
              </a:p>
            </p:txBody>
          </p:sp>
          <p:sp>
            <p:nvSpPr>
              <p:cNvPr id="51" name="图形 2">
                <a:extLst>
                  <a:ext uri="{FF2B5EF4-FFF2-40B4-BE49-F238E27FC236}">
                    <a16:creationId xmlns:a16="http://schemas.microsoft.com/office/drawing/2014/main" id="{4975CD69-09C2-D32D-F379-7E2CF223D1DF}"/>
                  </a:ext>
                </a:extLst>
              </p:cNvPr>
              <p:cNvSpPr/>
              <p:nvPr/>
            </p:nvSpPr>
            <p:spPr>
              <a:xfrm>
                <a:off x="4150354" y="3763952"/>
                <a:ext cx="1945288" cy="1391692"/>
              </a:xfrm>
              <a:custGeom>
                <a:avLst/>
                <a:gdLst>
                  <a:gd name="connsiteX0" fmla="*/ 97 w 1550005"/>
                  <a:gd name="connsiteY0" fmla="*/ 0 h 1108900"/>
                  <a:gd name="connsiteX1" fmla="*/ 451582 w 1550005"/>
                  <a:gd name="connsiteY1" fmla="*/ 1108901 h 1108900"/>
                  <a:gd name="connsiteX2" fmla="*/ 1550005 w 1550005"/>
                  <a:gd name="connsiteY2" fmla="*/ 10573 h 1108900"/>
                  <a:gd name="connsiteX3" fmla="*/ 1539528 w 1550005"/>
                  <a:gd name="connsiteY3" fmla="*/ 0 h 1108900"/>
                  <a:gd name="connsiteX4" fmla="*/ 97 w 1550005"/>
                  <a:gd name="connsiteY4" fmla="*/ 0 h 110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005" h="1108900">
                    <a:moveTo>
                      <a:pt x="97" y="0"/>
                    </a:moveTo>
                    <a:cubicBezTo>
                      <a:pt x="-4380" y="400812"/>
                      <a:pt x="146115" y="802958"/>
                      <a:pt x="451582" y="1108901"/>
                    </a:cubicBezTo>
                    <a:lnTo>
                      <a:pt x="1550005" y="10573"/>
                    </a:lnTo>
                    <a:lnTo>
                      <a:pt x="1539528" y="0"/>
                    </a:lnTo>
                    <a:lnTo>
                      <a:pt x="97" y="0"/>
                    </a:lnTo>
                    <a:close/>
                  </a:path>
                </a:pathLst>
              </a:custGeom>
              <a:solidFill>
                <a:schemeClr val="tx2">
                  <a:lumMod val="75000"/>
                </a:schemeClr>
              </a:solidFill>
              <a:ln w="28575" cap="rnd">
                <a:solidFill>
                  <a:srgbClr val="FFFFFF"/>
                </a:solidFill>
                <a:prstDash val="solid"/>
                <a:round/>
              </a:ln>
            </p:spPr>
            <p:txBody>
              <a:bodyPr rtlCol="0" anchor="ctr"/>
              <a:lstStyle/>
              <a:p>
                <a:endParaRPr lang="zh-CN" altLang="en-US"/>
              </a:p>
            </p:txBody>
          </p:sp>
          <p:sp>
            <p:nvSpPr>
              <p:cNvPr id="52" name="图形 2">
                <a:extLst>
                  <a:ext uri="{FF2B5EF4-FFF2-40B4-BE49-F238E27FC236}">
                    <a16:creationId xmlns:a16="http://schemas.microsoft.com/office/drawing/2014/main" id="{FA391D2B-5D7E-883E-D97C-58DFBFBC22BC}"/>
                  </a:ext>
                </a:extLst>
              </p:cNvPr>
              <p:cNvSpPr/>
              <p:nvPr/>
            </p:nvSpPr>
            <p:spPr>
              <a:xfrm>
                <a:off x="4146172" y="2392341"/>
                <a:ext cx="1949589" cy="1384878"/>
              </a:xfrm>
              <a:custGeom>
                <a:avLst/>
                <a:gdLst>
                  <a:gd name="connsiteX0" fmla="*/ 464820 w 1553432"/>
                  <a:gd name="connsiteY0" fmla="*/ 0 h 1103471"/>
                  <a:gd name="connsiteX1" fmla="*/ 0 w 1553432"/>
                  <a:gd name="connsiteY1" fmla="*/ 1103471 h 1103471"/>
                  <a:gd name="connsiteX2" fmla="*/ 1553432 w 1553432"/>
                  <a:gd name="connsiteY2" fmla="*/ 1103471 h 1103471"/>
                  <a:gd name="connsiteX3" fmla="*/ 1553432 w 1553432"/>
                  <a:gd name="connsiteY3" fmla="*/ 1088612 h 1103471"/>
                  <a:gd name="connsiteX4" fmla="*/ 464820 w 1553432"/>
                  <a:gd name="connsiteY4" fmla="*/ 0 h 1103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32" h="1103471">
                    <a:moveTo>
                      <a:pt x="464820" y="0"/>
                    </a:moveTo>
                    <a:cubicBezTo>
                      <a:pt x="178308" y="280321"/>
                      <a:pt x="286" y="671036"/>
                      <a:pt x="0" y="1103471"/>
                    </a:cubicBezTo>
                    <a:lnTo>
                      <a:pt x="1553432" y="1103471"/>
                    </a:lnTo>
                    <a:lnTo>
                      <a:pt x="1553432" y="1088612"/>
                    </a:lnTo>
                    <a:lnTo>
                      <a:pt x="464820" y="0"/>
                    </a:lnTo>
                    <a:close/>
                  </a:path>
                </a:pathLst>
              </a:custGeom>
              <a:solidFill>
                <a:schemeClr val="accent3"/>
              </a:solidFill>
              <a:ln w="28575" cap="rnd">
                <a:solidFill>
                  <a:srgbClr val="FFFFFF"/>
                </a:solidFill>
                <a:prstDash val="solid"/>
                <a:round/>
              </a:ln>
            </p:spPr>
            <p:txBody>
              <a:bodyPr rtlCol="0" anchor="ctr"/>
              <a:lstStyle/>
              <a:p>
                <a:endParaRPr lang="zh-CN" altLang="en-US"/>
              </a:p>
            </p:txBody>
          </p:sp>
          <p:sp>
            <p:nvSpPr>
              <p:cNvPr id="53" name="图形 2">
                <a:extLst>
                  <a:ext uri="{FF2B5EF4-FFF2-40B4-BE49-F238E27FC236}">
                    <a16:creationId xmlns:a16="http://schemas.microsoft.com/office/drawing/2014/main" id="{4BE1B856-80E8-A47B-DE6A-86C6408D212B}"/>
                  </a:ext>
                </a:extLst>
              </p:cNvPr>
              <p:cNvSpPr/>
              <p:nvPr/>
            </p:nvSpPr>
            <p:spPr>
              <a:xfrm>
                <a:off x="4717098" y="1831818"/>
                <a:ext cx="1391692" cy="1945402"/>
              </a:xfrm>
              <a:custGeom>
                <a:avLst/>
                <a:gdLst>
                  <a:gd name="connsiteX0" fmla="*/ 1108901 w 1108900"/>
                  <a:gd name="connsiteY0" fmla="*/ 93 h 1550096"/>
                  <a:gd name="connsiteX1" fmla="*/ 0 w 1108900"/>
                  <a:gd name="connsiteY1" fmla="*/ 451578 h 1550096"/>
                  <a:gd name="connsiteX2" fmla="*/ 1098423 w 1108900"/>
                  <a:gd name="connsiteY2" fmla="*/ 1550096 h 1550096"/>
                  <a:gd name="connsiteX3" fmla="*/ 1108901 w 1108900"/>
                  <a:gd name="connsiteY3" fmla="*/ 1539619 h 1550096"/>
                  <a:gd name="connsiteX4" fmla="*/ 1108901 w 1108900"/>
                  <a:gd name="connsiteY4" fmla="*/ 93 h 1550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900" h="1550096">
                    <a:moveTo>
                      <a:pt x="1108901" y="93"/>
                    </a:moveTo>
                    <a:cubicBezTo>
                      <a:pt x="708089" y="-4288"/>
                      <a:pt x="305943" y="146111"/>
                      <a:pt x="0" y="451578"/>
                    </a:cubicBezTo>
                    <a:lnTo>
                      <a:pt x="1098423" y="1550096"/>
                    </a:lnTo>
                    <a:lnTo>
                      <a:pt x="1108901" y="1539619"/>
                    </a:lnTo>
                    <a:lnTo>
                      <a:pt x="1108901" y="93"/>
                    </a:lnTo>
                    <a:close/>
                  </a:path>
                </a:pathLst>
              </a:custGeom>
              <a:solidFill>
                <a:schemeClr val="accent1">
                  <a:lumMod val="20000"/>
                  <a:lumOff val="80000"/>
                </a:schemeClr>
              </a:solidFill>
              <a:ln w="28575" cap="rnd">
                <a:solidFill>
                  <a:srgbClr val="FFFFFF"/>
                </a:solidFill>
                <a:prstDash val="solid"/>
                <a:round/>
              </a:ln>
            </p:spPr>
            <p:txBody>
              <a:bodyPr rtlCol="0" anchor="ctr"/>
              <a:lstStyle/>
              <a:p>
                <a:endParaRPr lang="zh-CN" altLang="en-US"/>
              </a:p>
            </p:txBody>
          </p:sp>
          <p:sp>
            <p:nvSpPr>
              <p:cNvPr id="54" name="图形 2">
                <a:extLst>
                  <a:ext uri="{FF2B5EF4-FFF2-40B4-BE49-F238E27FC236}">
                    <a16:creationId xmlns:a16="http://schemas.microsoft.com/office/drawing/2014/main" id="{9664059F-FCD8-4615-DA48-0ACA6C5ABF08}"/>
                  </a:ext>
                </a:extLst>
              </p:cNvPr>
              <p:cNvSpPr/>
              <p:nvPr/>
            </p:nvSpPr>
            <p:spPr>
              <a:xfrm>
                <a:off x="6095641" y="1827512"/>
                <a:ext cx="1384758" cy="1949708"/>
              </a:xfrm>
              <a:custGeom>
                <a:avLst/>
                <a:gdLst>
                  <a:gd name="connsiteX0" fmla="*/ 1103376 w 1103375"/>
                  <a:gd name="connsiteY0" fmla="*/ 464915 h 1553527"/>
                  <a:gd name="connsiteX1" fmla="*/ 0 w 1103375"/>
                  <a:gd name="connsiteY1" fmla="*/ 0 h 1553527"/>
                  <a:gd name="connsiteX2" fmla="*/ 0 w 1103375"/>
                  <a:gd name="connsiteY2" fmla="*/ 1553528 h 1553527"/>
                  <a:gd name="connsiteX3" fmla="*/ 14859 w 1103375"/>
                  <a:gd name="connsiteY3" fmla="*/ 1553528 h 1553527"/>
                  <a:gd name="connsiteX4" fmla="*/ 1103376 w 1103375"/>
                  <a:gd name="connsiteY4" fmla="*/ 464915 h 155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3375" h="1553527">
                    <a:moveTo>
                      <a:pt x="1103376" y="464915"/>
                    </a:moveTo>
                    <a:cubicBezTo>
                      <a:pt x="823151" y="178403"/>
                      <a:pt x="432340" y="381"/>
                      <a:pt x="0" y="0"/>
                    </a:cubicBezTo>
                    <a:lnTo>
                      <a:pt x="0" y="1553528"/>
                    </a:lnTo>
                    <a:lnTo>
                      <a:pt x="14859" y="1553528"/>
                    </a:lnTo>
                    <a:lnTo>
                      <a:pt x="1103376" y="464915"/>
                    </a:lnTo>
                    <a:close/>
                  </a:path>
                </a:pathLst>
              </a:custGeom>
              <a:solidFill>
                <a:schemeClr val="accent1"/>
              </a:solidFill>
              <a:ln w="28575" cap="rnd">
                <a:solidFill>
                  <a:srgbClr val="FFFFFF"/>
                </a:solidFill>
                <a:prstDash val="solid"/>
                <a:round/>
              </a:ln>
            </p:spPr>
            <p:txBody>
              <a:bodyPr rtlCol="0" anchor="ctr"/>
              <a:lstStyle/>
              <a:p>
                <a:endParaRPr lang="zh-CN" altLang="en-US"/>
              </a:p>
            </p:txBody>
          </p:sp>
          <p:sp>
            <p:nvSpPr>
              <p:cNvPr id="55" name="图形 2">
                <a:extLst>
                  <a:ext uri="{FF2B5EF4-FFF2-40B4-BE49-F238E27FC236}">
                    <a16:creationId xmlns:a16="http://schemas.microsoft.com/office/drawing/2014/main" id="{BDBC2167-6C8C-96D6-22C6-AD88A1DA4854}"/>
                  </a:ext>
                </a:extLst>
              </p:cNvPr>
              <p:cNvSpPr/>
              <p:nvPr/>
            </p:nvSpPr>
            <p:spPr>
              <a:xfrm>
                <a:off x="5412944" y="3094524"/>
                <a:ext cx="1365393" cy="1365393"/>
              </a:xfrm>
              <a:custGeom>
                <a:avLst/>
                <a:gdLst>
                  <a:gd name="connsiteX0" fmla="*/ 1087946 w 1087945"/>
                  <a:gd name="connsiteY0" fmla="*/ 543973 h 1087945"/>
                  <a:gd name="connsiteX1" fmla="*/ 543973 w 1087945"/>
                  <a:gd name="connsiteY1" fmla="*/ 1087946 h 1087945"/>
                  <a:gd name="connsiteX2" fmla="*/ 0 w 1087945"/>
                  <a:gd name="connsiteY2" fmla="*/ 543973 h 1087945"/>
                  <a:gd name="connsiteX3" fmla="*/ 543973 w 1087945"/>
                  <a:gd name="connsiteY3" fmla="*/ 0 h 1087945"/>
                  <a:gd name="connsiteX4" fmla="*/ 1087946 w 1087945"/>
                  <a:gd name="connsiteY4" fmla="*/ 543973 h 10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945" h="1087945">
                    <a:moveTo>
                      <a:pt x="1087946" y="543973"/>
                    </a:moveTo>
                    <a:cubicBezTo>
                      <a:pt x="1087946" y="844391"/>
                      <a:pt x="844391" y="1087946"/>
                      <a:pt x="543973" y="1087946"/>
                    </a:cubicBezTo>
                    <a:cubicBezTo>
                      <a:pt x="243554" y="1087946"/>
                      <a:pt x="0" y="844391"/>
                      <a:pt x="0" y="543973"/>
                    </a:cubicBezTo>
                    <a:cubicBezTo>
                      <a:pt x="0" y="243554"/>
                      <a:pt x="243554" y="0"/>
                      <a:pt x="543973" y="0"/>
                    </a:cubicBezTo>
                    <a:cubicBezTo>
                      <a:pt x="844391" y="0"/>
                      <a:pt x="1087946" y="243554"/>
                      <a:pt x="1087946" y="543973"/>
                    </a:cubicBezTo>
                    <a:close/>
                  </a:path>
                </a:pathLst>
              </a:custGeom>
              <a:solidFill>
                <a:srgbClr val="FCFCFC"/>
              </a:solidFill>
              <a:ln w="28575" cap="rnd">
                <a:solidFill>
                  <a:srgbClr val="FFFFFF"/>
                </a:solidFill>
                <a:prstDash val="solid"/>
                <a:round/>
              </a:ln>
            </p:spPr>
            <p:txBody>
              <a:bodyPr rtlCol="0" anchor="ctr"/>
              <a:lstStyle/>
              <a:p>
                <a:endParaRPr lang="zh-CN" altLang="en-US"/>
              </a:p>
            </p:txBody>
          </p:sp>
          <p:sp>
            <p:nvSpPr>
              <p:cNvPr id="56" name="图形 2">
                <a:extLst>
                  <a:ext uri="{FF2B5EF4-FFF2-40B4-BE49-F238E27FC236}">
                    <a16:creationId xmlns:a16="http://schemas.microsoft.com/office/drawing/2014/main" id="{ECA74E7F-5EC3-ADED-DB67-93C99473DADE}"/>
                  </a:ext>
                </a:extLst>
              </p:cNvPr>
              <p:cNvSpPr/>
              <p:nvPr/>
            </p:nvSpPr>
            <p:spPr>
              <a:xfrm>
                <a:off x="4710882" y="2392462"/>
                <a:ext cx="2769518" cy="2769517"/>
              </a:xfrm>
              <a:custGeom>
                <a:avLst/>
                <a:gdLst>
                  <a:gd name="connsiteX0" fmla="*/ 2206752 w 2206752"/>
                  <a:gd name="connsiteY0" fmla="*/ 1103376 h 2206751"/>
                  <a:gd name="connsiteX1" fmla="*/ 1103376 w 2206752"/>
                  <a:gd name="connsiteY1" fmla="*/ 2206752 h 2206751"/>
                  <a:gd name="connsiteX2" fmla="*/ 0 w 2206752"/>
                  <a:gd name="connsiteY2" fmla="*/ 1103376 h 2206751"/>
                  <a:gd name="connsiteX3" fmla="*/ 1103376 w 2206752"/>
                  <a:gd name="connsiteY3" fmla="*/ 0 h 2206751"/>
                  <a:gd name="connsiteX4" fmla="*/ 2206752 w 2206752"/>
                  <a:gd name="connsiteY4" fmla="*/ 1103376 h 2206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752" h="2206751">
                    <a:moveTo>
                      <a:pt x="2206752" y="1103376"/>
                    </a:moveTo>
                    <a:cubicBezTo>
                      <a:pt x="2206752" y="1712785"/>
                      <a:pt x="1712786" y="2206752"/>
                      <a:pt x="1103376" y="2206752"/>
                    </a:cubicBezTo>
                    <a:cubicBezTo>
                      <a:pt x="493967" y="2206752"/>
                      <a:pt x="0" y="1712785"/>
                      <a:pt x="0" y="1103376"/>
                    </a:cubicBezTo>
                    <a:cubicBezTo>
                      <a:pt x="0" y="493967"/>
                      <a:pt x="493967" y="0"/>
                      <a:pt x="1103376" y="0"/>
                    </a:cubicBezTo>
                    <a:cubicBezTo>
                      <a:pt x="1712786" y="0"/>
                      <a:pt x="2206752" y="493967"/>
                      <a:pt x="2206752" y="1103376"/>
                    </a:cubicBezTo>
                    <a:close/>
                  </a:path>
                </a:pathLst>
              </a:custGeom>
              <a:solidFill>
                <a:srgbClr val="FCFCFC"/>
              </a:solidFill>
              <a:ln w="28575" cap="rnd">
                <a:solidFill>
                  <a:srgbClr val="FFFFFF"/>
                </a:solidFill>
                <a:prstDash val="solid"/>
                <a:round/>
              </a:ln>
            </p:spPr>
            <p:txBody>
              <a:bodyPr rtlCol="0" anchor="ctr"/>
              <a:lstStyle/>
              <a:p>
                <a:endParaRPr lang="zh-CN" altLang="en-US"/>
              </a:p>
            </p:txBody>
          </p:sp>
          <p:grpSp>
            <p:nvGrpSpPr>
              <p:cNvPr id="57" name="组合 56">
                <a:extLst>
                  <a:ext uri="{FF2B5EF4-FFF2-40B4-BE49-F238E27FC236}">
                    <a16:creationId xmlns:a16="http://schemas.microsoft.com/office/drawing/2014/main" id="{F4561756-2B9E-6A86-73FA-7B7EC16B6CA1}"/>
                  </a:ext>
                </a:extLst>
              </p:cNvPr>
              <p:cNvGrpSpPr/>
              <p:nvPr/>
            </p:nvGrpSpPr>
            <p:grpSpPr>
              <a:xfrm>
                <a:off x="4562652" y="5286422"/>
                <a:ext cx="1548410" cy="744978"/>
                <a:chOff x="4562652" y="5286422"/>
                <a:chExt cx="1548410" cy="744978"/>
              </a:xfrm>
            </p:grpSpPr>
            <p:sp>
              <p:nvSpPr>
                <p:cNvPr id="86" name="图形 2">
                  <a:extLst>
                    <a:ext uri="{FF2B5EF4-FFF2-40B4-BE49-F238E27FC236}">
                      <a16:creationId xmlns:a16="http://schemas.microsoft.com/office/drawing/2014/main" id="{C8060889-DF40-3F15-4C12-E3F38EA96B37}"/>
                    </a:ext>
                  </a:extLst>
                </p:cNvPr>
                <p:cNvSpPr/>
                <p:nvPr/>
              </p:nvSpPr>
              <p:spPr>
                <a:xfrm>
                  <a:off x="6012919" y="5929432"/>
                  <a:ext cx="98143" cy="101968"/>
                </a:xfrm>
                <a:custGeom>
                  <a:avLst/>
                  <a:gdLst>
                    <a:gd name="connsiteX0" fmla="*/ 78200 w 78200"/>
                    <a:gd name="connsiteY0" fmla="*/ 0 h 81248"/>
                    <a:gd name="connsiteX1" fmla="*/ 0 w 78200"/>
                    <a:gd name="connsiteY1" fmla="*/ 81248 h 81248"/>
                  </a:gdLst>
                  <a:ahLst/>
                  <a:cxnLst>
                    <a:cxn ang="0">
                      <a:pos x="connsiteX0" y="connsiteY0"/>
                    </a:cxn>
                    <a:cxn ang="0">
                      <a:pos x="connsiteX1" y="connsiteY1"/>
                    </a:cxn>
                  </a:cxnLst>
                  <a:rect l="l" t="t" r="r" b="b"/>
                  <a:pathLst>
                    <a:path w="78200" h="81248">
                      <a:moveTo>
                        <a:pt x="78200" y="0"/>
                      </a:moveTo>
                      <a:lnTo>
                        <a:pt x="0" y="81248"/>
                      </a:lnTo>
                    </a:path>
                  </a:pathLst>
                </a:custGeom>
                <a:ln w="28575" cap="rnd">
                  <a:solidFill>
                    <a:schemeClr val="accent1">
                      <a:lumMod val="60000"/>
                      <a:lumOff val="40000"/>
                    </a:schemeClr>
                  </a:solidFill>
                  <a:prstDash val="solid"/>
                  <a:round/>
                </a:ln>
              </p:spPr>
              <p:txBody>
                <a:bodyPr rtlCol="0" anchor="ctr"/>
                <a:lstStyle/>
                <a:p>
                  <a:endParaRPr lang="zh-CN" altLang="en-US"/>
                </a:p>
              </p:txBody>
            </p:sp>
            <p:sp>
              <p:nvSpPr>
                <p:cNvPr id="87" name="图形 2">
                  <a:extLst>
                    <a:ext uri="{FF2B5EF4-FFF2-40B4-BE49-F238E27FC236}">
                      <a16:creationId xmlns:a16="http://schemas.microsoft.com/office/drawing/2014/main" id="{62096C80-1DB2-43C3-9FE2-45A560E417BF}"/>
                    </a:ext>
                  </a:extLst>
                </p:cNvPr>
                <p:cNvSpPr/>
                <p:nvPr/>
              </p:nvSpPr>
              <p:spPr>
                <a:xfrm>
                  <a:off x="6009094" y="5831288"/>
                  <a:ext cx="101968" cy="98142"/>
                </a:xfrm>
                <a:custGeom>
                  <a:avLst/>
                  <a:gdLst>
                    <a:gd name="connsiteX0" fmla="*/ 81248 w 81248"/>
                    <a:gd name="connsiteY0" fmla="*/ 78200 h 78200"/>
                    <a:gd name="connsiteX1" fmla="*/ 0 w 81248"/>
                    <a:gd name="connsiteY1" fmla="*/ 0 h 78200"/>
                  </a:gdLst>
                  <a:ahLst/>
                  <a:cxnLst>
                    <a:cxn ang="0">
                      <a:pos x="connsiteX0" y="connsiteY0"/>
                    </a:cxn>
                    <a:cxn ang="0">
                      <a:pos x="connsiteX1" y="connsiteY1"/>
                    </a:cxn>
                  </a:cxnLst>
                  <a:rect l="l" t="t" r="r" b="b"/>
                  <a:pathLst>
                    <a:path w="81248" h="78200">
                      <a:moveTo>
                        <a:pt x="81248" y="78200"/>
                      </a:moveTo>
                      <a:lnTo>
                        <a:pt x="0" y="0"/>
                      </a:lnTo>
                    </a:path>
                  </a:pathLst>
                </a:custGeom>
                <a:ln w="28575" cap="rnd">
                  <a:solidFill>
                    <a:schemeClr val="accent1">
                      <a:lumMod val="60000"/>
                      <a:lumOff val="40000"/>
                    </a:schemeClr>
                  </a:solidFill>
                  <a:prstDash val="solid"/>
                  <a:round/>
                </a:ln>
              </p:spPr>
              <p:txBody>
                <a:bodyPr rtlCol="0" anchor="ctr"/>
                <a:lstStyle/>
                <a:p>
                  <a:endParaRPr lang="zh-CN" altLang="en-US"/>
                </a:p>
              </p:txBody>
            </p:sp>
            <p:sp>
              <p:nvSpPr>
                <p:cNvPr id="88" name="图形 2">
                  <a:extLst>
                    <a:ext uri="{FF2B5EF4-FFF2-40B4-BE49-F238E27FC236}">
                      <a16:creationId xmlns:a16="http://schemas.microsoft.com/office/drawing/2014/main" id="{C5D319FB-40B0-2BD0-69F3-0598725A2A85}"/>
                    </a:ext>
                  </a:extLst>
                </p:cNvPr>
                <p:cNvSpPr/>
                <p:nvPr/>
              </p:nvSpPr>
              <p:spPr>
                <a:xfrm>
                  <a:off x="4562652" y="5286422"/>
                  <a:ext cx="1532988" cy="642052"/>
                </a:xfrm>
                <a:custGeom>
                  <a:avLst/>
                  <a:gdLst>
                    <a:gd name="connsiteX0" fmla="*/ 1221486 w 1221485"/>
                    <a:gd name="connsiteY0" fmla="*/ 511588 h 511587"/>
                    <a:gd name="connsiteX1" fmla="*/ 0 w 1221485"/>
                    <a:gd name="connsiteY1" fmla="*/ 0 h 511587"/>
                  </a:gdLst>
                  <a:ahLst/>
                  <a:cxnLst>
                    <a:cxn ang="0">
                      <a:pos x="connsiteX0" y="connsiteY0"/>
                    </a:cxn>
                    <a:cxn ang="0">
                      <a:pos x="connsiteX1" y="connsiteY1"/>
                    </a:cxn>
                  </a:cxnLst>
                  <a:rect l="l" t="t" r="r" b="b"/>
                  <a:pathLst>
                    <a:path w="1221485" h="511587">
                      <a:moveTo>
                        <a:pt x="1221486" y="511588"/>
                      </a:moveTo>
                      <a:cubicBezTo>
                        <a:pt x="743331" y="511588"/>
                        <a:pt x="310896" y="315849"/>
                        <a:pt x="0" y="0"/>
                      </a:cubicBezTo>
                    </a:path>
                  </a:pathLst>
                </a:custGeom>
                <a:noFill/>
                <a:ln w="28575" cap="flat">
                  <a:solidFill>
                    <a:schemeClr val="accent1">
                      <a:lumMod val="60000"/>
                      <a:lumOff val="40000"/>
                    </a:schemeClr>
                  </a:solidFill>
                  <a:prstDash val="solid"/>
                  <a:miter/>
                </a:ln>
              </p:spPr>
              <p:txBody>
                <a:bodyPr rtlCol="0" anchor="ctr"/>
                <a:lstStyle/>
                <a:p>
                  <a:endParaRPr lang="zh-CN" altLang="en-US"/>
                </a:p>
              </p:txBody>
            </p:sp>
          </p:grpSp>
          <p:grpSp>
            <p:nvGrpSpPr>
              <p:cNvPr id="58" name="组合 57">
                <a:extLst>
                  <a:ext uri="{FF2B5EF4-FFF2-40B4-BE49-F238E27FC236}">
                    <a16:creationId xmlns:a16="http://schemas.microsoft.com/office/drawing/2014/main" id="{6292F235-C95C-C180-9257-0C1C7FB53704}"/>
                  </a:ext>
                </a:extLst>
              </p:cNvPr>
              <p:cNvGrpSpPr/>
              <p:nvPr/>
            </p:nvGrpSpPr>
            <p:grpSpPr>
              <a:xfrm>
                <a:off x="6075678" y="1523042"/>
                <a:ext cx="1541118" cy="732903"/>
                <a:chOff x="6075678" y="1523042"/>
                <a:chExt cx="1541118" cy="732903"/>
              </a:xfrm>
            </p:grpSpPr>
            <p:sp>
              <p:nvSpPr>
                <p:cNvPr id="83" name="图形 2">
                  <a:extLst>
                    <a:ext uri="{FF2B5EF4-FFF2-40B4-BE49-F238E27FC236}">
                      <a16:creationId xmlns:a16="http://schemas.microsoft.com/office/drawing/2014/main" id="{F8538BA1-4C98-D151-E770-FBD9C972DA24}"/>
                    </a:ext>
                  </a:extLst>
                </p:cNvPr>
                <p:cNvSpPr/>
                <p:nvPr/>
              </p:nvSpPr>
              <p:spPr>
                <a:xfrm>
                  <a:off x="6095641" y="1625847"/>
                  <a:ext cx="1521155" cy="630098"/>
                </a:xfrm>
                <a:custGeom>
                  <a:avLst/>
                  <a:gdLst>
                    <a:gd name="connsiteX0" fmla="*/ 0 w 1212056"/>
                    <a:gd name="connsiteY0" fmla="*/ 0 h 502062"/>
                    <a:gd name="connsiteX1" fmla="*/ 1212056 w 1212056"/>
                    <a:gd name="connsiteY1" fmla="*/ 502063 h 502062"/>
                  </a:gdLst>
                  <a:ahLst/>
                  <a:cxnLst>
                    <a:cxn ang="0">
                      <a:pos x="connsiteX0" y="connsiteY0"/>
                    </a:cxn>
                    <a:cxn ang="0">
                      <a:pos x="connsiteX1" y="connsiteY1"/>
                    </a:cxn>
                  </a:cxnLst>
                  <a:rect l="l" t="t" r="r" b="b"/>
                  <a:pathLst>
                    <a:path w="1212056" h="502062">
                      <a:moveTo>
                        <a:pt x="0" y="0"/>
                      </a:moveTo>
                      <a:cubicBezTo>
                        <a:pt x="473392" y="0"/>
                        <a:pt x="901827" y="191833"/>
                        <a:pt x="1212056" y="502063"/>
                      </a:cubicBezTo>
                    </a:path>
                  </a:pathLst>
                </a:custGeom>
                <a:noFill/>
                <a:ln w="28575" cap="flat">
                  <a:solidFill>
                    <a:schemeClr val="accent1"/>
                  </a:solidFill>
                  <a:prstDash val="solid"/>
                  <a:miter/>
                </a:ln>
              </p:spPr>
              <p:txBody>
                <a:bodyPr rtlCol="0" anchor="ctr"/>
                <a:lstStyle/>
                <a:p>
                  <a:endParaRPr lang="zh-CN" altLang="en-US"/>
                </a:p>
              </p:txBody>
            </p:sp>
            <p:sp>
              <p:nvSpPr>
                <p:cNvPr id="84" name="图形 2">
                  <a:extLst>
                    <a:ext uri="{FF2B5EF4-FFF2-40B4-BE49-F238E27FC236}">
                      <a16:creationId xmlns:a16="http://schemas.microsoft.com/office/drawing/2014/main" id="{48DD7EAE-48F9-9FA8-B08D-9C934F8F5A7B}"/>
                    </a:ext>
                  </a:extLst>
                </p:cNvPr>
                <p:cNvSpPr/>
                <p:nvPr/>
              </p:nvSpPr>
              <p:spPr>
                <a:xfrm>
                  <a:off x="6075678" y="1523042"/>
                  <a:ext cx="100055" cy="100055"/>
                </a:xfrm>
                <a:custGeom>
                  <a:avLst/>
                  <a:gdLst>
                    <a:gd name="connsiteX0" fmla="*/ 0 w 79724"/>
                    <a:gd name="connsiteY0" fmla="*/ 79724 h 79724"/>
                    <a:gd name="connsiteX1" fmla="*/ 79724 w 79724"/>
                    <a:gd name="connsiteY1" fmla="*/ 0 h 79724"/>
                  </a:gdLst>
                  <a:ahLst/>
                  <a:cxnLst>
                    <a:cxn ang="0">
                      <a:pos x="connsiteX0" y="connsiteY0"/>
                    </a:cxn>
                    <a:cxn ang="0">
                      <a:pos x="connsiteX1" y="connsiteY1"/>
                    </a:cxn>
                  </a:cxnLst>
                  <a:rect l="l" t="t" r="r" b="b"/>
                  <a:pathLst>
                    <a:path w="79724" h="79724">
                      <a:moveTo>
                        <a:pt x="0" y="79724"/>
                      </a:moveTo>
                      <a:lnTo>
                        <a:pt x="79724" y="0"/>
                      </a:lnTo>
                    </a:path>
                  </a:pathLst>
                </a:custGeom>
                <a:ln w="28575" cap="rnd">
                  <a:solidFill>
                    <a:schemeClr val="accent1"/>
                  </a:solidFill>
                  <a:prstDash val="solid"/>
                  <a:round/>
                </a:ln>
              </p:spPr>
              <p:txBody>
                <a:bodyPr rtlCol="0" anchor="ctr"/>
                <a:lstStyle/>
                <a:p>
                  <a:endParaRPr lang="zh-CN" altLang="en-US"/>
                </a:p>
              </p:txBody>
            </p:sp>
            <p:sp>
              <p:nvSpPr>
                <p:cNvPr id="85" name="图形 2">
                  <a:extLst>
                    <a:ext uri="{FF2B5EF4-FFF2-40B4-BE49-F238E27FC236}">
                      <a16:creationId xmlns:a16="http://schemas.microsoft.com/office/drawing/2014/main" id="{952E3599-6B47-A508-CFD3-DB4DACDA0DB2}"/>
                    </a:ext>
                  </a:extLst>
                </p:cNvPr>
                <p:cNvSpPr/>
                <p:nvPr/>
              </p:nvSpPr>
              <p:spPr>
                <a:xfrm>
                  <a:off x="6075678" y="1623098"/>
                  <a:ext cx="100055" cy="100055"/>
                </a:xfrm>
                <a:custGeom>
                  <a:avLst/>
                  <a:gdLst>
                    <a:gd name="connsiteX0" fmla="*/ 0 w 79724"/>
                    <a:gd name="connsiteY0" fmla="*/ 0 h 79724"/>
                    <a:gd name="connsiteX1" fmla="*/ 79724 w 79724"/>
                    <a:gd name="connsiteY1" fmla="*/ 79724 h 79724"/>
                  </a:gdLst>
                  <a:ahLst/>
                  <a:cxnLst>
                    <a:cxn ang="0">
                      <a:pos x="connsiteX0" y="connsiteY0"/>
                    </a:cxn>
                    <a:cxn ang="0">
                      <a:pos x="connsiteX1" y="connsiteY1"/>
                    </a:cxn>
                  </a:cxnLst>
                  <a:rect l="l" t="t" r="r" b="b"/>
                  <a:pathLst>
                    <a:path w="79724" h="79724">
                      <a:moveTo>
                        <a:pt x="0" y="0"/>
                      </a:moveTo>
                      <a:lnTo>
                        <a:pt x="79724" y="79724"/>
                      </a:lnTo>
                    </a:path>
                  </a:pathLst>
                </a:custGeom>
                <a:ln w="28575" cap="rnd">
                  <a:solidFill>
                    <a:schemeClr val="accent1"/>
                  </a:solidFill>
                  <a:prstDash val="solid"/>
                  <a:round/>
                </a:ln>
              </p:spPr>
              <p:txBody>
                <a:bodyPr rtlCol="0" anchor="ctr"/>
                <a:lstStyle/>
                <a:p>
                  <a:endParaRPr lang="zh-CN" altLang="en-US"/>
                </a:p>
              </p:txBody>
            </p:sp>
          </p:grpSp>
          <p:grpSp>
            <p:nvGrpSpPr>
              <p:cNvPr id="59" name="组合 58">
                <a:extLst>
                  <a:ext uri="{FF2B5EF4-FFF2-40B4-BE49-F238E27FC236}">
                    <a16:creationId xmlns:a16="http://schemas.microsoft.com/office/drawing/2014/main" id="{D20545B8-238E-EB4D-BA94-C2D5096EB0A9}"/>
                  </a:ext>
                </a:extLst>
              </p:cNvPr>
              <p:cNvGrpSpPr/>
              <p:nvPr/>
            </p:nvGrpSpPr>
            <p:grpSpPr>
              <a:xfrm>
                <a:off x="4591102" y="1625847"/>
                <a:ext cx="1504657" cy="615993"/>
                <a:chOff x="4591102" y="1625847"/>
                <a:chExt cx="1504657" cy="615993"/>
              </a:xfrm>
            </p:grpSpPr>
            <p:sp>
              <p:nvSpPr>
                <p:cNvPr id="80" name="图形 2">
                  <a:extLst>
                    <a:ext uri="{FF2B5EF4-FFF2-40B4-BE49-F238E27FC236}">
                      <a16:creationId xmlns:a16="http://schemas.microsoft.com/office/drawing/2014/main" id="{92207233-1155-98BA-376C-64CDC296DD13}"/>
                    </a:ext>
                  </a:extLst>
                </p:cNvPr>
                <p:cNvSpPr/>
                <p:nvPr/>
              </p:nvSpPr>
              <p:spPr>
                <a:xfrm>
                  <a:off x="4591102" y="1625847"/>
                  <a:ext cx="1504657" cy="613721"/>
                </a:xfrm>
                <a:custGeom>
                  <a:avLst/>
                  <a:gdLst>
                    <a:gd name="connsiteX0" fmla="*/ 0 w 1198911"/>
                    <a:gd name="connsiteY0" fmla="*/ 489014 h 489013"/>
                    <a:gd name="connsiteX1" fmla="*/ 1198912 w 1198911"/>
                    <a:gd name="connsiteY1" fmla="*/ 0 h 489013"/>
                  </a:gdLst>
                  <a:ahLst/>
                  <a:cxnLst>
                    <a:cxn ang="0">
                      <a:pos x="connsiteX0" y="connsiteY0"/>
                    </a:cxn>
                    <a:cxn ang="0">
                      <a:pos x="connsiteX1" y="connsiteY1"/>
                    </a:cxn>
                  </a:cxnLst>
                  <a:rect l="l" t="t" r="r" b="b"/>
                  <a:pathLst>
                    <a:path w="1198911" h="489013">
                      <a:moveTo>
                        <a:pt x="0" y="489014"/>
                      </a:moveTo>
                      <a:cubicBezTo>
                        <a:pt x="309086" y="186500"/>
                        <a:pt x="732187" y="0"/>
                        <a:pt x="1198912" y="0"/>
                      </a:cubicBezTo>
                    </a:path>
                  </a:pathLst>
                </a:custGeom>
                <a:noFill/>
                <a:ln w="28575" cap="flat">
                  <a:solidFill>
                    <a:schemeClr val="accent1">
                      <a:lumMod val="20000"/>
                      <a:lumOff val="80000"/>
                    </a:schemeClr>
                  </a:solidFill>
                  <a:prstDash val="solid"/>
                  <a:miter/>
                </a:ln>
              </p:spPr>
              <p:txBody>
                <a:bodyPr rtlCol="0" anchor="ctr"/>
                <a:lstStyle/>
                <a:p>
                  <a:endParaRPr lang="zh-CN" altLang="en-US"/>
                </a:p>
              </p:txBody>
            </p:sp>
            <p:sp>
              <p:nvSpPr>
                <p:cNvPr id="81" name="图形 2">
                  <a:extLst>
                    <a:ext uri="{FF2B5EF4-FFF2-40B4-BE49-F238E27FC236}">
                      <a16:creationId xmlns:a16="http://schemas.microsoft.com/office/drawing/2014/main" id="{17E423BA-78F6-0569-E5C4-4FF8C10759A6}"/>
                    </a:ext>
                  </a:extLst>
                </p:cNvPr>
                <p:cNvSpPr/>
                <p:nvPr/>
              </p:nvSpPr>
              <p:spPr>
                <a:xfrm>
                  <a:off x="4591580" y="2100424"/>
                  <a:ext cx="1792" cy="141416"/>
                </a:xfrm>
                <a:custGeom>
                  <a:avLst/>
                  <a:gdLst>
                    <a:gd name="connsiteX0" fmla="*/ 1429 w 1428"/>
                    <a:gd name="connsiteY0" fmla="*/ 112681 h 112680"/>
                    <a:gd name="connsiteX1" fmla="*/ 0 w 1428"/>
                    <a:gd name="connsiteY1" fmla="*/ 0 h 112680"/>
                  </a:gdLst>
                  <a:ahLst/>
                  <a:cxnLst>
                    <a:cxn ang="0">
                      <a:pos x="connsiteX0" y="connsiteY0"/>
                    </a:cxn>
                    <a:cxn ang="0">
                      <a:pos x="connsiteX1" y="connsiteY1"/>
                    </a:cxn>
                  </a:cxnLst>
                  <a:rect l="l" t="t" r="r" b="b"/>
                  <a:pathLst>
                    <a:path w="1428" h="112680">
                      <a:moveTo>
                        <a:pt x="1429" y="112681"/>
                      </a:moveTo>
                      <a:lnTo>
                        <a:pt x="0" y="0"/>
                      </a:lnTo>
                    </a:path>
                  </a:pathLst>
                </a:custGeom>
                <a:ln w="28575" cap="rnd">
                  <a:solidFill>
                    <a:schemeClr val="accent1">
                      <a:lumMod val="20000"/>
                      <a:lumOff val="80000"/>
                    </a:schemeClr>
                  </a:solidFill>
                  <a:prstDash val="solid"/>
                  <a:round/>
                </a:ln>
              </p:spPr>
              <p:txBody>
                <a:bodyPr rtlCol="0" anchor="ctr"/>
                <a:lstStyle/>
                <a:p>
                  <a:endParaRPr lang="zh-CN" altLang="en-US"/>
                </a:p>
              </p:txBody>
            </p:sp>
            <p:sp>
              <p:nvSpPr>
                <p:cNvPr id="82" name="图形 2">
                  <a:extLst>
                    <a:ext uri="{FF2B5EF4-FFF2-40B4-BE49-F238E27FC236}">
                      <a16:creationId xmlns:a16="http://schemas.microsoft.com/office/drawing/2014/main" id="{6053821E-BC15-ED7F-ADA7-ECCE6DDF874F}"/>
                    </a:ext>
                  </a:extLst>
                </p:cNvPr>
                <p:cNvSpPr/>
                <p:nvPr/>
              </p:nvSpPr>
              <p:spPr>
                <a:xfrm>
                  <a:off x="4593373" y="2240167"/>
                  <a:ext cx="141416" cy="1673"/>
                </a:xfrm>
                <a:custGeom>
                  <a:avLst/>
                  <a:gdLst>
                    <a:gd name="connsiteX0" fmla="*/ 0 w 112680"/>
                    <a:gd name="connsiteY0" fmla="*/ 1334 h 1333"/>
                    <a:gd name="connsiteX1" fmla="*/ 112681 w 112680"/>
                    <a:gd name="connsiteY1" fmla="*/ 0 h 1333"/>
                  </a:gdLst>
                  <a:ahLst/>
                  <a:cxnLst>
                    <a:cxn ang="0">
                      <a:pos x="connsiteX0" y="connsiteY0"/>
                    </a:cxn>
                    <a:cxn ang="0">
                      <a:pos x="connsiteX1" y="connsiteY1"/>
                    </a:cxn>
                  </a:cxnLst>
                  <a:rect l="l" t="t" r="r" b="b"/>
                  <a:pathLst>
                    <a:path w="112680" h="1333">
                      <a:moveTo>
                        <a:pt x="0" y="1334"/>
                      </a:moveTo>
                      <a:lnTo>
                        <a:pt x="112681" y="0"/>
                      </a:lnTo>
                    </a:path>
                  </a:pathLst>
                </a:custGeom>
                <a:ln w="28575" cap="rnd">
                  <a:solidFill>
                    <a:schemeClr val="accent1">
                      <a:lumMod val="20000"/>
                      <a:lumOff val="80000"/>
                    </a:schemeClr>
                  </a:solidFill>
                  <a:prstDash val="solid"/>
                  <a:round/>
                </a:ln>
              </p:spPr>
              <p:txBody>
                <a:bodyPr rtlCol="0" anchor="ctr"/>
                <a:lstStyle/>
                <a:p>
                  <a:endParaRPr lang="zh-CN" altLang="en-US"/>
                </a:p>
              </p:txBody>
            </p:sp>
          </p:grpSp>
          <p:grpSp>
            <p:nvGrpSpPr>
              <p:cNvPr id="60" name="组合 59">
                <a:extLst>
                  <a:ext uri="{FF2B5EF4-FFF2-40B4-BE49-F238E27FC236}">
                    <a16:creationId xmlns:a16="http://schemas.microsoft.com/office/drawing/2014/main" id="{78558B5E-52A4-BC0D-D84A-C6D353D5A7A2}"/>
                  </a:ext>
                </a:extLst>
              </p:cNvPr>
              <p:cNvGrpSpPr/>
              <p:nvPr/>
            </p:nvGrpSpPr>
            <p:grpSpPr>
              <a:xfrm>
                <a:off x="3846364" y="2239689"/>
                <a:ext cx="744737" cy="1537531"/>
                <a:chOff x="3846364" y="2239689"/>
                <a:chExt cx="744737" cy="1537531"/>
              </a:xfrm>
            </p:grpSpPr>
            <p:sp>
              <p:nvSpPr>
                <p:cNvPr id="77" name="图形 2">
                  <a:extLst>
                    <a:ext uri="{FF2B5EF4-FFF2-40B4-BE49-F238E27FC236}">
                      <a16:creationId xmlns:a16="http://schemas.microsoft.com/office/drawing/2014/main" id="{8CE3AC90-146B-0CF5-67BA-27BC733C76EF}"/>
                    </a:ext>
                  </a:extLst>
                </p:cNvPr>
                <p:cNvSpPr/>
                <p:nvPr/>
              </p:nvSpPr>
              <p:spPr>
                <a:xfrm>
                  <a:off x="3944387" y="2239689"/>
                  <a:ext cx="646714" cy="1537531"/>
                </a:xfrm>
                <a:custGeom>
                  <a:avLst/>
                  <a:gdLst>
                    <a:gd name="connsiteX0" fmla="*/ 0 w 515302"/>
                    <a:gd name="connsiteY0" fmla="*/ 1225106 h 1225105"/>
                    <a:gd name="connsiteX1" fmla="*/ 515303 w 515302"/>
                    <a:gd name="connsiteY1" fmla="*/ 0 h 1225105"/>
                  </a:gdLst>
                  <a:ahLst/>
                  <a:cxnLst>
                    <a:cxn ang="0">
                      <a:pos x="connsiteX0" y="connsiteY0"/>
                    </a:cxn>
                    <a:cxn ang="0">
                      <a:pos x="connsiteX1" y="connsiteY1"/>
                    </a:cxn>
                  </a:cxnLst>
                  <a:rect l="l" t="t" r="r" b="b"/>
                  <a:pathLst>
                    <a:path w="515302" h="1225105">
                      <a:moveTo>
                        <a:pt x="0" y="1225106"/>
                      </a:moveTo>
                      <a:cubicBezTo>
                        <a:pt x="0" y="745046"/>
                        <a:pt x="197263" y="311087"/>
                        <a:pt x="515303" y="0"/>
                      </a:cubicBezTo>
                    </a:path>
                  </a:pathLst>
                </a:custGeom>
                <a:noFill/>
                <a:ln w="28575" cap="rnd">
                  <a:solidFill>
                    <a:schemeClr val="accent3"/>
                  </a:solidFill>
                  <a:prstDash val="solid"/>
                  <a:round/>
                </a:ln>
              </p:spPr>
              <p:txBody>
                <a:bodyPr rtlCol="0" anchor="ctr"/>
                <a:lstStyle/>
                <a:p>
                  <a:endParaRPr lang="zh-CN" altLang="en-US"/>
                </a:p>
              </p:txBody>
            </p:sp>
            <p:sp>
              <p:nvSpPr>
                <p:cNvPr id="78" name="图形 2">
                  <a:extLst>
                    <a:ext uri="{FF2B5EF4-FFF2-40B4-BE49-F238E27FC236}">
                      <a16:creationId xmlns:a16="http://schemas.microsoft.com/office/drawing/2014/main" id="{3FB5B2D5-87A6-E0AE-7B55-07429B010A84}"/>
                    </a:ext>
                  </a:extLst>
                </p:cNvPr>
                <p:cNvSpPr/>
                <p:nvPr/>
              </p:nvSpPr>
              <p:spPr>
                <a:xfrm>
                  <a:off x="3846364" y="3674296"/>
                  <a:ext cx="99936" cy="100174"/>
                </a:xfrm>
                <a:custGeom>
                  <a:avLst/>
                  <a:gdLst>
                    <a:gd name="connsiteX0" fmla="*/ 79629 w 79629"/>
                    <a:gd name="connsiteY0" fmla="*/ 79820 h 79819"/>
                    <a:gd name="connsiteX1" fmla="*/ 0 w 79629"/>
                    <a:gd name="connsiteY1" fmla="*/ 0 h 79819"/>
                  </a:gdLst>
                  <a:ahLst/>
                  <a:cxnLst>
                    <a:cxn ang="0">
                      <a:pos x="connsiteX0" y="connsiteY0"/>
                    </a:cxn>
                    <a:cxn ang="0">
                      <a:pos x="connsiteX1" y="connsiteY1"/>
                    </a:cxn>
                  </a:cxnLst>
                  <a:rect l="l" t="t" r="r" b="b"/>
                  <a:pathLst>
                    <a:path w="79629" h="79819">
                      <a:moveTo>
                        <a:pt x="79629" y="79820"/>
                      </a:moveTo>
                      <a:lnTo>
                        <a:pt x="0" y="0"/>
                      </a:lnTo>
                    </a:path>
                  </a:pathLst>
                </a:custGeom>
                <a:ln w="28575" cap="rnd">
                  <a:solidFill>
                    <a:schemeClr val="accent3"/>
                  </a:solidFill>
                  <a:prstDash val="solid"/>
                  <a:round/>
                </a:ln>
              </p:spPr>
              <p:txBody>
                <a:bodyPr rtlCol="0" anchor="ctr"/>
                <a:lstStyle/>
                <a:p>
                  <a:endParaRPr lang="zh-CN" altLang="en-US"/>
                </a:p>
              </p:txBody>
            </p:sp>
            <p:sp>
              <p:nvSpPr>
                <p:cNvPr id="79" name="图形 2">
                  <a:extLst>
                    <a:ext uri="{FF2B5EF4-FFF2-40B4-BE49-F238E27FC236}">
                      <a16:creationId xmlns:a16="http://schemas.microsoft.com/office/drawing/2014/main" id="{82C6FF38-457F-A4E6-A856-1C4832ED0CEB}"/>
                    </a:ext>
                  </a:extLst>
                </p:cNvPr>
                <p:cNvSpPr/>
                <p:nvPr/>
              </p:nvSpPr>
              <p:spPr>
                <a:xfrm>
                  <a:off x="3946300" y="3674536"/>
                  <a:ext cx="100055" cy="99936"/>
                </a:xfrm>
                <a:custGeom>
                  <a:avLst/>
                  <a:gdLst>
                    <a:gd name="connsiteX0" fmla="*/ 0 w 79724"/>
                    <a:gd name="connsiteY0" fmla="*/ 79629 h 79629"/>
                    <a:gd name="connsiteX1" fmla="*/ 79724 w 79724"/>
                    <a:gd name="connsiteY1" fmla="*/ 0 h 79629"/>
                  </a:gdLst>
                  <a:ahLst/>
                  <a:cxnLst>
                    <a:cxn ang="0">
                      <a:pos x="connsiteX0" y="connsiteY0"/>
                    </a:cxn>
                    <a:cxn ang="0">
                      <a:pos x="connsiteX1" y="connsiteY1"/>
                    </a:cxn>
                  </a:cxnLst>
                  <a:rect l="l" t="t" r="r" b="b"/>
                  <a:pathLst>
                    <a:path w="79724" h="79629">
                      <a:moveTo>
                        <a:pt x="0" y="79629"/>
                      </a:moveTo>
                      <a:lnTo>
                        <a:pt x="79724" y="0"/>
                      </a:lnTo>
                    </a:path>
                  </a:pathLst>
                </a:custGeom>
                <a:ln w="28575" cap="rnd">
                  <a:solidFill>
                    <a:schemeClr val="accent3"/>
                  </a:solidFill>
                  <a:prstDash val="solid"/>
                  <a:round/>
                </a:ln>
              </p:spPr>
              <p:txBody>
                <a:bodyPr rtlCol="0" anchor="ctr"/>
                <a:lstStyle/>
                <a:p>
                  <a:endParaRPr lang="zh-CN" altLang="en-US"/>
                </a:p>
              </p:txBody>
            </p:sp>
          </p:grpSp>
          <p:grpSp>
            <p:nvGrpSpPr>
              <p:cNvPr id="61" name="组合 60">
                <a:extLst>
                  <a:ext uri="{FF2B5EF4-FFF2-40B4-BE49-F238E27FC236}">
                    <a16:creationId xmlns:a16="http://schemas.microsoft.com/office/drawing/2014/main" id="{8F895E91-9424-6631-2960-0945D35CEB79}"/>
                  </a:ext>
                </a:extLst>
              </p:cNvPr>
              <p:cNvGrpSpPr/>
              <p:nvPr/>
            </p:nvGrpSpPr>
            <p:grpSpPr>
              <a:xfrm>
                <a:off x="3944387" y="3777221"/>
                <a:ext cx="638108" cy="1519002"/>
                <a:chOff x="3944387" y="3777221"/>
                <a:chExt cx="638108" cy="1519002"/>
              </a:xfrm>
            </p:grpSpPr>
            <p:sp>
              <p:nvSpPr>
                <p:cNvPr id="74" name="图形 2">
                  <a:extLst>
                    <a:ext uri="{FF2B5EF4-FFF2-40B4-BE49-F238E27FC236}">
                      <a16:creationId xmlns:a16="http://schemas.microsoft.com/office/drawing/2014/main" id="{D9B8B9DF-B945-8F0C-5A19-CE2809B623B6}"/>
                    </a:ext>
                  </a:extLst>
                </p:cNvPr>
                <p:cNvSpPr/>
                <p:nvPr/>
              </p:nvSpPr>
              <p:spPr>
                <a:xfrm>
                  <a:off x="3944387" y="3777221"/>
                  <a:ext cx="618264" cy="1509201"/>
                </a:xfrm>
                <a:custGeom>
                  <a:avLst/>
                  <a:gdLst>
                    <a:gd name="connsiteX0" fmla="*/ 492633 w 492633"/>
                    <a:gd name="connsiteY0" fmla="*/ 1202531 h 1202531"/>
                    <a:gd name="connsiteX1" fmla="*/ 0 w 492633"/>
                    <a:gd name="connsiteY1" fmla="*/ 0 h 1202531"/>
                  </a:gdLst>
                  <a:ahLst/>
                  <a:cxnLst>
                    <a:cxn ang="0">
                      <a:pos x="connsiteX0" y="connsiteY0"/>
                    </a:cxn>
                    <a:cxn ang="0">
                      <a:pos x="connsiteX1" y="connsiteY1"/>
                    </a:cxn>
                  </a:cxnLst>
                  <a:rect l="l" t="t" r="r" b="b"/>
                  <a:pathLst>
                    <a:path w="492633" h="1202531">
                      <a:moveTo>
                        <a:pt x="492633" y="1202531"/>
                      </a:moveTo>
                      <a:cubicBezTo>
                        <a:pt x="188024" y="893159"/>
                        <a:pt x="0" y="468439"/>
                        <a:pt x="0" y="0"/>
                      </a:cubicBezTo>
                    </a:path>
                  </a:pathLst>
                </a:custGeom>
                <a:noFill/>
                <a:ln w="28575" cap="flat">
                  <a:solidFill>
                    <a:schemeClr val="accent1">
                      <a:lumMod val="50000"/>
                    </a:schemeClr>
                  </a:solidFill>
                  <a:prstDash val="solid"/>
                  <a:miter/>
                </a:ln>
              </p:spPr>
              <p:txBody>
                <a:bodyPr rtlCol="0" anchor="ctr"/>
                <a:lstStyle/>
                <a:p>
                  <a:endParaRPr lang="zh-CN" altLang="en-US"/>
                </a:p>
              </p:txBody>
            </p:sp>
            <p:sp>
              <p:nvSpPr>
                <p:cNvPr id="75" name="图形 2">
                  <a:extLst>
                    <a:ext uri="{FF2B5EF4-FFF2-40B4-BE49-F238E27FC236}">
                      <a16:creationId xmlns:a16="http://schemas.microsoft.com/office/drawing/2014/main" id="{3E9B8D55-7841-6FB0-3D60-089DDCBF18C9}"/>
                    </a:ext>
                  </a:extLst>
                </p:cNvPr>
                <p:cNvSpPr/>
                <p:nvPr/>
              </p:nvSpPr>
              <p:spPr>
                <a:xfrm>
                  <a:off x="4441079" y="5292399"/>
                  <a:ext cx="141416" cy="3824"/>
                </a:xfrm>
                <a:custGeom>
                  <a:avLst/>
                  <a:gdLst>
                    <a:gd name="connsiteX0" fmla="*/ 112681 w 112680"/>
                    <a:gd name="connsiteY0" fmla="*/ 0 h 3047"/>
                    <a:gd name="connsiteX1" fmla="*/ 0 w 112680"/>
                    <a:gd name="connsiteY1" fmla="*/ 3048 h 3047"/>
                  </a:gdLst>
                  <a:ahLst/>
                  <a:cxnLst>
                    <a:cxn ang="0">
                      <a:pos x="connsiteX0" y="connsiteY0"/>
                    </a:cxn>
                    <a:cxn ang="0">
                      <a:pos x="connsiteX1" y="connsiteY1"/>
                    </a:cxn>
                  </a:cxnLst>
                  <a:rect l="l" t="t" r="r" b="b"/>
                  <a:pathLst>
                    <a:path w="112680" h="3047">
                      <a:moveTo>
                        <a:pt x="112681" y="0"/>
                      </a:moveTo>
                      <a:lnTo>
                        <a:pt x="0" y="3048"/>
                      </a:lnTo>
                    </a:path>
                  </a:pathLst>
                </a:custGeom>
                <a:ln w="28575" cap="rnd">
                  <a:solidFill>
                    <a:schemeClr val="accent1">
                      <a:lumMod val="50000"/>
                    </a:schemeClr>
                  </a:solidFill>
                  <a:prstDash val="solid"/>
                  <a:round/>
                </a:ln>
              </p:spPr>
              <p:txBody>
                <a:bodyPr rtlCol="0" anchor="ctr"/>
                <a:lstStyle/>
                <a:p>
                  <a:endParaRPr lang="zh-CN" altLang="en-US"/>
                </a:p>
              </p:txBody>
            </p:sp>
            <p:sp>
              <p:nvSpPr>
                <p:cNvPr id="76" name="图形 2">
                  <a:extLst>
                    <a:ext uri="{FF2B5EF4-FFF2-40B4-BE49-F238E27FC236}">
                      <a16:creationId xmlns:a16="http://schemas.microsoft.com/office/drawing/2014/main" id="{068D9A29-2F40-84BB-DC25-49A86A18CCCF}"/>
                    </a:ext>
                  </a:extLst>
                </p:cNvPr>
                <p:cNvSpPr/>
                <p:nvPr/>
              </p:nvSpPr>
              <p:spPr>
                <a:xfrm>
                  <a:off x="4578550" y="5150983"/>
                  <a:ext cx="3945" cy="141416"/>
                </a:xfrm>
                <a:custGeom>
                  <a:avLst/>
                  <a:gdLst>
                    <a:gd name="connsiteX0" fmla="*/ 3143 w 3143"/>
                    <a:gd name="connsiteY0" fmla="*/ 112681 h 112680"/>
                    <a:gd name="connsiteX1" fmla="*/ 0 w 3143"/>
                    <a:gd name="connsiteY1" fmla="*/ 0 h 112680"/>
                  </a:gdLst>
                  <a:ahLst/>
                  <a:cxnLst>
                    <a:cxn ang="0">
                      <a:pos x="connsiteX0" y="connsiteY0"/>
                    </a:cxn>
                    <a:cxn ang="0">
                      <a:pos x="connsiteX1" y="connsiteY1"/>
                    </a:cxn>
                  </a:cxnLst>
                  <a:rect l="l" t="t" r="r" b="b"/>
                  <a:pathLst>
                    <a:path w="3143" h="112680">
                      <a:moveTo>
                        <a:pt x="3143" y="112681"/>
                      </a:moveTo>
                      <a:lnTo>
                        <a:pt x="0" y="0"/>
                      </a:lnTo>
                    </a:path>
                  </a:pathLst>
                </a:custGeom>
                <a:ln w="28575" cap="rnd">
                  <a:solidFill>
                    <a:schemeClr val="accent1">
                      <a:lumMod val="50000"/>
                    </a:schemeClr>
                  </a:solidFill>
                  <a:prstDash val="solid"/>
                  <a:round/>
                </a:ln>
              </p:spPr>
              <p:txBody>
                <a:bodyPr rtlCol="0" anchor="ctr"/>
                <a:lstStyle/>
                <a:p>
                  <a:endParaRPr lang="zh-CN" altLang="en-US"/>
                </a:p>
              </p:txBody>
            </p:sp>
          </p:grpSp>
          <p:grpSp>
            <p:nvGrpSpPr>
              <p:cNvPr id="62" name="组合 61">
                <a:extLst>
                  <a:ext uri="{FF2B5EF4-FFF2-40B4-BE49-F238E27FC236}">
                    <a16:creationId xmlns:a16="http://schemas.microsoft.com/office/drawing/2014/main" id="{6C8B7BB0-370D-0A9B-3624-09EB8A6E8CE9}"/>
                  </a:ext>
                </a:extLst>
              </p:cNvPr>
              <p:cNvGrpSpPr/>
              <p:nvPr/>
            </p:nvGrpSpPr>
            <p:grpSpPr>
              <a:xfrm>
                <a:off x="6095760" y="5297420"/>
                <a:ext cx="1521513" cy="630935"/>
                <a:chOff x="6095760" y="5297420"/>
                <a:chExt cx="1521513" cy="630935"/>
              </a:xfrm>
            </p:grpSpPr>
            <p:sp>
              <p:nvSpPr>
                <p:cNvPr id="71" name="图形 2">
                  <a:extLst>
                    <a:ext uri="{FF2B5EF4-FFF2-40B4-BE49-F238E27FC236}">
                      <a16:creationId xmlns:a16="http://schemas.microsoft.com/office/drawing/2014/main" id="{29BB8E40-3737-CCAE-2C5A-C06F2F7C21FF}"/>
                    </a:ext>
                  </a:extLst>
                </p:cNvPr>
                <p:cNvSpPr/>
                <p:nvPr/>
              </p:nvSpPr>
              <p:spPr>
                <a:xfrm>
                  <a:off x="6095760" y="5314394"/>
                  <a:ext cx="1504897" cy="613961"/>
                </a:xfrm>
                <a:custGeom>
                  <a:avLst/>
                  <a:gdLst>
                    <a:gd name="connsiteX0" fmla="*/ 1199102 w 1199102"/>
                    <a:gd name="connsiteY0" fmla="*/ 0 h 489204"/>
                    <a:gd name="connsiteX1" fmla="*/ 0 w 1199102"/>
                    <a:gd name="connsiteY1" fmla="*/ 489204 h 489204"/>
                  </a:gdLst>
                  <a:ahLst/>
                  <a:cxnLst>
                    <a:cxn ang="0">
                      <a:pos x="connsiteX0" y="connsiteY0"/>
                    </a:cxn>
                    <a:cxn ang="0">
                      <a:pos x="connsiteX1" y="connsiteY1"/>
                    </a:cxn>
                  </a:cxnLst>
                  <a:rect l="l" t="t" r="r" b="b"/>
                  <a:pathLst>
                    <a:path w="1199102" h="489204">
                      <a:moveTo>
                        <a:pt x="1199102" y="0"/>
                      </a:moveTo>
                      <a:cubicBezTo>
                        <a:pt x="890016" y="302705"/>
                        <a:pt x="466725" y="489204"/>
                        <a:pt x="0" y="489204"/>
                      </a:cubicBezTo>
                    </a:path>
                  </a:pathLst>
                </a:custGeom>
                <a:noFill/>
                <a:ln w="28575" cap="flat">
                  <a:solidFill>
                    <a:schemeClr val="accent1"/>
                  </a:solidFill>
                  <a:prstDash val="solid"/>
                  <a:miter/>
                </a:ln>
              </p:spPr>
              <p:txBody>
                <a:bodyPr rtlCol="0" anchor="ctr"/>
                <a:lstStyle/>
                <a:p>
                  <a:endParaRPr lang="zh-CN" altLang="en-US"/>
                </a:p>
              </p:txBody>
            </p:sp>
            <p:sp>
              <p:nvSpPr>
                <p:cNvPr id="72" name="图形 2">
                  <a:extLst>
                    <a:ext uri="{FF2B5EF4-FFF2-40B4-BE49-F238E27FC236}">
                      <a16:creationId xmlns:a16="http://schemas.microsoft.com/office/drawing/2014/main" id="{4D63A284-0104-02C1-F04D-4BE3C284527C}"/>
                    </a:ext>
                  </a:extLst>
                </p:cNvPr>
                <p:cNvSpPr/>
                <p:nvPr/>
              </p:nvSpPr>
              <p:spPr>
                <a:xfrm>
                  <a:off x="7616796" y="5297420"/>
                  <a:ext cx="477" cy="141416"/>
                </a:xfrm>
                <a:custGeom>
                  <a:avLst/>
                  <a:gdLst>
                    <a:gd name="connsiteX0" fmla="*/ 0 w 380"/>
                    <a:gd name="connsiteY0" fmla="*/ 0 h 112680"/>
                    <a:gd name="connsiteX1" fmla="*/ 381 w 380"/>
                    <a:gd name="connsiteY1" fmla="*/ 112681 h 112680"/>
                  </a:gdLst>
                  <a:ahLst/>
                  <a:cxnLst>
                    <a:cxn ang="0">
                      <a:pos x="connsiteX0" y="connsiteY0"/>
                    </a:cxn>
                    <a:cxn ang="0">
                      <a:pos x="connsiteX1" y="connsiteY1"/>
                    </a:cxn>
                  </a:cxnLst>
                  <a:rect l="l" t="t" r="r" b="b"/>
                  <a:pathLst>
                    <a:path w="380" h="112680">
                      <a:moveTo>
                        <a:pt x="0" y="0"/>
                      </a:moveTo>
                      <a:lnTo>
                        <a:pt x="381" y="112681"/>
                      </a:lnTo>
                    </a:path>
                  </a:pathLst>
                </a:custGeom>
                <a:ln w="28575" cap="rnd">
                  <a:solidFill>
                    <a:schemeClr val="accent1"/>
                  </a:solidFill>
                  <a:prstDash val="solid"/>
                  <a:round/>
                </a:ln>
              </p:spPr>
              <p:txBody>
                <a:bodyPr rtlCol="0" anchor="ctr"/>
                <a:lstStyle/>
                <a:p>
                  <a:endParaRPr lang="zh-CN" altLang="en-US"/>
                </a:p>
              </p:txBody>
            </p:sp>
            <p:sp>
              <p:nvSpPr>
                <p:cNvPr id="73" name="图形 2">
                  <a:extLst>
                    <a:ext uri="{FF2B5EF4-FFF2-40B4-BE49-F238E27FC236}">
                      <a16:creationId xmlns:a16="http://schemas.microsoft.com/office/drawing/2014/main" id="{9E11C31A-FCD8-BCF6-5FD3-15A59E3204FB}"/>
                    </a:ext>
                  </a:extLst>
                </p:cNvPr>
                <p:cNvSpPr/>
                <p:nvPr/>
              </p:nvSpPr>
              <p:spPr>
                <a:xfrm>
                  <a:off x="7475260" y="5297420"/>
                  <a:ext cx="141536" cy="477"/>
                </a:xfrm>
                <a:custGeom>
                  <a:avLst/>
                  <a:gdLst>
                    <a:gd name="connsiteX0" fmla="*/ 112776 w 112776"/>
                    <a:gd name="connsiteY0" fmla="*/ 0 h 380"/>
                    <a:gd name="connsiteX1" fmla="*/ 0 w 112776"/>
                    <a:gd name="connsiteY1" fmla="*/ 381 h 380"/>
                  </a:gdLst>
                  <a:ahLst/>
                  <a:cxnLst>
                    <a:cxn ang="0">
                      <a:pos x="connsiteX0" y="connsiteY0"/>
                    </a:cxn>
                    <a:cxn ang="0">
                      <a:pos x="connsiteX1" y="connsiteY1"/>
                    </a:cxn>
                  </a:cxnLst>
                  <a:rect l="l" t="t" r="r" b="b"/>
                  <a:pathLst>
                    <a:path w="112776" h="380">
                      <a:moveTo>
                        <a:pt x="112776" y="0"/>
                      </a:moveTo>
                      <a:lnTo>
                        <a:pt x="0" y="381"/>
                      </a:lnTo>
                    </a:path>
                  </a:pathLst>
                </a:custGeom>
                <a:ln w="28575" cap="rnd">
                  <a:solidFill>
                    <a:schemeClr val="accent1"/>
                  </a:solidFill>
                  <a:prstDash val="solid"/>
                  <a:round/>
                </a:ln>
              </p:spPr>
              <p:txBody>
                <a:bodyPr rtlCol="0" anchor="ctr"/>
                <a:lstStyle/>
                <a:p>
                  <a:endParaRPr lang="zh-CN" altLang="en-US"/>
                </a:p>
              </p:txBody>
            </p:sp>
          </p:grpSp>
          <p:grpSp>
            <p:nvGrpSpPr>
              <p:cNvPr id="63" name="组合 62">
                <a:extLst>
                  <a:ext uri="{FF2B5EF4-FFF2-40B4-BE49-F238E27FC236}">
                    <a16:creationId xmlns:a16="http://schemas.microsoft.com/office/drawing/2014/main" id="{C5897832-69D9-AECD-EA3C-683465F476C7}"/>
                  </a:ext>
                </a:extLst>
              </p:cNvPr>
              <p:cNvGrpSpPr/>
              <p:nvPr/>
            </p:nvGrpSpPr>
            <p:grpSpPr>
              <a:xfrm>
                <a:off x="7600538" y="3779731"/>
                <a:ext cx="745097" cy="1534663"/>
                <a:chOff x="7600538" y="3779731"/>
                <a:chExt cx="745097" cy="1534663"/>
              </a:xfrm>
            </p:grpSpPr>
            <p:sp>
              <p:nvSpPr>
                <p:cNvPr id="68" name="图形 2">
                  <a:extLst>
                    <a:ext uri="{FF2B5EF4-FFF2-40B4-BE49-F238E27FC236}">
                      <a16:creationId xmlns:a16="http://schemas.microsoft.com/office/drawing/2014/main" id="{F89CBE4A-E408-D5CB-4E1D-6460526B8D88}"/>
                    </a:ext>
                  </a:extLst>
                </p:cNvPr>
                <p:cNvSpPr/>
                <p:nvPr/>
              </p:nvSpPr>
              <p:spPr>
                <a:xfrm>
                  <a:off x="7600538" y="3799814"/>
                  <a:ext cx="646236" cy="1514580"/>
                </a:xfrm>
                <a:custGeom>
                  <a:avLst/>
                  <a:gdLst>
                    <a:gd name="connsiteX0" fmla="*/ 514922 w 514921"/>
                    <a:gd name="connsiteY0" fmla="*/ 0 h 1206817"/>
                    <a:gd name="connsiteX1" fmla="*/ 0 w 514921"/>
                    <a:gd name="connsiteY1" fmla="*/ 1206818 h 1206817"/>
                  </a:gdLst>
                  <a:ahLst/>
                  <a:cxnLst>
                    <a:cxn ang="0">
                      <a:pos x="connsiteX0" y="connsiteY0"/>
                    </a:cxn>
                    <a:cxn ang="0">
                      <a:pos x="connsiteX1" y="connsiteY1"/>
                    </a:cxn>
                  </a:cxnLst>
                  <a:rect l="l" t="t" r="r" b="b"/>
                  <a:pathLst>
                    <a:path w="514921" h="1206817">
                      <a:moveTo>
                        <a:pt x="514922" y="0"/>
                      </a:moveTo>
                      <a:cubicBezTo>
                        <a:pt x="510064" y="472726"/>
                        <a:pt x="313849" y="899541"/>
                        <a:pt x="0" y="1206818"/>
                      </a:cubicBezTo>
                    </a:path>
                  </a:pathLst>
                </a:custGeom>
                <a:noFill/>
                <a:ln w="28575" cap="flat">
                  <a:solidFill>
                    <a:schemeClr val="accent2">
                      <a:lumMod val="60000"/>
                      <a:lumOff val="40000"/>
                    </a:schemeClr>
                  </a:solidFill>
                  <a:prstDash val="solid"/>
                  <a:miter/>
                </a:ln>
              </p:spPr>
              <p:txBody>
                <a:bodyPr rtlCol="0" anchor="ctr"/>
                <a:lstStyle/>
                <a:p>
                  <a:endParaRPr lang="zh-CN" altLang="en-US"/>
                </a:p>
              </p:txBody>
            </p:sp>
            <p:sp>
              <p:nvSpPr>
                <p:cNvPr id="69" name="图形 2">
                  <a:extLst>
                    <a:ext uri="{FF2B5EF4-FFF2-40B4-BE49-F238E27FC236}">
                      <a16:creationId xmlns:a16="http://schemas.microsoft.com/office/drawing/2014/main" id="{A9C75D7E-EEE4-3D36-600D-A57DDD64D3C4}"/>
                    </a:ext>
                  </a:extLst>
                </p:cNvPr>
                <p:cNvSpPr/>
                <p:nvPr/>
              </p:nvSpPr>
              <p:spPr>
                <a:xfrm>
                  <a:off x="8244863" y="3779731"/>
                  <a:ext cx="100772" cy="99218"/>
                </a:xfrm>
                <a:custGeom>
                  <a:avLst/>
                  <a:gdLst>
                    <a:gd name="connsiteX0" fmla="*/ 0 w 80295"/>
                    <a:gd name="connsiteY0" fmla="*/ 0 h 79057"/>
                    <a:gd name="connsiteX1" fmla="*/ 80296 w 80295"/>
                    <a:gd name="connsiteY1" fmla="*/ 79057 h 79057"/>
                  </a:gdLst>
                  <a:ahLst/>
                  <a:cxnLst>
                    <a:cxn ang="0">
                      <a:pos x="connsiteX0" y="connsiteY0"/>
                    </a:cxn>
                    <a:cxn ang="0">
                      <a:pos x="connsiteX1" y="connsiteY1"/>
                    </a:cxn>
                  </a:cxnLst>
                  <a:rect l="l" t="t" r="r" b="b"/>
                  <a:pathLst>
                    <a:path w="80295" h="79057">
                      <a:moveTo>
                        <a:pt x="0" y="0"/>
                      </a:moveTo>
                      <a:lnTo>
                        <a:pt x="80296" y="79057"/>
                      </a:lnTo>
                    </a:path>
                  </a:pathLst>
                </a:custGeom>
                <a:ln w="28575" cap="rnd">
                  <a:solidFill>
                    <a:schemeClr val="accent2">
                      <a:lumMod val="60000"/>
                      <a:lumOff val="40000"/>
                    </a:schemeClr>
                  </a:solidFill>
                  <a:prstDash val="solid"/>
                  <a:round/>
                </a:ln>
              </p:spPr>
              <p:txBody>
                <a:bodyPr rtlCol="0" anchor="ctr"/>
                <a:lstStyle/>
                <a:p>
                  <a:endParaRPr lang="zh-CN" altLang="en-US"/>
                </a:p>
              </p:txBody>
            </p:sp>
            <p:sp>
              <p:nvSpPr>
                <p:cNvPr id="70" name="图形 2">
                  <a:extLst>
                    <a:ext uri="{FF2B5EF4-FFF2-40B4-BE49-F238E27FC236}">
                      <a16:creationId xmlns:a16="http://schemas.microsoft.com/office/drawing/2014/main" id="{E5F43A85-0A3A-A0A4-674D-BA022A14A502}"/>
                    </a:ext>
                  </a:extLst>
                </p:cNvPr>
                <p:cNvSpPr/>
                <p:nvPr/>
              </p:nvSpPr>
              <p:spPr>
                <a:xfrm>
                  <a:off x="8145644" y="3779731"/>
                  <a:ext cx="99218" cy="100772"/>
                </a:xfrm>
                <a:custGeom>
                  <a:avLst/>
                  <a:gdLst>
                    <a:gd name="connsiteX0" fmla="*/ 79058 w 79057"/>
                    <a:gd name="connsiteY0" fmla="*/ 0 h 80295"/>
                    <a:gd name="connsiteX1" fmla="*/ 0 w 79057"/>
                    <a:gd name="connsiteY1" fmla="*/ 80296 h 80295"/>
                  </a:gdLst>
                  <a:ahLst/>
                  <a:cxnLst>
                    <a:cxn ang="0">
                      <a:pos x="connsiteX0" y="connsiteY0"/>
                    </a:cxn>
                    <a:cxn ang="0">
                      <a:pos x="connsiteX1" y="connsiteY1"/>
                    </a:cxn>
                  </a:cxnLst>
                  <a:rect l="l" t="t" r="r" b="b"/>
                  <a:pathLst>
                    <a:path w="79057" h="80295">
                      <a:moveTo>
                        <a:pt x="79058" y="0"/>
                      </a:moveTo>
                      <a:lnTo>
                        <a:pt x="0" y="80296"/>
                      </a:lnTo>
                    </a:path>
                  </a:pathLst>
                </a:custGeom>
                <a:ln w="28575" cap="rnd">
                  <a:solidFill>
                    <a:schemeClr val="accent2">
                      <a:lumMod val="60000"/>
                      <a:lumOff val="40000"/>
                    </a:schemeClr>
                  </a:solidFill>
                  <a:prstDash val="solid"/>
                  <a:round/>
                </a:ln>
              </p:spPr>
              <p:txBody>
                <a:bodyPr rtlCol="0" anchor="ctr"/>
                <a:lstStyle/>
                <a:p>
                  <a:endParaRPr lang="zh-CN" altLang="en-US"/>
                </a:p>
              </p:txBody>
            </p:sp>
          </p:grpSp>
          <p:grpSp>
            <p:nvGrpSpPr>
              <p:cNvPr id="64" name="组合 63">
                <a:extLst>
                  <a:ext uri="{FF2B5EF4-FFF2-40B4-BE49-F238E27FC236}">
                    <a16:creationId xmlns:a16="http://schemas.microsoft.com/office/drawing/2014/main" id="{88216D25-1F55-10CF-29A2-ED75A05E2129}"/>
                  </a:ext>
                </a:extLst>
              </p:cNvPr>
              <p:cNvGrpSpPr/>
              <p:nvPr/>
            </p:nvGrpSpPr>
            <p:grpSpPr>
              <a:xfrm>
                <a:off x="7610580" y="2234907"/>
                <a:ext cx="636314" cy="1564787"/>
                <a:chOff x="7610580" y="2234907"/>
                <a:chExt cx="636314" cy="1564787"/>
              </a:xfrm>
            </p:grpSpPr>
            <p:sp>
              <p:nvSpPr>
                <p:cNvPr id="65" name="图形 2">
                  <a:extLst>
                    <a:ext uri="{FF2B5EF4-FFF2-40B4-BE49-F238E27FC236}">
                      <a16:creationId xmlns:a16="http://schemas.microsoft.com/office/drawing/2014/main" id="{C33D9C4B-93FB-B2C6-FDE2-BA72DE6C6565}"/>
                    </a:ext>
                  </a:extLst>
                </p:cNvPr>
                <p:cNvSpPr/>
                <p:nvPr/>
              </p:nvSpPr>
              <p:spPr>
                <a:xfrm>
                  <a:off x="7616796" y="2255946"/>
                  <a:ext cx="630098" cy="1543748"/>
                </a:xfrm>
                <a:custGeom>
                  <a:avLst/>
                  <a:gdLst>
                    <a:gd name="connsiteX0" fmla="*/ 0 w 502062"/>
                    <a:gd name="connsiteY0" fmla="*/ 0 h 1230058"/>
                    <a:gd name="connsiteX1" fmla="*/ 502063 w 502062"/>
                    <a:gd name="connsiteY1" fmla="*/ 1212056 h 1230058"/>
                    <a:gd name="connsiteX2" fmla="*/ 501968 w 502062"/>
                    <a:gd name="connsiteY2" fmla="*/ 1230059 h 1230058"/>
                  </a:gdLst>
                  <a:ahLst/>
                  <a:cxnLst>
                    <a:cxn ang="0">
                      <a:pos x="connsiteX0" y="connsiteY0"/>
                    </a:cxn>
                    <a:cxn ang="0">
                      <a:pos x="connsiteX1" y="connsiteY1"/>
                    </a:cxn>
                    <a:cxn ang="0">
                      <a:pos x="connsiteX2" y="connsiteY2"/>
                    </a:cxn>
                  </a:cxnLst>
                  <a:rect l="l" t="t" r="r" b="b"/>
                  <a:pathLst>
                    <a:path w="502062" h="1230058">
                      <a:moveTo>
                        <a:pt x="0" y="0"/>
                      </a:moveTo>
                      <a:cubicBezTo>
                        <a:pt x="310229" y="310229"/>
                        <a:pt x="502063" y="738759"/>
                        <a:pt x="502063" y="1212056"/>
                      </a:cubicBezTo>
                      <a:cubicBezTo>
                        <a:pt x="502063" y="1218057"/>
                        <a:pt x="502063" y="1224058"/>
                        <a:pt x="501968" y="1230059"/>
                      </a:cubicBezTo>
                    </a:path>
                  </a:pathLst>
                </a:custGeom>
                <a:noFill/>
                <a:ln w="28575" cap="flat">
                  <a:solidFill>
                    <a:schemeClr val="bg2">
                      <a:lumMod val="50000"/>
                    </a:schemeClr>
                  </a:solidFill>
                  <a:prstDash val="solid"/>
                  <a:miter/>
                </a:ln>
              </p:spPr>
              <p:txBody>
                <a:bodyPr rtlCol="0" anchor="ctr"/>
                <a:lstStyle/>
                <a:p>
                  <a:endParaRPr lang="zh-CN" altLang="en-US"/>
                </a:p>
              </p:txBody>
            </p:sp>
            <p:sp>
              <p:nvSpPr>
                <p:cNvPr id="66" name="图形 2">
                  <a:extLst>
                    <a:ext uri="{FF2B5EF4-FFF2-40B4-BE49-F238E27FC236}">
                      <a16:creationId xmlns:a16="http://schemas.microsoft.com/office/drawing/2014/main" id="{76706964-7DF3-C845-9E82-77FD57EB3DCF}"/>
                    </a:ext>
                  </a:extLst>
                </p:cNvPr>
                <p:cNvSpPr/>
                <p:nvPr/>
              </p:nvSpPr>
              <p:spPr>
                <a:xfrm>
                  <a:off x="7610580" y="2234907"/>
                  <a:ext cx="141536" cy="717"/>
                </a:xfrm>
                <a:custGeom>
                  <a:avLst/>
                  <a:gdLst>
                    <a:gd name="connsiteX0" fmla="*/ 0 w 112776"/>
                    <a:gd name="connsiteY0" fmla="*/ 572 h 571"/>
                    <a:gd name="connsiteX1" fmla="*/ 112776 w 112776"/>
                    <a:gd name="connsiteY1" fmla="*/ 0 h 571"/>
                  </a:gdLst>
                  <a:ahLst/>
                  <a:cxnLst>
                    <a:cxn ang="0">
                      <a:pos x="connsiteX0" y="connsiteY0"/>
                    </a:cxn>
                    <a:cxn ang="0">
                      <a:pos x="connsiteX1" y="connsiteY1"/>
                    </a:cxn>
                  </a:cxnLst>
                  <a:rect l="l" t="t" r="r" b="b"/>
                  <a:pathLst>
                    <a:path w="112776" h="571">
                      <a:moveTo>
                        <a:pt x="0" y="572"/>
                      </a:moveTo>
                      <a:lnTo>
                        <a:pt x="112776" y="0"/>
                      </a:lnTo>
                    </a:path>
                  </a:pathLst>
                </a:custGeom>
                <a:ln w="28575" cap="rnd">
                  <a:solidFill>
                    <a:schemeClr val="bg2">
                      <a:lumMod val="50000"/>
                    </a:schemeClr>
                  </a:solidFill>
                  <a:prstDash val="solid"/>
                  <a:round/>
                </a:ln>
              </p:spPr>
              <p:txBody>
                <a:bodyPr rtlCol="0" anchor="ctr"/>
                <a:lstStyle/>
                <a:p>
                  <a:endParaRPr lang="zh-CN" altLang="en-US"/>
                </a:p>
              </p:txBody>
            </p:sp>
            <p:sp>
              <p:nvSpPr>
                <p:cNvPr id="67" name="图形 2">
                  <a:extLst>
                    <a:ext uri="{FF2B5EF4-FFF2-40B4-BE49-F238E27FC236}">
                      <a16:creationId xmlns:a16="http://schemas.microsoft.com/office/drawing/2014/main" id="{B825833F-64D8-7435-BF42-57B10D95056D}"/>
                    </a:ext>
                  </a:extLst>
                </p:cNvPr>
                <p:cNvSpPr/>
                <p:nvPr/>
              </p:nvSpPr>
              <p:spPr>
                <a:xfrm>
                  <a:off x="7610580" y="2235625"/>
                  <a:ext cx="717" cy="141416"/>
                </a:xfrm>
                <a:custGeom>
                  <a:avLst/>
                  <a:gdLst>
                    <a:gd name="connsiteX0" fmla="*/ 0 w 571"/>
                    <a:gd name="connsiteY0" fmla="*/ 0 h 112680"/>
                    <a:gd name="connsiteX1" fmla="*/ 572 w 571"/>
                    <a:gd name="connsiteY1" fmla="*/ 112681 h 112680"/>
                  </a:gdLst>
                  <a:ahLst/>
                  <a:cxnLst>
                    <a:cxn ang="0">
                      <a:pos x="connsiteX0" y="connsiteY0"/>
                    </a:cxn>
                    <a:cxn ang="0">
                      <a:pos x="connsiteX1" y="connsiteY1"/>
                    </a:cxn>
                  </a:cxnLst>
                  <a:rect l="l" t="t" r="r" b="b"/>
                  <a:pathLst>
                    <a:path w="571" h="112680">
                      <a:moveTo>
                        <a:pt x="0" y="0"/>
                      </a:moveTo>
                      <a:lnTo>
                        <a:pt x="572" y="112681"/>
                      </a:lnTo>
                    </a:path>
                  </a:pathLst>
                </a:custGeom>
                <a:ln w="28575" cap="rnd">
                  <a:solidFill>
                    <a:schemeClr val="bg2">
                      <a:lumMod val="50000"/>
                    </a:schemeClr>
                  </a:solidFill>
                  <a:prstDash val="solid"/>
                  <a:round/>
                </a:ln>
              </p:spPr>
              <p:txBody>
                <a:bodyPr rtlCol="0" anchor="ctr"/>
                <a:lstStyle/>
                <a:p>
                  <a:endParaRPr lang="zh-CN" altLang="en-US"/>
                </a:p>
              </p:txBody>
            </p:sp>
          </p:grpSp>
        </p:grpSp>
        <p:sp>
          <p:nvSpPr>
            <p:cNvPr id="4" name="Freeform 48">
              <a:extLst>
                <a:ext uri="{FF2B5EF4-FFF2-40B4-BE49-F238E27FC236}">
                  <a16:creationId xmlns:a16="http://schemas.microsoft.com/office/drawing/2014/main" id="{0483AA76-7337-06B6-2D02-A7A85B002784}"/>
                </a:ext>
              </a:extLst>
            </p:cNvPr>
            <p:cNvSpPr/>
            <p:nvPr/>
          </p:nvSpPr>
          <p:spPr>
            <a:xfrm>
              <a:off x="5566226" y="4687256"/>
              <a:ext cx="292376" cy="247023"/>
            </a:xfrm>
            <a:custGeom>
              <a:avLst/>
              <a:gdLst/>
              <a:ahLst/>
              <a:cxnLst>
                <a:cxn ang="0">
                  <a:pos x="wd2" y="hd2"/>
                </a:cxn>
                <a:cxn ang="5400000">
                  <a:pos x="wd2" y="hd2"/>
                </a:cxn>
                <a:cxn ang="10800000">
                  <a:pos x="wd2" y="hd2"/>
                </a:cxn>
                <a:cxn ang="16200000">
                  <a:pos x="wd2" y="hd2"/>
                </a:cxn>
              </a:cxnLst>
              <a:rect l="0" t="0" r="r" b="b"/>
              <a:pathLst>
                <a:path w="21600" h="21600" extrusionOk="0">
                  <a:moveTo>
                    <a:pt x="19912" y="9800"/>
                  </a:moveTo>
                  <a:cubicBezTo>
                    <a:pt x="17381" y="9800"/>
                    <a:pt x="17381" y="9800"/>
                    <a:pt x="17381" y="9800"/>
                  </a:cubicBezTo>
                  <a:cubicBezTo>
                    <a:pt x="17381" y="5000"/>
                    <a:pt x="17381" y="5000"/>
                    <a:pt x="17381" y="5000"/>
                  </a:cubicBezTo>
                  <a:cubicBezTo>
                    <a:pt x="13162" y="0"/>
                    <a:pt x="13162" y="0"/>
                    <a:pt x="13162" y="0"/>
                  </a:cubicBezTo>
                  <a:cubicBezTo>
                    <a:pt x="4219" y="0"/>
                    <a:pt x="4219" y="0"/>
                    <a:pt x="4219" y="0"/>
                  </a:cubicBezTo>
                  <a:cubicBezTo>
                    <a:pt x="4219" y="9800"/>
                    <a:pt x="4219" y="9800"/>
                    <a:pt x="4219" y="9800"/>
                  </a:cubicBezTo>
                  <a:cubicBezTo>
                    <a:pt x="1688" y="9800"/>
                    <a:pt x="1688" y="9800"/>
                    <a:pt x="1688" y="9800"/>
                  </a:cubicBezTo>
                  <a:cubicBezTo>
                    <a:pt x="675" y="9800"/>
                    <a:pt x="0" y="10600"/>
                    <a:pt x="0" y="11800"/>
                  </a:cubicBezTo>
                  <a:cubicBezTo>
                    <a:pt x="0" y="19600"/>
                    <a:pt x="0" y="19600"/>
                    <a:pt x="0" y="19600"/>
                  </a:cubicBezTo>
                  <a:cubicBezTo>
                    <a:pt x="0" y="20800"/>
                    <a:pt x="675" y="21600"/>
                    <a:pt x="1688" y="21600"/>
                  </a:cubicBezTo>
                  <a:cubicBezTo>
                    <a:pt x="19912" y="21600"/>
                    <a:pt x="19912" y="21600"/>
                    <a:pt x="19912" y="21600"/>
                  </a:cubicBezTo>
                  <a:cubicBezTo>
                    <a:pt x="20925" y="21600"/>
                    <a:pt x="21600" y="20800"/>
                    <a:pt x="21600" y="19600"/>
                  </a:cubicBezTo>
                  <a:cubicBezTo>
                    <a:pt x="21600" y="11800"/>
                    <a:pt x="21600" y="11800"/>
                    <a:pt x="21600" y="11800"/>
                  </a:cubicBezTo>
                  <a:cubicBezTo>
                    <a:pt x="21600" y="10600"/>
                    <a:pt x="20925" y="9800"/>
                    <a:pt x="19912" y="9800"/>
                  </a:cubicBezTo>
                  <a:close/>
                  <a:moveTo>
                    <a:pt x="5906" y="2000"/>
                  </a:moveTo>
                  <a:cubicBezTo>
                    <a:pt x="12487" y="2000"/>
                    <a:pt x="12487" y="2000"/>
                    <a:pt x="12487" y="2000"/>
                  </a:cubicBezTo>
                  <a:cubicBezTo>
                    <a:pt x="12487" y="5800"/>
                    <a:pt x="12487" y="5800"/>
                    <a:pt x="12487" y="5800"/>
                  </a:cubicBezTo>
                  <a:cubicBezTo>
                    <a:pt x="15694" y="5800"/>
                    <a:pt x="15694" y="5800"/>
                    <a:pt x="15694" y="5800"/>
                  </a:cubicBezTo>
                  <a:cubicBezTo>
                    <a:pt x="15694" y="11800"/>
                    <a:pt x="15694" y="11800"/>
                    <a:pt x="15694" y="11800"/>
                  </a:cubicBezTo>
                  <a:cubicBezTo>
                    <a:pt x="5906" y="11800"/>
                    <a:pt x="5906" y="11800"/>
                    <a:pt x="5906" y="11800"/>
                  </a:cubicBezTo>
                  <a:lnTo>
                    <a:pt x="5906" y="2000"/>
                  </a:lnTo>
                  <a:close/>
                  <a:moveTo>
                    <a:pt x="17381" y="18600"/>
                  </a:moveTo>
                  <a:cubicBezTo>
                    <a:pt x="4219" y="18600"/>
                    <a:pt x="4219" y="18600"/>
                    <a:pt x="4219" y="18600"/>
                  </a:cubicBezTo>
                  <a:cubicBezTo>
                    <a:pt x="4219" y="16600"/>
                    <a:pt x="4219" y="16600"/>
                    <a:pt x="4219" y="16600"/>
                  </a:cubicBezTo>
                  <a:cubicBezTo>
                    <a:pt x="17381" y="16600"/>
                    <a:pt x="17381" y="16600"/>
                    <a:pt x="17381" y="16600"/>
                  </a:cubicBezTo>
                  <a:lnTo>
                    <a:pt x="17381" y="18600"/>
                  </a:lnTo>
                  <a:close/>
                </a:path>
              </a:pathLst>
            </a:custGeom>
            <a:solidFill>
              <a:schemeClr val="bg1"/>
            </a:solidFill>
            <a:ln w="12700" cap="flat">
              <a:noFill/>
              <a:miter lim="400000"/>
            </a:ln>
            <a:effectLst/>
          </p:spPr>
          <p:txBody>
            <a:bodyPr wrap="square" lIns="45720" tIns="45720" rIns="45720" bIns="45720" numCol="1" anchor="t">
              <a:noAutofit/>
            </a:bodyPr>
            <a:lstStyle/>
            <a:p>
              <a:endParaRPr sz="900"/>
            </a:p>
          </p:txBody>
        </p:sp>
        <p:grpSp>
          <p:nvGrpSpPr>
            <p:cNvPr id="5" name="组合 4">
              <a:extLst>
                <a:ext uri="{FF2B5EF4-FFF2-40B4-BE49-F238E27FC236}">
                  <a16:creationId xmlns:a16="http://schemas.microsoft.com/office/drawing/2014/main" id="{2EBF4900-65A1-99BF-2C19-1FF828AA2790}"/>
                </a:ext>
              </a:extLst>
            </p:cNvPr>
            <p:cNvGrpSpPr/>
            <p:nvPr/>
          </p:nvGrpSpPr>
          <p:grpSpPr>
            <a:xfrm>
              <a:off x="5552382" y="2847169"/>
              <a:ext cx="320063" cy="245064"/>
              <a:chOff x="7498184" y="2803300"/>
              <a:chExt cx="320063" cy="245064"/>
            </a:xfrm>
            <a:solidFill>
              <a:schemeClr val="bg1"/>
            </a:solidFill>
          </p:grpSpPr>
          <p:sp>
            <p:nvSpPr>
              <p:cNvPr id="42" name="Rectangle 53">
                <a:extLst>
                  <a:ext uri="{FF2B5EF4-FFF2-40B4-BE49-F238E27FC236}">
                    <a16:creationId xmlns:a16="http://schemas.microsoft.com/office/drawing/2014/main" id="{094CB3CE-25FD-91C1-BEBC-8492341A7CEC}"/>
                  </a:ext>
                </a:extLst>
              </p:cNvPr>
              <p:cNvSpPr/>
              <p:nvPr/>
            </p:nvSpPr>
            <p:spPr>
              <a:xfrm>
                <a:off x="7523535" y="2951183"/>
                <a:ext cx="49648" cy="49648"/>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3" name="Rectangle 54">
                <a:extLst>
                  <a:ext uri="{FF2B5EF4-FFF2-40B4-BE49-F238E27FC236}">
                    <a16:creationId xmlns:a16="http://schemas.microsoft.com/office/drawing/2014/main" id="{7C43E8D2-2EB2-2839-3681-3D1BA5AA89E9}"/>
                  </a:ext>
                </a:extLst>
              </p:cNvPr>
              <p:cNvSpPr/>
              <p:nvPr/>
            </p:nvSpPr>
            <p:spPr>
              <a:xfrm>
                <a:off x="7595365" y="2900480"/>
                <a:ext cx="50704" cy="100351"/>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4" name="Rectangle 55">
                <a:extLst>
                  <a:ext uri="{FF2B5EF4-FFF2-40B4-BE49-F238E27FC236}">
                    <a16:creationId xmlns:a16="http://schemas.microsoft.com/office/drawing/2014/main" id="{56DD93CF-C33C-276C-25CE-39395B3059B5}"/>
                  </a:ext>
                </a:extLst>
              </p:cNvPr>
              <p:cNvSpPr/>
              <p:nvPr/>
            </p:nvSpPr>
            <p:spPr>
              <a:xfrm>
                <a:off x="7670362" y="2852947"/>
                <a:ext cx="49646" cy="147885"/>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5" name="Rectangle 56">
                <a:extLst>
                  <a:ext uri="{FF2B5EF4-FFF2-40B4-BE49-F238E27FC236}">
                    <a16:creationId xmlns:a16="http://schemas.microsoft.com/office/drawing/2014/main" id="{C9800F6B-7314-6C7B-D835-6E09FD8D7C08}"/>
                  </a:ext>
                </a:extLst>
              </p:cNvPr>
              <p:cNvSpPr/>
              <p:nvPr/>
            </p:nvSpPr>
            <p:spPr>
              <a:xfrm>
                <a:off x="7743248" y="2803300"/>
                <a:ext cx="49648" cy="197531"/>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6" name="Rectangle 57">
                <a:extLst>
                  <a:ext uri="{FF2B5EF4-FFF2-40B4-BE49-F238E27FC236}">
                    <a16:creationId xmlns:a16="http://schemas.microsoft.com/office/drawing/2014/main" id="{75689CF2-DE08-4831-2920-1F6F44A0253D}"/>
                  </a:ext>
                </a:extLst>
              </p:cNvPr>
              <p:cNvSpPr/>
              <p:nvPr/>
            </p:nvSpPr>
            <p:spPr>
              <a:xfrm>
                <a:off x="7498184" y="3023012"/>
                <a:ext cx="320063" cy="25352"/>
              </a:xfrm>
              <a:prstGeom prst="rect">
                <a:avLst/>
              </a:prstGeom>
              <a:grpFill/>
              <a:ln w="12700" cap="flat">
                <a:noFill/>
                <a:miter lim="400000"/>
              </a:ln>
              <a:effectLst/>
            </p:spPr>
            <p:txBody>
              <a:bodyPr wrap="square" lIns="45720" tIns="45720" rIns="45720" bIns="45720" numCol="1" anchor="t">
                <a:noAutofit/>
              </a:bodyPr>
              <a:lstStyle/>
              <a:p>
                <a:endParaRPr sz="900"/>
              </a:p>
            </p:txBody>
          </p:sp>
        </p:grpSp>
        <p:grpSp>
          <p:nvGrpSpPr>
            <p:cNvPr id="6" name="组合 5">
              <a:extLst>
                <a:ext uri="{FF2B5EF4-FFF2-40B4-BE49-F238E27FC236}">
                  <a16:creationId xmlns:a16="http://schemas.microsoft.com/office/drawing/2014/main" id="{C4B4F03F-DDDB-EDA0-C384-8CEB69B5C76F}"/>
                </a:ext>
              </a:extLst>
            </p:cNvPr>
            <p:cNvGrpSpPr/>
            <p:nvPr/>
          </p:nvGrpSpPr>
          <p:grpSpPr>
            <a:xfrm>
              <a:off x="6808482" y="4132315"/>
              <a:ext cx="319007" cy="245064"/>
              <a:chOff x="6859115" y="2803300"/>
              <a:chExt cx="319007" cy="245064"/>
            </a:xfrm>
            <a:solidFill>
              <a:schemeClr val="bg1"/>
            </a:solidFill>
          </p:grpSpPr>
          <p:sp>
            <p:nvSpPr>
              <p:cNvPr id="38" name="Rectangle 58">
                <a:extLst>
                  <a:ext uri="{FF2B5EF4-FFF2-40B4-BE49-F238E27FC236}">
                    <a16:creationId xmlns:a16="http://schemas.microsoft.com/office/drawing/2014/main" id="{CA82A374-57BD-9B5D-8A44-6E446445C1AA}"/>
                  </a:ext>
                </a:extLst>
              </p:cNvPr>
              <p:cNvSpPr/>
              <p:nvPr/>
            </p:nvSpPr>
            <p:spPr>
              <a:xfrm>
                <a:off x="6859115" y="3023012"/>
                <a:ext cx="319007" cy="25352"/>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39" name="Rectangle 59">
                <a:extLst>
                  <a:ext uri="{FF2B5EF4-FFF2-40B4-BE49-F238E27FC236}">
                    <a16:creationId xmlns:a16="http://schemas.microsoft.com/office/drawing/2014/main" id="{88F93530-DDFA-CE5C-AFF9-22A9474B49EE}"/>
                  </a:ext>
                </a:extLst>
              </p:cNvPr>
              <p:cNvSpPr/>
              <p:nvPr/>
            </p:nvSpPr>
            <p:spPr>
              <a:xfrm>
                <a:off x="6980592" y="2803300"/>
                <a:ext cx="74999" cy="195418"/>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0" name="Rectangle 60">
                <a:extLst>
                  <a:ext uri="{FF2B5EF4-FFF2-40B4-BE49-F238E27FC236}">
                    <a16:creationId xmlns:a16="http://schemas.microsoft.com/office/drawing/2014/main" id="{F26AB4AE-8659-E3BC-4F22-E24F0C3E4D70}"/>
                  </a:ext>
                </a:extLst>
              </p:cNvPr>
              <p:cNvSpPr/>
              <p:nvPr/>
            </p:nvSpPr>
            <p:spPr>
              <a:xfrm>
                <a:off x="6888692" y="2876186"/>
                <a:ext cx="74999" cy="122533"/>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41" name="Rectangle 61">
                <a:extLst>
                  <a:ext uri="{FF2B5EF4-FFF2-40B4-BE49-F238E27FC236}">
                    <a16:creationId xmlns:a16="http://schemas.microsoft.com/office/drawing/2014/main" id="{843F3920-E54D-5421-1550-1165EC922729}"/>
                  </a:ext>
                </a:extLst>
              </p:cNvPr>
              <p:cNvSpPr/>
              <p:nvPr/>
            </p:nvSpPr>
            <p:spPr>
              <a:xfrm>
                <a:off x="7073547" y="2925832"/>
                <a:ext cx="74999" cy="72886"/>
              </a:xfrm>
              <a:prstGeom prst="rect">
                <a:avLst/>
              </a:prstGeom>
              <a:grpFill/>
              <a:ln w="12700" cap="flat">
                <a:noFill/>
                <a:miter lim="400000"/>
              </a:ln>
              <a:effectLst/>
            </p:spPr>
            <p:txBody>
              <a:bodyPr wrap="square" lIns="45720" tIns="45720" rIns="45720" bIns="45720" numCol="1" anchor="t">
                <a:noAutofit/>
              </a:bodyPr>
              <a:lstStyle/>
              <a:p>
                <a:endParaRPr sz="900"/>
              </a:p>
            </p:txBody>
          </p:sp>
        </p:grpSp>
        <p:grpSp>
          <p:nvGrpSpPr>
            <p:cNvPr id="7" name="组合 6">
              <a:extLst>
                <a:ext uri="{FF2B5EF4-FFF2-40B4-BE49-F238E27FC236}">
                  <a16:creationId xmlns:a16="http://schemas.microsoft.com/office/drawing/2014/main" id="{799BABEA-6FC9-CC1D-9B3A-BB1564C75C6B}"/>
                </a:ext>
              </a:extLst>
            </p:cNvPr>
            <p:cNvGrpSpPr/>
            <p:nvPr/>
          </p:nvGrpSpPr>
          <p:grpSpPr>
            <a:xfrm>
              <a:off x="5019912" y="4128603"/>
              <a:ext cx="275221" cy="275220"/>
              <a:chOff x="9416446" y="2126204"/>
              <a:chExt cx="320064" cy="320063"/>
            </a:xfrm>
            <a:solidFill>
              <a:schemeClr val="bg1"/>
            </a:solidFill>
          </p:grpSpPr>
          <p:sp>
            <p:nvSpPr>
              <p:cNvPr id="33" name="Freeform 73">
                <a:extLst>
                  <a:ext uri="{FF2B5EF4-FFF2-40B4-BE49-F238E27FC236}">
                    <a16:creationId xmlns:a16="http://schemas.microsoft.com/office/drawing/2014/main" id="{EFB5263F-0913-7FF2-8E04-E0271604ADBD}"/>
                  </a:ext>
                </a:extLst>
              </p:cNvPr>
              <p:cNvSpPr/>
              <p:nvPr/>
            </p:nvSpPr>
            <p:spPr>
              <a:xfrm>
                <a:off x="9416446" y="2126204"/>
                <a:ext cx="87675" cy="87675"/>
              </a:xfrm>
              <a:custGeom>
                <a:avLst/>
                <a:gdLst/>
                <a:ahLst/>
                <a:cxnLst>
                  <a:cxn ang="0">
                    <a:pos x="wd2" y="hd2"/>
                  </a:cxn>
                  <a:cxn ang="5400000">
                    <a:pos x="wd2" y="hd2"/>
                  </a:cxn>
                  <a:cxn ang="10800000">
                    <a:pos x="wd2" y="hd2"/>
                  </a:cxn>
                  <a:cxn ang="16200000">
                    <a:pos x="wd2" y="hd2"/>
                  </a:cxn>
                </a:cxnLst>
                <a:rect l="0" t="0" r="r" b="b"/>
                <a:pathLst>
                  <a:path w="21600" h="21600" extrusionOk="0">
                    <a:moveTo>
                      <a:pt x="21600" y="8588"/>
                    </a:moveTo>
                    <a:lnTo>
                      <a:pt x="13012" y="0"/>
                    </a:lnTo>
                    <a:lnTo>
                      <a:pt x="0" y="12752"/>
                    </a:lnTo>
                    <a:lnTo>
                      <a:pt x="8588" y="21600"/>
                    </a:lnTo>
                    <a:lnTo>
                      <a:pt x="21600" y="8588"/>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34" name="Freeform 74">
                <a:extLst>
                  <a:ext uri="{FF2B5EF4-FFF2-40B4-BE49-F238E27FC236}">
                    <a16:creationId xmlns:a16="http://schemas.microsoft.com/office/drawing/2014/main" id="{AEF66966-670F-1B00-1DB5-22CF9B289D8A}"/>
                  </a:ext>
                </a:extLst>
              </p:cNvPr>
              <p:cNvSpPr/>
              <p:nvPr/>
            </p:nvSpPr>
            <p:spPr>
              <a:xfrm>
                <a:off x="9679468" y="2388169"/>
                <a:ext cx="57042" cy="58098"/>
              </a:xfrm>
              <a:custGeom>
                <a:avLst/>
                <a:gdLst/>
                <a:ahLst/>
                <a:cxnLst>
                  <a:cxn ang="0">
                    <a:pos x="wd2" y="hd2"/>
                  </a:cxn>
                  <a:cxn ang="5400000">
                    <a:pos x="wd2" y="hd2"/>
                  </a:cxn>
                  <a:cxn ang="10800000">
                    <a:pos x="wd2" y="hd2"/>
                  </a:cxn>
                  <a:cxn ang="16200000">
                    <a:pos x="wd2" y="hd2"/>
                  </a:cxn>
                </a:cxnLst>
                <a:rect l="0" t="0" r="r" b="b"/>
                <a:pathLst>
                  <a:path w="21600" h="21600" extrusionOk="0">
                    <a:moveTo>
                      <a:pt x="19600" y="0"/>
                    </a:moveTo>
                    <a:lnTo>
                      <a:pt x="0" y="19636"/>
                    </a:lnTo>
                    <a:lnTo>
                      <a:pt x="21600" y="21600"/>
                    </a:lnTo>
                    <a:lnTo>
                      <a:pt x="19600" y="0"/>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35" name="Freeform 75">
                <a:extLst>
                  <a:ext uri="{FF2B5EF4-FFF2-40B4-BE49-F238E27FC236}">
                    <a16:creationId xmlns:a16="http://schemas.microsoft.com/office/drawing/2014/main" id="{E908BB51-BE40-B9C7-9F0D-ABC8789D949F}"/>
                  </a:ext>
                </a:extLst>
              </p:cNvPr>
              <p:cNvSpPr/>
              <p:nvPr/>
            </p:nvSpPr>
            <p:spPr>
              <a:xfrm>
                <a:off x="9599188" y="2126204"/>
                <a:ext cx="137322" cy="137322"/>
              </a:xfrm>
              <a:custGeom>
                <a:avLst/>
                <a:gdLst/>
                <a:ahLst/>
                <a:cxnLst>
                  <a:cxn ang="0">
                    <a:pos x="wd2" y="hd2"/>
                  </a:cxn>
                  <a:cxn ang="5400000">
                    <a:pos x="wd2" y="hd2"/>
                  </a:cxn>
                  <a:cxn ang="10800000">
                    <a:pos x="wd2" y="hd2"/>
                  </a:cxn>
                  <a:cxn ang="16200000">
                    <a:pos x="wd2" y="hd2"/>
                  </a:cxn>
                </a:cxnLst>
                <a:rect l="0" t="0" r="r" b="b"/>
                <a:pathLst>
                  <a:path w="21600" h="21600" extrusionOk="0">
                    <a:moveTo>
                      <a:pt x="21600" y="8142"/>
                    </a:moveTo>
                    <a:lnTo>
                      <a:pt x="13292" y="0"/>
                    </a:lnTo>
                    <a:lnTo>
                      <a:pt x="9471" y="3822"/>
                    </a:lnTo>
                    <a:lnTo>
                      <a:pt x="12129" y="6646"/>
                    </a:lnTo>
                    <a:lnTo>
                      <a:pt x="10634" y="8142"/>
                    </a:lnTo>
                    <a:lnTo>
                      <a:pt x="7809" y="5483"/>
                    </a:lnTo>
                    <a:lnTo>
                      <a:pt x="4652" y="8640"/>
                    </a:lnTo>
                    <a:lnTo>
                      <a:pt x="7477" y="11298"/>
                    </a:lnTo>
                    <a:lnTo>
                      <a:pt x="5815" y="12960"/>
                    </a:lnTo>
                    <a:lnTo>
                      <a:pt x="3157" y="10135"/>
                    </a:lnTo>
                    <a:lnTo>
                      <a:pt x="0" y="13292"/>
                    </a:lnTo>
                    <a:lnTo>
                      <a:pt x="8308" y="21600"/>
                    </a:lnTo>
                    <a:lnTo>
                      <a:pt x="21600" y="8142"/>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36" name="Freeform 76">
                <a:extLst>
                  <a:ext uri="{FF2B5EF4-FFF2-40B4-BE49-F238E27FC236}">
                    <a16:creationId xmlns:a16="http://schemas.microsoft.com/office/drawing/2014/main" id="{70F03A64-923C-A03C-AD45-FF1DCC1F05E3}"/>
                  </a:ext>
                </a:extLst>
              </p:cNvPr>
              <p:cNvSpPr/>
              <p:nvPr/>
            </p:nvSpPr>
            <p:spPr>
              <a:xfrm>
                <a:off x="9416446" y="2307889"/>
                <a:ext cx="137322" cy="138378"/>
              </a:xfrm>
              <a:custGeom>
                <a:avLst/>
                <a:gdLst/>
                <a:ahLst/>
                <a:cxnLst>
                  <a:cxn ang="0">
                    <a:pos x="wd2" y="hd2"/>
                  </a:cxn>
                  <a:cxn ang="5400000">
                    <a:pos x="wd2" y="hd2"/>
                  </a:cxn>
                  <a:cxn ang="10800000">
                    <a:pos x="wd2" y="hd2"/>
                  </a:cxn>
                  <a:cxn ang="16200000">
                    <a:pos x="wd2" y="hd2"/>
                  </a:cxn>
                </a:cxnLst>
                <a:rect l="0" t="0" r="r" b="b"/>
                <a:pathLst>
                  <a:path w="21600" h="21600" extrusionOk="0">
                    <a:moveTo>
                      <a:pt x="16117" y="2803"/>
                    </a:moveTo>
                    <a:lnTo>
                      <a:pt x="13458" y="0"/>
                    </a:lnTo>
                    <a:lnTo>
                      <a:pt x="10302" y="3133"/>
                    </a:lnTo>
                    <a:lnTo>
                      <a:pt x="12960" y="5936"/>
                    </a:lnTo>
                    <a:lnTo>
                      <a:pt x="11465" y="7420"/>
                    </a:lnTo>
                    <a:lnTo>
                      <a:pt x="8640" y="4782"/>
                    </a:lnTo>
                    <a:lnTo>
                      <a:pt x="5483" y="7915"/>
                    </a:lnTo>
                    <a:lnTo>
                      <a:pt x="8308" y="10553"/>
                    </a:lnTo>
                    <a:lnTo>
                      <a:pt x="6646" y="12202"/>
                    </a:lnTo>
                    <a:lnTo>
                      <a:pt x="3988" y="9398"/>
                    </a:lnTo>
                    <a:lnTo>
                      <a:pt x="0" y="13356"/>
                    </a:lnTo>
                    <a:lnTo>
                      <a:pt x="8308" y="21600"/>
                    </a:lnTo>
                    <a:lnTo>
                      <a:pt x="21600" y="8244"/>
                    </a:lnTo>
                    <a:lnTo>
                      <a:pt x="16117" y="2803"/>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37" name="Freeform 77">
                <a:extLst>
                  <a:ext uri="{FF2B5EF4-FFF2-40B4-BE49-F238E27FC236}">
                    <a16:creationId xmlns:a16="http://schemas.microsoft.com/office/drawing/2014/main" id="{6077093C-E89E-6B35-FA7E-7D864AF473E0}"/>
                  </a:ext>
                </a:extLst>
              </p:cNvPr>
              <p:cNvSpPr/>
              <p:nvPr/>
            </p:nvSpPr>
            <p:spPr>
              <a:xfrm>
                <a:off x="9469262" y="2177963"/>
                <a:ext cx="245065" cy="245065"/>
              </a:xfrm>
              <a:custGeom>
                <a:avLst/>
                <a:gdLst/>
                <a:ahLst/>
                <a:cxnLst>
                  <a:cxn ang="0">
                    <a:pos x="wd2" y="hd2"/>
                  </a:cxn>
                  <a:cxn ang="5400000">
                    <a:pos x="wd2" y="hd2"/>
                  </a:cxn>
                  <a:cxn ang="10800000">
                    <a:pos x="wd2" y="hd2"/>
                  </a:cxn>
                  <a:cxn ang="16200000">
                    <a:pos x="wd2" y="hd2"/>
                  </a:cxn>
                </a:cxnLst>
                <a:rect l="0" t="0" r="r" b="b"/>
                <a:pathLst>
                  <a:path w="21600" h="21600" extrusionOk="0">
                    <a:moveTo>
                      <a:pt x="4655" y="0"/>
                    </a:moveTo>
                    <a:lnTo>
                      <a:pt x="0" y="4655"/>
                    </a:lnTo>
                    <a:lnTo>
                      <a:pt x="16945" y="21600"/>
                    </a:lnTo>
                    <a:lnTo>
                      <a:pt x="21600" y="17038"/>
                    </a:lnTo>
                    <a:lnTo>
                      <a:pt x="4655" y="0"/>
                    </a:lnTo>
                    <a:close/>
                  </a:path>
                </a:pathLst>
              </a:custGeom>
              <a:grpFill/>
              <a:ln w="12700" cap="flat">
                <a:noFill/>
                <a:miter lim="400000"/>
              </a:ln>
              <a:effectLst/>
            </p:spPr>
            <p:txBody>
              <a:bodyPr wrap="square" lIns="45720" tIns="45720" rIns="45720" bIns="45720" numCol="1" anchor="t">
                <a:noAutofit/>
              </a:bodyPr>
              <a:lstStyle/>
              <a:p>
                <a:endParaRPr sz="900"/>
              </a:p>
            </p:txBody>
          </p:sp>
        </p:grpSp>
        <p:grpSp>
          <p:nvGrpSpPr>
            <p:cNvPr id="8" name="组合 7">
              <a:extLst>
                <a:ext uri="{FF2B5EF4-FFF2-40B4-BE49-F238E27FC236}">
                  <a16:creationId xmlns:a16="http://schemas.microsoft.com/office/drawing/2014/main" id="{A682CD7F-8351-669F-F3BB-538357C9F5F5}"/>
                </a:ext>
              </a:extLst>
            </p:cNvPr>
            <p:cNvGrpSpPr/>
            <p:nvPr/>
          </p:nvGrpSpPr>
          <p:grpSpPr>
            <a:xfrm>
              <a:off x="6872818" y="3416621"/>
              <a:ext cx="239252" cy="283178"/>
              <a:chOff x="5604216" y="2126204"/>
              <a:chExt cx="270416" cy="320064"/>
            </a:xfrm>
            <a:solidFill>
              <a:schemeClr val="bg1"/>
            </a:solidFill>
          </p:grpSpPr>
          <p:sp>
            <p:nvSpPr>
              <p:cNvPr id="29" name="Freeform 86">
                <a:extLst>
                  <a:ext uri="{FF2B5EF4-FFF2-40B4-BE49-F238E27FC236}">
                    <a16:creationId xmlns:a16="http://schemas.microsoft.com/office/drawing/2014/main" id="{57C4D28B-1C38-9C7D-465B-253DCD170168}"/>
                  </a:ext>
                </a:extLst>
              </p:cNvPr>
              <p:cNvSpPr/>
              <p:nvPr/>
            </p:nvSpPr>
            <p:spPr>
              <a:xfrm>
                <a:off x="5604216" y="2126204"/>
                <a:ext cx="270416" cy="3200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18816" y="19034"/>
                    </a:moveTo>
                    <a:lnTo>
                      <a:pt x="2784" y="19034"/>
                    </a:lnTo>
                    <a:lnTo>
                      <a:pt x="2784" y="2495"/>
                    </a:lnTo>
                    <a:lnTo>
                      <a:pt x="5822" y="2495"/>
                    </a:lnTo>
                    <a:lnTo>
                      <a:pt x="6834" y="3992"/>
                    </a:lnTo>
                    <a:lnTo>
                      <a:pt x="14766" y="3992"/>
                    </a:lnTo>
                    <a:lnTo>
                      <a:pt x="15778" y="2495"/>
                    </a:lnTo>
                    <a:lnTo>
                      <a:pt x="18816" y="2495"/>
                    </a:lnTo>
                    <a:lnTo>
                      <a:pt x="18816" y="19034"/>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30" name="Rectangle 87">
                <a:extLst>
                  <a:ext uri="{FF2B5EF4-FFF2-40B4-BE49-F238E27FC236}">
                    <a16:creationId xmlns:a16="http://schemas.microsoft.com/office/drawing/2014/main" id="{64108DF1-26BF-9A08-2ECF-C8362E07B573}"/>
                  </a:ext>
                </a:extLst>
              </p:cNvPr>
              <p:cNvSpPr/>
              <p:nvPr/>
            </p:nvSpPr>
            <p:spPr>
              <a:xfrm>
                <a:off x="5689777" y="2243455"/>
                <a:ext cx="49648" cy="22183"/>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31" name="Rectangle 88">
                <a:extLst>
                  <a:ext uri="{FF2B5EF4-FFF2-40B4-BE49-F238E27FC236}">
                    <a16:creationId xmlns:a16="http://schemas.microsoft.com/office/drawing/2014/main" id="{5E60643F-2EBF-50F0-521E-A7A91889EA20}"/>
                  </a:ext>
                </a:extLst>
              </p:cNvPr>
              <p:cNvSpPr/>
              <p:nvPr/>
            </p:nvSpPr>
            <p:spPr>
              <a:xfrm>
                <a:off x="5689777" y="2290988"/>
                <a:ext cx="99294" cy="25352"/>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32" name="Rectangle 89">
                <a:extLst>
                  <a:ext uri="{FF2B5EF4-FFF2-40B4-BE49-F238E27FC236}">
                    <a16:creationId xmlns:a16="http://schemas.microsoft.com/office/drawing/2014/main" id="{6DD5A1A4-1353-7E3B-0A6A-F0F4FD7CC8D8}"/>
                  </a:ext>
                </a:extLst>
              </p:cNvPr>
              <p:cNvSpPr/>
              <p:nvPr/>
            </p:nvSpPr>
            <p:spPr>
              <a:xfrm>
                <a:off x="5689777" y="2340636"/>
                <a:ext cx="99294" cy="25352"/>
              </a:xfrm>
              <a:prstGeom prst="rect">
                <a:avLst/>
              </a:prstGeom>
              <a:grpFill/>
              <a:ln w="12700" cap="flat">
                <a:noFill/>
                <a:miter lim="400000"/>
              </a:ln>
              <a:effectLst/>
            </p:spPr>
            <p:txBody>
              <a:bodyPr wrap="square" lIns="45720" tIns="45720" rIns="45720" bIns="45720" numCol="1" anchor="t">
                <a:noAutofit/>
              </a:bodyPr>
              <a:lstStyle/>
              <a:p>
                <a:endParaRPr sz="900"/>
              </a:p>
            </p:txBody>
          </p:sp>
        </p:grpSp>
        <p:grpSp>
          <p:nvGrpSpPr>
            <p:cNvPr id="9" name="组合 8">
              <a:extLst>
                <a:ext uri="{FF2B5EF4-FFF2-40B4-BE49-F238E27FC236}">
                  <a16:creationId xmlns:a16="http://schemas.microsoft.com/office/drawing/2014/main" id="{CF38ADDF-E5DA-C11B-51FD-76BF0AE943DF}"/>
                </a:ext>
              </a:extLst>
            </p:cNvPr>
            <p:cNvGrpSpPr/>
            <p:nvPr/>
          </p:nvGrpSpPr>
          <p:grpSpPr>
            <a:xfrm>
              <a:off x="6332718" y="4666426"/>
              <a:ext cx="227625" cy="297286"/>
              <a:chOff x="6896086" y="1486078"/>
              <a:chExt cx="245065" cy="320063"/>
            </a:xfrm>
            <a:solidFill>
              <a:schemeClr val="bg1"/>
            </a:solidFill>
          </p:grpSpPr>
          <p:sp>
            <p:nvSpPr>
              <p:cNvPr id="25" name="Freeform 110">
                <a:extLst>
                  <a:ext uri="{FF2B5EF4-FFF2-40B4-BE49-F238E27FC236}">
                    <a16:creationId xmlns:a16="http://schemas.microsoft.com/office/drawing/2014/main" id="{BA2117FB-328F-798B-F14B-CF33E1EF2122}"/>
                  </a:ext>
                </a:extLst>
              </p:cNvPr>
              <p:cNvSpPr/>
              <p:nvPr/>
            </p:nvSpPr>
            <p:spPr>
              <a:xfrm>
                <a:off x="6896086" y="1486078"/>
                <a:ext cx="245065" cy="320063"/>
              </a:xfrm>
              <a:custGeom>
                <a:avLst/>
                <a:gdLst/>
                <a:ahLst/>
                <a:cxnLst>
                  <a:cxn ang="0">
                    <a:pos x="wd2" y="hd2"/>
                  </a:cxn>
                  <a:cxn ang="5400000">
                    <a:pos x="wd2" y="hd2"/>
                  </a:cxn>
                  <a:cxn ang="10800000">
                    <a:pos x="wd2" y="hd2"/>
                  </a:cxn>
                  <a:cxn ang="16200000">
                    <a:pos x="wd2" y="hd2"/>
                  </a:cxn>
                </a:cxnLst>
                <a:rect l="0" t="0" r="r" b="b"/>
                <a:pathLst>
                  <a:path w="21600" h="21600" extrusionOk="0">
                    <a:moveTo>
                      <a:pt x="16107" y="0"/>
                    </a:moveTo>
                    <a:lnTo>
                      <a:pt x="0" y="0"/>
                    </a:lnTo>
                    <a:lnTo>
                      <a:pt x="0" y="21600"/>
                    </a:lnTo>
                    <a:lnTo>
                      <a:pt x="21600" y="21600"/>
                    </a:lnTo>
                    <a:lnTo>
                      <a:pt x="21600" y="4206"/>
                    </a:lnTo>
                    <a:lnTo>
                      <a:pt x="16107" y="0"/>
                    </a:lnTo>
                    <a:close/>
                    <a:moveTo>
                      <a:pt x="18528" y="19248"/>
                    </a:moveTo>
                    <a:lnTo>
                      <a:pt x="3072" y="19248"/>
                    </a:lnTo>
                    <a:lnTo>
                      <a:pt x="3072" y="2495"/>
                    </a:lnTo>
                    <a:lnTo>
                      <a:pt x="13034" y="2495"/>
                    </a:lnTo>
                    <a:lnTo>
                      <a:pt x="13034" y="6558"/>
                    </a:lnTo>
                    <a:lnTo>
                      <a:pt x="18528" y="6558"/>
                    </a:lnTo>
                    <a:lnTo>
                      <a:pt x="18528" y="19248"/>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26" name="Rectangle 111">
                <a:extLst>
                  <a:ext uri="{FF2B5EF4-FFF2-40B4-BE49-F238E27FC236}">
                    <a16:creationId xmlns:a16="http://schemas.microsoft.com/office/drawing/2014/main" id="{683B5DEF-217A-D014-B742-DDB635E944DB}"/>
                  </a:ext>
                </a:extLst>
              </p:cNvPr>
              <p:cNvSpPr/>
              <p:nvPr/>
            </p:nvSpPr>
            <p:spPr>
              <a:xfrm>
                <a:off x="6968972" y="1610723"/>
                <a:ext cx="49648" cy="25352"/>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27" name="Rectangle 112">
                <a:extLst>
                  <a:ext uri="{FF2B5EF4-FFF2-40B4-BE49-F238E27FC236}">
                    <a16:creationId xmlns:a16="http://schemas.microsoft.com/office/drawing/2014/main" id="{61604BE2-BCF8-74EB-C70A-CA9378A1AAD8}"/>
                  </a:ext>
                </a:extLst>
              </p:cNvPr>
              <p:cNvSpPr/>
              <p:nvPr/>
            </p:nvSpPr>
            <p:spPr>
              <a:xfrm>
                <a:off x="6968972" y="1660370"/>
                <a:ext cx="99294" cy="23239"/>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28" name="Rectangle 113">
                <a:extLst>
                  <a:ext uri="{FF2B5EF4-FFF2-40B4-BE49-F238E27FC236}">
                    <a16:creationId xmlns:a16="http://schemas.microsoft.com/office/drawing/2014/main" id="{A879F9A2-DA95-3B0F-8C8F-F5AA3106C2E1}"/>
                  </a:ext>
                </a:extLst>
              </p:cNvPr>
              <p:cNvSpPr/>
              <p:nvPr/>
            </p:nvSpPr>
            <p:spPr>
              <a:xfrm>
                <a:off x="6968972" y="1707904"/>
                <a:ext cx="99294" cy="25352"/>
              </a:xfrm>
              <a:prstGeom prst="rect">
                <a:avLst/>
              </a:prstGeom>
              <a:grpFill/>
              <a:ln w="12700" cap="flat">
                <a:noFill/>
                <a:miter lim="400000"/>
              </a:ln>
              <a:effectLst/>
            </p:spPr>
            <p:txBody>
              <a:bodyPr wrap="square" lIns="45720" tIns="45720" rIns="45720" bIns="45720" numCol="1" anchor="t">
                <a:noAutofit/>
              </a:bodyPr>
              <a:lstStyle/>
              <a:p>
                <a:endParaRPr sz="900"/>
              </a:p>
            </p:txBody>
          </p:sp>
        </p:grpSp>
        <p:sp>
          <p:nvSpPr>
            <p:cNvPr id="10" name="Freeform 144">
              <a:extLst>
                <a:ext uri="{FF2B5EF4-FFF2-40B4-BE49-F238E27FC236}">
                  <a16:creationId xmlns:a16="http://schemas.microsoft.com/office/drawing/2014/main" id="{23D41828-370E-4630-C88A-D9B0520EDFEA}"/>
                </a:ext>
              </a:extLst>
            </p:cNvPr>
            <p:cNvSpPr/>
            <p:nvPr/>
          </p:nvSpPr>
          <p:spPr>
            <a:xfrm>
              <a:off x="5044964" y="3449443"/>
              <a:ext cx="320063" cy="224995"/>
            </a:xfrm>
            <a:custGeom>
              <a:avLst/>
              <a:gdLst/>
              <a:ahLst/>
              <a:cxnLst>
                <a:cxn ang="0">
                  <a:pos x="wd2" y="hd2"/>
                </a:cxn>
                <a:cxn ang="5400000">
                  <a:pos x="wd2" y="hd2"/>
                </a:cxn>
                <a:cxn ang="10800000">
                  <a:pos x="wd2" y="hd2"/>
                </a:cxn>
                <a:cxn ang="16200000">
                  <a:pos x="wd2" y="hd2"/>
                </a:cxn>
              </a:cxnLst>
              <a:rect l="0" t="0" r="r" b="b"/>
              <a:pathLst>
                <a:path w="21600" h="21600" extrusionOk="0">
                  <a:moveTo>
                    <a:pt x="19744" y="2160"/>
                  </a:moveTo>
                  <a:cubicBezTo>
                    <a:pt x="19744" y="480"/>
                    <a:pt x="19744" y="480"/>
                    <a:pt x="19744" y="480"/>
                  </a:cubicBezTo>
                  <a:cubicBezTo>
                    <a:pt x="18225" y="240"/>
                    <a:pt x="18225" y="240"/>
                    <a:pt x="18225" y="240"/>
                  </a:cubicBezTo>
                  <a:cubicBezTo>
                    <a:pt x="17719" y="0"/>
                    <a:pt x="17212" y="0"/>
                    <a:pt x="16706" y="0"/>
                  </a:cubicBezTo>
                  <a:cubicBezTo>
                    <a:pt x="15525" y="0"/>
                    <a:pt x="14344" y="240"/>
                    <a:pt x="13162" y="720"/>
                  </a:cubicBezTo>
                  <a:cubicBezTo>
                    <a:pt x="12319" y="960"/>
                    <a:pt x="11644" y="1440"/>
                    <a:pt x="10800" y="1920"/>
                  </a:cubicBezTo>
                  <a:cubicBezTo>
                    <a:pt x="9956" y="1440"/>
                    <a:pt x="9281" y="960"/>
                    <a:pt x="8438" y="720"/>
                  </a:cubicBezTo>
                  <a:cubicBezTo>
                    <a:pt x="7256" y="240"/>
                    <a:pt x="6075" y="0"/>
                    <a:pt x="4894" y="0"/>
                  </a:cubicBezTo>
                  <a:cubicBezTo>
                    <a:pt x="4388" y="0"/>
                    <a:pt x="3881" y="0"/>
                    <a:pt x="3375" y="240"/>
                  </a:cubicBezTo>
                  <a:cubicBezTo>
                    <a:pt x="1856" y="480"/>
                    <a:pt x="1856" y="480"/>
                    <a:pt x="1856" y="480"/>
                  </a:cubicBezTo>
                  <a:cubicBezTo>
                    <a:pt x="1856" y="2160"/>
                    <a:pt x="1856" y="2160"/>
                    <a:pt x="1856" y="2160"/>
                  </a:cubicBezTo>
                  <a:cubicBezTo>
                    <a:pt x="0" y="2160"/>
                    <a:pt x="0" y="2160"/>
                    <a:pt x="0" y="2160"/>
                  </a:cubicBezTo>
                  <a:cubicBezTo>
                    <a:pt x="0" y="20160"/>
                    <a:pt x="0" y="20160"/>
                    <a:pt x="0" y="20160"/>
                  </a:cubicBezTo>
                  <a:cubicBezTo>
                    <a:pt x="8775" y="20160"/>
                    <a:pt x="8775" y="20160"/>
                    <a:pt x="8775" y="20160"/>
                  </a:cubicBezTo>
                  <a:cubicBezTo>
                    <a:pt x="9113" y="20400"/>
                    <a:pt x="10800" y="21600"/>
                    <a:pt x="10800" y="21600"/>
                  </a:cubicBezTo>
                  <a:cubicBezTo>
                    <a:pt x="10800" y="21600"/>
                    <a:pt x="12319" y="20400"/>
                    <a:pt x="12825" y="20160"/>
                  </a:cubicBezTo>
                  <a:cubicBezTo>
                    <a:pt x="21600" y="20160"/>
                    <a:pt x="21600" y="20160"/>
                    <a:pt x="21600" y="20160"/>
                  </a:cubicBezTo>
                  <a:cubicBezTo>
                    <a:pt x="21600" y="2160"/>
                    <a:pt x="21600" y="2160"/>
                    <a:pt x="21600" y="2160"/>
                  </a:cubicBezTo>
                  <a:lnTo>
                    <a:pt x="19744" y="2160"/>
                  </a:lnTo>
                  <a:close/>
                  <a:moveTo>
                    <a:pt x="1856" y="18720"/>
                  </a:moveTo>
                  <a:cubicBezTo>
                    <a:pt x="1013" y="18720"/>
                    <a:pt x="1013" y="18720"/>
                    <a:pt x="1013" y="18720"/>
                  </a:cubicBezTo>
                  <a:cubicBezTo>
                    <a:pt x="1013" y="3600"/>
                    <a:pt x="1013" y="3600"/>
                    <a:pt x="1013" y="3600"/>
                  </a:cubicBezTo>
                  <a:cubicBezTo>
                    <a:pt x="1856" y="3600"/>
                    <a:pt x="1856" y="3600"/>
                    <a:pt x="1856" y="3600"/>
                  </a:cubicBezTo>
                  <a:lnTo>
                    <a:pt x="1856" y="18720"/>
                  </a:lnTo>
                  <a:close/>
                  <a:moveTo>
                    <a:pt x="9956" y="18240"/>
                  </a:moveTo>
                  <a:cubicBezTo>
                    <a:pt x="8438" y="17280"/>
                    <a:pt x="6750" y="16560"/>
                    <a:pt x="4894" y="16560"/>
                  </a:cubicBezTo>
                  <a:cubicBezTo>
                    <a:pt x="4388" y="16560"/>
                    <a:pt x="4050" y="16560"/>
                    <a:pt x="3544" y="16800"/>
                  </a:cubicBezTo>
                  <a:cubicBezTo>
                    <a:pt x="3544" y="2400"/>
                    <a:pt x="3544" y="2400"/>
                    <a:pt x="3544" y="2400"/>
                  </a:cubicBezTo>
                  <a:cubicBezTo>
                    <a:pt x="4050" y="2400"/>
                    <a:pt x="4388" y="2400"/>
                    <a:pt x="4894" y="2400"/>
                  </a:cubicBezTo>
                  <a:cubicBezTo>
                    <a:pt x="6750" y="2400"/>
                    <a:pt x="8438" y="2880"/>
                    <a:pt x="9956" y="4080"/>
                  </a:cubicBezTo>
                  <a:lnTo>
                    <a:pt x="9956" y="18240"/>
                  </a:lnTo>
                  <a:close/>
                  <a:moveTo>
                    <a:pt x="18056" y="16800"/>
                  </a:moveTo>
                  <a:cubicBezTo>
                    <a:pt x="17550" y="16560"/>
                    <a:pt x="17212" y="16560"/>
                    <a:pt x="16706" y="16560"/>
                  </a:cubicBezTo>
                  <a:cubicBezTo>
                    <a:pt x="14850" y="16560"/>
                    <a:pt x="13162" y="17280"/>
                    <a:pt x="11644" y="18240"/>
                  </a:cubicBezTo>
                  <a:cubicBezTo>
                    <a:pt x="11644" y="4080"/>
                    <a:pt x="11644" y="4080"/>
                    <a:pt x="11644" y="4080"/>
                  </a:cubicBezTo>
                  <a:cubicBezTo>
                    <a:pt x="13162" y="2880"/>
                    <a:pt x="14850" y="2400"/>
                    <a:pt x="16706" y="2400"/>
                  </a:cubicBezTo>
                  <a:cubicBezTo>
                    <a:pt x="17212" y="2400"/>
                    <a:pt x="17550" y="2400"/>
                    <a:pt x="18056" y="2400"/>
                  </a:cubicBezTo>
                  <a:lnTo>
                    <a:pt x="18056" y="16800"/>
                  </a:lnTo>
                  <a:close/>
                  <a:moveTo>
                    <a:pt x="20587" y="18720"/>
                  </a:moveTo>
                  <a:cubicBezTo>
                    <a:pt x="19744" y="18720"/>
                    <a:pt x="19744" y="18720"/>
                    <a:pt x="19744" y="18720"/>
                  </a:cubicBezTo>
                  <a:cubicBezTo>
                    <a:pt x="19744" y="3600"/>
                    <a:pt x="19744" y="3600"/>
                    <a:pt x="19744" y="3600"/>
                  </a:cubicBezTo>
                  <a:cubicBezTo>
                    <a:pt x="20587" y="3600"/>
                    <a:pt x="20587" y="3600"/>
                    <a:pt x="20587" y="3600"/>
                  </a:cubicBezTo>
                  <a:lnTo>
                    <a:pt x="20587" y="18720"/>
                  </a:lnTo>
                  <a:close/>
                </a:path>
              </a:pathLst>
            </a:custGeom>
            <a:solidFill>
              <a:schemeClr val="bg1"/>
            </a:solidFill>
            <a:ln w="12700" cap="flat">
              <a:noFill/>
              <a:miter lim="400000"/>
            </a:ln>
            <a:effectLst/>
          </p:spPr>
          <p:txBody>
            <a:bodyPr wrap="square" lIns="45720" tIns="45720" rIns="45720" bIns="45720" numCol="1" anchor="t">
              <a:noAutofit/>
            </a:bodyPr>
            <a:lstStyle/>
            <a:p>
              <a:endParaRPr sz="900"/>
            </a:p>
          </p:txBody>
        </p:sp>
        <p:grpSp>
          <p:nvGrpSpPr>
            <p:cNvPr id="11" name="组合 10">
              <a:extLst>
                <a:ext uri="{FF2B5EF4-FFF2-40B4-BE49-F238E27FC236}">
                  <a16:creationId xmlns:a16="http://schemas.microsoft.com/office/drawing/2014/main" id="{D5233EB8-6645-8F57-56D2-50FB46E06071}"/>
                </a:ext>
              </a:extLst>
            </p:cNvPr>
            <p:cNvGrpSpPr/>
            <p:nvPr/>
          </p:nvGrpSpPr>
          <p:grpSpPr>
            <a:xfrm>
              <a:off x="6297435" y="2893729"/>
              <a:ext cx="262908" cy="201970"/>
              <a:chOff x="2382465" y="882924"/>
              <a:chExt cx="319006" cy="245065"/>
            </a:xfrm>
            <a:solidFill>
              <a:schemeClr val="bg1"/>
            </a:solidFill>
          </p:grpSpPr>
          <p:sp>
            <p:nvSpPr>
              <p:cNvPr id="20" name="Freeform 147">
                <a:extLst>
                  <a:ext uri="{FF2B5EF4-FFF2-40B4-BE49-F238E27FC236}">
                    <a16:creationId xmlns:a16="http://schemas.microsoft.com/office/drawing/2014/main" id="{245629F3-4DA6-9691-F63F-7D15B8D82608}"/>
                  </a:ext>
                </a:extLst>
              </p:cNvPr>
              <p:cNvSpPr/>
              <p:nvPr/>
            </p:nvSpPr>
            <p:spPr>
              <a:xfrm>
                <a:off x="2382465" y="882924"/>
                <a:ext cx="319006" cy="2450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3375" y="0"/>
                      <a:pt x="3375" y="0"/>
                      <a:pt x="3375" y="0"/>
                    </a:cubicBezTo>
                    <a:cubicBezTo>
                      <a:pt x="3375" y="0"/>
                      <a:pt x="3375" y="0"/>
                      <a:pt x="3375" y="0"/>
                    </a:cubicBezTo>
                    <a:cubicBezTo>
                      <a:pt x="3375" y="18294"/>
                      <a:pt x="3375" y="18294"/>
                      <a:pt x="3375" y="18294"/>
                    </a:cubicBezTo>
                    <a:cubicBezTo>
                      <a:pt x="3375" y="18294"/>
                      <a:pt x="3375" y="18294"/>
                      <a:pt x="3375" y="18294"/>
                    </a:cubicBezTo>
                    <a:cubicBezTo>
                      <a:pt x="3375" y="18294"/>
                      <a:pt x="3375" y="18294"/>
                      <a:pt x="3375" y="18294"/>
                    </a:cubicBezTo>
                    <a:cubicBezTo>
                      <a:pt x="3375" y="18955"/>
                      <a:pt x="2869" y="19396"/>
                      <a:pt x="2531" y="19396"/>
                    </a:cubicBezTo>
                    <a:cubicBezTo>
                      <a:pt x="2025" y="19396"/>
                      <a:pt x="1687" y="18955"/>
                      <a:pt x="1687" y="18294"/>
                    </a:cubicBezTo>
                    <a:cubicBezTo>
                      <a:pt x="1687" y="18294"/>
                      <a:pt x="1687" y="18294"/>
                      <a:pt x="1687" y="18294"/>
                    </a:cubicBezTo>
                    <a:cubicBezTo>
                      <a:pt x="1687" y="18294"/>
                      <a:pt x="1687" y="18294"/>
                      <a:pt x="1687" y="18294"/>
                    </a:cubicBezTo>
                    <a:cubicBezTo>
                      <a:pt x="1687" y="2204"/>
                      <a:pt x="1687" y="2204"/>
                      <a:pt x="1687" y="2204"/>
                    </a:cubicBezTo>
                    <a:cubicBezTo>
                      <a:pt x="0" y="2204"/>
                      <a:pt x="0" y="2204"/>
                      <a:pt x="0" y="2204"/>
                    </a:cubicBezTo>
                    <a:cubicBezTo>
                      <a:pt x="0" y="18294"/>
                      <a:pt x="0" y="18294"/>
                      <a:pt x="0" y="18294"/>
                    </a:cubicBezTo>
                    <a:cubicBezTo>
                      <a:pt x="0" y="18294"/>
                      <a:pt x="0" y="18294"/>
                      <a:pt x="0" y="18294"/>
                    </a:cubicBezTo>
                    <a:cubicBezTo>
                      <a:pt x="0" y="20057"/>
                      <a:pt x="1181" y="21600"/>
                      <a:pt x="2531" y="21600"/>
                    </a:cubicBezTo>
                    <a:cubicBezTo>
                      <a:pt x="19069" y="21600"/>
                      <a:pt x="19069" y="21600"/>
                      <a:pt x="19069" y="21600"/>
                    </a:cubicBezTo>
                    <a:cubicBezTo>
                      <a:pt x="20419" y="21600"/>
                      <a:pt x="21600" y="20057"/>
                      <a:pt x="21600" y="18294"/>
                    </a:cubicBezTo>
                    <a:cubicBezTo>
                      <a:pt x="21600" y="18294"/>
                      <a:pt x="21600" y="18294"/>
                      <a:pt x="21600" y="18294"/>
                    </a:cubicBezTo>
                    <a:cubicBezTo>
                      <a:pt x="21600" y="0"/>
                      <a:pt x="21600" y="0"/>
                      <a:pt x="21600" y="0"/>
                    </a:cubicBezTo>
                    <a:close/>
                    <a:moveTo>
                      <a:pt x="19913" y="18294"/>
                    </a:moveTo>
                    <a:cubicBezTo>
                      <a:pt x="19913" y="18294"/>
                      <a:pt x="19913" y="18294"/>
                      <a:pt x="19913" y="18294"/>
                    </a:cubicBezTo>
                    <a:cubicBezTo>
                      <a:pt x="19913" y="18294"/>
                      <a:pt x="19913" y="18294"/>
                      <a:pt x="19913" y="18294"/>
                    </a:cubicBezTo>
                    <a:cubicBezTo>
                      <a:pt x="19913" y="18955"/>
                      <a:pt x="19575" y="19396"/>
                      <a:pt x="19069" y="19396"/>
                    </a:cubicBezTo>
                    <a:cubicBezTo>
                      <a:pt x="4894" y="19396"/>
                      <a:pt x="4894" y="19396"/>
                      <a:pt x="4894" y="19396"/>
                    </a:cubicBezTo>
                    <a:cubicBezTo>
                      <a:pt x="4894" y="19176"/>
                      <a:pt x="4894" y="18735"/>
                      <a:pt x="4894" y="18294"/>
                    </a:cubicBezTo>
                    <a:cubicBezTo>
                      <a:pt x="4894" y="18294"/>
                      <a:pt x="4894" y="18294"/>
                      <a:pt x="4894" y="18294"/>
                    </a:cubicBezTo>
                    <a:cubicBezTo>
                      <a:pt x="4894" y="2204"/>
                      <a:pt x="4894" y="2204"/>
                      <a:pt x="4894" y="2204"/>
                    </a:cubicBezTo>
                    <a:cubicBezTo>
                      <a:pt x="19913" y="2204"/>
                      <a:pt x="19913" y="2204"/>
                      <a:pt x="19913" y="2204"/>
                    </a:cubicBezTo>
                    <a:lnTo>
                      <a:pt x="19913" y="18294"/>
                    </a:lnTo>
                    <a:close/>
                  </a:path>
                </a:pathLst>
              </a:custGeom>
              <a:grpFill/>
              <a:ln w="12700" cap="flat">
                <a:noFill/>
                <a:miter lim="400000"/>
              </a:ln>
              <a:effectLst/>
            </p:spPr>
            <p:txBody>
              <a:bodyPr wrap="square" lIns="45720" tIns="45720" rIns="45720" bIns="45720" numCol="1" anchor="t">
                <a:noAutofit/>
              </a:bodyPr>
              <a:lstStyle/>
              <a:p>
                <a:endParaRPr sz="900"/>
              </a:p>
            </p:txBody>
          </p:sp>
          <p:sp>
            <p:nvSpPr>
              <p:cNvPr id="21" name="Rectangle 148">
                <a:extLst>
                  <a:ext uri="{FF2B5EF4-FFF2-40B4-BE49-F238E27FC236}">
                    <a16:creationId xmlns:a16="http://schemas.microsoft.com/office/drawing/2014/main" id="{37059889-61B3-CBC0-0BC0-46EBA9DDE91D}"/>
                  </a:ext>
                </a:extLst>
              </p:cNvPr>
              <p:cNvSpPr/>
              <p:nvPr/>
            </p:nvSpPr>
            <p:spPr>
              <a:xfrm>
                <a:off x="2481758" y="992781"/>
                <a:ext cx="72886" cy="74999"/>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22" name="Rectangle 149">
                <a:extLst>
                  <a:ext uri="{FF2B5EF4-FFF2-40B4-BE49-F238E27FC236}">
                    <a16:creationId xmlns:a16="http://schemas.microsoft.com/office/drawing/2014/main" id="{44A8F379-807D-4782-15B3-A495E0D3FA97}"/>
                  </a:ext>
                </a:extLst>
              </p:cNvPr>
              <p:cNvSpPr/>
              <p:nvPr/>
            </p:nvSpPr>
            <p:spPr>
              <a:xfrm>
                <a:off x="2481758" y="945247"/>
                <a:ext cx="170067" cy="25352"/>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23" name="Rectangle 150">
                <a:extLst>
                  <a:ext uri="{FF2B5EF4-FFF2-40B4-BE49-F238E27FC236}">
                    <a16:creationId xmlns:a16="http://schemas.microsoft.com/office/drawing/2014/main" id="{BF6FD55F-FD12-DE21-6479-3BCA8B3D4326}"/>
                  </a:ext>
                </a:extLst>
              </p:cNvPr>
              <p:cNvSpPr/>
              <p:nvPr/>
            </p:nvSpPr>
            <p:spPr>
              <a:xfrm>
                <a:off x="2578939" y="992781"/>
                <a:ext cx="72887" cy="25352"/>
              </a:xfrm>
              <a:prstGeom prst="rect">
                <a:avLst/>
              </a:prstGeom>
              <a:grpFill/>
              <a:ln w="12700" cap="flat">
                <a:noFill/>
                <a:miter lim="400000"/>
              </a:ln>
              <a:effectLst/>
            </p:spPr>
            <p:txBody>
              <a:bodyPr wrap="square" lIns="45720" tIns="45720" rIns="45720" bIns="45720" numCol="1" anchor="t">
                <a:noAutofit/>
              </a:bodyPr>
              <a:lstStyle/>
              <a:p>
                <a:endParaRPr sz="900"/>
              </a:p>
            </p:txBody>
          </p:sp>
          <p:sp>
            <p:nvSpPr>
              <p:cNvPr id="24" name="Rectangle 151">
                <a:extLst>
                  <a:ext uri="{FF2B5EF4-FFF2-40B4-BE49-F238E27FC236}">
                    <a16:creationId xmlns:a16="http://schemas.microsoft.com/office/drawing/2014/main" id="{7F1AA874-59F2-0C37-821F-DB3E7B56FBBE}"/>
                  </a:ext>
                </a:extLst>
              </p:cNvPr>
              <p:cNvSpPr/>
              <p:nvPr/>
            </p:nvSpPr>
            <p:spPr>
              <a:xfrm>
                <a:off x="2578939" y="1043483"/>
                <a:ext cx="72887" cy="24296"/>
              </a:xfrm>
              <a:prstGeom prst="rect">
                <a:avLst/>
              </a:prstGeom>
              <a:grpFill/>
              <a:ln w="12700" cap="flat">
                <a:noFill/>
                <a:miter lim="400000"/>
              </a:ln>
              <a:effectLst/>
            </p:spPr>
            <p:txBody>
              <a:bodyPr wrap="square" lIns="45720" tIns="45720" rIns="45720" bIns="45720" numCol="1" anchor="t">
                <a:noAutofit/>
              </a:bodyPr>
              <a:lstStyle/>
              <a:p>
                <a:endParaRPr sz="900"/>
              </a:p>
            </p:txBody>
          </p:sp>
        </p:grpSp>
        <p:sp>
          <p:nvSpPr>
            <p:cNvPr id="12" name="文本框 11">
              <a:extLst>
                <a:ext uri="{FF2B5EF4-FFF2-40B4-BE49-F238E27FC236}">
                  <a16:creationId xmlns:a16="http://schemas.microsoft.com/office/drawing/2014/main" id="{12AF910D-ED03-9CB4-9CC4-2A2DFDA3AF6D}"/>
                </a:ext>
              </a:extLst>
            </p:cNvPr>
            <p:cNvSpPr txBox="1"/>
            <p:nvPr/>
          </p:nvSpPr>
          <p:spPr>
            <a:xfrm rot="20119586">
              <a:off x="4924111" y="2307575"/>
              <a:ext cx="1077362" cy="276999"/>
            </a:xfrm>
            <a:prstGeom prst="rect">
              <a:avLst/>
            </a:prstGeom>
            <a:noFill/>
          </p:spPr>
          <p:txBody>
            <a:bodyPr wrap="square" rtlCol="0">
              <a:spAutoFit/>
            </a:bodyPr>
            <a:lstStyle/>
            <a:p>
              <a:pPr algn="ctr"/>
              <a:r>
                <a:rPr lang="en-US" altLang="zh-CN" sz="1200" b="1" dirty="0">
                  <a:solidFill>
                    <a:schemeClr val="tx1">
                      <a:lumMod val="75000"/>
                      <a:lumOff val="25000"/>
                    </a:schemeClr>
                  </a:solidFill>
                </a:rPr>
                <a:t>STEP 08</a:t>
              </a:r>
              <a:endParaRPr lang="zh-CN" altLang="en-US" sz="1200" b="1" dirty="0">
                <a:solidFill>
                  <a:schemeClr val="tx1">
                    <a:lumMod val="75000"/>
                    <a:lumOff val="25000"/>
                  </a:schemeClr>
                </a:solidFill>
              </a:endParaRPr>
            </a:p>
          </p:txBody>
        </p:sp>
        <p:sp>
          <p:nvSpPr>
            <p:cNvPr id="13" name="文本框 12">
              <a:extLst>
                <a:ext uri="{FF2B5EF4-FFF2-40B4-BE49-F238E27FC236}">
                  <a16:creationId xmlns:a16="http://schemas.microsoft.com/office/drawing/2014/main" id="{E45D10AA-CCDD-03C5-C8F7-7B12DE8F55F4}"/>
                </a:ext>
              </a:extLst>
            </p:cNvPr>
            <p:cNvSpPr txBox="1"/>
            <p:nvPr/>
          </p:nvSpPr>
          <p:spPr>
            <a:xfrm rot="1480414" flipH="1">
              <a:off x="6159386" y="2287833"/>
              <a:ext cx="1077362" cy="276999"/>
            </a:xfrm>
            <a:prstGeom prst="rect">
              <a:avLst/>
            </a:prstGeom>
            <a:noFill/>
          </p:spPr>
          <p:txBody>
            <a:bodyPr wrap="square" rtlCol="0">
              <a:spAutoFit/>
            </a:bodyPr>
            <a:lstStyle/>
            <a:p>
              <a:pPr algn="ctr"/>
              <a:r>
                <a:rPr lang="en-US" altLang="zh-CN" sz="1200" b="1" dirty="0">
                  <a:solidFill>
                    <a:schemeClr val="bg1"/>
                  </a:solidFill>
                </a:rPr>
                <a:t>STEP 01</a:t>
              </a:r>
              <a:endParaRPr lang="zh-CN" altLang="en-US" sz="1200" b="1" dirty="0">
                <a:solidFill>
                  <a:schemeClr val="bg1"/>
                </a:solidFill>
              </a:endParaRPr>
            </a:p>
          </p:txBody>
        </p:sp>
        <p:sp>
          <p:nvSpPr>
            <p:cNvPr id="14" name="文本框 13">
              <a:extLst>
                <a:ext uri="{FF2B5EF4-FFF2-40B4-BE49-F238E27FC236}">
                  <a16:creationId xmlns:a16="http://schemas.microsoft.com/office/drawing/2014/main" id="{F9AE7654-6687-EB75-01EC-54F74FCCEE4A}"/>
                </a:ext>
              </a:extLst>
            </p:cNvPr>
            <p:cNvSpPr txBox="1"/>
            <p:nvPr/>
          </p:nvSpPr>
          <p:spPr>
            <a:xfrm rot="4071501" flipH="1">
              <a:off x="7004315" y="3164256"/>
              <a:ext cx="1077362" cy="276999"/>
            </a:xfrm>
            <a:prstGeom prst="rect">
              <a:avLst/>
            </a:prstGeom>
            <a:noFill/>
          </p:spPr>
          <p:txBody>
            <a:bodyPr wrap="square" rtlCol="0">
              <a:spAutoFit/>
            </a:bodyPr>
            <a:lstStyle/>
            <a:p>
              <a:pPr algn="ctr"/>
              <a:r>
                <a:rPr lang="en-US" altLang="zh-CN" sz="1200" b="1" dirty="0">
                  <a:solidFill>
                    <a:schemeClr val="bg1"/>
                  </a:solidFill>
                </a:rPr>
                <a:t>STEP 02</a:t>
              </a:r>
              <a:endParaRPr lang="zh-CN" altLang="en-US" sz="1200" b="1" dirty="0">
                <a:solidFill>
                  <a:schemeClr val="bg1"/>
                </a:solidFill>
              </a:endParaRPr>
            </a:p>
          </p:txBody>
        </p:sp>
        <p:sp>
          <p:nvSpPr>
            <p:cNvPr id="15" name="文本框 14">
              <a:extLst>
                <a:ext uri="{FF2B5EF4-FFF2-40B4-BE49-F238E27FC236}">
                  <a16:creationId xmlns:a16="http://schemas.microsoft.com/office/drawing/2014/main" id="{8E8E004D-B8A3-7376-4A5D-2C70FE95BBB3}"/>
                </a:ext>
              </a:extLst>
            </p:cNvPr>
            <p:cNvSpPr txBox="1"/>
            <p:nvPr/>
          </p:nvSpPr>
          <p:spPr>
            <a:xfrm rot="17528499">
              <a:off x="4098580" y="3198545"/>
              <a:ext cx="1077362" cy="276999"/>
            </a:xfrm>
            <a:prstGeom prst="rect">
              <a:avLst/>
            </a:prstGeom>
            <a:noFill/>
          </p:spPr>
          <p:txBody>
            <a:bodyPr wrap="square" rtlCol="0">
              <a:spAutoFit/>
            </a:bodyPr>
            <a:lstStyle/>
            <a:p>
              <a:pPr algn="ctr"/>
              <a:r>
                <a:rPr lang="en-US" altLang="zh-CN" sz="1200" b="1" dirty="0">
                  <a:solidFill>
                    <a:schemeClr val="accent2"/>
                  </a:solidFill>
                </a:rPr>
                <a:t>STEP 07</a:t>
              </a:r>
              <a:endParaRPr lang="zh-CN" altLang="en-US" sz="1200" b="1" dirty="0">
                <a:solidFill>
                  <a:schemeClr val="accent2"/>
                </a:solidFill>
              </a:endParaRPr>
            </a:p>
          </p:txBody>
        </p:sp>
        <p:sp>
          <p:nvSpPr>
            <p:cNvPr id="16" name="文本框 15">
              <a:extLst>
                <a:ext uri="{FF2B5EF4-FFF2-40B4-BE49-F238E27FC236}">
                  <a16:creationId xmlns:a16="http://schemas.microsoft.com/office/drawing/2014/main" id="{78ECCFB4-6F99-7995-4A46-A7B114AC83C3}"/>
                </a:ext>
              </a:extLst>
            </p:cNvPr>
            <p:cNvSpPr txBox="1"/>
            <p:nvPr/>
          </p:nvSpPr>
          <p:spPr>
            <a:xfrm rot="7082485" flipH="1">
              <a:off x="7000194" y="4406369"/>
              <a:ext cx="1077362" cy="276999"/>
            </a:xfrm>
            <a:prstGeom prst="rect">
              <a:avLst/>
            </a:prstGeom>
            <a:noFill/>
          </p:spPr>
          <p:txBody>
            <a:bodyPr wrap="square" rtlCol="0">
              <a:spAutoFit/>
            </a:bodyPr>
            <a:lstStyle/>
            <a:p>
              <a:pPr algn="ctr"/>
              <a:r>
                <a:rPr lang="en-US" altLang="zh-CN" sz="1200" b="1" dirty="0">
                  <a:solidFill>
                    <a:schemeClr val="bg1"/>
                  </a:solidFill>
                </a:rPr>
                <a:t>STEP 03</a:t>
              </a:r>
              <a:endParaRPr lang="zh-CN" altLang="en-US" sz="1200" b="1" dirty="0">
                <a:solidFill>
                  <a:schemeClr val="bg1"/>
                </a:solidFill>
              </a:endParaRPr>
            </a:p>
          </p:txBody>
        </p:sp>
        <p:sp>
          <p:nvSpPr>
            <p:cNvPr id="17" name="文本框 16">
              <a:extLst>
                <a:ext uri="{FF2B5EF4-FFF2-40B4-BE49-F238E27FC236}">
                  <a16:creationId xmlns:a16="http://schemas.microsoft.com/office/drawing/2014/main" id="{26F1344D-EC45-EB0A-D1C2-BDAC349CE112}"/>
                </a:ext>
              </a:extLst>
            </p:cNvPr>
            <p:cNvSpPr txBox="1"/>
            <p:nvPr/>
          </p:nvSpPr>
          <p:spPr>
            <a:xfrm rot="9485081" flipH="1">
              <a:off x="6139050" y="5208724"/>
              <a:ext cx="1077362" cy="276999"/>
            </a:xfrm>
            <a:prstGeom prst="rect">
              <a:avLst/>
            </a:prstGeom>
            <a:noFill/>
          </p:spPr>
          <p:txBody>
            <a:bodyPr wrap="square" rtlCol="0">
              <a:spAutoFit/>
            </a:bodyPr>
            <a:lstStyle/>
            <a:p>
              <a:pPr algn="ctr"/>
              <a:r>
                <a:rPr lang="en-US" altLang="zh-CN" sz="1200" b="1" dirty="0">
                  <a:solidFill>
                    <a:schemeClr val="bg1"/>
                  </a:solidFill>
                </a:rPr>
                <a:t>STEP 04</a:t>
              </a:r>
              <a:endParaRPr lang="zh-CN" altLang="en-US" sz="1200" b="1" dirty="0">
                <a:solidFill>
                  <a:schemeClr val="bg1"/>
                </a:solidFill>
              </a:endParaRPr>
            </a:p>
          </p:txBody>
        </p:sp>
        <p:sp>
          <p:nvSpPr>
            <p:cNvPr id="18" name="文本框 17">
              <a:extLst>
                <a:ext uri="{FF2B5EF4-FFF2-40B4-BE49-F238E27FC236}">
                  <a16:creationId xmlns:a16="http://schemas.microsoft.com/office/drawing/2014/main" id="{3CBC17C1-F137-896D-91D5-F81407F8916A}"/>
                </a:ext>
              </a:extLst>
            </p:cNvPr>
            <p:cNvSpPr txBox="1"/>
            <p:nvPr/>
          </p:nvSpPr>
          <p:spPr>
            <a:xfrm rot="12079026" flipH="1">
              <a:off x="4973987" y="5229000"/>
              <a:ext cx="1077362" cy="276999"/>
            </a:xfrm>
            <a:prstGeom prst="rect">
              <a:avLst/>
            </a:prstGeom>
            <a:noFill/>
          </p:spPr>
          <p:txBody>
            <a:bodyPr wrap="square" rtlCol="0">
              <a:spAutoFit/>
            </a:bodyPr>
            <a:lstStyle/>
            <a:p>
              <a:pPr algn="ctr"/>
              <a:r>
                <a:rPr lang="en-US" altLang="zh-CN" sz="1200" b="1" dirty="0">
                  <a:solidFill>
                    <a:schemeClr val="bg1"/>
                  </a:solidFill>
                </a:rPr>
                <a:t>STEP 05</a:t>
              </a:r>
              <a:endParaRPr lang="zh-CN" altLang="en-US" sz="1200" b="1" dirty="0">
                <a:solidFill>
                  <a:schemeClr val="bg1"/>
                </a:solidFill>
              </a:endParaRPr>
            </a:p>
          </p:txBody>
        </p:sp>
        <p:sp>
          <p:nvSpPr>
            <p:cNvPr id="19" name="文本框 18">
              <a:extLst>
                <a:ext uri="{FF2B5EF4-FFF2-40B4-BE49-F238E27FC236}">
                  <a16:creationId xmlns:a16="http://schemas.microsoft.com/office/drawing/2014/main" id="{4A41B798-529E-3F1E-ED2B-E36CD63162E6}"/>
                </a:ext>
              </a:extLst>
            </p:cNvPr>
            <p:cNvSpPr txBox="1"/>
            <p:nvPr/>
          </p:nvSpPr>
          <p:spPr>
            <a:xfrm rot="15017364" flipH="1">
              <a:off x="4102471" y="4347913"/>
              <a:ext cx="1077362" cy="276999"/>
            </a:xfrm>
            <a:prstGeom prst="rect">
              <a:avLst/>
            </a:prstGeom>
            <a:noFill/>
          </p:spPr>
          <p:txBody>
            <a:bodyPr wrap="square" rtlCol="0">
              <a:spAutoFit/>
            </a:bodyPr>
            <a:lstStyle/>
            <a:p>
              <a:pPr algn="ctr"/>
              <a:r>
                <a:rPr lang="en-US" altLang="zh-CN" sz="1200" b="1" dirty="0">
                  <a:solidFill>
                    <a:schemeClr val="bg1"/>
                  </a:solidFill>
                </a:rPr>
                <a:t>STEP 06</a:t>
              </a:r>
              <a:endParaRPr lang="zh-CN" altLang="en-US" sz="1200" b="1" dirty="0">
                <a:solidFill>
                  <a:schemeClr val="bg1"/>
                </a:solidFill>
              </a:endParaRPr>
            </a:p>
          </p:txBody>
        </p:sp>
      </p:grpSp>
      <p:grpSp>
        <p:nvGrpSpPr>
          <p:cNvPr id="89" name="组合 88">
            <a:extLst>
              <a:ext uri="{FF2B5EF4-FFF2-40B4-BE49-F238E27FC236}">
                <a16:creationId xmlns:a16="http://schemas.microsoft.com/office/drawing/2014/main" id="{4A03F848-6C48-7377-B22B-50F42A7D5061}"/>
              </a:ext>
            </a:extLst>
          </p:cNvPr>
          <p:cNvGrpSpPr/>
          <p:nvPr/>
        </p:nvGrpSpPr>
        <p:grpSpPr>
          <a:xfrm>
            <a:off x="444827" y="1593472"/>
            <a:ext cx="11247483" cy="4668766"/>
            <a:chOff x="399040" y="1657480"/>
            <a:chExt cx="11247483" cy="4668766"/>
          </a:xfrm>
        </p:grpSpPr>
        <p:grpSp>
          <p:nvGrpSpPr>
            <p:cNvPr id="90" name="组合 89">
              <a:extLst>
                <a:ext uri="{FF2B5EF4-FFF2-40B4-BE49-F238E27FC236}">
                  <a16:creationId xmlns:a16="http://schemas.microsoft.com/office/drawing/2014/main" id="{D7BE7465-877D-40D4-8D17-63167E07D9DD}"/>
                </a:ext>
              </a:extLst>
            </p:cNvPr>
            <p:cNvGrpSpPr/>
            <p:nvPr/>
          </p:nvGrpSpPr>
          <p:grpSpPr>
            <a:xfrm>
              <a:off x="8023242" y="1657480"/>
              <a:ext cx="3623281" cy="4668766"/>
              <a:chOff x="7793980" y="1657480"/>
              <a:chExt cx="3623281" cy="4668766"/>
            </a:xfrm>
          </p:grpSpPr>
          <p:sp>
            <p:nvSpPr>
              <p:cNvPr id="100" name="文本框 99">
                <a:extLst>
                  <a:ext uri="{FF2B5EF4-FFF2-40B4-BE49-F238E27FC236}">
                    <a16:creationId xmlns:a16="http://schemas.microsoft.com/office/drawing/2014/main" id="{2617E877-6C45-8EB2-7F3D-57F274A87929}"/>
                  </a:ext>
                </a:extLst>
              </p:cNvPr>
              <p:cNvSpPr txBox="1"/>
              <p:nvPr/>
            </p:nvSpPr>
            <p:spPr>
              <a:xfrm>
                <a:off x="7917805" y="1657480"/>
                <a:ext cx="1834365"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101" name="文本框 100">
                <a:extLst>
                  <a:ext uri="{FF2B5EF4-FFF2-40B4-BE49-F238E27FC236}">
                    <a16:creationId xmlns:a16="http://schemas.microsoft.com/office/drawing/2014/main" id="{5F2A0552-4119-BB8F-A95F-1F4DA1F9C3CD}"/>
                  </a:ext>
                </a:extLst>
              </p:cNvPr>
              <p:cNvSpPr txBox="1"/>
              <p:nvPr/>
            </p:nvSpPr>
            <p:spPr>
              <a:xfrm>
                <a:off x="7908282" y="2011870"/>
                <a:ext cx="2670086"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102" name="文本框 101">
                <a:extLst>
                  <a:ext uri="{FF2B5EF4-FFF2-40B4-BE49-F238E27FC236}">
                    <a16:creationId xmlns:a16="http://schemas.microsoft.com/office/drawing/2014/main" id="{8B3B00E2-A5EC-D4B3-9497-CADD15AACF08}"/>
                  </a:ext>
                </a:extLst>
              </p:cNvPr>
              <p:cNvSpPr txBox="1"/>
              <p:nvPr/>
            </p:nvSpPr>
            <p:spPr>
              <a:xfrm>
                <a:off x="8744002" y="2897474"/>
                <a:ext cx="1834365"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103" name="文本框 102">
                <a:extLst>
                  <a:ext uri="{FF2B5EF4-FFF2-40B4-BE49-F238E27FC236}">
                    <a16:creationId xmlns:a16="http://schemas.microsoft.com/office/drawing/2014/main" id="{014877ED-988A-2071-80B4-1889085DC6F3}"/>
                  </a:ext>
                </a:extLst>
              </p:cNvPr>
              <p:cNvSpPr txBox="1"/>
              <p:nvPr/>
            </p:nvSpPr>
            <p:spPr>
              <a:xfrm>
                <a:off x="8734478" y="3251864"/>
                <a:ext cx="2670085"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104" name="文本框 103">
                <a:extLst>
                  <a:ext uri="{FF2B5EF4-FFF2-40B4-BE49-F238E27FC236}">
                    <a16:creationId xmlns:a16="http://schemas.microsoft.com/office/drawing/2014/main" id="{486EB621-1FCA-74E2-83A2-2DC702E78D0E}"/>
                  </a:ext>
                </a:extLst>
              </p:cNvPr>
              <p:cNvSpPr txBox="1"/>
              <p:nvPr/>
            </p:nvSpPr>
            <p:spPr>
              <a:xfrm>
                <a:off x="8756702" y="4137468"/>
                <a:ext cx="1834365"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105" name="文本框 104">
                <a:extLst>
                  <a:ext uri="{FF2B5EF4-FFF2-40B4-BE49-F238E27FC236}">
                    <a16:creationId xmlns:a16="http://schemas.microsoft.com/office/drawing/2014/main" id="{E2BA73A9-C481-E140-FB97-89D96CC489ED}"/>
                  </a:ext>
                </a:extLst>
              </p:cNvPr>
              <p:cNvSpPr txBox="1"/>
              <p:nvPr/>
            </p:nvSpPr>
            <p:spPr>
              <a:xfrm>
                <a:off x="8747178" y="4491858"/>
                <a:ext cx="2670083"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106" name="文本框 105">
                <a:extLst>
                  <a:ext uri="{FF2B5EF4-FFF2-40B4-BE49-F238E27FC236}">
                    <a16:creationId xmlns:a16="http://schemas.microsoft.com/office/drawing/2014/main" id="{5E2C377E-5EEF-BA7A-D16C-374940FA1460}"/>
                  </a:ext>
                </a:extLst>
              </p:cNvPr>
              <p:cNvSpPr txBox="1"/>
              <p:nvPr/>
            </p:nvSpPr>
            <p:spPr>
              <a:xfrm>
                <a:off x="7803505" y="5377463"/>
                <a:ext cx="1834365"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107" name="文本框 106">
                <a:extLst>
                  <a:ext uri="{FF2B5EF4-FFF2-40B4-BE49-F238E27FC236}">
                    <a16:creationId xmlns:a16="http://schemas.microsoft.com/office/drawing/2014/main" id="{1A440448-3B61-106C-869A-24C5DCF9F9E7}"/>
                  </a:ext>
                </a:extLst>
              </p:cNvPr>
              <p:cNvSpPr txBox="1"/>
              <p:nvPr/>
            </p:nvSpPr>
            <p:spPr>
              <a:xfrm>
                <a:off x="7793980" y="5731853"/>
                <a:ext cx="2670083"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grpSp>
        <p:grpSp>
          <p:nvGrpSpPr>
            <p:cNvPr id="91" name="组合 90">
              <a:extLst>
                <a:ext uri="{FF2B5EF4-FFF2-40B4-BE49-F238E27FC236}">
                  <a16:creationId xmlns:a16="http://schemas.microsoft.com/office/drawing/2014/main" id="{1F0A11B9-1E0A-3E3F-E6A0-EE12436F6146}"/>
                </a:ext>
              </a:extLst>
            </p:cNvPr>
            <p:cNvGrpSpPr/>
            <p:nvPr/>
          </p:nvGrpSpPr>
          <p:grpSpPr>
            <a:xfrm>
              <a:off x="399040" y="1657480"/>
              <a:ext cx="3652548" cy="4668766"/>
              <a:chOff x="919988" y="1657480"/>
              <a:chExt cx="3652548" cy="4668766"/>
            </a:xfrm>
          </p:grpSpPr>
          <p:sp>
            <p:nvSpPr>
              <p:cNvPr id="92" name="文本框 91">
                <a:extLst>
                  <a:ext uri="{FF2B5EF4-FFF2-40B4-BE49-F238E27FC236}">
                    <a16:creationId xmlns:a16="http://schemas.microsoft.com/office/drawing/2014/main" id="{43F3AA42-7B21-726C-E76F-77D4C6535089}"/>
                  </a:ext>
                </a:extLst>
              </p:cNvPr>
              <p:cNvSpPr txBox="1"/>
              <p:nvPr/>
            </p:nvSpPr>
            <p:spPr>
              <a:xfrm>
                <a:off x="2636313" y="1657480"/>
                <a:ext cx="1874156"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93" name="文本框 92">
                <a:extLst>
                  <a:ext uri="{FF2B5EF4-FFF2-40B4-BE49-F238E27FC236}">
                    <a16:creationId xmlns:a16="http://schemas.microsoft.com/office/drawing/2014/main" id="{0971A2BB-9164-5E7E-30D7-08704D0D0EA8}"/>
                  </a:ext>
                </a:extLst>
              </p:cNvPr>
              <p:cNvSpPr txBox="1"/>
              <p:nvPr/>
            </p:nvSpPr>
            <p:spPr>
              <a:xfrm>
                <a:off x="1797032" y="2011870"/>
                <a:ext cx="2713437"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94" name="文本框 93">
                <a:extLst>
                  <a:ext uri="{FF2B5EF4-FFF2-40B4-BE49-F238E27FC236}">
                    <a16:creationId xmlns:a16="http://schemas.microsoft.com/office/drawing/2014/main" id="{FAC14469-A8C8-DD81-C4A9-9FC7A7BAF675}"/>
                  </a:ext>
                </a:extLst>
              </p:cNvPr>
              <p:cNvSpPr txBox="1"/>
              <p:nvPr/>
            </p:nvSpPr>
            <p:spPr>
              <a:xfrm>
                <a:off x="1759269" y="2897474"/>
                <a:ext cx="1874156"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95" name="文本框 94">
                <a:extLst>
                  <a:ext uri="{FF2B5EF4-FFF2-40B4-BE49-F238E27FC236}">
                    <a16:creationId xmlns:a16="http://schemas.microsoft.com/office/drawing/2014/main" id="{29FFA7CC-1DDD-59FD-512C-BCDEC4C2A023}"/>
                  </a:ext>
                </a:extLst>
              </p:cNvPr>
              <p:cNvSpPr txBox="1"/>
              <p:nvPr/>
            </p:nvSpPr>
            <p:spPr>
              <a:xfrm>
                <a:off x="919988" y="3251864"/>
                <a:ext cx="2713437"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96" name="文本框 95">
                <a:extLst>
                  <a:ext uri="{FF2B5EF4-FFF2-40B4-BE49-F238E27FC236}">
                    <a16:creationId xmlns:a16="http://schemas.microsoft.com/office/drawing/2014/main" id="{A45DF46F-99B1-15F4-385A-015D550F52F9}"/>
                  </a:ext>
                </a:extLst>
              </p:cNvPr>
              <p:cNvSpPr txBox="1"/>
              <p:nvPr/>
            </p:nvSpPr>
            <p:spPr>
              <a:xfrm>
                <a:off x="1771969" y="4137468"/>
                <a:ext cx="1874156"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97" name="文本框 96">
                <a:extLst>
                  <a:ext uri="{FF2B5EF4-FFF2-40B4-BE49-F238E27FC236}">
                    <a16:creationId xmlns:a16="http://schemas.microsoft.com/office/drawing/2014/main" id="{62BD2A93-F565-3ACB-8608-FE29E72F4928}"/>
                  </a:ext>
                </a:extLst>
              </p:cNvPr>
              <p:cNvSpPr txBox="1"/>
              <p:nvPr/>
            </p:nvSpPr>
            <p:spPr>
              <a:xfrm>
                <a:off x="932688" y="4491858"/>
                <a:ext cx="2713437"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sp>
            <p:nvSpPr>
              <p:cNvPr id="98" name="文本框 97">
                <a:extLst>
                  <a:ext uri="{FF2B5EF4-FFF2-40B4-BE49-F238E27FC236}">
                    <a16:creationId xmlns:a16="http://schemas.microsoft.com/office/drawing/2014/main" id="{39A360C8-7860-C2AA-8814-145059E7A972}"/>
                  </a:ext>
                </a:extLst>
              </p:cNvPr>
              <p:cNvSpPr txBox="1"/>
              <p:nvPr/>
            </p:nvSpPr>
            <p:spPr>
              <a:xfrm>
                <a:off x="2698380" y="5377463"/>
                <a:ext cx="1874156" cy="40011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r>
                  <a:rPr lang="zh-CN" altLang="en-US" sz="2000">
                    <a:solidFill>
                      <a:schemeClr val="tx1">
                        <a:lumMod val="75000"/>
                        <a:lumOff val="25000"/>
                      </a:schemeClr>
                    </a:solidFill>
                    <a:latin typeface="+mj-ea"/>
                    <a:ea typeface="+mj-ea"/>
                    <a:cs typeface="Calibri" panose="020F0502020204030204" pitchFamily="34" charset="0"/>
                  </a:rPr>
                  <a:t>添加标题</a:t>
                </a:r>
                <a:endParaRPr lang="en-US" altLang="zh-CN" sz="2000" dirty="0">
                  <a:solidFill>
                    <a:schemeClr val="tx1">
                      <a:lumMod val="75000"/>
                      <a:lumOff val="25000"/>
                    </a:schemeClr>
                  </a:solidFill>
                  <a:latin typeface="+mj-ea"/>
                  <a:ea typeface="+mj-ea"/>
                  <a:cs typeface="Calibri" panose="020F0502020204030204" pitchFamily="34" charset="0"/>
                </a:endParaRPr>
              </a:p>
            </p:txBody>
          </p:sp>
          <p:sp>
            <p:nvSpPr>
              <p:cNvPr id="99" name="文本框 98">
                <a:extLst>
                  <a:ext uri="{FF2B5EF4-FFF2-40B4-BE49-F238E27FC236}">
                    <a16:creationId xmlns:a16="http://schemas.microsoft.com/office/drawing/2014/main" id="{78ADD2C2-48FF-B164-7D25-1F8E8AB7217E}"/>
                  </a:ext>
                </a:extLst>
              </p:cNvPr>
              <p:cNvSpPr txBox="1"/>
              <p:nvPr/>
            </p:nvSpPr>
            <p:spPr>
              <a:xfrm>
                <a:off x="1859099" y="5731853"/>
                <a:ext cx="2713437" cy="59439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r">
                  <a:lnSpc>
                    <a:spcPts val="2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rPr>
                  <a:t>单击此处添加文本单击此处添加文本单击此处添加文本</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Calibri" panose="020F0502020204030204" pitchFamily="34" charset="0"/>
                </a:endParaRPr>
              </a:p>
            </p:txBody>
          </p:sp>
        </p:grpSp>
      </p:grpSp>
      <p:sp>
        <p:nvSpPr>
          <p:cNvPr id="110" name="文本框 109">
            <a:extLst>
              <a:ext uri="{FF2B5EF4-FFF2-40B4-BE49-F238E27FC236}">
                <a16:creationId xmlns:a16="http://schemas.microsoft.com/office/drawing/2014/main" id="{08520573-AB0B-8822-4192-B80AB817D56D}"/>
              </a:ext>
            </a:extLst>
          </p:cNvPr>
          <p:cNvSpPr txBox="1"/>
          <p:nvPr/>
        </p:nvSpPr>
        <p:spPr>
          <a:xfrm>
            <a:off x="5178818" y="3109770"/>
            <a:ext cx="1834365" cy="1569660"/>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ctr"/>
            <a:r>
              <a:rPr lang="zh-CN" altLang="en-US" sz="4800">
                <a:solidFill>
                  <a:schemeClr val="tx1">
                    <a:lumMod val="75000"/>
                    <a:lumOff val="25000"/>
                  </a:schemeClr>
                </a:solidFill>
                <a:latin typeface="+mj-ea"/>
                <a:ea typeface="+mj-ea"/>
                <a:cs typeface="Calibri" panose="020F0502020204030204" pitchFamily="34" charset="0"/>
              </a:rPr>
              <a:t>添加标题</a:t>
            </a:r>
            <a:endParaRPr lang="en-US" altLang="zh-CN" sz="4800" dirty="0">
              <a:solidFill>
                <a:schemeClr val="tx1">
                  <a:lumMod val="75000"/>
                  <a:lumOff val="25000"/>
                </a:schemeClr>
              </a:solidFill>
              <a:latin typeface="+mj-ea"/>
              <a:ea typeface="+mj-ea"/>
              <a:cs typeface="Calibri" panose="020F0502020204030204" pitchFamily="34" charset="0"/>
            </a:endParaRPr>
          </a:p>
        </p:txBody>
      </p:sp>
      <p:grpSp>
        <p:nvGrpSpPr>
          <p:cNvPr id="111" name="组合 110">
            <a:extLst>
              <a:ext uri="{FF2B5EF4-FFF2-40B4-BE49-F238E27FC236}">
                <a16:creationId xmlns:a16="http://schemas.microsoft.com/office/drawing/2014/main" id="{9EDA22D2-C4D1-C12F-1979-C7DBCCE16921}"/>
              </a:ext>
            </a:extLst>
          </p:cNvPr>
          <p:cNvGrpSpPr/>
          <p:nvPr/>
        </p:nvGrpSpPr>
        <p:grpSpPr>
          <a:xfrm>
            <a:off x="4692149" y="582950"/>
            <a:ext cx="2807703" cy="523220"/>
            <a:chOff x="4692149" y="371238"/>
            <a:chExt cx="2807703" cy="523220"/>
          </a:xfrm>
        </p:grpSpPr>
        <p:grpSp>
          <p:nvGrpSpPr>
            <p:cNvPr id="112" name="组合 111">
              <a:extLst>
                <a:ext uri="{FF2B5EF4-FFF2-40B4-BE49-F238E27FC236}">
                  <a16:creationId xmlns:a16="http://schemas.microsoft.com/office/drawing/2014/main" id="{CBAA8671-D709-1024-F74F-B7EBD0E2BD65}"/>
                </a:ext>
              </a:extLst>
            </p:cNvPr>
            <p:cNvGrpSpPr/>
            <p:nvPr/>
          </p:nvGrpSpPr>
          <p:grpSpPr>
            <a:xfrm>
              <a:off x="4692149" y="525032"/>
              <a:ext cx="2807703" cy="215632"/>
              <a:chOff x="4648274" y="525032"/>
              <a:chExt cx="2807703" cy="215632"/>
            </a:xfrm>
          </p:grpSpPr>
          <p:grpSp>
            <p:nvGrpSpPr>
              <p:cNvPr id="114" name="Group 28">
                <a:extLst>
                  <a:ext uri="{FF2B5EF4-FFF2-40B4-BE49-F238E27FC236}">
                    <a16:creationId xmlns:a16="http://schemas.microsoft.com/office/drawing/2014/main" id="{76BC60E4-827F-AABA-D6BE-9B08D070170A}"/>
                  </a:ext>
                </a:extLst>
              </p:cNvPr>
              <p:cNvGrpSpPr>
                <a:grpSpLocks noChangeAspect="1"/>
              </p:cNvGrpSpPr>
              <p:nvPr/>
            </p:nvGrpSpPr>
            <p:grpSpPr>
              <a:xfrm>
                <a:off x="4648274" y="525032"/>
                <a:ext cx="300154" cy="215632"/>
                <a:chOff x="208555" y="267305"/>
                <a:chExt cx="270599" cy="194400"/>
              </a:xfrm>
            </p:grpSpPr>
            <p:sp>
              <p:nvSpPr>
                <p:cNvPr id="118" name="Rectangle 29">
                  <a:extLst>
                    <a:ext uri="{FF2B5EF4-FFF2-40B4-BE49-F238E27FC236}">
                      <a16:creationId xmlns:a16="http://schemas.microsoft.com/office/drawing/2014/main" id="{AF9BE47A-45D9-69B7-0BCC-1BF545D8ECDA}"/>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19" name="Rectangle 30">
                  <a:extLst>
                    <a:ext uri="{FF2B5EF4-FFF2-40B4-BE49-F238E27FC236}">
                      <a16:creationId xmlns:a16="http://schemas.microsoft.com/office/drawing/2014/main" id="{C780CFEE-C63C-5F02-2974-F164FA92F167}"/>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115" name="Group 28">
                <a:extLst>
                  <a:ext uri="{FF2B5EF4-FFF2-40B4-BE49-F238E27FC236}">
                    <a16:creationId xmlns:a16="http://schemas.microsoft.com/office/drawing/2014/main" id="{8514D2E1-6369-5A3E-63FE-03B96EEB2E16}"/>
                  </a:ext>
                </a:extLst>
              </p:cNvPr>
              <p:cNvGrpSpPr>
                <a:grpSpLocks noChangeAspect="1"/>
              </p:cNvGrpSpPr>
              <p:nvPr/>
            </p:nvGrpSpPr>
            <p:grpSpPr>
              <a:xfrm flipH="1">
                <a:off x="7155823" y="525032"/>
                <a:ext cx="300154" cy="215632"/>
                <a:chOff x="208555" y="267305"/>
                <a:chExt cx="270599" cy="194400"/>
              </a:xfrm>
            </p:grpSpPr>
            <p:sp>
              <p:nvSpPr>
                <p:cNvPr id="116" name="Rectangle 29">
                  <a:extLst>
                    <a:ext uri="{FF2B5EF4-FFF2-40B4-BE49-F238E27FC236}">
                      <a16:creationId xmlns:a16="http://schemas.microsoft.com/office/drawing/2014/main" id="{E49DCED6-0844-BF2E-C1C1-B364197D66FD}"/>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17" name="Rectangle 30">
                  <a:extLst>
                    <a:ext uri="{FF2B5EF4-FFF2-40B4-BE49-F238E27FC236}">
                      <a16:creationId xmlns:a16="http://schemas.microsoft.com/office/drawing/2014/main" id="{887613D4-D326-2122-0EAD-1A0DDDC6BCBF}"/>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113" name="文本框 112">
              <a:extLst>
                <a:ext uri="{FF2B5EF4-FFF2-40B4-BE49-F238E27FC236}">
                  <a16:creationId xmlns:a16="http://schemas.microsoft.com/office/drawing/2014/main" id="{42E23A61-8711-D1DE-BADC-B65C17E73C22}"/>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2409066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zlyrq</a:t>
            </a:r>
            <a:endParaRPr lang="zh-CN" altLang="en-US" sz="2800" dirty="0">
              <a:gradFill>
                <a:gsLst>
                  <a:gs pos="0">
                    <a:schemeClr val="bg1"/>
                  </a:gs>
                  <a:gs pos="100000">
                    <a:srgbClr val="00FFFF"/>
                  </a:gs>
                </a:gsLst>
                <a:lin ang="2700000" scaled="1"/>
              </a:gradFill>
              <a:latin typeface="+mj-ea"/>
              <a:ea typeface="+mj-ea"/>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29736" y="122701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高端</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微信二维码</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EF656C-2C3D-3DB5-A521-A632180F82FB}"/>
              </a:ext>
            </a:extLst>
          </p:cNvPr>
          <p:cNvSpPr/>
          <p:nvPr/>
        </p:nvSpPr>
        <p:spPr>
          <a:xfrm>
            <a:off x="695325" y="5110052"/>
            <a:ext cx="4070345" cy="933332"/>
          </a:xfrm>
          <a:prstGeom prst="rect">
            <a:avLst/>
          </a:prstGeom>
        </p:spPr>
        <p:txBody>
          <a:bodyPr wrap="none">
            <a:spAutoFit/>
          </a:bodyPr>
          <a:lstStyle/>
          <a:p>
            <a:r>
              <a:rPr lang="en-US" altLang="zh-CN" sz="1400" b="1" dirty="0" err="1">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Zlyrq</a:t>
            </a:r>
            <a:r>
              <a:rPr lang="en-US" altLang="zh-CN"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B871D6F7-4E2A-B5E4-7BDF-0F5BA54181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919554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5289452"/>
            <a:ext cx="12192000" cy="15685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2" name="矩形: 圆角 1"/>
          <p:cNvSpPr/>
          <p:nvPr/>
        </p:nvSpPr>
        <p:spPr>
          <a:xfrm>
            <a:off x="874713" y="944563"/>
            <a:ext cx="10442575" cy="4968875"/>
          </a:xfrm>
          <a:prstGeom prst="roundRect">
            <a:avLst>
              <a:gd name="adj" fmla="val 5293"/>
            </a:avLst>
          </a:prstGeom>
          <a:solidFill>
            <a:schemeClr val="bg1"/>
          </a:solidFill>
          <a:ln w="3175">
            <a:gradFill>
              <a:gsLst>
                <a:gs pos="0">
                  <a:schemeClr val="accent1"/>
                </a:gs>
                <a:gs pos="100000">
                  <a:schemeClr val="accent1">
                    <a:alpha val="0"/>
                  </a:schemeClr>
                </a:gs>
              </a:gsLst>
              <a:lin ang="5400000" scaled="1"/>
            </a:gradFill>
          </a:ln>
          <a:effectLst>
            <a:outerShdw blurRad="5461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a:endParaRPr>
          </a:p>
        </p:txBody>
      </p:sp>
      <p:sp>
        <p:nvSpPr>
          <p:cNvPr id="4" name="文本框 3"/>
          <p:cNvSpPr txBox="1"/>
          <p:nvPr/>
        </p:nvSpPr>
        <p:spPr>
          <a:xfrm>
            <a:off x="2421002" y="1841329"/>
            <a:ext cx="1015663" cy="3448123"/>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2"/>
                </a:solidFill>
                <a:effectLst/>
                <a:uLnTx/>
                <a:uFillTx/>
                <a:latin typeface="思源黑体 CN Heavy" panose="020B0A00000000000000" pitchFamily="34" charset="-122"/>
                <a:ea typeface="思源黑体 CN Heavy" panose="020B0A00000000000000" pitchFamily="34" charset="-122"/>
              </a:rPr>
              <a:t>CONTENT</a:t>
            </a:r>
            <a:endParaRPr kumimoji="0" lang="zh-CN" altLang="en-US" sz="5400" b="1" i="0" u="none" strike="noStrike" kern="1200" cap="none" spc="0" normalizeH="0" baseline="0" noProof="0" dirty="0">
              <a:ln>
                <a:noFill/>
              </a:ln>
              <a:solidFill>
                <a:schemeClr val="accent2"/>
              </a:solidFill>
              <a:effectLst/>
              <a:uLnTx/>
              <a:uFillTx/>
              <a:latin typeface="思源黑体 CN Heavy" panose="020B0A00000000000000" pitchFamily="34" charset="-122"/>
              <a:ea typeface="思源黑体 CN Heavy" panose="020B0A00000000000000" pitchFamily="34" charset="-122"/>
            </a:endParaRPr>
          </a:p>
        </p:txBody>
      </p:sp>
      <p:cxnSp>
        <p:nvCxnSpPr>
          <p:cNvPr id="6" name="直接连接符 5"/>
          <p:cNvCxnSpPr/>
          <p:nvPr/>
        </p:nvCxnSpPr>
        <p:spPr>
          <a:xfrm>
            <a:off x="3350107" y="1972863"/>
            <a:ext cx="0" cy="435577"/>
          </a:xfrm>
          <a:prstGeom prst="line">
            <a:avLst/>
          </a:prstGeom>
          <a:ln>
            <a:solidFill>
              <a:schemeClr val="accent2">
                <a:lumMod val="75000"/>
                <a:alpha val="77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853864" y="1720423"/>
            <a:ext cx="3775393" cy="3417154"/>
          </a:xfrm>
          <a:prstGeom prst="rect">
            <a:avLst/>
          </a:prstGeom>
        </p:spPr>
        <p:txBody>
          <a:bodyPr wrap="none">
            <a:spAutoFit/>
          </a:bodyPr>
          <a:lstStyle/>
          <a:p>
            <a:pPr algn="l">
              <a:lnSpc>
                <a:spcPct val="200000"/>
              </a:lnSpc>
            </a:pPr>
            <a:r>
              <a:rPr kumimoji="1" lang="zh-CN" altLang="en-US" sz="2800" b="1" dirty="0">
                <a:solidFill>
                  <a:schemeClr val="accent2"/>
                </a:solidFill>
                <a:latin typeface="思源黑体 CN Bold" panose="020B0800000000000000" pitchFamily="34" charset="-122"/>
                <a:ea typeface="思源黑体 CN Bold" panose="020B0800000000000000" pitchFamily="34" charset="-122"/>
              </a:rPr>
              <a:t>一、</a:t>
            </a:r>
            <a:r>
              <a:rPr kumimoji="1" lang="zh-CN" altLang="en-US" sz="2800" b="1" dirty="0">
                <a:solidFill>
                  <a:schemeClr val="accent2"/>
                </a:solidFill>
                <a:latin typeface="思源黑体 CN Bold" panose="020B0800000000000000" pitchFamily="34" charset="-122"/>
                <a:ea typeface="思源黑体 CN Bold" panose="020B0800000000000000" pitchFamily="34" charset="-122"/>
                <a:sym typeface="+mn-ea"/>
              </a:rPr>
              <a:t>输入标题输入标题</a:t>
            </a:r>
          </a:p>
          <a:p>
            <a:pPr>
              <a:lnSpc>
                <a:spcPct val="200000"/>
              </a:lnSpc>
            </a:pPr>
            <a:r>
              <a:rPr kumimoji="1" lang="zh-CN" altLang="en-US" sz="2800" b="1" dirty="0">
                <a:solidFill>
                  <a:schemeClr val="accent2"/>
                </a:solidFill>
                <a:latin typeface="思源黑体 CN Bold" panose="020B0800000000000000" pitchFamily="34" charset="-122"/>
                <a:ea typeface="思源黑体 CN Bold" panose="020B0800000000000000" pitchFamily="34" charset="-122"/>
              </a:rPr>
              <a:t>二、输入标题</a:t>
            </a:r>
            <a:r>
              <a:rPr kumimoji="1" lang="zh-CN" altLang="en-US" sz="2800" b="1" dirty="0">
                <a:solidFill>
                  <a:schemeClr val="accent2"/>
                </a:solidFill>
                <a:latin typeface="思源黑体 CN Bold" panose="020B0800000000000000" pitchFamily="34" charset="-122"/>
                <a:ea typeface="思源黑体 CN Bold" panose="020B0800000000000000" pitchFamily="34" charset="-122"/>
                <a:sym typeface="+mn-ea"/>
              </a:rPr>
              <a:t>输入标题</a:t>
            </a:r>
            <a:endParaRPr kumimoji="1" lang="zh-CN" altLang="en-US" sz="2800" b="1" dirty="0">
              <a:solidFill>
                <a:schemeClr val="accent2"/>
              </a:solidFill>
              <a:latin typeface="思源黑体 CN Bold" panose="020B0800000000000000" pitchFamily="34" charset="-122"/>
              <a:ea typeface="思源黑体 CN Bold" panose="020B0800000000000000" pitchFamily="34" charset="-122"/>
            </a:endParaRPr>
          </a:p>
          <a:p>
            <a:pPr algn="l">
              <a:lnSpc>
                <a:spcPct val="200000"/>
              </a:lnSpc>
            </a:pPr>
            <a:r>
              <a:rPr kumimoji="1" lang="zh-CN" altLang="en-US" sz="2800" b="1" dirty="0">
                <a:solidFill>
                  <a:schemeClr val="accent2"/>
                </a:solidFill>
                <a:latin typeface="思源黑体 CN Bold" panose="020B0800000000000000" pitchFamily="34" charset="-122"/>
                <a:ea typeface="思源黑体 CN Bold" panose="020B0800000000000000" pitchFamily="34" charset="-122"/>
              </a:rPr>
              <a:t>三、输入标题</a:t>
            </a:r>
            <a:r>
              <a:rPr kumimoji="1" lang="zh-CN" altLang="en-US" sz="2800" b="1" dirty="0">
                <a:solidFill>
                  <a:schemeClr val="accent2"/>
                </a:solidFill>
                <a:latin typeface="思源黑体 CN Bold" panose="020B0800000000000000" pitchFamily="34" charset="-122"/>
                <a:ea typeface="思源黑体 CN Bold" panose="020B0800000000000000" pitchFamily="34" charset="-122"/>
                <a:sym typeface="+mn-ea"/>
              </a:rPr>
              <a:t>输入标题</a:t>
            </a:r>
            <a:endParaRPr kumimoji="1" lang="zh-CN" altLang="en-US" sz="2800" b="1" dirty="0">
              <a:solidFill>
                <a:schemeClr val="accent2"/>
              </a:solidFill>
              <a:latin typeface="思源黑体 CN Bold" panose="020B0800000000000000" pitchFamily="34" charset="-122"/>
              <a:ea typeface="思源黑体 CN Bold" panose="020B0800000000000000" pitchFamily="34" charset="-122"/>
            </a:endParaRPr>
          </a:p>
          <a:p>
            <a:pPr algn="l">
              <a:lnSpc>
                <a:spcPct val="200000"/>
              </a:lnSpc>
            </a:pPr>
            <a:r>
              <a:rPr kumimoji="1" lang="zh-CN" altLang="en-US" sz="2800" b="1" dirty="0">
                <a:solidFill>
                  <a:schemeClr val="accent2"/>
                </a:solidFill>
                <a:latin typeface="思源黑体 CN Bold" panose="020B0800000000000000" pitchFamily="34" charset="-122"/>
                <a:ea typeface="思源黑体 CN Bold" panose="020B0800000000000000" pitchFamily="34" charset="-122"/>
              </a:rPr>
              <a:t>四、</a:t>
            </a:r>
            <a:r>
              <a:rPr kumimoji="1" lang="zh-CN" altLang="en-US" sz="2800" b="1" dirty="0">
                <a:solidFill>
                  <a:schemeClr val="accent2"/>
                </a:solidFill>
                <a:latin typeface="思源黑体 CN Bold" panose="020B0800000000000000" pitchFamily="34" charset="-122"/>
                <a:ea typeface="思源黑体 CN Bold" panose="020B0800000000000000" pitchFamily="34" charset="-122"/>
                <a:sym typeface="+mn-ea"/>
              </a:rPr>
              <a:t>输入标题输入标题</a:t>
            </a:r>
            <a:endParaRPr kumimoji="1" lang="zh-CN" altLang="en-US" sz="2800" b="1" dirty="0">
              <a:solidFill>
                <a:schemeClr val="accent2"/>
              </a:solidFill>
              <a:latin typeface="思源黑体 CN Bold" panose="020B0800000000000000" pitchFamily="34" charset="-122"/>
              <a:ea typeface="思源黑体 CN Bold" panose="020B0800000000000000" pitchFamily="34" charset="-122"/>
            </a:endParaRPr>
          </a:p>
        </p:txBody>
      </p:sp>
      <p:pic>
        <p:nvPicPr>
          <p:cNvPr id="9" name="图片 8"/>
          <p:cNvPicPr>
            <a:picLocks noChangeAspect="1"/>
          </p:cNvPicPr>
          <p:nvPr/>
        </p:nvPicPr>
        <p:blipFill>
          <a:blip r:embed="rId2">
            <a:duotone>
              <a:prstClr val="black"/>
              <a:schemeClr val="accent2">
                <a:tint val="45000"/>
                <a:satMod val="400000"/>
              </a:schemeClr>
            </a:duotone>
          </a:blip>
          <a:stretch>
            <a:fillRect/>
          </a:stretch>
        </p:blipFill>
        <p:spPr>
          <a:xfrm>
            <a:off x="3375692" y="1841329"/>
            <a:ext cx="1292464" cy="21093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4583B20-FAFD-BAD7-CF7F-33F0E99DB59D}"/>
              </a:ext>
            </a:extLst>
          </p:cNvPr>
          <p:cNvSpPr/>
          <p:nvPr/>
        </p:nvSpPr>
        <p:spPr>
          <a:xfrm>
            <a:off x="0" y="4844544"/>
            <a:ext cx="12192000" cy="20134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Heavy" panose="020B0A00000000000000" pitchFamily="34" charset="-122"/>
              <a:ea typeface="思源黑体 CN Heavy" panose="020B0A00000000000000" pitchFamily="34" charset="-122"/>
            </a:endParaRPr>
          </a:p>
        </p:txBody>
      </p:sp>
      <p:sp>
        <p:nvSpPr>
          <p:cNvPr id="3" name="标题 1">
            <a:extLst>
              <a:ext uri="{FF2B5EF4-FFF2-40B4-BE49-F238E27FC236}">
                <a16:creationId xmlns:a16="http://schemas.microsoft.com/office/drawing/2014/main" id="{E517B72B-69DD-FCCD-08B9-EB0A50B9B5EF}"/>
              </a:ext>
            </a:extLst>
          </p:cNvPr>
          <p:cNvSpPr txBox="1"/>
          <p:nvPr/>
        </p:nvSpPr>
        <p:spPr>
          <a:xfrm>
            <a:off x="911806" y="2191867"/>
            <a:ext cx="7141249" cy="71711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j-cs"/>
              </a:rPr>
              <a:t>添加章节标题</a:t>
            </a:r>
          </a:p>
        </p:txBody>
      </p:sp>
      <p:sp>
        <p:nvSpPr>
          <p:cNvPr id="4" name="矩形 3">
            <a:extLst>
              <a:ext uri="{FF2B5EF4-FFF2-40B4-BE49-F238E27FC236}">
                <a16:creationId xmlns:a16="http://schemas.microsoft.com/office/drawing/2014/main" id="{6A382596-987A-1D9D-47B7-7FE3ED9B2982}"/>
              </a:ext>
            </a:extLst>
          </p:cNvPr>
          <p:cNvSpPr/>
          <p:nvPr/>
        </p:nvSpPr>
        <p:spPr>
          <a:xfrm>
            <a:off x="1019175" y="1304925"/>
            <a:ext cx="3207137" cy="796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Part One.</a:t>
            </a:r>
            <a:endParaRPr kumimoji="0" lang="zh-CN" altLang="en-US" sz="5400" b="1"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a:extLst>
              <a:ext uri="{FF2B5EF4-FFF2-40B4-BE49-F238E27FC236}">
                <a16:creationId xmlns:a16="http://schemas.microsoft.com/office/drawing/2014/main" id="{A4997028-7910-34D8-052E-3A1ABF60E753}"/>
              </a:ext>
            </a:extLst>
          </p:cNvPr>
          <p:cNvSpPr/>
          <p:nvPr/>
        </p:nvSpPr>
        <p:spPr>
          <a:xfrm>
            <a:off x="1019175" y="3429000"/>
            <a:ext cx="5826369" cy="1169551"/>
          </a:xfrm>
          <a:prstGeom prst="rect">
            <a:avLst/>
          </a:prstGeom>
        </p:spPr>
        <p:txBody>
          <a:bodyPr wrap="square">
            <a:spAutoFit/>
          </a:bodyPr>
          <a:lstStyle/>
          <a:p>
            <a:pPr marL="171450" marR="0" lvl="0" indent="-171450" algn="l" defTabSz="914400" rtl="0" eaLnBrk="1" fontAlgn="auto" latinLnBrk="0" hangingPunct="1">
              <a:lnSpc>
                <a:spcPct val="150000"/>
              </a:lnSpc>
              <a:spcBef>
                <a:spcPts val="0"/>
              </a:spcBef>
              <a:spcAft>
                <a:spcPts val="0"/>
              </a:spcAft>
              <a:buClr>
                <a:srgbClr val="FFFFFF"/>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这里填写章节内的其他标题内容</a:t>
            </a:r>
            <a:endParaRPr kumimoji="0" lang="en-US" altLang="zh-CN" sz="1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a:p>
            <a:pPr marL="171450" marR="0" lvl="0" indent="-171450" algn="l" defTabSz="914400" rtl="0" eaLnBrk="1" fontAlgn="auto" latinLnBrk="0" hangingPunct="1">
              <a:lnSpc>
                <a:spcPct val="150000"/>
              </a:lnSpc>
              <a:spcBef>
                <a:spcPts val="0"/>
              </a:spcBef>
              <a:spcAft>
                <a:spcPts val="0"/>
              </a:spcAft>
              <a:buClr>
                <a:srgbClr val="FFFFFF"/>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或者对章节进行简单概述</a:t>
            </a:r>
            <a:endParaRPr kumimoji="0" lang="en-US" altLang="zh-CN" sz="1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a:p>
            <a:pPr marL="171450" marR="0" lvl="0" indent="-171450" algn="l" defTabSz="914400" rtl="0" eaLnBrk="1" fontAlgn="auto" latinLnBrk="0" hangingPunct="1">
              <a:lnSpc>
                <a:spcPct val="150000"/>
              </a:lnSpc>
              <a:spcBef>
                <a:spcPts val="0"/>
              </a:spcBef>
              <a:spcAft>
                <a:spcPts val="0"/>
              </a:spcAft>
              <a:buClr>
                <a:srgbClr val="FFFFFF"/>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其他标题内容可以根据重点进行字体加粗或者放大</a:t>
            </a:r>
          </a:p>
        </p:txBody>
      </p:sp>
      <p:cxnSp>
        <p:nvCxnSpPr>
          <p:cNvPr id="6" name="直接连接符 5">
            <a:extLst>
              <a:ext uri="{FF2B5EF4-FFF2-40B4-BE49-F238E27FC236}">
                <a16:creationId xmlns:a16="http://schemas.microsoft.com/office/drawing/2014/main" id="{ADD87E0B-7755-8F63-790D-63B29E922EA5}"/>
              </a:ext>
            </a:extLst>
          </p:cNvPr>
          <p:cNvCxnSpPr/>
          <p:nvPr/>
        </p:nvCxnSpPr>
        <p:spPr>
          <a:xfrm>
            <a:off x="1019175" y="3099693"/>
            <a:ext cx="676437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矩形: 圆角 6">
            <a:extLst>
              <a:ext uri="{FF2B5EF4-FFF2-40B4-BE49-F238E27FC236}">
                <a16:creationId xmlns:a16="http://schemas.microsoft.com/office/drawing/2014/main" id="{7B3B2CD5-F642-3536-0C5F-8615771DCE3A}"/>
              </a:ext>
            </a:extLst>
          </p:cNvPr>
          <p:cNvSpPr/>
          <p:nvPr/>
        </p:nvSpPr>
        <p:spPr>
          <a:xfrm>
            <a:off x="1019174" y="1268413"/>
            <a:ext cx="10080625" cy="4248150"/>
          </a:xfrm>
          <a:prstGeom prst="roundRect">
            <a:avLst>
              <a:gd name="adj" fmla="val 1624"/>
            </a:avLst>
          </a:prstGeom>
          <a:solidFill>
            <a:schemeClr val="bg1"/>
          </a:solidFill>
          <a:ln w="3175">
            <a:solidFill>
              <a:schemeClr val="accent1"/>
            </a:solidFill>
          </a:ln>
          <a:effectLst>
            <a:outerShdw blurRad="546100" dist="723900" dir="5400000" sx="91000" sy="91000" algn="t"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solidFill>
                  <a:schemeClr val="accent1">
                    <a:alpha val="64000"/>
                  </a:schemeClr>
                </a:solidFill>
              </a:ln>
              <a:solidFill>
                <a:prstClr val="white"/>
              </a:solidFill>
              <a:effectLst/>
              <a:uLnTx/>
              <a:uFillTx/>
              <a:latin typeface="思源黑体 CN Regular" panose="02010600030101010101" pitchFamily="34" charset="-122"/>
              <a:ea typeface="思源黑体 CN Regular" panose="02010600030101010101"/>
              <a:cs typeface="+mn-cs"/>
            </a:endParaRPr>
          </a:p>
        </p:txBody>
      </p:sp>
      <p:sp>
        <p:nvSpPr>
          <p:cNvPr id="8" name="标题 1">
            <a:extLst>
              <a:ext uri="{FF2B5EF4-FFF2-40B4-BE49-F238E27FC236}">
                <a16:creationId xmlns:a16="http://schemas.microsoft.com/office/drawing/2014/main" id="{77DD55D5-299E-63B4-9D11-E3CA0E57D7FC}"/>
              </a:ext>
            </a:extLst>
          </p:cNvPr>
          <p:cNvSpPr txBox="1"/>
          <p:nvPr/>
        </p:nvSpPr>
        <p:spPr>
          <a:xfrm>
            <a:off x="3720663" y="2639052"/>
            <a:ext cx="4750676" cy="1493747"/>
          </a:xfrm>
          <a:prstGeom prst="rect">
            <a:avLst/>
          </a:prstGeom>
          <a:effectLst>
            <a:outerShdw blurRad="127000" dist="101600" dir="2700000" algn="tl" rotWithShape="0">
              <a:prstClr val="black">
                <a:alpha val="16000"/>
              </a:prstClr>
            </a:outerShdw>
          </a:effectLst>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lang="zh-CN" altLang="en-US" sz="8000" dirty="0">
                <a:solidFill>
                  <a:schemeClr val="accent2"/>
                </a:solidFill>
                <a:latin typeface="思源宋体 CN Heavy" panose="02020900000000000000" pitchFamily="18" charset="-122"/>
                <a:ea typeface="思源宋体 CN Heavy" panose="02020900000000000000" pitchFamily="18" charset="-122"/>
              </a:rPr>
              <a:t>输入标题</a:t>
            </a:r>
            <a:endParaRPr kumimoji="0" lang="zh-CN" altLang="en-US" sz="8000" b="0" i="0" u="none" strike="noStrike" kern="1200" cap="none" spc="0" normalizeH="0" baseline="0" noProof="0" dirty="0">
              <a:ln>
                <a:noFill/>
              </a:ln>
              <a:solidFill>
                <a:schemeClr val="accent2"/>
              </a:solidFill>
              <a:effectLst/>
              <a:uLnTx/>
              <a:uFillTx/>
              <a:latin typeface="思源宋体 CN Heavy" panose="02020900000000000000" pitchFamily="18" charset="-122"/>
              <a:ea typeface="思源宋体 CN Heavy" panose="02020900000000000000" pitchFamily="18" charset="-122"/>
              <a:cs typeface="+mj-cs"/>
            </a:endParaRPr>
          </a:p>
        </p:txBody>
      </p:sp>
      <p:sp>
        <p:nvSpPr>
          <p:cNvPr id="9" name="矩形 8">
            <a:extLst>
              <a:ext uri="{FF2B5EF4-FFF2-40B4-BE49-F238E27FC236}">
                <a16:creationId xmlns:a16="http://schemas.microsoft.com/office/drawing/2014/main" id="{93FBC3B6-7F57-2E25-924A-58556F21FDA1}"/>
              </a:ext>
            </a:extLst>
          </p:cNvPr>
          <p:cNvSpPr/>
          <p:nvPr/>
        </p:nvSpPr>
        <p:spPr>
          <a:xfrm>
            <a:off x="5177630" y="1784555"/>
            <a:ext cx="1805731" cy="1398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gradFill>
                  <a:gsLst>
                    <a:gs pos="0">
                      <a:srgbClr val="205395">
                        <a:lumMod val="20000"/>
                        <a:lumOff val="80000"/>
                      </a:srgbClr>
                    </a:gs>
                    <a:gs pos="67000">
                      <a:srgbClr val="205395">
                        <a:lumMod val="20000"/>
                        <a:lumOff val="80000"/>
                        <a:alpha val="0"/>
                      </a:srgbClr>
                    </a:gs>
                  </a:gsLst>
                  <a:lin ang="5400000" scaled="1"/>
                </a:gradFill>
                <a:effectLst/>
                <a:uLnTx/>
                <a:uFillTx/>
                <a:latin typeface="思源黑体 CN Medium" panose="02010600030101010101" pitchFamily="34" charset="-122"/>
                <a:ea typeface="思源黑体 CN Medium" panose="02010600030101010101" pitchFamily="34" charset="-122"/>
                <a:cs typeface="Times New Roman" panose="02020603050405020304" pitchFamily="18" charset="0"/>
              </a:rPr>
              <a:t>01</a:t>
            </a:r>
            <a:endParaRPr kumimoji="0" lang="zh-CN" altLang="en-US" sz="9600" b="1" i="0" u="none" strike="noStrike" kern="1200" cap="none" spc="0" normalizeH="0" baseline="0" noProof="0" dirty="0">
              <a:ln>
                <a:noFill/>
              </a:ln>
              <a:gradFill>
                <a:gsLst>
                  <a:gs pos="0">
                    <a:srgbClr val="205395">
                      <a:lumMod val="20000"/>
                      <a:lumOff val="80000"/>
                    </a:srgbClr>
                  </a:gs>
                  <a:gs pos="67000">
                    <a:srgbClr val="205395">
                      <a:lumMod val="20000"/>
                      <a:lumOff val="80000"/>
                      <a:alpha val="0"/>
                    </a:srgbClr>
                  </a:gs>
                </a:gsLst>
                <a:lin ang="5400000" scaled="1"/>
              </a:gradFill>
              <a:effectLst/>
              <a:uLnTx/>
              <a:uFillTx/>
              <a:latin typeface="思源黑体 CN Medium" panose="02010600030101010101" pitchFamily="34" charset="-122"/>
              <a:ea typeface="思源黑体 CN Medium" panose="02010600030101010101" pitchFamily="34" charset="-122"/>
              <a:cs typeface="Times New Roman" panose="02020603050405020304" pitchFamily="18" charset="0"/>
            </a:endParaRPr>
          </a:p>
        </p:txBody>
      </p:sp>
      <p:sp>
        <p:nvSpPr>
          <p:cNvPr id="10" name="矩形 9">
            <a:extLst>
              <a:ext uri="{FF2B5EF4-FFF2-40B4-BE49-F238E27FC236}">
                <a16:creationId xmlns:a16="http://schemas.microsoft.com/office/drawing/2014/main" id="{BE23A8AC-EF45-0F52-3087-989B2D87837B}"/>
              </a:ext>
            </a:extLst>
          </p:cNvPr>
          <p:cNvSpPr/>
          <p:nvPr/>
        </p:nvSpPr>
        <p:spPr>
          <a:xfrm>
            <a:off x="5638800" y="4577789"/>
            <a:ext cx="914400" cy="41191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rPr>
              <a:t>LOGO</a:t>
            </a:r>
            <a:endParaRPr lang="zh-CN" altLang="en-US" dirty="0">
              <a:solidFill>
                <a:schemeClr val="accent1"/>
              </a:solidFill>
            </a:endParaRPr>
          </a:p>
        </p:txBody>
      </p:sp>
    </p:spTree>
    <p:extLst>
      <p:ext uri="{BB962C8B-B14F-4D97-AF65-F5344CB8AC3E}">
        <p14:creationId xmlns:p14="http://schemas.microsoft.com/office/powerpoint/2010/main" val="3137112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34">
            <a:extLst>
              <a:ext uri="{FF2B5EF4-FFF2-40B4-BE49-F238E27FC236}">
                <a16:creationId xmlns:a16="http://schemas.microsoft.com/office/drawing/2014/main" id="{DAFC4774-128B-A40D-272B-D090A1032422}"/>
              </a:ext>
            </a:extLst>
          </p:cNvPr>
          <p:cNvSpPr/>
          <p:nvPr/>
        </p:nvSpPr>
        <p:spPr bwMode="auto">
          <a:xfrm>
            <a:off x="9112467" y="2103412"/>
            <a:ext cx="1667514" cy="1656461"/>
          </a:xfrm>
          <a:prstGeom prst="ellipse">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solidFill>
                <a:schemeClr val="lt1"/>
              </a:solidFill>
              <a:sym typeface="Helvetica Neue Medium"/>
            </a:endParaRPr>
          </a:p>
        </p:txBody>
      </p:sp>
      <p:sp>
        <p:nvSpPr>
          <p:cNvPr id="28" name="Oval 35">
            <a:extLst>
              <a:ext uri="{FF2B5EF4-FFF2-40B4-BE49-F238E27FC236}">
                <a16:creationId xmlns:a16="http://schemas.microsoft.com/office/drawing/2014/main" id="{7B29CCD2-5FDE-E1CB-335B-49784A9A557D}"/>
              </a:ext>
            </a:extLst>
          </p:cNvPr>
          <p:cNvSpPr/>
          <p:nvPr/>
        </p:nvSpPr>
        <p:spPr bwMode="auto">
          <a:xfrm>
            <a:off x="1443439" y="2103412"/>
            <a:ext cx="1654534" cy="1656461"/>
          </a:xfrm>
          <a:prstGeom prst="ellipse">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solidFill>
                <a:schemeClr val="lt1"/>
              </a:solidFill>
              <a:sym typeface="Helvetica Neue Medium"/>
            </a:endParaRPr>
          </a:p>
        </p:txBody>
      </p:sp>
      <p:sp>
        <p:nvSpPr>
          <p:cNvPr id="29" name="Oval 37">
            <a:extLst>
              <a:ext uri="{FF2B5EF4-FFF2-40B4-BE49-F238E27FC236}">
                <a16:creationId xmlns:a16="http://schemas.microsoft.com/office/drawing/2014/main" id="{479671AC-BCCB-7F25-CF8F-7A4A9B18BC11}"/>
              </a:ext>
            </a:extLst>
          </p:cNvPr>
          <p:cNvSpPr/>
          <p:nvPr/>
        </p:nvSpPr>
        <p:spPr bwMode="auto">
          <a:xfrm>
            <a:off x="6562368" y="2103412"/>
            <a:ext cx="1656460" cy="1656461"/>
          </a:xfrm>
          <a:prstGeom prst="ellipse">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solidFill>
                <a:schemeClr val="lt1"/>
              </a:solidFill>
              <a:sym typeface="Helvetica Neue Medium"/>
            </a:endParaRPr>
          </a:p>
        </p:txBody>
      </p:sp>
      <p:sp>
        <p:nvSpPr>
          <p:cNvPr id="30" name="Oval 38">
            <a:extLst>
              <a:ext uri="{FF2B5EF4-FFF2-40B4-BE49-F238E27FC236}">
                <a16:creationId xmlns:a16="http://schemas.microsoft.com/office/drawing/2014/main" id="{971E7226-908B-794C-C54D-1122247F5F0F}"/>
              </a:ext>
            </a:extLst>
          </p:cNvPr>
          <p:cNvSpPr/>
          <p:nvPr/>
        </p:nvSpPr>
        <p:spPr bwMode="auto">
          <a:xfrm>
            <a:off x="3997385" y="2103412"/>
            <a:ext cx="1667233" cy="1661440"/>
          </a:xfrm>
          <a:prstGeom prst="ellipse">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solidFill>
                <a:schemeClr val="lt1"/>
              </a:solidFill>
              <a:sym typeface="Helvetica Neue Medium"/>
            </a:endParaRPr>
          </a:p>
        </p:txBody>
      </p:sp>
      <p:sp>
        <p:nvSpPr>
          <p:cNvPr id="31" name="TextBox 29">
            <a:extLst>
              <a:ext uri="{FF2B5EF4-FFF2-40B4-BE49-F238E27FC236}">
                <a16:creationId xmlns:a16="http://schemas.microsoft.com/office/drawing/2014/main" id="{67A1A3CE-62DE-7CCF-FF0F-C83C092D726A}"/>
              </a:ext>
            </a:extLst>
          </p:cNvPr>
          <p:cNvSpPr txBox="1"/>
          <p:nvPr/>
        </p:nvSpPr>
        <p:spPr>
          <a:xfrm>
            <a:off x="3812651" y="2660242"/>
            <a:ext cx="2030908" cy="584775"/>
          </a:xfrm>
          <a:prstGeom prst="rect">
            <a:avLst/>
          </a:prstGeom>
          <a:noFill/>
        </p:spPr>
        <p:txBody>
          <a:bodyPr wrap="square" rtlCol="0" anchor="ctr">
            <a:spAutoFit/>
          </a:bodyPr>
          <a:lstStyle/>
          <a:p>
            <a:pPr algn="ctr" defTabSz="825500" hangingPunct="0"/>
            <a:r>
              <a:rPr lang="en-US"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rPr>
              <a:t>2001</a:t>
            </a:r>
            <a:endParaRPr lang="id-ID"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endParaRPr>
          </a:p>
        </p:txBody>
      </p:sp>
      <p:sp>
        <p:nvSpPr>
          <p:cNvPr id="32" name="TextBox 30">
            <a:extLst>
              <a:ext uri="{FF2B5EF4-FFF2-40B4-BE49-F238E27FC236}">
                <a16:creationId xmlns:a16="http://schemas.microsoft.com/office/drawing/2014/main" id="{971394F3-4EC7-B252-DCC0-3215F5851206}"/>
              </a:ext>
            </a:extLst>
          </p:cNvPr>
          <p:cNvSpPr txBox="1"/>
          <p:nvPr/>
        </p:nvSpPr>
        <p:spPr>
          <a:xfrm>
            <a:off x="6375145" y="2660242"/>
            <a:ext cx="2030908" cy="584775"/>
          </a:xfrm>
          <a:prstGeom prst="rect">
            <a:avLst/>
          </a:prstGeom>
          <a:noFill/>
        </p:spPr>
        <p:txBody>
          <a:bodyPr wrap="square" rtlCol="0" anchor="ctr">
            <a:spAutoFit/>
          </a:bodyPr>
          <a:lstStyle/>
          <a:p>
            <a:pPr algn="ctr" defTabSz="825500" hangingPunct="0"/>
            <a:r>
              <a:rPr lang="en-US"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rPr>
              <a:t>2010</a:t>
            </a:r>
            <a:endParaRPr lang="id-ID"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endParaRPr>
          </a:p>
        </p:txBody>
      </p:sp>
      <p:sp>
        <p:nvSpPr>
          <p:cNvPr id="33" name="TextBox 31">
            <a:extLst>
              <a:ext uri="{FF2B5EF4-FFF2-40B4-BE49-F238E27FC236}">
                <a16:creationId xmlns:a16="http://schemas.microsoft.com/office/drawing/2014/main" id="{E97F1C47-8143-26B9-3748-26EE8EBC9168}"/>
              </a:ext>
            </a:extLst>
          </p:cNvPr>
          <p:cNvSpPr txBox="1"/>
          <p:nvPr/>
        </p:nvSpPr>
        <p:spPr>
          <a:xfrm>
            <a:off x="8930770" y="2660242"/>
            <a:ext cx="2030908" cy="584775"/>
          </a:xfrm>
          <a:prstGeom prst="rect">
            <a:avLst/>
          </a:prstGeom>
          <a:noFill/>
        </p:spPr>
        <p:txBody>
          <a:bodyPr wrap="square" rtlCol="0" anchor="ctr">
            <a:spAutoFit/>
          </a:bodyPr>
          <a:lstStyle/>
          <a:p>
            <a:pPr algn="ctr" defTabSz="825500" hangingPunct="0"/>
            <a:r>
              <a:rPr lang="en-US"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rPr>
              <a:t>2019</a:t>
            </a:r>
            <a:endParaRPr lang="id-ID"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endParaRPr>
          </a:p>
        </p:txBody>
      </p:sp>
      <p:sp>
        <p:nvSpPr>
          <p:cNvPr id="34" name="Oval 36">
            <a:extLst>
              <a:ext uri="{FF2B5EF4-FFF2-40B4-BE49-F238E27FC236}">
                <a16:creationId xmlns:a16="http://schemas.microsoft.com/office/drawing/2014/main" id="{479BA662-3B9A-2DEE-732B-E52751FDD932}"/>
              </a:ext>
            </a:extLst>
          </p:cNvPr>
          <p:cNvSpPr/>
          <p:nvPr/>
        </p:nvSpPr>
        <p:spPr>
          <a:xfrm>
            <a:off x="8611204" y="2852151"/>
            <a:ext cx="191001" cy="191001"/>
          </a:xfrm>
          <a:prstGeom prst="ellipse">
            <a:avLst/>
          </a:prstGeom>
          <a:solidFill>
            <a:srgbClr val="2890EA"/>
          </a:solidFill>
          <a:ln w="25400" cap="flat" cmpd="sng" algn="ctr">
            <a:noFill/>
            <a:prstDash val="solid"/>
          </a:ln>
          <a:effectLst/>
        </p:spPr>
        <p:txBody>
          <a:bodyPr rtlCol="0" anchor="ct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id-ID" sz="6000" b="0" i="0" u="none" strike="noStrike" kern="0" cap="none" spc="0" normalizeH="0" baseline="0" noProof="0" dirty="0">
              <a:ln>
                <a:noFill/>
              </a:ln>
              <a:solidFill>
                <a:srgbClr val="71B4F0"/>
              </a:solidFill>
              <a:effectLst/>
              <a:uLnTx/>
              <a:uFillTx/>
              <a:latin typeface="思源黑体 CN Regular" panose="020B0500000000000000" pitchFamily="34" charset="-122"/>
              <a:cs typeface="Helvetica"/>
              <a:sym typeface="Helvetica Neue Medium"/>
            </a:endParaRPr>
          </a:p>
        </p:txBody>
      </p:sp>
      <p:sp>
        <p:nvSpPr>
          <p:cNvPr id="35" name="TextBox 19">
            <a:extLst>
              <a:ext uri="{FF2B5EF4-FFF2-40B4-BE49-F238E27FC236}">
                <a16:creationId xmlns:a16="http://schemas.microsoft.com/office/drawing/2014/main" id="{608B7EE7-9109-3964-EFBF-D37966CB3E7C}"/>
              </a:ext>
            </a:extLst>
          </p:cNvPr>
          <p:cNvSpPr txBox="1"/>
          <p:nvPr/>
        </p:nvSpPr>
        <p:spPr>
          <a:xfrm>
            <a:off x="1448080" y="2660242"/>
            <a:ext cx="1645254" cy="584775"/>
          </a:xfrm>
          <a:prstGeom prst="rect">
            <a:avLst/>
          </a:prstGeom>
          <a:noFill/>
        </p:spPr>
        <p:txBody>
          <a:bodyPr wrap="square" rtlCol="0" anchor="ctr">
            <a:spAutoFit/>
          </a:bodyPr>
          <a:lstStyle/>
          <a:p>
            <a:pPr algn="ctr" defTabSz="825500" hangingPunct="0"/>
            <a:r>
              <a:rPr lang="en-US"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rPr>
              <a:t>1990</a:t>
            </a:r>
            <a:endParaRPr lang="id-ID" sz="3200" b="1" kern="0" dirty="0">
              <a:solidFill>
                <a:srgbClr val="F0F0F0"/>
              </a:solidFill>
              <a:latin typeface="思源黑体 CN Regular" panose="020B0500000000000000" pitchFamily="34" charset="-122"/>
              <a:ea typeface="Open Sans Semibold" panose="020B0706030804020204" pitchFamily="34" charset="0"/>
              <a:cs typeface="Open Sans Semibold" panose="020B0706030804020204" pitchFamily="34" charset="0"/>
              <a:sym typeface="Helvetica Neue Medium"/>
            </a:endParaRPr>
          </a:p>
        </p:txBody>
      </p:sp>
      <p:sp>
        <p:nvSpPr>
          <p:cNvPr id="36" name="Oval 46">
            <a:extLst>
              <a:ext uri="{FF2B5EF4-FFF2-40B4-BE49-F238E27FC236}">
                <a16:creationId xmlns:a16="http://schemas.microsoft.com/office/drawing/2014/main" id="{246C34A2-915B-2B0C-702C-BF03BC564079}"/>
              </a:ext>
            </a:extLst>
          </p:cNvPr>
          <p:cNvSpPr/>
          <p:nvPr/>
        </p:nvSpPr>
        <p:spPr>
          <a:xfrm>
            <a:off x="6064607" y="2856624"/>
            <a:ext cx="191001" cy="191001"/>
          </a:xfrm>
          <a:prstGeom prst="ellipse">
            <a:avLst/>
          </a:prstGeom>
          <a:solidFill>
            <a:srgbClr val="2890EA"/>
          </a:solidFill>
          <a:ln w="25400" cap="flat" cmpd="sng" algn="ctr">
            <a:noFill/>
            <a:prstDash val="solid"/>
          </a:ln>
          <a:effectLst/>
        </p:spPr>
        <p:txBody>
          <a:bodyPr rtlCol="0" anchor="ct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id-ID" sz="6000" b="0" i="0" u="none" strike="noStrike" kern="0" cap="none" spc="0" normalizeH="0" baseline="0" noProof="0" dirty="0">
              <a:ln>
                <a:noFill/>
              </a:ln>
              <a:solidFill>
                <a:srgbClr val="71B4F0"/>
              </a:solidFill>
              <a:effectLst/>
              <a:uLnTx/>
              <a:uFillTx/>
              <a:latin typeface="思源黑体 CN Regular" panose="020B0500000000000000" pitchFamily="34" charset="-122"/>
              <a:cs typeface="Helvetica"/>
              <a:sym typeface="Helvetica Neue Medium"/>
            </a:endParaRPr>
          </a:p>
        </p:txBody>
      </p:sp>
      <p:sp>
        <p:nvSpPr>
          <p:cNvPr id="37" name="Oval 47">
            <a:extLst>
              <a:ext uri="{FF2B5EF4-FFF2-40B4-BE49-F238E27FC236}">
                <a16:creationId xmlns:a16="http://schemas.microsoft.com/office/drawing/2014/main" id="{67C1DFB2-ED73-DE8B-60F8-835634C57075}"/>
              </a:ext>
            </a:extLst>
          </p:cNvPr>
          <p:cNvSpPr/>
          <p:nvPr/>
        </p:nvSpPr>
        <p:spPr>
          <a:xfrm>
            <a:off x="3337749" y="2852151"/>
            <a:ext cx="191001" cy="191001"/>
          </a:xfrm>
          <a:prstGeom prst="ellipse">
            <a:avLst/>
          </a:prstGeom>
          <a:solidFill>
            <a:srgbClr val="2890EA"/>
          </a:solidFill>
          <a:ln w="25400" cap="flat" cmpd="sng" algn="ctr">
            <a:noFill/>
            <a:prstDash val="solid"/>
          </a:ln>
          <a:effectLst/>
        </p:spPr>
        <p:txBody>
          <a:bodyPr rtlCol="0" anchor="ct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id-ID" sz="6000" b="0" i="0" u="none" strike="noStrike" kern="0" cap="none" spc="0" normalizeH="0" baseline="0" noProof="0" dirty="0">
              <a:ln>
                <a:noFill/>
              </a:ln>
              <a:solidFill>
                <a:srgbClr val="71B4F0"/>
              </a:solidFill>
              <a:effectLst/>
              <a:uLnTx/>
              <a:uFillTx/>
              <a:latin typeface="思源黑体 CN Regular" panose="020B0500000000000000" pitchFamily="34" charset="-122"/>
              <a:cs typeface="Helvetica"/>
              <a:sym typeface="Helvetica Neue Medium"/>
            </a:endParaRPr>
          </a:p>
        </p:txBody>
      </p:sp>
      <p:sp>
        <p:nvSpPr>
          <p:cNvPr id="39" name="Block Arc 42">
            <a:extLst>
              <a:ext uri="{FF2B5EF4-FFF2-40B4-BE49-F238E27FC236}">
                <a16:creationId xmlns:a16="http://schemas.microsoft.com/office/drawing/2014/main" id="{8660B7E2-F9CC-A315-AF4D-1870D8AA2966}"/>
              </a:ext>
            </a:extLst>
          </p:cNvPr>
          <p:cNvSpPr/>
          <p:nvPr/>
        </p:nvSpPr>
        <p:spPr bwMode="auto">
          <a:xfrm rot="15116744">
            <a:off x="1225295" y="1906971"/>
            <a:ext cx="2055746" cy="2055745"/>
          </a:xfrm>
          <a:prstGeom prst="blockArc">
            <a:avLst>
              <a:gd name="adj1" fmla="val 10800000"/>
              <a:gd name="adj2" fmla="val 2320663"/>
              <a:gd name="adj3" fmla="val 6913"/>
            </a:avLst>
          </a:prstGeom>
          <a:solidFill>
            <a:schemeClr val="accent1"/>
          </a:solidFill>
          <a:ln w="11113" cap="flat">
            <a:noFill/>
            <a:prstDash val="solid"/>
            <a:miter lim="800000"/>
            <a:headEnd/>
            <a:tailEnd/>
          </a:ln>
        </p:spPr>
        <p:txBody>
          <a:bodyPr vert="horz" wrap="square" lIns="182880" tIns="91440" rIns="182880" bIns="91440" numCol="1" rtlCol="0" anchor="t" anchorCtr="0" compatLnSpc="1">
            <a:prstTxWarp prst="textNoShape">
              <a:avLst/>
            </a:prstTxWarp>
          </a:bodyPr>
          <a:lstStyle/>
          <a:p>
            <a:pPr algn="l"/>
            <a:endParaRPr lang="en-US" sz="6000"/>
          </a:p>
        </p:txBody>
      </p:sp>
      <p:sp>
        <p:nvSpPr>
          <p:cNvPr id="40" name="Block Arc 43">
            <a:extLst>
              <a:ext uri="{FF2B5EF4-FFF2-40B4-BE49-F238E27FC236}">
                <a16:creationId xmlns:a16="http://schemas.microsoft.com/office/drawing/2014/main" id="{19FC2AB8-ED7C-8D45-5DFE-1855711A4759}"/>
              </a:ext>
            </a:extLst>
          </p:cNvPr>
          <p:cNvSpPr/>
          <p:nvPr/>
        </p:nvSpPr>
        <p:spPr bwMode="auto">
          <a:xfrm rot="9222633">
            <a:off x="3800232" y="1924252"/>
            <a:ext cx="2055745" cy="2055746"/>
          </a:xfrm>
          <a:prstGeom prst="blockArc">
            <a:avLst>
              <a:gd name="adj1" fmla="val 10800000"/>
              <a:gd name="adj2" fmla="val 2320663"/>
              <a:gd name="adj3" fmla="val 6913"/>
            </a:avLst>
          </a:prstGeom>
          <a:solidFill>
            <a:schemeClr val="accent1"/>
          </a:solidFill>
          <a:ln w="11113" cap="flat">
            <a:noFill/>
            <a:prstDash val="solid"/>
            <a:miter lim="800000"/>
            <a:headEnd/>
            <a:tailEnd/>
          </a:ln>
        </p:spPr>
        <p:txBody>
          <a:bodyPr vert="horz" wrap="square" lIns="182880" tIns="91440" rIns="182880" bIns="91440" numCol="1" rtlCol="0" anchor="t" anchorCtr="0" compatLnSpc="1">
            <a:prstTxWarp prst="textNoShape">
              <a:avLst/>
            </a:prstTxWarp>
          </a:bodyPr>
          <a:lstStyle/>
          <a:p>
            <a:pPr algn="l"/>
            <a:endParaRPr lang="en-US" sz="6000"/>
          </a:p>
        </p:txBody>
      </p:sp>
      <p:sp>
        <p:nvSpPr>
          <p:cNvPr id="41" name="Block Arc 72">
            <a:extLst>
              <a:ext uri="{FF2B5EF4-FFF2-40B4-BE49-F238E27FC236}">
                <a16:creationId xmlns:a16="http://schemas.microsoft.com/office/drawing/2014/main" id="{EE65D9FB-8146-751A-7E19-2620919B6C53}"/>
              </a:ext>
            </a:extLst>
          </p:cNvPr>
          <p:cNvSpPr/>
          <p:nvPr/>
        </p:nvSpPr>
        <p:spPr bwMode="auto">
          <a:xfrm rot="19087148">
            <a:off x="8920103" y="1912072"/>
            <a:ext cx="2055745" cy="2055746"/>
          </a:xfrm>
          <a:prstGeom prst="blockArc">
            <a:avLst>
              <a:gd name="adj1" fmla="val 10800000"/>
              <a:gd name="adj2" fmla="val 2320663"/>
              <a:gd name="adj3" fmla="val 6913"/>
            </a:avLst>
          </a:prstGeom>
          <a:solidFill>
            <a:schemeClr val="accent1"/>
          </a:solidFill>
          <a:ln w="11113" cap="flat">
            <a:noFill/>
            <a:prstDash val="solid"/>
            <a:miter lim="800000"/>
            <a:headEnd/>
            <a:tailEnd/>
          </a:ln>
        </p:spPr>
        <p:txBody>
          <a:bodyPr vert="horz" wrap="square" lIns="182880" tIns="91440" rIns="182880" bIns="91440" numCol="1" rtlCol="0" anchor="t" anchorCtr="0" compatLnSpc="1">
            <a:prstTxWarp prst="textNoShape">
              <a:avLst/>
            </a:prstTxWarp>
          </a:bodyPr>
          <a:lstStyle/>
          <a:p>
            <a:pPr algn="l"/>
            <a:endParaRPr lang="en-US" sz="6000"/>
          </a:p>
        </p:txBody>
      </p:sp>
      <p:sp>
        <p:nvSpPr>
          <p:cNvPr id="42" name="Block Arc 44">
            <a:extLst>
              <a:ext uri="{FF2B5EF4-FFF2-40B4-BE49-F238E27FC236}">
                <a16:creationId xmlns:a16="http://schemas.microsoft.com/office/drawing/2014/main" id="{FE6F0A2D-0927-7A27-E72E-060C9EB4F9F4}"/>
              </a:ext>
            </a:extLst>
          </p:cNvPr>
          <p:cNvSpPr/>
          <p:nvPr/>
        </p:nvSpPr>
        <p:spPr bwMode="auto">
          <a:xfrm rot="6128152">
            <a:off x="6375955" y="1919779"/>
            <a:ext cx="2055746" cy="2055745"/>
          </a:xfrm>
          <a:prstGeom prst="blockArc">
            <a:avLst>
              <a:gd name="adj1" fmla="val 10800000"/>
              <a:gd name="adj2" fmla="val 2320663"/>
              <a:gd name="adj3" fmla="val 6913"/>
            </a:avLst>
          </a:prstGeom>
          <a:solidFill>
            <a:schemeClr val="accent1"/>
          </a:solidFill>
          <a:ln w="11113" cap="flat">
            <a:noFill/>
            <a:prstDash val="solid"/>
            <a:miter lim="800000"/>
            <a:headEnd/>
            <a:tailEnd/>
          </a:ln>
        </p:spPr>
        <p:txBody>
          <a:bodyPr vert="horz" wrap="square" lIns="182880" tIns="91440" rIns="182880" bIns="91440" numCol="1" rtlCol="0" anchor="t" anchorCtr="0" compatLnSpc="1">
            <a:prstTxWarp prst="textNoShape">
              <a:avLst/>
            </a:prstTxWarp>
          </a:bodyPr>
          <a:lstStyle/>
          <a:p>
            <a:pPr algn="l"/>
            <a:endParaRPr lang="en-US" sz="6000"/>
          </a:p>
        </p:txBody>
      </p:sp>
      <p:sp>
        <p:nvSpPr>
          <p:cNvPr id="18" name="PPT_13">
            <a:extLst>
              <a:ext uri="{FF2B5EF4-FFF2-40B4-BE49-F238E27FC236}">
                <a16:creationId xmlns:a16="http://schemas.microsoft.com/office/drawing/2014/main" id="{2AE69F0E-9DE8-23E4-6CB2-7DC254E15566}"/>
              </a:ext>
            </a:extLst>
          </p:cNvPr>
          <p:cNvSpPr/>
          <p:nvPr/>
        </p:nvSpPr>
        <p:spPr>
          <a:xfrm>
            <a:off x="1219975" y="4328935"/>
            <a:ext cx="2092486" cy="1253548"/>
          </a:xfrm>
          <a:prstGeom prst="rect">
            <a:avLst/>
          </a:prstGeom>
        </p:spPr>
        <p:txBody>
          <a:bodyPr wrap="square">
            <a:spAutoFit/>
          </a:bodyPr>
          <a:lstStyle/>
          <a:p>
            <a:pPr lvl="0" algn="ctr">
              <a:lnSpc>
                <a:spcPct val="150000"/>
              </a:lnSpc>
            </a:pPr>
            <a:r>
              <a:rPr lang="zh-CN" altLang="en-US" sz="2000" b="1">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ctr">
              <a:lnSpc>
                <a:spcPct val="150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单击此处添加文本单击此处添加文本</a:t>
            </a:r>
            <a:endPar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endParaRPr>
          </a:p>
        </p:txBody>
      </p:sp>
      <p:sp>
        <p:nvSpPr>
          <p:cNvPr id="19" name="PPT_13">
            <a:extLst>
              <a:ext uri="{FF2B5EF4-FFF2-40B4-BE49-F238E27FC236}">
                <a16:creationId xmlns:a16="http://schemas.microsoft.com/office/drawing/2014/main" id="{2D2C24C0-4C81-E224-28DB-B483DFE8E448}"/>
              </a:ext>
            </a:extLst>
          </p:cNvPr>
          <p:cNvSpPr/>
          <p:nvPr/>
        </p:nvSpPr>
        <p:spPr>
          <a:xfrm>
            <a:off x="3781861" y="4328935"/>
            <a:ext cx="2092486" cy="1253548"/>
          </a:xfrm>
          <a:prstGeom prst="rect">
            <a:avLst/>
          </a:prstGeom>
        </p:spPr>
        <p:txBody>
          <a:bodyPr wrap="square">
            <a:spAutoFit/>
          </a:bodyPr>
          <a:lstStyle/>
          <a:p>
            <a:pPr lvl="0" algn="ctr">
              <a:lnSpc>
                <a:spcPct val="150000"/>
              </a:lnSpc>
            </a:pPr>
            <a:r>
              <a:rPr lang="zh-CN" altLang="en-US" sz="2000" b="1">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ctr">
              <a:lnSpc>
                <a:spcPct val="150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单击此处添加文本单击此处添加文本</a:t>
            </a:r>
            <a:endPar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endParaRPr>
          </a:p>
        </p:txBody>
      </p:sp>
      <p:sp>
        <p:nvSpPr>
          <p:cNvPr id="20" name="PPT_13">
            <a:extLst>
              <a:ext uri="{FF2B5EF4-FFF2-40B4-BE49-F238E27FC236}">
                <a16:creationId xmlns:a16="http://schemas.microsoft.com/office/drawing/2014/main" id="{F9B5DCC7-C22C-BBF2-62E3-BC81DAE327D0}"/>
              </a:ext>
            </a:extLst>
          </p:cNvPr>
          <p:cNvSpPr/>
          <p:nvPr/>
        </p:nvSpPr>
        <p:spPr>
          <a:xfrm>
            <a:off x="6340408" y="4328935"/>
            <a:ext cx="2092486" cy="1253548"/>
          </a:xfrm>
          <a:prstGeom prst="rect">
            <a:avLst/>
          </a:prstGeom>
        </p:spPr>
        <p:txBody>
          <a:bodyPr wrap="square">
            <a:spAutoFit/>
          </a:bodyPr>
          <a:lstStyle/>
          <a:p>
            <a:pPr lvl="0" algn="ctr">
              <a:lnSpc>
                <a:spcPct val="150000"/>
              </a:lnSpc>
            </a:pPr>
            <a:r>
              <a:rPr lang="zh-CN" altLang="en-US" sz="2000" b="1">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ctr">
              <a:lnSpc>
                <a:spcPct val="150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单击此处添加文本单击此处添加文本</a:t>
            </a:r>
            <a:endPar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endParaRPr>
          </a:p>
        </p:txBody>
      </p:sp>
      <p:sp>
        <p:nvSpPr>
          <p:cNvPr id="21" name="PPT_13">
            <a:extLst>
              <a:ext uri="{FF2B5EF4-FFF2-40B4-BE49-F238E27FC236}">
                <a16:creationId xmlns:a16="http://schemas.microsoft.com/office/drawing/2014/main" id="{C06EEBA5-4AC2-4D1C-2F0C-8FF0DA9A7CCE}"/>
              </a:ext>
            </a:extLst>
          </p:cNvPr>
          <p:cNvSpPr/>
          <p:nvPr/>
        </p:nvSpPr>
        <p:spPr>
          <a:xfrm>
            <a:off x="8899981" y="4328935"/>
            <a:ext cx="2092486" cy="1253548"/>
          </a:xfrm>
          <a:prstGeom prst="rect">
            <a:avLst/>
          </a:prstGeom>
        </p:spPr>
        <p:txBody>
          <a:bodyPr wrap="square">
            <a:spAutoFit/>
          </a:bodyPr>
          <a:lstStyle/>
          <a:p>
            <a:pPr lvl="0" algn="ctr">
              <a:lnSpc>
                <a:spcPct val="150000"/>
              </a:lnSpc>
            </a:pPr>
            <a:r>
              <a:rPr lang="zh-CN" altLang="en-US" sz="2000" b="1">
                <a:solidFill>
                  <a:schemeClr val="tx1">
                    <a:lumMod val="75000"/>
                    <a:lumOff val="25000"/>
                  </a:schemeClr>
                </a:solidFill>
                <a:latin typeface="+mj-ea"/>
                <a:ea typeface="+mj-ea"/>
                <a:sym typeface="思源黑体 Normal" panose="020B0400000000000000" pitchFamily="34" charset="-122"/>
              </a:rPr>
              <a:t>添加标题</a:t>
            </a:r>
            <a:endParaRPr lang="en-US" altLang="zh-CN" sz="2000" dirty="0">
              <a:solidFill>
                <a:schemeClr val="tx1">
                  <a:lumMod val="75000"/>
                  <a:lumOff val="25000"/>
                </a:schemeClr>
              </a:solidFill>
              <a:latin typeface="+mj-ea"/>
              <a:ea typeface="+mj-ea"/>
              <a:sym typeface="思源黑体 Normal" panose="020B0400000000000000" pitchFamily="34" charset="-122"/>
            </a:endParaRPr>
          </a:p>
          <a:p>
            <a:pPr algn="ctr">
              <a:lnSpc>
                <a:spcPct val="150000"/>
              </a:lnSpc>
            </a:pPr>
            <a:r>
              <a:rPr lang="zh-CN" altLang="en-US" sz="160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rPr>
              <a:t>单击此处添加文本单击此处添加文本</a:t>
            </a:r>
            <a:endPar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Normal" panose="020B0400000000000000" pitchFamily="34" charset="-122"/>
            </a:endParaRPr>
          </a:p>
        </p:txBody>
      </p:sp>
      <p:grpSp>
        <p:nvGrpSpPr>
          <p:cNvPr id="22" name="组合 21">
            <a:extLst>
              <a:ext uri="{FF2B5EF4-FFF2-40B4-BE49-F238E27FC236}">
                <a16:creationId xmlns:a16="http://schemas.microsoft.com/office/drawing/2014/main" id="{65A79690-5049-BC25-AF85-5C83A41E97B1}"/>
              </a:ext>
            </a:extLst>
          </p:cNvPr>
          <p:cNvGrpSpPr/>
          <p:nvPr/>
        </p:nvGrpSpPr>
        <p:grpSpPr>
          <a:xfrm>
            <a:off x="4692149" y="582950"/>
            <a:ext cx="2807703" cy="523220"/>
            <a:chOff x="4692149" y="371238"/>
            <a:chExt cx="2807703" cy="523220"/>
          </a:xfrm>
        </p:grpSpPr>
        <p:grpSp>
          <p:nvGrpSpPr>
            <p:cNvPr id="23" name="组合 22">
              <a:extLst>
                <a:ext uri="{FF2B5EF4-FFF2-40B4-BE49-F238E27FC236}">
                  <a16:creationId xmlns:a16="http://schemas.microsoft.com/office/drawing/2014/main" id="{041EB3FB-EC87-CD95-291D-3D588EAA9F03}"/>
                </a:ext>
              </a:extLst>
            </p:cNvPr>
            <p:cNvGrpSpPr/>
            <p:nvPr/>
          </p:nvGrpSpPr>
          <p:grpSpPr>
            <a:xfrm>
              <a:off x="4692149" y="525032"/>
              <a:ext cx="2807703" cy="215632"/>
              <a:chOff x="4648274" y="525032"/>
              <a:chExt cx="2807703" cy="215632"/>
            </a:xfrm>
          </p:grpSpPr>
          <p:grpSp>
            <p:nvGrpSpPr>
              <p:cNvPr id="25" name="Group 28">
                <a:extLst>
                  <a:ext uri="{FF2B5EF4-FFF2-40B4-BE49-F238E27FC236}">
                    <a16:creationId xmlns:a16="http://schemas.microsoft.com/office/drawing/2014/main" id="{3A18266B-457C-20B1-27A0-EDDAE24F4ACC}"/>
                  </a:ext>
                </a:extLst>
              </p:cNvPr>
              <p:cNvGrpSpPr>
                <a:grpSpLocks noChangeAspect="1"/>
              </p:cNvGrpSpPr>
              <p:nvPr/>
            </p:nvGrpSpPr>
            <p:grpSpPr>
              <a:xfrm>
                <a:off x="4648274" y="525032"/>
                <a:ext cx="300154" cy="215632"/>
                <a:chOff x="208555" y="267305"/>
                <a:chExt cx="270599" cy="194400"/>
              </a:xfrm>
            </p:grpSpPr>
            <p:sp>
              <p:nvSpPr>
                <p:cNvPr id="45" name="Rectangle 29">
                  <a:extLst>
                    <a:ext uri="{FF2B5EF4-FFF2-40B4-BE49-F238E27FC236}">
                      <a16:creationId xmlns:a16="http://schemas.microsoft.com/office/drawing/2014/main" id="{6B5BC5D9-D973-FCA4-ABAA-055545BA4526}"/>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46" name="Rectangle 30">
                  <a:extLst>
                    <a:ext uri="{FF2B5EF4-FFF2-40B4-BE49-F238E27FC236}">
                      <a16:creationId xmlns:a16="http://schemas.microsoft.com/office/drawing/2014/main" id="{05A90DDA-0785-88B5-E158-7B487AB664C0}"/>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26" name="Group 28">
                <a:extLst>
                  <a:ext uri="{FF2B5EF4-FFF2-40B4-BE49-F238E27FC236}">
                    <a16:creationId xmlns:a16="http://schemas.microsoft.com/office/drawing/2014/main" id="{B1D1ABD7-FEAB-DF08-E716-D1670355697A}"/>
                  </a:ext>
                </a:extLst>
              </p:cNvPr>
              <p:cNvGrpSpPr>
                <a:grpSpLocks noChangeAspect="1"/>
              </p:cNvGrpSpPr>
              <p:nvPr/>
            </p:nvGrpSpPr>
            <p:grpSpPr>
              <a:xfrm flipH="1">
                <a:off x="7155823" y="525032"/>
                <a:ext cx="300154" cy="215632"/>
                <a:chOff x="208555" y="267305"/>
                <a:chExt cx="270599" cy="194400"/>
              </a:xfrm>
            </p:grpSpPr>
            <p:sp>
              <p:nvSpPr>
                <p:cNvPr id="38" name="Rectangle 29">
                  <a:extLst>
                    <a:ext uri="{FF2B5EF4-FFF2-40B4-BE49-F238E27FC236}">
                      <a16:creationId xmlns:a16="http://schemas.microsoft.com/office/drawing/2014/main" id="{18A22EF2-A67C-0904-A35F-2E527ADC962C}"/>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43" name="Rectangle 30">
                  <a:extLst>
                    <a:ext uri="{FF2B5EF4-FFF2-40B4-BE49-F238E27FC236}">
                      <a16:creationId xmlns:a16="http://schemas.microsoft.com/office/drawing/2014/main" id="{0F0EFE23-B7B7-CCB1-1CD9-9DF6946D4204}"/>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24" name="文本框 23">
              <a:extLst>
                <a:ext uri="{FF2B5EF4-FFF2-40B4-BE49-F238E27FC236}">
                  <a16:creationId xmlns:a16="http://schemas.microsoft.com/office/drawing/2014/main" id="{0FFED438-42BD-1D26-BA12-6F92BAA6AA04}"/>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3864702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CED0108-52CD-8AD3-BA90-3F99003F49B7}"/>
              </a:ext>
            </a:extLst>
          </p:cNvPr>
          <p:cNvGrpSpPr/>
          <p:nvPr/>
        </p:nvGrpSpPr>
        <p:grpSpPr>
          <a:xfrm>
            <a:off x="4692149" y="582950"/>
            <a:ext cx="2807703" cy="523220"/>
            <a:chOff x="4692149" y="371238"/>
            <a:chExt cx="2807703" cy="523220"/>
          </a:xfrm>
        </p:grpSpPr>
        <p:grpSp>
          <p:nvGrpSpPr>
            <p:cNvPr id="3" name="组合 2">
              <a:extLst>
                <a:ext uri="{FF2B5EF4-FFF2-40B4-BE49-F238E27FC236}">
                  <a16:creationId xmlns:a16="http://schemas.microsoft.com/office/drawing/2014/main" id="{43D7379C-FAC5-4B0C-D0B7-496878BC561B}"/>
                </a:ext>
              </a:extLst>
            </p:cNvPr>
            <p:cNvGrpSpPr/>
            <p:nvPr/>
          </p:nvGrpSpPr>
          <p:grpSpPr>
            <a:xfrm>
              <a:off x="4692149" y="525032"/>
              <a:ext cx="2807703" cy="215632"/>
              <a:chOff x="4648274" y="525032"/>
              <a:chExt cx="2807703" cy="215632"/>
            </a:xfrm>
          </p:grpSpPr>
          <p:grpSp>
            <p:nvGrpSpPr>
              <p:cNvPr id="5" name="Group 28">
                <a:extLst>
                  <a:ext uri="{FF2B5EF4-FFF2-40B4-BE49-F238E27FC236}">
                    <a16:creationId xmlns:a16="http://schemas.microsoft.com/office/drawing/2014/main" id="{09147C13-24CD-6084-111E-C190EB9E43EF}"/>
                  </a:ext>
                </a:extLst>
              </p:cNvPr>
              <p:cNvGrpSpPr>
                <a:grpSpLocks noChangeAspect="1"/>
              </p:cNvGrpSpPr>
              <p:nvPr/>
            </p:nvGrpSpPr>
            <p:grpSpPr>
              <a:xfrm>
                <a:off x="4648274" y="525032"/>
                <a:ext cx="300154" cy="215632"/>
                <a:chOff x="208555" y="267305"/>
                <a:chExt cx="270599" cy="194400"/>
              </a:xfrm>
            </p:grpSpPr>
            <p:sp>
              <p:nvSpPr>
                <p:cNvPr id="9" name="Rectangle 29">
                  <a:extLst>
                    <a:ext uri="{FF2B5EF4-FFF2-40B4-BE49-F238E27FC236}">
                      <a16:creationId xmlns:a16="http://schemas.microsoft.com/office/drawing/2014/main" id="{21A6F738-4D4E-2946-5847-88F28410B3B1}"/>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 name="Rectangle 30">
                  <a:extLst>
                    <a:ext uri="{FF2B5EF4-FFF2-40B4-BE49-F238E27FC236}">
                      <a16:creationId xmlns:a16="http://schemas.microsoft.com/office/drawing/2014/main" id="{D2419759-CD61-0539-32CB-6F6CCEFD5DDB}"/>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 name="Group 28">
                <a:extLst>
                  <a:ext uri="{FF2B5EF4-FFF2-40B4-BE49-F238E27FC236}">
                    <a16:creationId xmlns:a16="http://schemas.microsoft.com/office/drawing/2014/main" id="{C4C19E8D-121D-EA21-FC55-FDE1CF94316C}"/>
                  </a:ext>
                </a:extLst>
              </p:cNvPr>
              <p:cNvGrpSpPr>
                <a:grpSpLocks noChangeAspect="1"/>
              </p:cNvGrpSpPr>
              <p:nvPr/>
            </p:nvGrpSpPr>
            <p:grpSpPr>
              <a:xfrm flipH="1">
                <a:off x="7155823" y="525032"/>
                <a:ext cx="300154" cy="215632"/>
                <a:chOff x="208555" y="267305"/>
                <a:chExt cx="270599" cy="194400"/>
              </a:xfrm>
            </p:grpSpPr>
            <p:sp>
              <p:nvSpPr>
                <p:cNvPr id="7" name="Rectangle 29">
                  <a:extLst>
                    <a:ext uri="{FF2B5EF4-FFF2-40B4-BE49-F238E27FC236}">
                      <a16:creationId xmlns:a16="http://schemas.microsoft.com/office/drawing/2014/main" id="{2E6FF5DE-3A25-D987-C5CA-0BE934584E36}"/>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8" name="Rectangle 30">
                  <a:extLst>
                    <a:ext uri="{FF2B5EF4-FFF2-40B4-BE49-F238E27FC236}">
                      <a16:creationId xmlns:a16="http://schemas.microsoft.com/office/drawing/2014/main" id="{CE9E5AD2-1315-09CE-A25C-44D471941548}"/>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4" name="文本框 3">
              <a:extLst>
                <a:ext uri="{FF2B5EF4-FFF2-40B4-BE49-F238E27FC236}">
                  <a16:creationId xmlns:a16="http://schemas.microsoft.com/office/drawing/2014/main" id="{3EB951ED-68EE-D5E0-EC62-0D8EC9005D1A}"/>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pic>
        <p:nvPicPr>
          <p:cNvPr id="36" name="图片 35">
            <a:extLst>
              <a:ext uri="{FF2B5EF4-FFF2-40B4-BE49-F238E27FC236}">
                <a16:creationId xmlns:a16="http://schemas.microsoft.com/office/drawing/2014/main" id="{0479DB9A-ECAC-8B10-65AF-8E0565B521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5666" y="1557570"/>
            <a:ext cx="5408410" cy="471748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1" name="组合 10">
            <a:extLst>
              <a:ext uri="{FF2B5EF4-FFF2-40B4-BE49-F238E27FC236}">
                <a16:creationId xmlns:a16="http://schemas.microsoft.com/office/drawing/2014/main" id="{D439581B-FBA6-664C-DF4F-208B9D302561}"/>
              </a:ext>
            </a:extLst>
          </p:cNvPr>
          <p:cNvGrpSpPr/>
          <p:nvPr/>
        </p:nvGrpSpPr>
        <p:grpSpPr>
          <a:xfrm>
            <a:off x="957924" y="1557570"/>
            <a:ext cx="4427829" cy="4717480"/>
            <a:chOff x="1228258" y="1367055"/>
            <a:chExt cx="4427829" cy="4717480"/>
          </a:xfrm>
        </p:grpSpPr>
        <p:grpSp>
          <p:nvGrpSpPr>
            <p:cNvPr id="12" name="组合 11">
              <a:extLst>
                <a:ext uri="{FF2B5EF4-FFF2-40B4-BE49-F238E27FC236}">
                  <a16:creationId xmlns:a16="http://schemas.microsoft.com/office/drawing/2014/main" id="{CAF926B2-D84D-8F0C-AFF3-A8AAAAA7D8B9}"/>
                </a:ext>
              </a:extLst>
            </p:cNvPr>
            <p:cNvGrpSpPr/>
            <p:nvPr/>
          </p:nvGrpSpPr>
          <p:grpSpPr>
            <a:xfrm>
              <a:off x="1228258" y="1367055"/>
              <a:ext cx="4427829" cy="2170175"/>
              <a:chOff x="1313992" y="1208532"/>
              <a:chExt cx="4427829" cy="2170175"/>
            </a:xfrm>
          </p:grpSpPr>
          <p:sp>
            <p:nvSpPr>
              <p:cNvPr id="23" name="任意多边形: 形状 22">
                <a:extLst>
                  <a:ext uri="{FF2B5EF4-FFF2-40B4-BE49-F238E27FC236}">
                    <a16:creationId xmlns:a16="http://schemas.microsoft.com/office/drawing/2014/main" id="{DEE89EE7-AD2A-378F-A757-2081F3A10216}"/>
                  </a:ext>
                </a:extLst>
              </p:cNvPr>
              <p:cNvSpPr/>
              <p:nvPr/>
            </p:nvSpPr>
            <p:spPr>
              <a:xfrm>
                <a:off x="1856841" y="1208532"/>
                <a:ext cx="3884980" cy="1826666"/>
              </a:xfrm>
              <a:custGeom>
                <a:avLst/>
                <a:gdLst>
                  <a:gd name="connsiteX0" fmla="*/ 66142 w 3884980"/>
                  <a:gd name="connsiteY0" fmla="*/ 0 h 1826666"/>
                  <a:gd name="connsiteX1" fmla="*/ 3818839 w 3884980"/>
                  <a:gd name="connsiteY1" fmla="*/ 0 h 1826666"/>
                  <a:gd name="connsiteX2" fmla="*/ 3884981 w 3884980"/>
                  <a:gd name="connsiteY2" fmla="*/ 66142 h 1826666"/>
                  <a:gd name="connsiteX3" fmla="*/ 3884981 w 3884980"/>
                  <a:gd name="connsiteY3" fmla="*/ 1760525 h 1826666"/>
                  <a:gd name="connsiteX4" fmla="*/ 3818839 w 3884980"/>
                  <a:gd name="connsiteY4" fmla="*/ 1826666 h 1826666"/>
                  <a:gd name="connsiteX5" fmla="*/ 66142 w 3884980"/>
                  <a:gd name="connsiteY5" fmla="*/ 1826666 h 1826666"/>
                  <a:gd name="connsiteX6" fmla="*/ 0 w 3884980"/>
                  <a:gd name="connsiteY6" fmla="*/ 1760525 h 1826666"/>
                  <a:gd name="connsiteX7" fmla="*/ 0 w 3884980"/>
                  <a:gd name="connsiteY7" fmla="*/ 66142 h 1826666"/>
                  <a:gd name="connsiteX8" fmla="*/ 66142 w 3884980"/>
                  <a:gd name="connsiteY8" fmla="*/ 0 h 182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80" h="1826666">
                    <a:moveTo>
                      <a:pt x="66142" y="0"/>
                    </a:moveTo>
                    <a:lnTo>
                      <a:pt x="3818839" y="0"/>
                    </a:lnTo>
                    <a:cubicBezTo>
                      <a:pt x="3855415" y="0"/>
                      <a:pt x="3884981" y="29566"/>
                      <a:pt x="3884981" y="66142"/>
                    </a:cubicBezTo>
                    <a:lnTo>
                      <a:pt x="3884981" y="1760525"/>
                    </a:lnTo>
                    <a:cubicBezTo>
                      <a:pt x="3884981" y="1797101"/>
                      <a:pt x="3855415" y="1826666"/>
                      <a:pt x="3818839" y="1826666"/>
                    </a:cubicBezTo>
                    <a:lnTo>
                      <a:pt x="66142" y="1826666"/>
                    </a:lnTo>
                    <a:cubicBezTo>
                      <a:pt x="29566" y="1826666"/>
                      <a:pt x="0" y="1797101"/>
                      <a:pt x="0" y="1760525"/>
                    </a:cubicBezTo>
                    <a:lnTo>
                      <a:pt x="0" y="66142"/>
                    </a:lnTo>
                    <a:cubicBezTo>
                      <a:pt x="0" y="29566"/>
                      <a:pt x="29566" y="0"/>
                      <a:pt x="66142" y="0"/>
                    </a:cubicBezTo>
                    <a:close/>
                  </a:path>
                </a:pathLst>
              </a:custGeom>
              <a:solidFill>
                <a:schemeClr val="accent1"/>
              </a:solidFill>
              <a:ln w="304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BA45F5C-7E57-7EDB-F72E-6BA9BC1F474A}"/>
                  </a:ext>
                </a:extLst>
              </p:cNvPr>
              <p:cNvSpPr/>
              <p:nvPr/>
            </p:nvSpPr>
            <p:spPr>
              <a:xfrm rot="10800000">
                <a:off x="1390558" y="1708150"/>
                <a:ext cx="3567074" cy="1670557"/>
              </a:xfrm>
              <a:custGeom>
                <a:avLst/>
                <a:gdLst>
                  <a:gd name="connsiteX0" fmla="*/ 0 w 3567074"/>
                  <a:gd name="connsiteY0" fmla="*/ 0 h 1438656"/>
                  <a:gd name="connsiteX1" fmla="*/ 3567075 w 3567074"/>
                  <a:gd name="connsiteY1" fmla="*/ 0 h 1438656"/>
                  <a:gd name="connsiteX2" fmla="*/ 3567075 w 3567074"/>
                  <a:gd name="connsiteY2" fmla="*/ 1438656 h 1438656"/>
                  <a:gd name="connsiteX3" fmla="*/ 0 w 3567074"/>
                  <a:gd name="connsiteY3" fmla="*/ 1438656 h 1438656"/>
                </a:gdLst>
                <a:ahLst/>
                <a:cxnLst>
                  <a:cxn ang="0">
                    <a:pos x="connsiteX0" y="connsiteY0"/>
                  </a:cxn>
                  <a:cxn ang="0">
                    <a:pos x="connsiteX1" y="connsiteY1"/>
                  </a:cxn>
                  <a:cxn ang="0">
                    <a:pos x="connsiteX2" y="connsiteY2"/>
                  </a:cxn>
                  <a:cxn ang="0">
                    <a:pos x="connsiteX3" y="connsiteY3"/>
                  </a:cxn>
                </a:cxnLst>
                <a:rect l="l" t="t" r="r" b="b"/>
                <a:pathLst>
                  <a:path w="3567074" h="1438656">
                    <a:moveTo>
                      <a:pt x="0" y="0"/>
                    </a:moveTo>
                    <a:lnTo>
                      <a:pt x="3567075" y="0"/>
                    </a:lnTo>
                    <a:lnTo>
                      <a:pt x="3567075" y="1438656"/>
                    </a:lnTo>
                    <a:lnTo>
                      <a:pt x="0" y="1438656"/>
                    </a:lnTo>
                    <a:close/>
                  </a:path>
                </a:pathLst>
              </a:custGeom>
              <a:noFill/>
              <a:ln w="21336" cap="flat">
                <a:solidFill>
                  <a:schemeClr val="accent1"/>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BB9B61E-BD81-99BA-2E97-AD34AE33A561}"/>
                  </a:ext>
                </a:extLst>
              </p:cNvPr>
              <p:cNvSpPr/>
              <p:nvPr/>
            </p:nvSpPr>
            <p:spPr>
              <a:xfrm>
                <a:off x="1728825" y="1306068"/>
                <a:ext cx="3884980" cy="1826666"/>
              </a:xfrm>
              <a:custGeom>
                <a:avLst/>
                <a:gdLst>
                  <a:gd name="connsiteX0" fmla="*/ 66142 w 3884980"/>
                  <a:gd name="connsiteY0" fmla="*/ 0 h 1826666"/>
                  <a:gd name="connsiteX1" fmla="*/ 3818839 w 3884980"/>
                  <a:gd name="connsiteY1" fmla="*/ 0 h 1826666"/>
                  <a:gd name="connsiteX2" fmla="*/ 3884981 w 3884980"/>
                  <a:gd name="connsiteY2" fmla="*/ 66142 h 1826666"/>
                  <a:gd name="connsiteX3" fmla="*/ 3884981 w 3884980"/>
                  <a:gd name="connsiteY3" fmla="*/ 1760525 h 1826666"/>
                  <a:gd name="connsiteX4" fmla="*/ 3818839 w 3884980"/>
                  <a:gd name="connsiteY4" fmla="*/ 1826666 h 1826666"/>
                  <a:gd name="connsiteX5" fmla="*/ 66142 w 3884980"/>
                  <a:gd name="connsiteY5" fmla="*/ 1826666 h 1826666"/>
                  <a:gd name="connsiteX6" fmla="*/ 0 w 3884980"/>
                  <a:gd name="connsiteY6" fmla="*/ 1760525 h 1826666"/>
                  <a:gd name="connsiteX7" fmla="*/ 0 w 3884980"/>
                  <a:gd name="connsiteY7" fmla="*/ 66142 h 1826666"/>
                  <a:gd name="connsiteX8" fmla="*/ 66142 w 3884980"/>
                  <a:gd name="connsiteY8" fmla="*/ 0 h 182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80" h="1826666">
                    <a:moveTo>
                      <a:pt x="66142" y="0"/>
                    </a:moveTo>
                    <a:lnTo>
                      <a:pt x="3818839" y="0"/>
                    </a:lnTo>
                    <a:cubicBezTo>
                      <a:pt x="3855415" y="0"/>
                      <a:pt x="3884981" y="29566"/>
                      <a:pt x="3884981" y="66142"/>
                    </a:cubicBezTo>
                    <a:lnTo>
                      <a:pt x="3884981" y="1760525"/>
                    </a:lnTo>
                    <a:cubicBezTo>
                      <a:pt x="3884981" y="1797101"/>
                      <a:pt x="3855415" y="1826666"/>
                      <a:pt x="3818839" y="1826666"/>
                    </a:cubicBezTo>
                    <a:lnTo>
                      <a:pt x="66142" y="1826666"/>
                    </a:lnTo>
                    <a:cubicBezTo>
                      <a:pt x="29566" y="1826666"/>
                      <a:pt x="0" y="1797101"/>
                      <a:pt x="0" y="1760525"/>
                    </a:cubicBezTo>
                    <a:lnTo>
                      <a:pt x="0" y="66142"/>
                    </a:lnTo>
                    <a:cubicBezTo>
                      <a:pt x="0" y="29566"/>
                      <a:pt x="29566" y="0"/>
                      <a:pt x="66142" y="0"/>
                    </a:cubicBezTo>
                    <a:close/>
                  </a:path>
                </a:pathLst>
              </a:custGeom>
              <a:solidFill>
                <a:srgbClr val="FFFFFF"/>
              </a:solidFill>
              <a:ln w="3048" cap="flat">
                <a:solidFill>
                  <a:schemeClr val="bg2"/>
                </a:solidFill>
                <a:prstDash val="solid"/>
                <a:miter/>
              </a:ln>
              <a:effectLst>
                <a:outerShdw blurRad="76200" dist="38100" dir="8100000" algn="tr" rotWithShape="0">
                  <a:schemeClr val="tx1">
                    <a:lumMod val="50000"/>
                    <a:lumOff val="50000"/>
                    <a:alpha val="40000"/>
                  </a:schemeClr>
                </a:outerShdw>
              </a:effectLst>
            </p:spPr>
            <p:txBody>
              <a:bodyPr rtlCol="0" anchor="ctr"/>
              <a:lstStyle/>
              <a:p>
                <a:endParaRPr lang="zh-CN" altLang="en-US"/>
              </a:p>
            </p:txBody>
          </p:sp>
          <p:sp>
            <p:nvSpPr>
              <p:cNvPr id="26" name="任意多边形: 形状 25">
                <a:extLst>
                  <a:ext uri="{FF2B5EF4-FFF2-40B4-BE49-F238E27FC236}">
                    <a16:creationId xmlns:a16="http://schemas.microsoft.com/office/drawing/2014/main" id="{72BC8CFC-BB56-6F89-8EC1-F050996ECEEF}"/>
                  </a:ext>
                </a:extLst>
              </p:cNvPr>
              <p:cNvSpPr/>
              <p:nvPr/>
            </p:nvSpPr>
            <p:spPr>
              <a:xfrm>
                <a:off x="1983943" y="1617014"/>
                <a:ext cx="152400" cy="176174"/>
              </a:xfrm>
              <a:custGeom>
                <a:avLst/>
                <a:gdLst>
                  <a:gd name="connsiteX0" fmla="*/ 152400 w 152400"/>
                  <a:gd name="connsiteY0" fmla="*/ 88087 h 176174"/>
                  <a:gd name="connsiteX1" fmla="*/ 0 w 152400"/>
                  <a:gd name="connsiteY1" fmla="*/ 0 h 176174"/>
                  <a:gd name="connsiteX2" fmla="*/ 0 w 152400"/>
                  <a:gd name="connsiteY2" fmla="*/ 176174 h 176174"/>
                </a:gdLst>
                <a:ahLst/>
                <a:cxnLst>
                  <a:cxn ang="0">
                    <a:pos x="connsiteX0" y="connsiteY0"/>
                  </a:cxn>
                  <a:cxn ang="0">
                    <a:pos x="connsiteX1" y="connsiteY1"/>
                  </a:cxn>
                  <a:cxn ang="0">
                    <a:pos x="connsiteX2" y="connsiteY2"/>
                  </a:cxn>
                </a:cxnLst>
                <a:rect l="l" t="t" r="r" b="b"/>
                <a:pathLst>
                  <a:path w="152400" h="176174">
                    <a:moveTo>
                      <a:pt x="152400" y="88087"/>
                    </a:moveTo>
                    <a:lnTo>
                      <a:pt x="0" y="0"/>
                    </a:lnTo>
                    <a:lnTo>
                      <a:pt x="0" y="176174"/>
                    </a:lnTo>
                    <a:close/>
                  </a:path>
                </a:pathLst>
              </a:custGeom>
              <a:noFill/>
              <a:ln w="21336" cap="flat">
                <a:solidFill>
                  <a:schemeClr val="accent1"/>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B201F15C-2E89-D104-6FE7-52FC9D1AEC82}"/>
                  </a:ext>
                </a:extLst>
              </p:cNvPr>
              <p:cNvSpPr/>
              <p:nvPr/>
            </p:nvSpPr>
            <p:spPr>
              <a:xfrm>
                <a:off x="1728825" y="1705102"/>
                <a:ext cx="255117" cy="3048"/>
              </a:xfrm>
              <a:custGeom>
                <a:avLst/>
                <a:gdLst>
                  <a:gd name="connsiteX0" fmla="*/ 255118 w 255117"/>
                  <a:gd name="connsiteY0" fmla="*/ 0 h 3048"/>
                  <a:gd name="connsiteX1" fmla="*/ 0 w 255117"/>
                  <a:gd name="connsiteY1" fmla="*/ 0 h 3048"/>
                </a:gdLst>
                <a:ahLst/>
                <a:cxnLst>
                  <a:cxn ang="0">
                    <a:pos x="connsiteX0" y="connsiteY0"/>
                  </a:cxn>
                  <a:cxn ang="0">
                    <a:pos x="connsiteX1" y="connsiteY1"/>
                  </a:cxn>
                </a:cxnLst>
                <a:rect l="l" t="t" r="r" b="b"/>
                <a:pathLst>
                  <a:path w="255117" h="3048">
                    <a:moveTo>
                      <a:pt x="255118" y="0"/>
                    </a:moveTo>
                    <a:lnTo>
                      <a:pt x="0" y="0"/>
                    </a:lnTo>
                  </a:path>
                </a:pathLst>
              </a:custGeom>
              <a:ln w="21336" cap="flat">
                <a:solidFill>
                  <a:schemeClr val="accent1"/>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F9D19AC-E466-5B42-75FC-A17D05F983D7}"/>
                  </a:ext>
                </a:extLst>
              </p:cNvPr>
              <p:cNvSpPr/>
              <p:nvPr/>
            </p:nvSpPr>
            <p:spPr>
              <a:xfrm>
                <a:off x="1313992" y="2184806"/>
                <a:ext cx="153314" cy="920191"/>
              </a:xfrm>
              <a:custGeom>
                <a:avLst/>
                <a:gdLst>
                  <a:gd name="connsiteX0" fmla="*/ 0 w 153314"/>
                  <a:gd name="connsiteY0" fmla="*/ 888492 h 920191"/>
                  <a:gd name="connsiteX1" fmla="*/ 0 w 153314"/>
                  <a:gd name="connsiteY1" fmla="*/ 31699 h 920191"/>
                  <a:gd name="connsiteX2" fmla="*/ 31699 w 153314"/>
                  <a:gd name="connsiteY2" fmla="*/ 0 h 920191"/>
                  <a:gd name="connsiteX3" fmla="*/ 121615 w 153314"/>
                  <a:gd name="connsiteY3" fmla="*/ 0 h 920191"/>
                  <a:gd name="connsiteX4" fmla="*/ 153314 w 153314"/>
                  <a:gd name="connsiteY4" fmla="*/ 31699 h 920191"/>
                  <a:gd name="connsiteX5" fmla="*/ 153314 w 153314"/>
                  <a:gd name="connsiteY5" fmla="*/ 888492 h 920191"/>
                  <a:gd name="connsiteX6" fmla="*/ 121615 w 153314"/>
                  <a:gd name="connsiteY6" fmla="*/ 920191 h 920191"/>
                  <a:gd name="connsiteX7" fmla="*/ 31699 w 153314"/>
                  <a:gd name="connsiteY7" fmla="*/ 920191 h 920191"/>
                  <a:gd name="connsiteX8" fmla="*/ 0 w 153314"/>
                  <a:gd name="connsiteY8" fmla="*/ 888492 h 92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14" h="920191">
                    <a:moveTo>
                      <a:pt x="0" y="888492"/>
                    </a:moveTo>
                    <a:lnTo>
                      <a:pt x="0" y="31699"/>
                    </a:lnTo>
                    <a:cubicBezTo>
                      <a:pt x="0" y="14021"/>
                      <a:pt x="14326" y="0"/>
                      <a:pt x="31699" y="0"/>
                    </a:cubicBezTo>
                    <a:lnTo>
                      <a:pt x="121615" y="0"/>
                    </a:lnTo>
                    <a:cubicBezTo>
                      <a:pt x="139294" y="0"/>
                      <a:pt x="153314" y="14326"/>
                      <a:pt x="153314" y="31699"/>
                    </a:cubicBezTo>
                    <a:lnTo>
                      <a:pt x="153314" y="888492"/>
                    </a:lnTo>
                    <a:cubicBezTo>
                      <a:pt x="153314" y="906170"/>
                      <a:pt x="138989" y="920191"/>
                      <a:pt x="121615" y="920191"/>
                    </a:cubicBezTo>
                    <a:lnTo>
                      <a:pt x="31699" y="920191"/>
                    </a:lnTo>
                    <a:cubicBezTo>
                      <a:pt x="14326" y="920191"/>
                      <a:pt x="0" y="906170"/>
                      <a:pt x="0" y="888492"/>
                    </a:cubicBezTo>
                    <a:close/>
                  </a:path>
                </a:pathLst>
              </a:custGeom>
              <a:solidFill>
                <a:schemeClr val="accent1"/>
              </a:solidFill>
              <a:ln w="3048" cap="flat">
                <a:noFill/>
                <a:prstDash val="solid"/>
                <a:miter/>
              </a:ln>
            </p:spPr>
            <p:txBody>
              <a:bodyPr rtlCol="0" anchor="ctr"/>
              <a:lstStyle/>
              <a:p>
                <a:endParaRPr lang="zh-CN" altLang="en-US"/>
              </a:p>
            </p:txBody>
          </p:sp>
          <p:grpSp>
            <p:nvGrpSpPr>
              <p:cNvPr id="29" name="组合 28">
                <a:extLst>
                  <a:ext uri="{FF2B5EF4-FFF2-40B4-BE49-F238E27FC236}">
                    <a16:creationId xmlns:a16="http://schemas.microsoft.com/office/drawing/2014/main" id="{E051C7D0-170D-A172-36F9-D926D7D329BF}"/>
                  </a:ext>
                </a:extLst>
              </p:cNvPr>
              <p:cNvGrpSpPr/>
              <p:nvPr/>
            </p:nvGrpSpPr>
            <p:grpSpPr>
              <a:xfrm>
                <a:off x="2176737" y="1512491"/>
                <a:ext cx="3042414" cy="1350470"/>
                <a:chOff x="2176737" y="1522016"/>
                <a:chExt cx="3042414" cy="1350470"/>
              </a:xfrm>
            </p:grpSpPr>
            <p:sp>
              <p:nvSpPr>
                <p:cNvPr id="30" name="文本框 24">
                  <a:extLst>
                    <a:ext uri="{FF2B5EF4-FFF2-40B4-BE49-F238E27FC236}">
                      <a16:creationId xmlns:a16="http://schemas.microsoft.com/office/drawing/2014/main" id="{001E5769-409D-7862-0338-019D5F29B554}"/>
                    </a:ext>
                  </a:extLst>
                </p:cNvPr>
                <p:cNvSpPr txBox="1"/>
                <p:nvPr/>
              </p:nvSpPr>
              <p:spPr>
                <a:xfrm>
                  <a:off x="2176737" y="1914403"/>
                  <a:ext cx="3042414" cy="95808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ct val="120000"/>
                    </a:lnSpc>
                  </a:pP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阿里巴巴普惠体 R" panose="00020600040101010101" pitchFamily="18" charset="-122"/>
                    </a:rPr>
                    <a:t>单击此处添加文本单击此处添加文本单击此处添加文本单击此处添加文本</a:t>
                  </a:r>
                  <a:endParaRPr lang="en-US" altLang="zh-CN"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阿里巴巴普惠体 R" panose="00020600040101010101" pitchFamily="18" charset="-122"/>
                  </a:endParaRPr>
                </a:p>
              </p:txBody>
            </p:sp>
            <p:sp>
              <p:nvSpPr>
                <p:cNvPr id="31" name="文本框 23">
                  <a:extLst>
                    <a:ext uri="{FF2B5EF4-FFF2-40B4-BE49-F238E27FC236}">
                      <a16:creationId xmlns:a16="http://schemas.microsoft.com/office/drawing/2014/main" id="{5452ACDE-DB93-4E9A-F5C2-E754AE1B9AA2}"/>
                    </a:ext>
                  </a:extLst>
                </p:cNvPr>
                <p:cNvSpPr txBox="1"/>
                <p:nvPr/>
              </p:nvSpPr>
              <p:spPr>
                <a:xfrm>
                  <a:off x="2245461" y="1522016"/>
                  <a:ext cx="151287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cs typeface="阿里巴巴普惠体 R" panose="00020600040101010101" pitchFamily="18" charset="-122"/>
                    </a:rPr>
                    <a:t>添加标题</a:t>
                  </a:r>
                </a:p>
              </p:txBody>
            </p:sp>
          </p:grpSp>
        </p:grpSp>
        <p:grpSp>
          <p:nvGrpSpPr>
            <p:cNvPr id="13" name="组合 12">
              <a:extLst>
                <a:ext uri="{FF2B5EF4-FFF2-40B4-BE49-F238E27FC236}">
                  <a16:creationId xmlns:a16="http://schemas.microsoft.com/office/drawing/2014/main" id="{64353EF4-2365-D2F2-9F92-8747F5C10C96}"/>
                </a:ext>
              </a:extLst>
            </p:cNvPr>
            <p:cNvGrpSpPr/>
            <p:nvPr/>
          </p:nvGrpSpPr>
          <p:grpSpPr>
            <a:xfrm>
              <a:off x="1228258" y="3914360"/>
              <a:ext cx="4427829" cy="2170175"/>
              <a:chOff x="1228258" y="3914360"/>
              <a:chExt cx="4427829" cy="2170175"/>
            </a:xfrm>
          </p:grpSpPr>
          <p:grpSp>
            <p:nvGrpSpPr>
              <p:cNvPr id="14" name="组合 13">
                <a:extLst>
                  <a:ext uri="{FF2B5EF4-FFF2-40B4-BE49-F238E27FC236}">
                    <a16:creationId xmlns:a16="http://schemas.microsoft.com/office/drawing/2014/main" id="{962CC6A8-2D52-E6A1-C2FA-A0D5246EB9C2}"/>
                  </a:ext>
                </a:extLst>
              </p:cNvPr>
              <p:cNvGrpSpPr/>
              <p:nvPr/>
            </p:nvGrpSpPr>
            <p:grpSpPr>
              <a:xfrm>
                <a:off x="1228258" y="3914360"/>
                <a:ext cx="4427829" cy="2170175"/>
                <a:chOff x="1313992" y="1208532"/>
                <a:chExt cx="4427829" cy="2170175"/>
              </a:xfrm>
            </p:grpSpPr>
            <p:sp>
              <p:nvSpPr>
                <p:cNvPr id="16" name="任意多边形: 形状 15">
                  <a:extLst>
                    <a:ext uri="{FF2B5EF4-FFF2-40B4-BE49-F238E27FC236}">
                      <a16:creationId xmlns:a16="http://schemas.microsoft.com/office/drawing/2014/main" id="{A6F1A16D-2928-BCC8-2CAF-9004B2E7E566}"/>
                    </a:ext>
                  </a:extLst>
                </p:cNvPr>
                <p:cNvSpPr/>
                <p:nvPr/>
              </p:nvSpPr>
              <p:spPr>
                <a:xfrm>
                  <a:off x="1856841" y="1208532"/>
                  <a:ext cx="3884980" cy="1826666"/>
                </a:xfrm>
                <a:custGeom>
                  <a:avLst/>
                  <a:gdLst>
                    <a:gd name="connsiteX0" fmla="*/ 66142 w 3884980"/>
                    <a:gd name="connsiteY0" fmla="*/ 0 h 1826666"/>
                    <a:gd name="connsiteX1" fmla="*/ 3818839 w 3884980"/>
                    <a:gd name="connsiteY1" fmla="*/ 0 h 1826666"/>
                    <a:gd name="connsiteX2" fmla="*/ 3884981 w 3884980"/>
                    <a:gd name="connsiteY2" fmla="*/ 66142 h 1826666"/>
                    <a:gd name="connsiteX3" fmla="*/ 3884981 w 3884980"/>
                    <a:gd name="connsiteY3" fmla="*/ 1760525 h 1826666"/>
                    <a:gd name="connsiteX4" fmla="*/ 3818839 w 3884980"/>
                    <a:gd name="connsiteY4" fmla="*/ 1826666 h 1826666"/>
                    <a:gd name="connsiteX5" fmla="*/ 66142 w 3884980"/>
                    <a:gd name="connsiteY5" fmla="*/ 1826666 h 1826666"/>
                    <a:gd name="connsiteX6" fmla="*/ 0 w 3884980"/>
                    <a:gd name="connsiteY6" fmla="*/ 1760525 h 1826666"/>
                    <a:gd name="connsiteX7" fmla="*/ 0 w 3884980"/>
                    <a:gd name="connsiteY7" fmla="*/ 66142 h 1826666"/>
                    <a:gd name="connsiteX8" fmla="*/ 66142 w 3884980"/>
                    <a:gd name="connsiteY8" fmla="*/ 0 h 182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80" h="1826666">
                      <a:moveTo>
                        <a:pt x="66142" y="0"/>
                      </a:moveTo>
                      <a:lnTo>
                        <a:pt x="3818839" y="0"/>
                      </a:lnTo>
                      <a:cubicBezTo>
                        <a:pt x="3855415" y="0"/>
                        <a:pt x="3884981" y="29566"/>
                        <a:pt x="3884981" y="66142"/>
                      </a:cubicBezTo>
                      <a:lnTo>
                        <a:pt x="3884981" y="1760525"/>
                      </a:lnTo>
                      <a:cubicBezTo>
                        <a:pt x="3884981" y="1797101"/>
                        <a:pt x="3855415" y="1826666"/>
                        <a:pt x="3818839" y="1826666"/>
                      </a:cubicBezTo>
                      <a:lnTo>
                        <a:pt x="66142" y="1826666"/>
                      </a:lnTo>
                      <a:cubicBezTo>
                        <a:pt x="29566" y="1826666"/>
                        <a:pt x="0" y="1797101"/>
                        <a:pt x="0" y="1760525"/>
                      </a:cubicBezTo>
                      <a:lnTo>
                        <a:pt x="0" y="66142"/>
                      </a:lnTo>
                      <a:cubicBezTo>
                        <a:pt x="0" y="29566"/>
                        <a:pt x="29566" y="0"/>
                        <a:pt x="66142" y="0"/>
                      </a:cubicBezTo>
                      <a:close/>
                    </a:path>
                  </a:pathLst>
                </a:custGeom>
                <a:solidFill>
                  <a:schemeClr val="accent1"/>
                </a:solidFill>
                <a:ln w="3048"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7F20EA8A-5FA1-B6A2-49C0-0BEEF8E360D7}"/>
                    </a:ext>
                  </a:extLst>
                </p:cNvPr>
                <p:cNvSpPr/>
                <p:nvPr/>
              </p:nvSpPr>
              <p:spPr>
                <a:xfrm rot="10800000">
                  <a:off x="1390558" y="1708150"/>
                  <a:ext cx="3567074" cy="1670557"/>
                </a:xfrm>
                <a:custGeom>
                  <a:avLst/>
                  <a:gdLst>
                    <a:gd name="connsiteX0" fmla="*/ 0 w 3567074"/>
                    <a:gd name="connsiteY0" fmla="*/ 0 h 1438656"/>
                    <a:gd name="connsiteX1" fmla="*/ 3567075 w 3567074"/>
                    <a:gd name="connsiteY1" fmla="*/ 0 h 1438656"/>
                    <a:gd name="connsiteX2" fmla="*/ 3567075 w 3567074"/>
                    <a:gd name="connsiteY2" fmla="*/ 1438656 h 1438656"/>
                    <a:gd name="connsiteX3" fmla="*/ 0 w 3567074"/>
                    <a:gd name="connsiteY3" fmla="*/ 1438656 h 1438656"/>
                  </a:gdLst>
                  <a:ahLst/>
                  <a:cxnLst>
                    <a:cxn ang="0">
                      <a:pos x="connsiteX0" y="connsiteY0"/>
                    </a:cxn>
                    <a:cxn ang="0">
                      <a:pos x="connsiteX1" y="connsiteY1"/>
                    </a:cxn>
                    <a:cxn ang="0">
                      <a:pos x="connsiteX2" y="connsiteY2"/>
                    </a:cxn>
                    <a:cxn ang="0">
                      <a:pos x="connsiteX3" y="connsiteY3"/>
                    </a:cxn>
                  </a:cxnLst>
                  <a:rect l="l" t="t" r="r" b="b"/>
                  <a:pathLst>
                    <a:path w="3567074" h="1438656">
                      <a:moveTo>
                        <a:pt x="0" y="0"/>
                      </a:moveTo>
                      <a:lnTo>
                        <a:pt x="3567075" y="0"/>
                      </a:lnTo>
                      <a:lnTo>
                        <a:pt x="3567075" y="1438656"/>
                      </a:lnTo>
                      <a:lnTo>
                        <a:pt x="0" y="1438656"/>
                      </a:lnTo>
                      <a:close/>
                    </a:path>
                  </a:pathLst>
                </a:custGeom>
                <a:noFill/>
                <a:ln w="21336" cap="flat">
                  <a:solidFill>
                    <a:schemeClr val="accent1"/>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DBA949F8-4FF6-D2B8-A10A-764B99150001}"/>
                    </a:ext>
                  </a:extLst>
                </p:cNvPr>
                <p:cNvSpPr/>
                <p:nvPr/>
              </p:nvSpPr>
              <p:spPr>
                <a:xfrm>
                  <a:off x="1728825" y="1306068"/>
                  <a:ext cx="3884980" cy="1826666"/>
                </a:xfrm>
                <a:custGeom>
                  <a:avLst/>
                  <a:gdLst>
                    <a:gd name="connsiteX0" fmla="*/ 66142 w 3884980"/>
                    <a:gd name="connsiteY0" fmla="*/ 0 h 1826666"/>
                    <a:gd name="connsiteX1" fmla="*/ 3818839 w 3884980"/>
                    <a:gd name="connsiteY1" fmla="*/ 0 h 1826666"/>
                    <a:gd name="connsiteX2" fmla="*/ 3884981 w 3884980"/>
                    <a:gd name="connsiteY2" fmla="*/ 66142 h 1826666"/>
                    <a:gd name="connsiteX3" fmla="*/ 3884981 w 3884980"/>
                    <a:gd name="connsiteY3" fmla="*/ 1760525 h 1826666"/>
                    <a:gd name="connsiteX4" fmla="*/ 3818839 w 3884980"/>
                    <a:gd name="connsiteY4" fmla="*/ 1826666 h 1826666"/>
                    <a:gd name="connsiteX5" fmla="*/ 66142 w 3884980"/>
                    <a:gd name="connsiteY5" fmla="*/ 1826666 h 1826666"/>
                    <a:gd name="connsiteX6" fmla="*/ 0 w 3884980"/>
                    <a:gd name="connsiteY6" fmla="*/ 1760525 h 1826666"/>
                    <a:gd name="connsiteX7" fmla="*/ 0 w 3884980"/>
                    <a:gd name="connsiteY7" fmla="*/ 66142 h 1826666"/>
                    <a:gd name="connsiteX8" fmla="*/ 66142 w 3884980"/>
                    <a:gd name="connsiteY8" fmla="*/ 0 h 182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80" h="1826666">
                      <a:moveTo>
                        <a:pt x="66142" y="0"/>
                      </a:moveTo>
                      <a:lnTo>
                        <a:pt x="3818839" y="0"/>
                      </a:lnTo>
                      <a:cubicBezTo>
                        <a:pt x="3855415" y="0"/>
                        <a:pt x="3884981" y="29566"/>
                        <a:pt x="3884981" y="66142"/>
                      </a:cubicBezTo>
                      <a:lnTo>
                        <a:pt x="3884981" y="1760525"/>
                      </a:lnTo>
                      <a:cubicBezTo>
                        <a:pt x="3884981" y="1797101"/>
                        <a:pt x="3855415" y="1826666"/>
                        <a:pt x="3818839" y="1826666"/>
                      </a:cubicBezTo>
                      <a:lnTo>
                        <a:pt x="66142" y="1826666"/>
                      </a:lnTo>
                      <a:cubicBezTo>
                        <a:pt x="29566" y="1826666"/>
                        <a:pt x="0" y="1797101"/>
                        <a:pt x="0" y="1760525"/>
                      </a:cubicBezTo>
                      <a:lnTo>
                        <a:pt x="0" y="66142"/>
                      </a:lnTo>
                      <a:cubicBezTo>
                        <a:pt x="0" y="29566"/>
                        <a:pt x="29566" y="0"/>
                        <a:pt x="66142" y="0"/>
                      </a:cubicBezTo>
                      <a:close/>
                    </a:path>
                  </a:pathLst>
                </a:custGeom>
                <a:solidFill>
                  <a:srgbClr val="FFFFFF"/>
                </a:solidFill>
                <a:ln w="3048" cap="flat">
                  <a:solidFill>
                    <a:schemeClr val="bg2"/>
                  </a:solidFill>
                  <a:prstDash val="solid"/>
                  <a:miter/>
                </a:ln>
                <a:effectLst>
                  <a:outerShdw blurRad="76200" dist="38100" dir="8100000" algn="tr" rotWithShape="0">
                    <a:schemeClr val="tx1">
                      <a:lumMod val="50000"/>
                      <a:lumOff val="50000"/>
                      <a:alpha val="40000"/>
                    </a:schemeClr>
                  </a:outerShdw>
                </a:effectLst>
              </p:spPr>
              <p:txBody>
                <a:bodyPr rtlCol="0" anchor="ctr"/>
                <a:lstStyle/>
                <a:p>
                  <a:endParaRPr lang="zh-CN" altLang="en-US" dirty="0"/>
                </a:p>
              </p:txBody>
            </p:sp>
            <p:sp>
              <p:nvSpPr>
                <p:cNvPr id="19" name="任意多边形: 形状 18">
                  <a:extLst>
                    <a:ext uri="{FF2B5EF4-FFF2-40B4-BE49-F238E27FC236}">
                      <a16:creationId xmlns:a16="http://schemas.microsoft.com/office/drawing/2014/main" id="{22252930-8BB4-953B-7CCB-9D828606264A}"/>
                    </a:ext>
                  </a:extLst>
                </p:cNvPr>
                <p:cNvSpPr/>
                <p:nvPr/>
              </p:nvSpPr>
              <p:spPr>
                <a:xfrm>
                  <a:off x="1983943" y="1617014"/>
                  <a:ext cx="152400" cy="176174"/>
                </a:xfrm>
                <a:custGeom>
                  <a:avLst/>
                  <a:gdLst>
                    <a:gd name="connsiteX0" fmla="*/ 152400 w 152400"/>
                    <a:gd name="connsiteY0" fmla="*/ 88087 h 176174"/>
                    <a:gd name="connsiteX1" fmla="*/ 0 w 152400"/>
                    <a:gd name="connsiteY1" fmla="*/ 0 h 176174"/>
                    <a:gd name="connsiteX2" fmla="*/ 0 w 152400"/>
                    <a:gd name="connsiteY2" fmla="*/ 176174 h 176174"/>
                  </a:gdLst>
                  <a:ahLst/>
                  <a:cxnLst>
                    <a:cxn ang="0">
                      <a:pos x="connsiteX0" y="connsiteY0"/>
                    </a:cxn>
                    <a:cxn ang="0">
                      <a:pos x="connsiteX1" y="connsiteY1"/>
                    </a:cxn>
                    <a:cxn ang="0">
                      <a:pos x="connsiteX2" y="connsiteY2"/>
                    </a:cxn>
                  </a:cxnLst>
                  <a:rect l="l" t="t" r="r" b="b"/>
                  <a:pathLst>
                    <a:path w="152400" h="176174">
                      <a:moveTo>
                        <a:pt x="152400" y="88087"/>
                      </a:moveTo>
                      <a:lnTo>
                        <a:pt x="0" y="0"/>
                      </a:lnTo>
                      <a:lnTo>
                        <a:pt x="0" y="176174"/>
                      </a:lnTo>
                      <a:close/>
                    </a:path>
                  </a:pathLst>
                </a:custGeom>
                <a:solidFill>
                  <a:schemeClr val="accent1"/>
                </a:solidFill>
                <a:ln w="21336" cap="flat">
                  <a:solidFill>
                    <a:schemeClr val="accent3"/>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1E7583B3-F054-38A6-B0B7-687AE5CB2DAB}"/>
                    </a:ext>
                  </a:extLst>
                </p:cNvPr>
                <p:cNvSpPr/>
                <p:nvPr/>
              </p:nvSpPr>
              <p:spPr>
                <a:xfrm>
                  <a:off x="1728825" y="1709828"/>
                  <a:ext cx="255117" cy="3048"/>
                </a:xfrm>
                <a:custGeom>
                  <a:avLst/>
                  <a:gdLst>
                    <a:gd name="connsiteX0" fmla="*/ 255118 w 255117"/>
                    <a:gd name="connsiteY0" fmla="*/ 0 h 3048"/>
                    <a:gd name="connsiteX1" fmla="*/ 0 w 255117"/>
                    <a:gd name="connsiteY1" fmla="*/ 0 h 3048"/>
                  </a:gdLst>
                  <a:ahLst/>
                  <a:cxnLst>
                    <a:cxn ang="0">
                      <a:pos x="connsiteX0" y="connsiteY0"/>
                    </a:cxn>
                    <a:cxn ang="0">
                      <a:pos x="connsiteX1" y="connsiteY1"/>
                    </a:cxn>
                  </a:cxnLst>
                  <a:rect l="l" t="t" r="r" b="b"/>
                  <a:pathLst>
                    <a:path w="255117" h="3048">
                      <a:moveTo>
                        <a:pt x="255118" y="0"/>
                      </a:moveTo>
                      <a:lnTo>
                        <a:pt x="0" y="0"/>
                      </a:lnTo>
                    </a:path>
                  </a:pathLst>
                </a:custGeom>
                <a:ln w="21336" cap="flat">
                  <a:solidFill>
                    <a:schemeClr val="accent1"/>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3AB2C16E-68FB-77BE-B4C8-43C4C21964BD}"/>
                    </a:ext>
                  </a:extLst>
                </p:cNvPr>
                <p:cNvSpPr/>
                <p:nvPr/>
              </p:nvSpPr>
              <p:spPr>
                <a:xfrm>
                  <a:off x="1313992" y="2184806"/>
                  <a:ext cx="153314" cy="920191"/>
                </a:xfrm>
                <a:custGeom>
                  <a:avLst/>
                  <a:gdLst>
                    <a:gd name="connsiteX0" fmla="*/ 0 w 153314"/>
                    <a:gd name="connsiteY0" fmla="*/ 888492 h 920191"/>
                    <a:gd name="connsiteX1" fmla="*/ 0 w 153314"/>
                    <a:gd name="connsiteY1" fmla="*/ 31699 h 920191"/>
                    <a:gd name="connsiteX2" fmla="*/ 31699 w 153314"/>
                    <a:gd name="connsiteY2" fmla="*/ 0 h 920191"/>
                    <a:gd name="connsiteX3" fmla="*/ 121615 w 153314"/>
                    <a:gd name="connsiteY3" fmla="*/ 0 h 920191"/>
                    <a:gd name="connsiteX4" fmla="*/ 153314 w 153314"/>
                    <a:gd name="connsiteY4" fmla="*/ 31699 h 920191"/>
                    <a:gd name="connsiteX5" fmla="*/ 153314 w 153314"/>
                    <a:gd name="connsiteY5" fmla="*/ 888492 h 920191"/>
                    <a:gd name="connsiteX6" fmla="*/ 121615 w 153314"/>
                    <a:gd name="connsiteY6" fmla="*/ 920191 h 920191"/>
                    <a:gd name="connsiteX7" fmla="*/ 31699 w 153314"/>
                    <a:gd name="connsiteY7" fmla="*/ 920191 h 920191"/>
                    <a:gd name="connsiteX8" fmla="*/ 0 w 153314"/>
                    <a:gd name="connsiteY8" fmla="*/ 888492 h 92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14" h="920191">
                      <a:moveTo>
                        <a:pt x="0" y="888492"/>
                      </a:moveTo>
                      <a:lnTo>
                        <a:pt x="0" y="31699"/>
                      </a:lnTo>
                      <a:cubicBezTo>
                        <a:pt x="0" y="14021"/>
                        <a:pt x="14326" y="0"/>
                        <a:pt x="31699" y="0"/>
                      </a:cubicBezTo>
                      <a:lnTo>
                        <a:pt x="121615" y="0"/>
                      </a:lnTo>
                      <a:cubicBezTo>
                        <a:pt x="139294" y="0"/>
                        <a:pt x="153314" y="14326"/>
                        <a:pt x="153314" y="31699"/>
                      </a:cubicBezTo>
                      <a:lnTo>
                        <a:pt x="153314" y="888492"/>
                      </a:lnTo>
                      <a:cubicBezTo>
                        <a:pt x="153314" y="906170"/>
                        <a:pt x="138989" y="920191"/>
                        <a:pt x="121615" y="920191"/>
                      </a:cubicBezTo>
                      <a:lnTo>
                        <a:pt x="31699" y="920191"/>
                      </a:lnTo>
                      <a:cubicBezTo>
                        <a:pt x="14326" y="920191"/>
                        <a:pt x="0" y="906170"/>
                        <a:pt x="0" y="888492"/>
                      </a:cubicBezTo>
                      <a:close/>
                    </a:path>
                  </a:pathLst>
                </a:custGeom>
                <a:solidFill>
                  <a:schemeClr val="accent1"/>
                </a:solidFill>
                <a:ln w="3048" cap="flat">
                  <a:noFill/>
                  <a:prstDash val="solid"/>
                  <a:miter/>
                </a:ln>
              </p:spPr>
              <p:txBody>
                <a:bodyPr rtlCol="0" anchor="ctr"/>
                <a:lstStyle/>
                <a:p>
                  <a:endParaRPr lang="zh-CN" altLang="en-US"/>
                </a:p>
              </p:txBody>
            </p:sp>
            <p:sp>
              <p:nvSpPr>
                <p:cNvPr id="22" name="文本框 23">
                  <a:extLst>
                    <a:ext uri="{FF2B5EF4-FFF2-40B4-BE49-F238E27FC236}">
                      <a16:creationId xmlns:a16="http://schemas.microsoft.com/office/drawing/2014/main" id="{2D0C4D86-F986-5728-58BE-94714BE8A074}"/>
                    </a:ext>
                  </a:extLst>
                </p:cNvPr>
                <p:cNvSpPr txBox="1"/>
                <p:nvPr/>
              </p:nvSpPr>
              <p:spPr>
                <a:xfrm>
                  <a:off x="2245461" y="1512491"/>
                  <a:ext cx="161719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cs typeface="阿里巴巴普惠体 R" panose="00020600040101010101" pitchFamily="18" charset="-122"/>
                    </a:rPr>
                    <a:t>添加标题</a:t>
                  </a:r>
                </a:p>
              </p:txBody>
            </p:sp>
          </p:grpSp>
          <p:sp>
            <p:nvSpPr>
              <p:cNvPr id="15" name="文本框 24">
                <a:extLst>
                  <a:ext uri="{FF2B5EF4-FFF2-40B4-BE49-F238E27FC236}">
                    <a16:creationId xmlns:a16="http://schemas.microsoft.com/office/drawing/2014/main" id="{79771B48-CEF6-2896-C85E-BD63D5BFF829}"/>
                  </a:ext>
                </a:extLst>
              </p:cNvPr>
              <p:cNvSpPr txBox="1"/>
              <p:nvPr/>
            </p:nvSpPr>
            <p:spPr>
              <a:xfrm>
                <a:off x="2091003" y="4610706"/>
                <a:ext cx="3042414" cy="958083"/>
              </a:xfrm>
              <a:prstGeom prst="rect">
                <a:avLst/>
              </a:prstGeom>
              <a:noFill/>
            </p:spPr>
            <p:txBody>
              <a:bodyPr wrap="square" rtlCol="0">
                <a:spAutoFit/>
              </a:bodyPr>
              <a:lstStyle>
                <a:defPPr>
                  <a:defRPr lang="zh-CN"/>
                </a:defPPr>
                <a:lvl1pPr algn="dist">
                  <a:defRPr>
                    <a:latin typeface="华文仿宋" panose="02010600040101010101" pitchFamily="2" charset="-122"/>
                    <a:ea typeface="华文仿宋" panose="02010600040101010101" pitchFamily="2" charset="-122"/>
                  </a:defRPr>
                </a:lvl1pPr>
              </a:lstStyle>
              <a:p>
                <a:pPr algn="l">
                  <a:lnSpc>
                    <a:spcPct val="120000"/>
                  </a:lnSpc>
                </a:pP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阿里巴巴普惠体 R" panose="00020600040101010101" pitchFamily="18" charset="-122"/>
                  </a:rPr>
                  <a:t>单击此处添加文本单击此处添加文本单击此处添加文本单击此处添加文本</a:t>
                </a:r>
                <a:endParaRPr lang="en-US" altLang="zh-CN"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阿里巴巴普惠体 R" panose="00020600040101010101" pitchFamily="18" charset="-122"/>
                </a:endParaRPr>
              </a:p>
            </p:txBody>
          </p:sp>
        </p:grpSp>
      </p:grpSp>
    </p:spTree>
    <p:custDataLst>
      <p:tags r:id="rId1"/>
    </p:custDataLst>
    <p:extLst>
      <p:ext uri="{BB962C8B-B14F-4D97-AF65-F5344CB8AC3E}">
        <p14:creationId xmlns:p14="http://schemas.microsoft.com/office/powerpoint/2010/main" val="3381695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0143233-60CD-FAE9-7170-C06CFA7F0E26}"/>
              </a:ext>
            </a:extLst>
          </p:cNvPr>
          <p:cNvPicPr>
            <a:picLocks noChangeAspect="1"/>
          </p:cNvPicPr>
          <p:nvPr/>
        </p:nvPicPr>
        <p:blipFill>
          <a:blip r:embed="rId7">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任意多边形: 形状 2">
            <a:extLst>
              <a:ext uri="{FF2B5EF4-FFF2-40B4-BE49-F238E27FC236}">
                <a16:creationId xmlns:a16="http://schemas.microsoft.com/office/drawing/2014/main" id="{B9B78E5F-E4D1-2AF3-4EAA-42D394DA2672}"/>
              </a:ext>
            </a:extLst>
          </p:cNvPr>
          <p:cNvSpPr/>
          <p:nvPr/>
        </p:nvSpPr>
        <p:spPr>
          <a:xfrm>
            <a:off x="-1447800" y="1746045"/>
            <a:ext cx="15087600" cy="3990798"/>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gradFill flip="none" rotWithShape="1">
            <a:gsLst>
              <a:gs pos="0">
                <a:schemeClr val="accent1">
                  <a:alpha val="0"/>
                </a:schemeClr>
              </a:gs>
              <a:gs pos="51300">
                <a:schemeClr val="accent1">
                  <a:alpha val="38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pic>
        <p:nvPicPr>
          <p:cNvPr id="4" name="PA-图片 74">
            <a:extLst>
              <a:ext uri="{FF2B5EF4-FFF2-40B4-BE49-F238E27FC236}">
                <a16:creationId xmlns:a16="http://schemas.microsoft.com/office/drawing/2014/main" id="{839EC8C5-5183-730B-6ABC-83DE4F7535AC}"/>
              </a:ext>
            </a:extLst>
          </p:cNvPr>
          <p:cNvPicPr>
            <a:picLocks noChangeAspect="1"/>
          </p:cNvPicPr>
          <p:nvPr>
            <p:custDataLst>
              <p:tags r:id="rId1"/>
            </p:custDataLst>
          </p:nvPr>
        </p:nvPicPr>
        <p:blipFill rotWithShape="1">
          <a:blip r:embed="rId8" cstate="screen">
            <a:duotone>
              <a:prstClr val="black"/>
              <a:schemeClr val="accent5">
                <a:tint val="45000"/>
                <a:satMod val="400000"/>
              </a:schemeClr>
            </a:duotone>
            <a:extLst>
              <a:ext uri="{BEBA8EAE-BF5A-486C-A8C5-ECC9F3942E4B}">
                <a14:imgProps xmlns:a14="http://schemas.microsoft.com/office/drawing/2010/main">
                  <a14:imgLayer r:embed="rId9">
                    <a14:imgEffect>
                      <a14:saturation sat="98000"/>
                    </a14:imgEffect>
                    <a14:imgEffect>
                      <a14:brightnessContrast bright="100000" contrast="40000"/>
                    </a14:imgEffect>
                  </a14:imgLayer>
                </a14:imgProps>
              </a:ext>
              <a:ext uri="{28A0092B-C50C-407E-A947-70E740481C1C}">
                <a14:useLocalDpi xmlns:a14="http://schemas.microsoft.com/office/drawing/2010/main"/>
              </a:ext>
            </a:extLst>
          </a:blip>
          <a:srcRect/>
          <a:stretch/>
        </p:blipFill>
        <p:spPr>
          <a:xfrm>
            <a:off x="0" y="5338772"/>
            <a:ext cx="12192000" cy="1519228"/>
          </a:xfrm>
          <a:prstGeom prst="rect">
            <a:avLst/>
          </a:prstGeom>
        </p:spPr>
      </p:pic>
      <p:pic>
        <p:nvPicPr>
          <p:cNvPr id="5" name="图片 4">
            <a:extLst>
              <a:ext uri="{FF2B5EF4-FFF2-40B4-BE49-F238E27FC236}">
                <a16:creationId xmlns:a16="http://schemas.microsoft.com/office/drawing/2014/main" id="{01392843-E425-A215-FBC9-287928F97507}"/>
              </a:ext>
            </a:extLst>
          </p:cNvPr>
          <p:cNvPicPr>
            <a:picLocks/>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323852" y="2374742"/>
            <a:ext cx="4303078" cy="2576943"/>
          </a:xfrm>
          <a:prstGeom prst="rect">
            <a:avLst/>
          </a:prstGeom>
          <a:scene3d>
            <a:camera prst="perspectiveLeft">
              <a:rot lat="0" lon="20400000" rev="0"/>
            </a:camera>
            <a:lightRig rig="threePt" dir="t"/>
          </a:scene3d>
        </p:spPr>
      </p:pic>
      <p:pic>
        <p:nvPicPr>
          <p:cNvPr id="6" name="图片 5">
            <a:extLst>
              <a:ext uri="{FF2B5EF4-FFF2-40B4-BE49-F238E27FC236}">
                <a16:creationId xmlns:a16="http://schemas.microsoft.com/office/drawing/2014/main" id="{2EB89EB7-025B-9A69-8A91-D27957815F91}"/>
              </a:ext>
            </a:extLst>
          </p:cNvPr>
          <p:cNvPicPr>
            <a:picLocks/>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4427885" y="2431923"/>
            <a:ext cx="3336233" cy="2467087"/>
          </a:xfrm>
          <a:prstGeom prst="rect">
            <a:avLst/>
          </a:prstGeom>
        </p:spPr>
      </p:pic>
      <p:pic>
        <p:nvPicPr>
          <p:cNvPr id="7" name="图片 6">
            <a:extLst>
              <a:ext uri="{FF2B5EF4-FFF2-40B4-BE49-F238E27FC236}">
                <a16:creationId xmlns:a16="http://schemas.microsoft.com/office/drawing/2014/main" id="{87B9E258-0EFC-7EB7-6B4F-5DF1FDAE9B28}"/>
              </a:ext>
            </a:extLst>
          </p:cNvPr>
          <p:cNvPicPr>
            <a:picLocks/>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7565072" y="2367212"/>
            <a:ext cx="4303078" cy="2584475"/>
          </a:xfrm>
          <a:prstGeom prst="rect">
            <a:avLst/>
          </a:prstGeom>
          <a:scene3d>
            <a:camera prst="perspectiveLeft"/>
            <a:lightRig rig="threePt" dir="t"/>
          </a:scene3d>
        </p:spPr>
      </p:pic>
      <p:sp>
        <p:nvSpPr>
          <p:cNvPr id="8" name="PA-文本框 49">
            <a:extLst>
              <a:ext uri="{FF2B5EF4-FFF2-40B4-BE49-F238E27FC236}">
                <a16:creationId xmlns:a16="http://schemas.microsoft.com/office/drawing/2014/main" id="{9344D2B1-EF1D-5772-D983-4FD87AAF6FDC}"/>
              </a:ext>
            </a:extLst>
          </p:cNvPr>
          <p:cNvSpPr txBox="1"/>
          <p:nvPr>
            <p:custDataLst>
              <p:tags r:id="rId2"/>
            </p:custDataLst>
          </p:nvPr>
        </p:nvSpPr>
        <p:spPr>
          <a:xfrm>
            <a:off x="4185862" y="563735"/>
            <a:ext cx="3820278" cy="830997"/>
          </a:xfrm>
          <a:prstGeom prst="rect">
            <a:avLst/>
          </a:prstGeom>
          <a:solidFill>
            <a:schemeClr val="bg1"/>
          </a:solid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kumimoji="1" sz="4800" u="none" strike="noStrike" cap="none" spc="0" normalizeH="0" baseline="0">
                <a:ln>
                  <a:noFill/>
                </a:ln>
                <a:solidFill>
                  <a:srgbClr val="0820CE"/>
                </a:solidFill>
                <a:effectLst/>
                <a:uLnTx/>
                <a:uFillTx/>
                <a:latin typeface="字制区喜脉体" panose="02000603000000000000" pitchFamily="2" charset="-122"/>
                <a:ea typeface="字制区喜脉体" panose="02000603000000000000" pitchFamily="2"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800" b="0" i="0" u="none" strike="noStrike" kern="1200" cap="none" spc="0" normalizeH="0" baseline="0" noProof="0" dirty="0">
                <a:ln>
                  <a:noFill/>
                </a:ln>
                <a:solidFill>
                  <a:schemeClr val="tx1">
                    <a:lumMod val="75000"/>
                    <a:lumOff val="25000"/>
                  </a:schemeClr>
                </a:solidFill>
                <a:effectLst/>
                <a:uLnTx/>
                <a:uFillTx/>
                <a:latin typeface="+mj-ea"/>
                <a:ea typeface="+mj-ea"/>
                <a:cs typeface="阿里巴巴普惠体 H" panose="00020600040101010101" pitchFamily="18" charset="-122"/>
              </a:rPr>
              <a:t>XXXXXXXXX</a:t>
            </a:r>
            <a:endParaRPr kumimoji="1" lang="zh-CN" altLang="en-US" sz="4800" b="0" i="0" u="none" strike="noStrike" kern="1200" cap="none" spc="0" normalizeH="0" baseline="0" noProof="0" dirty="0">
              <a:ln>
                <a:noFill/>
              </a:ln>
              <a:solidFill>
                <a:schemeClr val="tx1">
                  <a:lumMod val="75000"/>
                  <a:lumOff val="25000"/>
                </a:schemeClr>
              </a:solidFill>
              <a:effectLst/>
              <a:uLnTx/>
              <a:uFillTx/>
              <a:latin typeface="+mj-ea"/>
              <a:ea typeface="+mj-ea"/>
              <a:cs typeface="阿里巴巴普惠体 H" panose="00020600040101010101" pitchFamily="18" charset="-122"/>
            </a:endParaRPr>
          </a:p>
        </p:txBody>
      </p:sp>
      <p:sp>
        <p:nvSpPr>
          <p:cNvPr id="9" name="文本框 14">
            <a:extLst>
              <a:ext uri="{FF2B5EF4-FFF2-40B4-BE49-F238E27FC236}">
                <a16:creationId xmlns:a16="http://schemas.microsoft.com/office/drawing/2014/main" id="{9BB5B3FC-066A-02A8-BF5D-6D8C64140CF6}"/>
              </a:ext>
            </a:extLst>
          </p:cNvPr>
          <p:cNvSpPr txBox="1"/>
          <p:nvPr/>
        </p:nvSpPr>
        <p:spPr>
          <a:xfrm>
            <a:off x="3975232" y="1589659"/>
            <a:ext cx="4241546" cy="369332"/>
          </a:xfrm>
          <a:prstGeom prst="rect">
            <a:avLst/>
          </a:prstGeom>
          <a:noFill/>
        </p:spPr>
        <p:txBody>
          <a:bodyPr wrap="none" lIns="0" tIns="0" rIns="0" bIns="0">
            <a:spAutoFit/>
          </a:bodyPr>
          <a:lstStyle>
            <a:defPPr>
              <a:defRPr lang="zh-CN"/>
            </a:defPPr>
            <a:lvl1pPr marR="0" lvl="0" indent="0" algn="ctr" fontAlgn="auto">
              <a:lnSpc>
                <a:spcPct val="100000"/>
              </a:lnSpc>
              <a:spcBef>
                <a:spcPts val="0"/>
              </a:spcBef>
              <a:spcAft>
                <a:spcPts val="0"/>
              </a:spcAft>
              <a:buClrTx/>
              <a:buSzTx/>
              <a:buFontTx/>
              <a:buNone/>
              <a:tabLst/>
              <a:defRPr kumimoji="0" sz="8800" b="0" i="1" u="none" strike="noStrike" cap="none" spc="200" normalizeH="0" baseline="0">
                <a:ln w="60325">
                  <a:noFill/>
                </a:ln>
                <a:gradFill>
                  <a:gsLst>
                    <a:gs pos="0">
                      <a:srgbClr val="FFFFFF"/>
                    </a:gs>
                    <a:gs pos="100000">
                      <a:srgbClr val="A8A4FA"/>
                    </a:gs>
                  </a:gsLst>
                  <a:lin ang="5400000" scaled="1"/>
                </a:gradFill>
                <a:effectLst>
                  <a:outerShdw blurRad="190500" dist="63500" dir="8100000" algn="tl">
                    <a:srgbClr val="000000">
                      <a:alpha val="45000"/>
                    </a:srgbClr>
                  </a:outerShdw>
                </a:effectLst>
                <a:uLnTx/>
                <a:uFillTx/>
                <a:latin typeface="字制区喜脉体" panose="02000603000000000000" pitchFamily="2" charset="-122"/>
                <a:ea typeface="字制区喜脉体" panose="02000603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i="0" dirty="0">
                <a:solidFill>
                  <a:prstClr val="black"/>
                </a:solidFill>
                <a:effectLst/>
                <a:latin typeface="思源黑体 CN Regular" panose="020B0500000000000000" pitchFamily="34" charset="-122"/>
                <a:ea typeface="思源黑体 CN Regular" panose="020B0500000000000000" pitchFamily="34" charset="-122"/>
              </a:rPr>
              <a:t>XXXXXXXXXXXXXXXXXXXXX</a:t>
            </a:r>
            <a:endParaRPr kumimoji="0" lang="zh-CN" altLang="en-US" sz="2400" b="0" i="0" u="none" strike="noStrike" kern="1200" cap="none" spc="200" normalizeH="0" baseline="0" noProof="0" dirty="0">
              <a:ln w="60325">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0" name="组合 9">
            <a:extLst>
              <a:ext uri="{FF2B5EF4-FFF2-40B4-BE49-F238E27FC236}">
                <a16:creationId xmlns:a16="http://schemas.microsoft.com/office/drawing/2014/main" id="{B54C4592-E200-C9CB-5708-7D4AE059DF11}"/>
              </a:ext>
            </a:extLst>
          </p:cNvPr>
          <p:cNvGrpSpPr/>
          <p:nvPr/>
        </p:nvGrpSpPr>
        <p:grpSpPr>
          <a:xfrm>
            <a:off x="3140056" y="1691332"/>
            <a:ext cx="319009" cy="165986"/>
            <a:chOff x="1693928" y="1319570"/>
            <a:chExt cx="319009" cy="165986"/>
          </a:xfrm>
          <a:solidFill>
            <a:schemeClr val="accent1"/>
          </a:solidFill>
        </p:grpSpPr>
        <p:sp>
          <p:nvSpPr>
            <p:cNvPr id="11" name="箭头: V 形 10">
              <a:extLst>
                <a:ext uri="{FF2B5EF4-FFF2-40B4-BE49-F238E27FC236}">
                  <a16:creationId xmlns:a16="http://schemas.microsoft.com/office/drawing/2014/main" id="{D81BFEEC-A845-1A37-B6DB-07379E096581}"/>
                </a:ext>
              </a:extLst>
            </p:cNvPr>
            <p:cNvSpPr/>
            <p:nvPr/>
          </p:nvSpPr>
          <p:spPr>
            <a:xfrm>
              <a:off x="1846949" y="1319570"/>
              <a:ext cx="165988" cy="165986"/>
            </a:xfrm>
            <a:prstGeom prst="chevron">
              <a:avLst>
                <a:gd name="adj" fmla="val 60042"/>
              </a:avLst>
            </a:prstGeom>
            <a:grpFill/>
            <a:ln w="44450">
              <a:noFill/>
            </a:ln>
            <a:effectLst>
              <a:outerShdw blurRad="152400" dist="50800" dir="2700000" algn="tl"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w="44450">
                  <a:noFill/>
                </a:ln>
                <a:solidFill>
                  <a:prstClr val="black"/>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2" name="箭头: V 形 11">
              <a:extLst>
                <a:ext uri="{FF2B5EF4-FFF2-40B4-BE49-F238E27FC236}">
                  <a16:creationId xmlns:a16="http://schemas.microsoft.com/office/drawing/2014/main" id="{57F65F9B-CB4E-89E1-C3F1-CA94C8D6ECCD}"/>
                </a:ext>
              </a:extLst>
            </p:cNvPr>
            <p:cNvSpPr/>
            <p:nvPr/>
          </p:nvSpPr>
          <p:spPr>
            <a:xfrm>
              <a:off x="1693928" y="1319570"/>
              <a:ext cx="165988" cy="165986"/>
            </a:xfrm>
            <a:prstGeom prst="chevron">
              <a:avLst>
                <a:gd name="adj" fmla="val 60042"/>
              </a:avLst>
            </a:prstGeom>
            <a:grpFill/>
            <a:ln w="44450">
              <a:noFill/>
            </a:ln>
            <a:effectLst>
              <a:outerShdw blurRad="152400" dist="50800" dir="2700000" algn="tl"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w="44450">
                  <a:noFill/>
                </a:ln>
                <a:solidFill>
                  <a:prstClr val="black"/>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grpSp>
      <p:grpSp>
        <p:nvGrpSpPr>
          <p:cNvPr id="13" name="组合 12">
            <a:extLst>
              <a:ext uri="{FF2B5EF4-FFF2-40B4-BE49-F238E27FC236}">
                <a16:creationId xmlns:a16="http://schemas.microsoft.com/office/drawing/2014/main" id="{27EF77D6-D73C-E3BF-B6B2-46B4086737D8}"/>
              </a:ext>
            </a:extLst>
          </p:cNvPr>
          <p:cNvGrpSpPr/>
          <p:nvPr/>
        </p:nvGrpSpPr>
        <p:grpSpPr>
          <a:xfrm>
            <a:off x="8732936" y="1691332"/>
            <a:ext cx="319009" cy="165986"/>
            <a:chOff x="10179063" y="1319570"/>
            <a:chExt cx="319009" cy="165986"/>
          </a:xfrm>
          <a:solidFill>
            <a:schemeClr val="accent1"/>
          </a:solidFill>
        </p:grpSpPr>
        <p:sp>
          <p:nvSpPr>
            <p:cNvPr id="14" name="箭头: V 形 13">
              <a:extLst>
                <a:ext uri="{FF2B5EF4-FFF2-40B4-BE49-F238E27FC236}">
                  <a16:creationId xmlns:a16="http://schemas.microsoft.com/office/drawing/2014/main" id="{3DA86684-D758-DF0B-A092-D3D402512F8D}"/>
                </a:ext>
              </a:extLst>
            </p:cNvPr>
            <p:cNvSpPr/>
            <p:nvPr/>
          </p:nvSpPr>
          <p:spPr>
            <a:xfrm flipH="1">
              <a:off x="10179063" y="1319570"/>
              <a:ext cx="165988" cy="165986"/>
            </a:xfrm>
            <a:prstGeom prst="chevron">
              <a:avLst>
                <a:gd name="adj" fmla="val 60042"/>
              </a:avLst>
            </a:prstGeom>
            <a:grpFill/>
            <a:ln w="44450">
              <a:noFill/>
            </a:ln>
            <a:effectLst>
              <a:outerShdw blurRad="152400" dist="50800" dir="2700000" algn="tl"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w="44450">
                  <a:noFill/>
                </a:ln>
                <a:solidFill>
                  <a:prstClr val="black"/>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5" name="箭头: V 形 14">
              <a:extLst>
                <a:ext uri="{FF2B5EF4-FFF2-40B4-BE49-F238E27FC236}">
                  <a16:creationId xmlns:a16="http://schemas.microsoft.com/office/drawing/2014/main" id="{5CFA064E-2D33-DFDC-822B-975734882809}"/>
                </a:ext>
              </a:extLst>
            </p:cNvPr>
            <p:cNvSpPr/>
            <p:nvPr/>
          </p:nvSpPr>
          <p:spPr>
            <a:xfrm flipH="1">
              <a:off x="10332084" y="1319570"/>
              <a:ext cx="165988" cy="165986"/>
            </a:xfrm>
            <a:prstGeom prst="chevron">
              <a:avLst>
                <a:gd name="adj" fmla="val 60042"/>
              </a:avLst>
            </a:prstGeom>
            <a:grpFill/>
            <a:ln w="44450">
              <a:noFill/>
            </a:ln>
            <a:effectLst>
              <a:outerShdw blurRad="152400" dist="50800" dir="2700000" algn="tl"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w="44450">
                  <a:noFill/>
                </a:ln>
                <a:solidFill>
                  <a:prstClr val="black"/>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grpSp>
      <p:sp>
        <p:nvSpPr>
          <p:cNvPr id="16" name="矩形: 圆角 15">
            <a:extLst>
              <a:ext uri="{FF2B5EF4-FFF2-40B4-BE49-F238E27FC236}">
                <a16:creationId xmlns:a16="http://schemas.microsoft.com/office/drawing/2014/main" id="{7175338B-965D-98B0-E6E6-E78064AC8F2A}"/>
              </a:ext>
            </a:extLst>
          </p:cNvPr>
          <p:cNvSpPr/>
          <p:nvPr/>
        </p:nvSpPr>
        <p:spPr>
          <a:xfrm rot="16200000">
            <a:off x="2278456" y="5017074"/>
            <a:ext cx="398424" cy="1450152"/>
          </a:xfrm>
          <a:prstGeom prst="roundRect">
            <a:avLst>
              <a:gd name="adj" fmla="val 50000"/>
            </a:avLst>
          </a:prstGeom>
          <a:gradFill flip="none" rotWithShape="1">
            <a:gsLst>
              <a:gs pos="85000">
                <a:schemeClr val="accent1"/>
              </a:gs>
              <a:gs pos="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宋体" panose="02010600030101010101" pitchFamily="2" charset="-122"/>
              <a:cs typeface="+mn-cs"/>
            </a:endParaRPr>
          </a:p>
        </p:txBody>
      </p:sp>
      <p:sp>
        <p:nvSpPr>
          <p:cNvPr id="17" name="矩形 16">
            <a:extLst>
              <a:ext uri="{FF2B5EF4-FFF2-40B4-BE49-F238E27FC236}">
                <a16:creationId xmlns:a16="http://schemas.microsoft.com/office/drawing/2014/main" id="{57937583-5104-2C9E-85DB-AE2379867336}"/>
              </a:ext>
            </a:extLst>
          </p:cNvPr>
          <p:cNvSpPr>
            <a:spLocks noChangeArrowheads="1"/>
          </p:cNvSpPr>
          <p:nvPr/>
        </p:nvSpPr>
        <p:spPr bwMode="auto">
          <a:xfrm>
            <a:off x="1400594" y="5941362"/>
            <a:ext cx="2154149" cy="38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40000"/>
              </a:lnSpc>
              <a:spcBef>
                <a:spcPct val="0"/>
              </a:spcBef>
              <a:spcAft>
                <a:spcPct val="0"/>
              </a:spcAft>
              <a:buClr>
                <a:srgbClr val="9C2606"/>
              </a:buClr>
              <a:buSzTx/>
              <a:buFont typeface="Arial" panose="020B0604020202020204" pitchFamily="34" charset="0"/>
              <a:buNone/>
              <a:tabLst/>
              <a:defRPr/>
            </a:pPr>
            <a:r>
              <a:rPr kumimoji="0" lang="en-US" altLang="zh-CN" sz="13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sym typeface="方正兰亭黑_GBK" panose="02000000000000000000" pitchFamily="2" charset="-122"/>
              </a:rPr>
              <a:t>XXXXXXXXXXXXXXXX</a:t>
            </a:r>
          </a:p>
        </p:txBody>
      </p:sp>
      <p:sp>
        <p:nvSpPr>
          <p:cNvPr id="18" name="矩形: 圆角 17">
            <a:extLst>
              <a:ext uri="{FF2B5EF4-FFF2-40B4-BE49-F238E27FC236}">
                <a16:creationId xmlns:a16="http://schemas.microsoft.com/office/drawing/2014/main" id="{D4BDFC84-8DBF-867E-54F6-A848A719D9E4}"/>
              </a:ext>
            </a:extLst>
          </p:cNvPr>
          <p:cNvSpPr/>
          <p:nvPr/>
        </p:nvSpPr>
        <p:spPr>
          <a:xfrm rot="16200000">
            <a:off x="5962004" y="4877266"/>
            <a:ext cx="398424" cy="1450152"/>
          </a:xfrm>
          <a:prstGeom prst="roundRect">
            <a:avLst>
              <a:gd name="adj" fmla="val 50000"/>
            </a:avLst>
          </a:prstGeom>
          <a:gradFill flip="none" rotWithShape="1">
            <a:gsLst>
              <a:gs pos="85000">
                <a:schemeClr val="accent1"/>
              </a:gs>
              <a:gs pos="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宋体" panose="02010600030101010101" pitchFamily="2" charset="-122"/>
              <a:cs typeface="+mn-cs"/>
            </a:endParaRPr>
          </a:p>
        </p:txBody>
      </p:sp>
      <p:sp>
        <p:nvSpPr>
          <p:cNvPr id="19" name="矩形 18">
            <a:extLst>
              <a:ext uri="{FF2B5EF4-FFF2-40B4-BE49-F238E27FC236}">
                <a16:creationId xmlns:a16="http://schemas.microsoft.com/office/drawing/2014/main" id="{CA064F5F-F454-FD2D-F04D-107BD116D1BB}"/>
              </a:ext>
            </a:extLst>
          </p:cNvPr>
          <p:cNvSpPr>
            <a:spLocks noChangeArrowheads="1"/>
          </p:cNvSpPr>
          <p:nvPr/>
        </p:nvSpPr>
        <p:spPr bwMode="auto">
          <a:xfrm>
            <a:off x="4503374" y="5801554"/>
            <a:ext cx="3315686" cy="37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40000"/>
              </a:lnSpc>
              <a:spcBef>
                <a:spcPct val="0"/>
              </a:spcBef>
              <a:spcAft>
                <a:spcPct val="0"/>
              </a:spcAft>
              <a:buClr>
                <a:srgbClr val="9C2606"/>
              </a:buClr>
              <a:buSzTx/>
              <a:buFont typeface="Arial" panose="020B0604020202020204" pitchFamily="34" charset="0"/>
              <a:buNone/>
              <a:tabLst/>
              <a:defRPr/>
            </a:pPr>
            <a:r>
              <a:rPr kumimoji="0" lang="en-US" altLang="zh-CN" sz="13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sym typeface="方正兰亭黑_GBK" panose="02000000000000000000" pitchFamily="2" charset="-122"/>
              </a:rPr>
              <a:t>XXXXXXXXXXXXXXXXXXX</a:t>
            </a:r>
            <a:endParaRPr kumimoji="0" lang="zh-CN" altLang="en-US" sz="13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sym typeface="方正兰亭黑_GBK" panose="02000000000000000000" pitchFamily="2" charset="-122"/>
            </a:endParaRPr>
          </a:p>
        </p:txBody>
      </p:sp>
      <p:sp>
        <p:nvSpPr>
          <p:cNvPr id="20" name="矩形: 圆角 19">
            <a:extLst>
              <a:ext uri="{FF2B5EF4-FFF2-40B4-BE49-F238E27FC236}">
                <a16:creationId xmlns:a16="http://schemas.microsoft.com/office/drawing/2014/main" id="{44D5A114-CE77-9000-E0A9-F80E3EB71F53}"/>
              </a:ext>
            </a:extLst>
          </p:cNvPr>
          <p:cNvSpPr/>
          <p:nvPr/>
        </p:nvSpPr>
        <p:spPr>
          <a:xfrm rot="16200000">
            <a:off x="9645552" y="5017074"/>
            <a:ext cx="398424" cy="1450152"/>
          </a:xfrm>
          <a:prstGeom prst="roundRect">
            <a:avLst>
              <a:gd name="adj" fmla="val 50000"/>
            </a:avLst>
          </a:prstGeom>
          <a:gradFill flip="none" rotWithShape="1">
            <a:gsLst>
              <a:gs pos="85000">
                <a:schemeClr val="accent1"/>
              </a:gs>
              <a:gs pos="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宋体" panose="02010600030101010101" pitchFamily="2" charset="-122"/>
              <a:cs typeface="+mn-cs"/>
            </a:endParaRPr>
          </a:p>
        </p:txBody>
      </p:sp>
      <p:sp>
        <p:nvSpPr>
          <p:cNvPr id="21" name="矩形 20">
            <a:extLst>
              <a:ext uri="{FF2B5EF4-FFF2-40B4-BE49-F238E27FC236}">
                <a16:creationId xmlns:a16="http://schemas.microsoft.com/office/drawing/2014/main" id="{A0016393-CCA9-505B-6BEF-C343E3DB86EE}"/>
              </a:ext>
            </a:extLst>
          </p:cNvPr>
          <p:cNvSpPr>
            <a:spLocks noChangeArrowheads="1"/>
          </p:cNvSpPr>
          <p:nvPr/>
        </p:nvSpPr>
        <p:spPr bwMode="auto">
          <a:xfrm>
            <a:off x="8551629" y="5941362"/>
            <a:ext cx="2586272" cy="38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40000"/>
              </a:lnSpc>
              <a:spcBef>
                <a:spcPct val="0"/>
              </a:spcBef>
              <a:spcAft>
                <a:spcPct val="0"/>
              </a:spcAft>
              <a:buClr>
                <a:srgbClr val="9C2606"/>
              </a:buClr>
              <a:buSzTx/>
              <a:buFont typeface="Arial" panose="020B0604020202020204" pitchFamily="34" charset="0"/>
              <a:buNone/>
              <a:tabLst/>
              <a:defRPr/>
            </a:pPr>
            <a:r>
              <a:rPr kumimoji="0" lang="en-US" altLang="zh-CN" sz="13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sym typeface="方正兰亭黑_GBK" panose="02000000000000000000" pitchFamily="2" charset="-122"/>
              </a:rPr>
              <a:t>XXXXXXXXXXXXXXXXXXX</a:t>
            </a:r>
            <a:endParaRPr kumimoji="0" lang="zh-CN" altLang="en-US" sz="13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sym typeface="方正兰亭黑_GBK" panose="02000000000000000000" pitchFamily="2" charset="-122"/>
            </a:endParaRPr>
          </a:p>
        </p:txBody>
      </p:sp>
      <p:sp>
        <p:nvSpPr>
          <p:cNvPr id="22" name="TextBox 1">
            <a:extLst>
              <a:ext uri="{FF2B5EF4-FFF2-40B4-BE49-F238E27FC236}">
                <a16:creationId xmlns:a16="http://schemas.microsoft.com/office/drawing/2014/main" id="{42F261DE-5FC9-4DFC-A54D-3C12906B8409}"/>
              </a:ext>
            </a:extLst>
          </p:cNvPr>
          <p:cNvSpPr txBox="1">
            <a:spLocks noChangeArrowheads="1"/>
          </p:cNvSpPr>
          <p:nvPr/>
        </p:nvSpPr>
        <p:spPr bwMode="auto">
          <a:xfrm>
            <a:off x="1909482" y="5550466"/>
            <a:ext cx="1136372" cy="383366"/>
          </a:xfrm>
          <a:prstGeom prst="rect">
            <a:avLst/>
          </a:prstGeom>
          <a:noFill/>
          <a:ln w="9525">
            <a:noFill/>
            <a:miter lim="800000"/>
          </a:ln>
        </p:spPr>
        <p:txBody>
          <a:bodyPr wrap="square" lIns="105337" tIns="52669" rIns="105337" bIns="52669">
            <a:spAutoFit/>
          </a:bodyPr>
          <a:lstStyle>
            <a:defPPr>
              <a:defRPr lang="zh-CN"/>
            </a:defPPr>
            <a:lvl1pPr marR="0" lvl="0" indent="0" algn="ctr" defTabSz="1052195"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dirty="0">
                <a:latin typeface="思源黑体 CN Regular" panose="020B0500000000000000" pitchFamily="34" charset="-122"/>
                <a:ea typeface="思源黑体 CN Regular" panose="020B0500000000000000" pitchFamily="34" charset="-122"/>
              </a:rPr>
              <a:t>XXXXXX</a:t>
            </a:r>
            <a:endParaRPr lang="zh-CN" altLang="en-US" dirty="0">
              <a:latin typeface="思源黑体 CN Regular" panose="020B0500000000000000" pitchFamily="34" charset="-122"/>
              <a:ea typeface="思源黑体 CN Regular" panose="020B0500000000000000" pitchFamily="34" charset="-122"/>
            </a:endParaRPr>
          </a:p>
        </p:txBody>
      </p:sp>
      <p:sp>
        <p:nvSpPr>
          <p:cNvPr id="23" name="TextBox 1">
            <a:extLst>
              <a:ext uri="{FF2B5EF4-FFF2-40B4-BE49-F238E27FC236}">
                <a16:creationId xmlns:a16="http://schemas.microsoft.com/office/drawing/2014/main" id="{62A60CB9-D889-C805-E08F-C13AA74B7BBF}"/>
              </a:ext>
            </a:extLst>
          </p:cNvPr>
          <p:cNvSpPr txBox="1">
            <a:spLocks noChangeArrowheads="1"/>
          </p:cNvSpPr>
          <p:nvPr/>
        </p:nvSpPr>
        <p:spPr bwMode="auto">
          <a:xfrm>
            <a:off x="5593030" y="5410658"/>
            <a:ext cx="1136372" cy="383366"/>
          </a:xfrm>
          <a:prstGeom prst="rect">
            <a:avLst/>
          </a:prstGeom>
          <a:noFill/>
          <a:ln w="9525">
            <a:noFill/>
            <a:miter lim="800000"/>
          </a:ln>
        </p:spPr>
        <p:txBody>
          <a:bodyPr wrap="square" lIns="105337" tIns="52669" rIns="105337" bIns="52669">
            <a:spAutoFit/>
          </a:bodyPr>
          <a:lstStyle>
            <a:defPPr>
              <a:defRPr lang="zh-CN"/>
            </a:defPPr>
            <a:lvl1pPr marR="0" lvl="0" indent="0" algn="ctr" defTabSz="1052195"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dirty="0">
                <a:latin typeface="思源黑体 CN Regular" panose="020B0500000000000000" pitchFamily="34" charset="-122"/>
                <a:ea typeface="思源黑体 CN Regular" panose="020B0500000000000000" pitchFamily="34" charset="-122"/>
              </a:rPr>
              <a:t>XXXXX</a:t>
            </a:r>
            <a:endParaRPr lang="zh-CN" altLang="en-US" dirty="0">
              <a:latin typeface="思源黑体 CN Regular" panose="020B0500000000000000" pitchFamily="34" charset="-122"/>
              <a:ea typeface="思源黑体 CN Regular" panose="020B0500000000000000" pitchFamily="34" charset="-122"/>
            </a:endParaRPr>
          </a:p>
        </p:txBody>
      </p:sp>
      <p:sp>
        <p:nvSpPr>
          <p:cNvPr id="24" name="TextBox 1">
            <a:extLst>
              <a:ext uri="{FF2B5EF4-FFF2-40B4-BE49-F238E27FC236}">
                <a16:creationId xmlns:a16="http://schemas.microsoft.com/office/drawing/2014/main" id="{D48BB6F7-FD4F-C5FC-2B85-F1979B4E6C20}"/>
              </a:ext>
            </a:extLst>
          </p:cNvPr>
          <p:cNvSpPr txBox="1">
            <a:spLocks noChangeArrowheads="1"/>
          </p:cNvSpPr>
          <p:nvPr/>
        </p:nvSpPr>
        <p:spPr bwMode="auto">
          <a:xfrm>
            <a:off x="9276578" y="5550466"/>
            <a:ext cx="1136372" cy="383366"/>
          </a:xfrm>
          <a:prstGeom prst="rect">
            <a:avLst/>
          </a:prstGeom>
          <a:noFill/>
          <a:ln w="9525">
            <a:noFill/>
            <a:miter lim="800000"/>
          </a:ln>
        </p:spPr>
        <p:txBody>
          <a:bodyPr wrap="square" lIns="105337" tIns="52669" rIns="105337" bIns="52669">
            <a:spAutoFit/>
          </a:bodyPr>
          <a:lstStyle/>
          <a:p>
            <a:pPr marL="0" marR="0" lvl="0" indent="0" algn="ctr" defTabSz="1052195"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rPr>
              <a:t>XXXXXX</a:t>
            </a: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25" name="PA-图片 47">
            <a:extLst>
              <a:ext uri="{FF2B5EF4-FFF2-40B4-BE49-F238E27FC236}">
                <a16:creationId xmlns:a16="http://schemas.microsoft.com/office/drawing/2014/main" id="{140C3E24-AC70-DCD6-6650-EB07311B78BD}"/>
              </a:ext>
            </a:extLst>
          </p:cNvPr>
          <p:cNvSpPr/>
          <p:nvPr>
            <p:custDataLst>
              <p:tags r:id="rId3"/>
            </p:custDataLst>
          </p:nvPr>
        </p:nvSpPr>
        <p:spPr>
          <a:xfrm>
            <a:off x="323852" y="2359379"/>
            <a:ext cx="4303079" cy="2764130"/>
          </a:xfrm>
          <a:custGeom>
            <a:avLst/>
            <a:gdLst/>
            <a:ahLst/>
            <a:cxnLst/>
            <a:rect l="0" t="0" r="0" b="0"/>
            <a:pathLst>
              <a:path w="4303079" h="2764130">
                <a:moveTo>
                  <a:pt x="0" y="0"/>
                </a:moveTo>
                <a:lnTo>
                  <a:pt x="4303078" y="0"/>
                </a:lnTo>
                <a:lnTo>
                  <a:pt x="4303078" y="2764129"/>
                </a:lnTo>
                <a:lnTo>
                  <a:pt x="0" y="2764129"/>
                </a:lnTo>
                <a:close/>
              </a:path>
            </a:pathLst>
          </a:custGeom>
          <a:gradFill flip="none" rotWithShape="1">
            <a:gsLst>
              <a:gs pos="0">
                <a:schemeClr val="accent1">
                  <a:alpha val="80000"/>
                </a:schemeClr>
              </a:gs>
              <a:gs pos="52000">
                <a:schemeClr val="accent1">
                  <a:alpha val="0"/>
                </a:schemeClr>
              </a:gs>
            </a:gsLst>
            <a:lin ang="5400000" scaled="1"/>
            <a:tileRect/>
          </a:gradFill>
          <a:ln w="12700" cap="flat" cmpd="sng" algn="ctr">
            <a:noFill/>
            <a:prstDash val="solid"/>
            <a:miter lim="800000"/>
          </a:ln>
          <a:effectLst/>
          <a:scene3d>
            <a:camera prst="perspectiveLeft">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6" name="PA-图片 49">
            <a:extLst>
              <a:ext uri="{FF2B5EF4-FFF2-40B4-BE49-F238E27FC236}">
                <a16:creationId xmlns:a16="http://schemas.microsoft.com/office/drawing/2014/main" id="{9825745A-C3CF-B061-9F63-D822129DE84E}"/>
              </a:ext>
            </a:extLst>
          </p:cNvPr>
          <p:cNvSpPr/>
          <p:nvPr>
            <p:custDataLst>
              <p:tags r:id="rId4"/>
            </p:custDataLst>
          </p:nvPr>
        </p:nvSpPr>
        <p:spPr>
          <a:xfrm>
            <a:off x="7565072" y="2359380"/>
            <a:ext cx="4303079" cy="2764130"/>
          </a:xfrm>
          <a:custGeom>
            <a:avLst/>
            <a:gdLst/>
            <a:ahLst/>
            <a:cxnLst/>
            <a:rect l="0" t="0" r="0" b="0"/>
            <a:pathLst>
              <a:path w="4303079" h="2764130">
                <a:moveTo>
                  <a:pt x="0" y="0"/>
                </a:moveTo>
                <a:lnTo>
                  <a:pt x="4303078" y="0"/>
                </a:lnTo>
                <a:lnTo>
                  <a:pt x="4303078" y="2764129"/>
                </a:lnTo>
                <a:lnTo>
                  <a:pt x="0" y="2764129"/>
                </a:lnTo>
                <a:close/>
              </a:path>
            </a:pathLst>
          </a:custGeom>
          <a:gradFill flip="none" rotWithShape="1">
            <a:gsLst>
              <a:gs pos="0">
                <a:schemeClr val="accent1">
                  <a:alpha val="80000"/>
                </a:schemeClr>
              </a:gs>
              <a:gs pos="52000">
                <a:schemeClr val="accent1">
                  <a:alpha val="0"/>
                </a:schemeClr>
              </a:gs>
            </a:gsLst>
            <a:lin ang="5400000" scaled="1"/>
            <a:tileRect/>
          </a:gradFill>
          <a:ln w="12700" cap="flat" cmpd="sng" algn="ctr">
            <a:noFill/>
            <a:prstDash val="solid"/>
            <a:miter lim="800000"/>
          </a:ln>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PA-图片 48">
            <a:extLst>
              <a:ext uri="{FF2B5EF4-FFF2-40B4-BE49-F238E27FC236}">
                <a16:creationId xmlns:a16="http://schemas.microsoft.com/office/drawing/2014/main" id="{026863C1-0FF0-3AD7-DA9D-F46698B64CD0}"/>
              </a:ext>
            </a:extLst>
          </p:cNvPr>
          <p:cNvSpPr/>
          <p:nvPr>
            <p:custDataLst>
              <p:tags r:id="rId5"/>
            </p:custDataLst>
          </p:nvPr>
        </p:nvSpPr>
        <p:spPr>
          <a:xfrm>
            <a:off x="4427885" y="2431923"/>
            <a:ext cx="3336234" cy="2612762"/>
          </a:xfrm>
          <a:custGeom>
            <a:avLst/>
            <a:gdLst/>
            <a:ahLst/>
            <a:cxnLst/>
            <a:rect l="0" t="0" r="0" b="0"/>
            <a:pathLst>
              <a:path w="3336234" h="2612762">
                <a:moveTo>
                  <a:pt x="0" y="0"/>
                </a:moveTo>
                <a:lnTo>
                  <a:pt x="3336233" y="0"/>
                </a:lnTo>
                <a:lnTo>
                  <a:pt x="3336233" y="2612761"/>
                </a:lnTo>
                <a:lnTo>
                  <a:pt x="0" y="2612761"/>
                </a:lnTo>
                <a:close/>
              </a:path>
            </a:pathLst>
          </a:custGeom>
          <a:gradFill flip="none" rotWithShape="1">
            <a:gsLst>
              <a:gs pos="0">
                <a:schemeClr val="accent1">
                  <a:alpha val="80000"/>
                </a:schemeClr>
              </a:gs>
              <a:gs pos="52000">
                <a:schemeClr val="accent1">
                  <a:alpha val="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文本框 27">
            <a:extLst>
              <a:ext uri="{FF2B5EF4-FFF2-40B4-BE49-F238E27FC236}">
                <a16:creationId xmlns:a16="http://schemas.microsoft.com/office/drawing/2014/main" id="{3C5E3C3F-54FC-B1D3-1BB9-D751CBF78EDE}"/>
              </a:ext>
            </a:extLst>
          </p:cNvPr>
          <p:cNvSpPr txBox="1"/>
          <p:nvPr/>
        </p:nvSpPr>
        <p:spPr>
          <a:xfrm>
            <a:off x="10661413" y="481234"/>
            <a:ext cx="830420" cy="422295"/>
          </a:xfrm>
          <a:prstGeom prst="rect">
            <a:avLst/>
          </a:prstGeom>
          <a:noFill/>
        </p:spPr>
        <p:txBody>
          <a:bodyPr wrap="none" rtlCol="0">
            <a:spAutoFit/>
          </a:bodyPr>
          <a:lstStyle/>
          <a:p>
            <a:pPr algn="l">
              <a:lnSpc>
                <a:spcPct val="130000"/>
              </a:lnSpc>
            </a:pPr>
            <a:r>
              <a:rPr lang="en-US" altLang="zh-CN" b="1" dirty="0">
                <a:solidFill>
                  <a:schemeClr val="accent1"/>
                </a:solidFill>
                <a:latin typeface="+mn-ea"/>
              </a:rPr>
              <a:t>LOGO</a:t>
            </a:r>
            <a:endParaRPr lang="zh-CN" altLang="en-US" b="1" dirty="0">
              <a:solidFill>
                <a:schemeClr val="accent1"/>
              </a:solidFill>
              <a:latin typeface="+mn-ea"/>
            </a:endParaRPr>
          </a:p>
        </p:txBody>
      </p:sp>
    </p:spTree>
    <p:extLst>
      <p:ext uri="{BB962C8B-B14F-4D97-AF65-F5344CB8AC3E}">
        <p14:creationId xmlns:p14="http://schemas.microsoft.com/office/powerpoint/2010/main" val="1283160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9585E144-8AB1-613B-5B6A-A2B027DCB122}"/>
              </a:ext>
            </a:extLst>
          </p:cNvPr>
          <p:cNvGrpSpPr/>
          <p:nvPr/>
        </p:nvGrpSpPr>
        <p:grpSpPr>
          <a:xfrm>
            <a:off x="1548135" y="137704"/>
            <a:ext cx="9095730" cy="7562866"/>
            <a:chOff x="1" y="798228"/>
            <a:chExt cx="12191999" cy="5261550"/>
          </a:xfrm>
        </p:grpSpPr>
        <p:sp>
          <p:nvSpPr>
            <p:cNvPr id="17" name="三角形 1">
              <a:extLst>
                <a:ext uri="{FF2B5EF4-FFF2-40B4-BE49-F238E27FC236}">
                  <a16:creationId xmlns:a16="http://schemas.microsoft.com/office/drawing/2014/main" id="{96F6DB33-5839-C451-773E-9E644794EE3E}"/>
                </a:ext>
              </a:extLst>
            </p:cNvPr>
            <p:cNvSpPr/>
            <p:nvPr/>
          </p:nvSpPr>
          <p:spPr>
            <a:xfrm rot="5400000">
              <a:off x="417227" y="381002"/>
              <a:ext cx="5261548" cy="6095999"/>
            </a:xfrm>
            <a:prstGeom prst="triangle">
              <a:avLst/>
            </a:prstGeom>
            <a:gradFill flip="none" rotWithShape="1">
              <a:gsLst>
                <a:gs pos="21000">
                  <a:schemeClr val="accent1"/>
                </a:gs>
                <a:gs pos="0">
                  <a:schemeClr val="accent1"/>
                </a:gs>
                <a:gs pos="56000">
                  <a:schemeClr val="accent1">
                    <a:alpha val="0"/>
                  </a:schemeClr>
                </a:gs>
              </a:gsLst>
              <a:lin ang="5400000" scaled="1"/>
              <a:tileRect/>
            </a:gradFill>
            <a:ln>
              <a:gradFill>
                <a:gsLst>
                  <a:gs pos="44000">
                    <a:schemeClr val="accent1"/>
                  </a:gs>
                  <a:gs pos="9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三角形 2">
              <a:extLst>
                <a:ext uri="{FF2B5EF4-FFF2-40B4-BE49-F238E27FC236}">
                  <a16:creationId xmlns:a16="http://schemas.microsoft.com/office/drawing/2014/main" id="{01DF8D0B-F917-1F58-2D61-6E7249D1A483}"/>
                </a:ext>
              </a:extLst>
            </p:cNvPr>
            <p:cNvSpPr/>
            <p:nvPr/>
          </p:nvSpPr>
          <p:spPr>
            <a:xfrm rot="16200000" flipH="1">
              <a:off x="6513227" y="381004"/>
              <a:ext cx="5261548" cy="6095999"/>
            </a:xfrm>
            <a:prstGeom prst="triangle">
              <a:avLst/>
            </a:prstGeom>
            <a:gradFill flip="none" rotWithShape="1">
              <a:gsLst>
                <a:gs pos="21000">
                  <a:schemeClr val="accent1"/>
                </a:gs>
                <a:gs pos="0">
                  <a:schemeClr val="accent1"/>
                </a:gs>
                <a:gs pos="56000">
                  <a:schemeClr val="accent1">
                    <a:alpha val="0"/>
                  </a:schemeClr>
                </a:gs>
              </a:gsLst>
              <a:lin ang="5400000" scaled="1"/>
              <a:tileRect/>
            </a:gradFill>
            <a:ln>
              <a:gradFill>
                <a:gsLst>
                  <a:gs pos="44000">
                    <a:schemeClr val="accent1"/>
                  </a:gs>
                  <a:gs pos="9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 name="组合 1">
            <a:extLst>
              <a:ext uri="{FF2B5EF4-FFF2-40B4-BE49-F238E27FC236}">
                <a16:creationId xmlns:a16="http://schemas.microsoft.com/office/drawing/2014/main" id="{51EA172F-3580-77D6-E3EC-739BF3DE825E}"/>
              </a:ext>
            </a:extLst>
          </p:cNvPr>
          <p:cNvGrpSpPr/>
          <p:nvPr/>
        </p:nvGrpSpPr>
        <p:grpSpPr>
          <a:xfrm>
            <a:off x="944881" y="1987086"/>
            <a:ext cx="2687842" cy="3582552"/>
            <a:chOff x="944881" y="1987086"/>
            <a:chExt cx="2687842" cy="3582552"/>
          </a:xfrm>
        </p:grpSpPr>
        <p:sp>
          <p:nvSpPr>
            <p:cNvPr id="3" name="Rectangle 30">
              <a:extLst>
                <a:ext uri="{FF2B5EF4-FFF2-40B4-BE49-F238E27FC236}">
                  <a16:creationId xmlns:a16="http://schemas.microsoft.com/office/drawing/2014/main" id="{6C042840-E5B1-BC44-CD3A-84B18CF0F6AC}"/>
                </a:ext>
              </a:extLst>
            </p:cNvPr>
            <p:cNvSpPr/>
            <p:nvPr/>
          </p:nvSpPr>
          <p:spPr>
            <a:xfrm>
              <a:off x="944881" y="2319098"/>
              <a:ext cx="2687842"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4" name="Rectangle 31">
              <a:extLst>
                <a:ext uri="{FF2B5EF4-FFF2-40B4-BE49-F238E27FC236}">
                  <a16:creationId xmlns:a16="http://schemas.microsoft.com/office/drawing/2014/main" id="{56753C1D-0010-1238-3669-3102F74A9A72}"/>
                </a:ext>
              </a:extLst>
            </p:cNvPr>
            <p:cNvSpPr/>
            <p:nvPr/>
          </p:nvSpPr>
          <p:spPr>
            <a:xfrm>
              <a:off x="944881" y="3554390"/>
              <a:ext cx="2687842"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5" name="Rectangle 32">
              <a:extLst>
                <a:ext uri="{FF2B5EF4-FFF2-40B4-BE49-F238E27FC236}">
                  <a16:creationId xmlns:a16="http://schemas.microsoft.com/office/drawing/2014/main" id="{1CC8193B-AB5B-78C5-736D-1272EA175426}"/>
                </a:ext>
              </a:extLst>
            </p:cNvPr>
            <p:cNvSpPr/>
            <p:nvPr/>
          </p:nvSpPr>
          <p:spPr>
            <a:xfrm>
              <a:off x="944881" y="4984863"/>
              <a:ext cx="2687842"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6" name="TextBox 55">
              <a:extLst>
                <a:ext uri="{FF2B5EF4-FFF2-40B4-BE49-F238E27FC236}">
                  <a16:creationId xmlns:a16="http://schemas.microsoft.com/office/drawing/2014/main" id="{98524E49-E9DA-3781-DAD3-9CE111AB414D}"/>
                </a:ext>
              </a:extLst>
            </p:cNvPr>
            <p:cNvSpPr txBox="1"/>
            <p:nvPr/>
          </p:nvSpPr>
          <p:spPr>
            <a:xfrm>
              <a:off x="2524727" y="1987086"/>
              <a:ext cx="1107996" cy="369332"/>
            </a:xfrm>
            <a:prstGeom prst="rect">
              <a:avLst/>
            </a:prstGeom>
            <a:noFill/>
          </p:spPr>
          <p:txBody>
            <a:bodyPr wrap="none" rtlCol="0">
              <a:spAutoFit/>
            </a:bodyPr>
            <a:lstStyle/>
            <a:p>
              <a:pPr algn="r"/>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sp>
          <p:nvSpPr>
            <p:cNvPr id="7" name="TextBox 56">
              <a:extLst>
                <a:ext uri="{FF2B5EF4-FFF2-40B4-BE49-F238E27FC236}">
                  <a16:creationId xmlns:a16="http://schemas.microsoft.com/office/drawing/2014/main" id="{39DDAEA2-C2F4-0DEE-FFF0-2AE2E7FE1E49}"/>
                </a:ext>
              </a:extLst>
            </p:cNvPr>
            <p:cNvSpPr txBox="1"/>
            <p:nvPr/>
          </p:nvSpPr>
          <p:spPr>
            <a:xfrm>
              <a:off x="2524727" y="3225204"/>
              <a:ext cx="1107996" cy="369332"/>
            </a:xfrm>
            <a:prstGeom prst="rect">
              <a:avLst/>
            </a:prstGeom>
            <a:noFill/>
          </p:spPr>
          <p:txBody>
            <a:bodyPr wrap="none" rtlCol="0">
              <a:spAutoFit/>
            </a:bodyPr>
            <a:lstStyle/>
            <a:p>
              <a:pPr algn="r"/>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sp>
          <p:nvSpPr>
            <p:cNvPr id="8" name="TextBox 57">
              <a:extLst>
                <a:ext uri="{FF2B5EF4-FFF2-40B4-BE49-F238E27FC236}">
                  <a16:creationId xmlns:a16="http://schemas.microsoft.com/office/drawing/2014/main" id="{5A025A24-2D32-2821-ECCC-75E6F5E8AB1E}"/>
                </a:ext>
              </a:extLst>
            </p:cNvPr>
            <p:cNvSpPr txBox="1"/>
            <p:nvPr/>
          </p:nvSpPr>
          <p:spPr>
            <a:xfrm>
              <a:off x="2524727" y="4653780"/>
              <a:ext cx="1107996" cy="369332"/>
            </a:xfrm>
            <a:prstGeom prst="rect">
              <a:avLst/>
            </a:prstGeom>
            <a:noFill/>
          </p:spPr>
          <p:txBody>
            <a:bodyPr wrap="none" rtlCol="0">
              <a:spAutoFit/>
            </a:bodyPr>
            <a:lstStyle/>
            <a:p>
              <a:pPr algn="r"/>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grpSp>
      <p:grpSp>
        <p:nvGrpSpPr>
          <p:cNvPr id="9" name="组合 8">
            <a:extLst>
              <a:ext uri="{FF2B5EF4-FFF2-40B4-BE49-F238E27FC236}">
                <a16:creationId xmlns:a16="http://schemas.microsoft.com/office/drawing/2014/main" id="{0224C668-E9CB-01E8-A23D-CAA99F5B554E}"/>
              </a:ext>
            </a:extLst>
          </p:cNvPr>
          <p:cNvGrpSpPr/>
          <p:nvPr/>
        </p:nvGrpSpPr>
        <p:grpSpPr>
          <a:xfrm>
            <a:off x="8559276" y="2104104"/>
            <a:ext cx="2687843" cy="3348516"/>
            <a:chOff x="7808997" y="2063166"/>
            <a:chExt cx="2687843" cy="3348516"/>
          </a:xfrm>
        </p:grpSpPr>
        <p:sp>
          <p:nvSpPr>
            <p:cNvPr id="10" name="Rectangle 27">
              <a:extLst>
                <a:ext uri="{FF2B5EF4-FFF2-40B4-BE49-F238E27FC236}">
                  <a16:creationId xmlns:a16="http://schemas.microsoft.com/office/drawing/2014/main" id="{C673001B-C236-97A8-0F7F-406E2A3D642C}"/>
                </a:ext>
              </a:extLst>
            </p:cNvPr>
            <p:cNvSpPr/>
            <p:nvPr/>
          </p:nvSpPr>
          <p:spPr>
            <a:xfrm>
              <a:off x="7808997" y="2402138"/>
              <a:ext cx="2687843"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11" name="Rectangle 28">
              <a:extLst>
                <a:ext uri="{FF2B5EF4-FFF2-40B4-BE49-F238E27FC236}">
                  <a16:creationId xmlns:a16="http://schemas.microsoft.com/office/drawing/2014/main" id="{DD3447A2-EB02-73DA-4BB2-3CCD5B0BDF1C}"/>
                </a:ext>
              </a:extLst>
            </p:cNvPr>
            <p:cNvSpPr/>
            <p:nvPr/>
          </p:nvSpPr>
          <p:spPr>
            <a:xfrm>
              <a:off x="7808997" y="3662542"/>
              <a:ext cx="2687843"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12" name="Rectangle 29">
              <a:extLst>
                <a:ext uri="{FF2B5EF4-FFF2-40B4-BE49-F238E27FC236}">
                  <a16:creationId xmlns:a16="http://schemas.microsoft.com/office/drawing/2014/main" id="{D888F896-A69C-BE28-B2D7-61522DCFCD46}"/>
                </a:ext>
              </a:extLst>
            </p:cNvPr>
            <p:cNvSpPr/>
            <p:nvPr/>
          </p:nvSpPr>
          <p:spPr>
            <a:xfrm>
              <a:off x="7808997" y="4826907"/>
              <a:ext cx="2687843" cy="58477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solidFill>
                    <a:schemeClr val="tx1">
                      <a:lumMod val="75000"/>
                      <a:lumOff val="25000"/>
                    </a:schemeClr>
                  </a:solidFill>
                </a:rPr>
                <a:t>单击此处添加文本单击此处添加文本单击此处添加文本</a:t>
              </a:r>
              <a:endParaRPr lang="id-ID" sz="1600" dirty="0">
                <a:solidFill>
                  <a:schemeClr val="tx1">
                    <a:lumMod val="75000"/>
                    <a:lumOff val="25000"/>
                  </a:schemeClr>
                </a:solidFill>
              </a:endParaRPr>
            </a:p>
          </p:txBody>
        </p:sp>
        <p:sp>
          <p:nvSpPr>
            <p:cNvPr id="13" name="TextBox 58">
              <a:extLst>
                <a:ext uri="{FF2B5EF4-FFF2-40B4-BE49-F238E27FC236}">
                  <a16:creationId xmlns:a16="http://schemas.microsoft.com/office/drawing/2014/main" id="{B97184F7-CDD1-9077-836E-ECEF1D88BC15}"/>
                </a:ext>
              </a:extLst>
            </p:cNvPr>
            <p:cNvSpPr txBox="1"/>
            <p:nvPr/>
          </p:nvSpPr>
          <p:spPr>
            <a:xfrm>
              <a:off x="7808998" y="2063166"/>
              <a:ext cx="1117614" cy="369332"/>
            </a:xfrm>
            <a:prstGeom prst="rect">
              <a:avLst/>
            </a:prstGeom>
            <a:noFill/>
          </p:spPr>
          <p:txBody>
            <a:bodyPr wrap="none" rtlCol="0">
              <a:spAutoFit/>
            </a:bodyPr>
            <a:lstStyle/>
            <a:p>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sp>
          <p:nvSpPr>
            <p:cNvPr id="14" name="TextBox 59">
              <a:extLst>
                <a:ext uri="{FF2B5EF4-FFF2-40B4-BE49-F238E27FC236}">
                  <a16:creationId xmlns:a16="http://schemas.microsoft.com/office/drawing/2014/main" id="{3793FE30-FCF1-A01A-06C7-0193DA592CDA}"/>
                </a:ext>
              </a:extLst>
            </p:cNvPr>
            <p:cNvSpPr txBox="1"/>
            <p:nvPr/>
          </p:nvSpPr>
          <p:spPr>
            <a:xfrm>
              <a:off x="7808998" y="3326396"/>
              <a:ext cx="1107996" cy="369332"/>
            </a:xfrm>
            <a:prstGeom prst="rect">
              <a:avLst/>
            </a:prstGeom>
            <a:noFill/>
          </p:spPr>
          <p:txBody>
            <a:bodyPr wrap="none" rtlCol="0">
              <a:spAutoFit/>
            </a:bodyPr>
            <a:lstStyle/>
            <a:p>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sp>
          <p:nvSpPr>
            <p:cNvPr id="15" name="TextBox 60">
              <a:extLst>
                <a:ext uri="{FF2B5EF4-FFF2-40B4-BE49-F238E27FC236}">
                  <a16:creationId xmlns:a16="http://schemas.microsoft.com/office/drawing/2014/main" id="{F0707A7D-5186-BDB3-56D1-AB87C7589000}"/>
                </a:ext>
              </a:extLst>
            </p:cNvPr>
            <p:cNvSpPr txBox="1"/>
            <p:nvPr/>
          </p:nvSpPr>
          <p:spPr>
            <a:xfrm>
              <a:off x="7808998" y="4488864"/>
              <a:ext cx="1107996" cy="369332"/>
            </a:xfrm>
            <a:prstGeom prst="rect">
              <a:avLst/>
            </a:prstGeom>
            <a:noFill/>
          </p:spPr>
          <p:txBody>
            <a:bodyPr wrap="none" rtlCol="0">
              <a:spAutoFit/>
            </a:bodyPr>
            <a:lstStyle/>
            <a:p>
              <a:r>
                <a:rPr lang="zh-CN" altLang="en-US" b="1">
                  <a:solidFill>
                    <a:schemeClr val="tx1">
                      <a:lumMod val="75000"/>
                      <a:lumOff val="25000"/>
                    </a:schemeClr>
                  </a:solidFill>
                  <a:latin typeface="+mj-ea"/>
                  <a:ea typeface="+mj-ea"/>
                </a:rPr>
                <a:t>添加标题</a:t>
              </a:r>
              <a:endParaRPr lang="id-ID" b="1" dirty="0">
                <a:solidFill>
                  <a:schemeClr val="tx1">
                    <a:lumMod val="75000"/>
                    <a:lumOff val="25000"/>
                  </a:schemeClr>
                </a:solidFill>
                <a:latin typeface="+mj-ea"/>
                <a:ea typeface="+mj-ea"/>
              </a:endParaRPr>
            </a:p>
          </p:txBody>
        </p:sp>
      </p:grpSp>
      <p:grpSp>
        <p:nvGrpSpPr>
          <p:cNvPr id="29" name="组合 28">
            <a:extLst>
              <a:ext uri="{FF2B5EF4-FFF2-40B4-BE49-F238E27FC236}">
                <a16:creationId xmlns:a16="http://schemas.microsoft.com/office/drawing/2014/main" id="{62DC3048-509D-3E9E-195E-F4A3F8486ABA}"/>
              </a:ext>
            </a:extLst>
          </p:cNvPr>
          <p:cNvGrpSpPr/>
          <p:nvPr/>
        </p:nvGrpSpPr>
        <p:grpSpPr>
          <a:xfrm>
            <a:off x="4692149" y="582950"/>
            <a:ext cx="2807703" cy="523220"/>
            <a:chOff x="4692149" y="371238"/>
            <a:chExt cx="2807703" cy="523220"/>
          </a:xfrm>
        </p:grpSpPr>
        <p:grpSp>
          <p:nvGrpSpPr>
            <p:cNvPr id="30" name="组合 29">
              <a:extLst>
                <a:ext uri="{FF2B5EF4-FFF2-40B4-BE49-F238E27FC236}">
                  <a16:creationId xmlns:a16="http://schemas.microsoft.com/office/drawing/2014/main" id="{3E62FF99-76AB-31C1-4126-E5C5C615FE23}"/>
                </a:ext>
              </a:extLst>
            </p:cNvPr>
            <p:cNvGrpSpPr/>
            <p:nvPr/>
          </p:nvGrpSpPr>
          <p:grpSpPr>
            <a:xfrm>
              <a:off x="4692149" y="525032"/>
              <a:ext cx="2807703" cy="215632"/>
              <a:chOff x="4648274" y="525032"/>
              <a:chExt cx="2807703" cy="215632"/>
            </a:xfrm>
          </p:grpSpPr>
          <p:grpSp>
            <p:nvGrpSpPr>
              <p:cNvPr id="32" name="Group 28">
                <a:extLst>
                  <a:ext uri="{FF2B5EF4-FFF2-40B4-BE49-F238E27FC236}">
                    <a16:creationId xmlns:a16="http://schemas.microsoft.com/office/drawing/2014/main" id="{ABFE6788-77D9-1B34-9C28-56DCAF1D8084}"/>
                  </a:ext>
                </a:extLst>
              </p:cNvPr>
              <p:cNvGrpSpPr>
                <a:grpSpLocks noChangeAspect="1"/>
              </p:cNvGrpSpPr>
              <p:nvPr/>
            </p:nvGrpSpPr>
            <p:grpSpPr>
              <a:xfrm>
                <a:off x="4648274" y="525032"/>
                <a:ext cx="300154" cy="215632"/>
                <a:chOff x="208555" y="267305"/>
                <a:chExt cx="270599" cy="194400"/>
              </a:xfrm>
            </p:grpSpPr>
            <p:sp>
              <p:nvSpPr>
                <p:cNvPr id="36" name="Rectangle 29">
                  <a:extLst>
                    <a:ext uri="{FF2B5EF4-FFF2-40B4-BE49-F238E27FC236}">
                      <a16:creationId xmlns:a16="http://schemas.microsoft.com/office/drawing/2014/main" id="{71890CBE-7050-DE34-9420-C5DDC40523E6}"/>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37" name="Rectangle 30">
                  <a:extLst>
                    <a:ext uri="{FF2B5EF4-FFF2-40B4-BE49-F238E27FC236}">
                      <a16:creationId xmlns:a16="http://schemas.microsoft.com/office/drawing/2014/main" id="{6B65BDEB-D3E2-D49B-F470-FC35E0A50854}"/>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33" name="Group 28">
                <a:extLst>
                  <a:ext uri="{FF2B5EF4-FFF2-40B4-BE49-F238E27FC236}">
                    <a16:creationId xmlns:a16="http://schemas.microsoft.com/office/drawing/2014/main" id="{794238CA-EFD6-F49D-51C0-F971478802C9}"/>
                  </a:ext>
                </a:extLst>
              </p:cNvPr>
              <p:cNvGrpSpPr>
                <a:grpSpLocks noChangeAspect="1"/>
              </p:cNvGrpSpPr>
              <p:nvPr/>
            </p:nvGrpSpPr>
            <p:grpSpPr>
              <a:xfrm flipH="1">
                <a:off x="7155823" y="525032"/>
                <a:ext cx="300154" cy="215632"/>
                <a:chOff x="208555" y="267305"/>
                <a:chExt cx="270599" cy="194400"/>
              </a:xfrm>
            </p:grpSpPr>
            <p:sp>
              <p:nvSpPr>
                <p:cNvPr id="34" name="Rectangle 29">
                  <a:extLst>
                    <a:ext uri="{FF2B5EF4-FFF2-40B4-BE49-F238E27FC236}">
                      <a16:creationId xmlns:a16="http://schemas.microsoft.com/office/drawing/2014/main" id="{EA473367-B411-A247-AD92-A050FCECC5D9}"/>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35" name="Rectangle 30">
                  <a:extLst>
                    <a:ext uri="{FF2B5EF4-FFF2-40B4-BE49-F238E27FC236}">
                      <a16:creationId xmlns:a16="http://schemas.microsoft.com/office/drawing/2014/main" id="{CEB655DF-0606-2F7F-CCA0-A9F32873B495}"/>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31" name="文本框 30">
              <a:extLst>
                <a:ext uri="{FF2B5EF4-FFF2-40B4-BE49-F238E27FC236}">
                  <a16:creationId xmlns:a16="http://schemas.microsoft.com/office/drawing/2014/main" id="{FEF5FAAB-857E-1D98-E75C-7983C953EDB0}"/>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568744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2157C8E-3301-8588-6319-349DBCC1F1A4}"/>
              </a:ext>
            </a:extLst>
          </p:cNvPr>
          <p:cNvGrpSpPr/>
          <p:nvPr/>
        </p:nvGrpSpPr>
        <p:grpSpPr>
          <a:xfrm>
            <a:off x="4692149" y="582950"/>
            <a:ext cx="2807703" cy="523220"/>
            <a:chOff x="4692149" y="371238"/>
            <a:chExt cx="2807703" cy="523220"/>
          </a:xfrm>
        </p:grpSpPr>
        <p:grpSp>
          <p:nvGrpSpPr>
            <p:cNvPr id="3" name="组合 2">
              <a:extLst>
                <a:ext uri="{FF2B5EF4-FFF2-40B4-BE49-F238E27FC236}">
                  <a16:creationId xmlns:a16="http://schemas.microsoft.com/office/drawing/2014/main" id="{C28FAD22-C1E2-7C36-DF9B-F49789C71BAF}"/>
                </a:ext>
              </a:extLst>
            </p:cNvPr>
            <p:cNvGrpSpPr/>
            <p:nvPr/>
          </p:nvGrpSpPr>
          <p:grpSpPr>
            <a:xfrm>
              <a:off x="4692149" y="525032"/>
              <a:ext cx="2807703" cy="215632"/>
              <a:chOff x="4648274" y="525032"/>
              <a:chExt cx="2807703" cy="215632"/>
            </a:xfrm>
          </p:grpSpPr>
          <p:grpSp>
            <p:nvGrpSpPr>
              <p:cNvPr id="5" name="Group 28">
                <a:extLst>
                  <a:ext uri="{FF2B5EF4-FFF2-40B4-BE49-F238E27FC236}">
                    <a16:creationId xmlns:a16="http://schemas.microsoft.com/office/drawing/2014/main" id="{FF9096A9-3D11-990C-2A80-A4F71FD993D8}"/>
                  </a:ext>
                </a:extLst>
              </p:cNvPr>
              <p:cNvGrpSpPr>
                <a:grpSpLocks noChangeAspect="1"/>
              </p:cNvGrpSpPr>
              <p:nvPr/>
            </p:nvGrpSpPr>
            <p:grpSpPr>
              <a:xfrm>
                <a:off x="4648274" y="525032"/>
                <a:ext cx="300154" cy="215632"/>
                <a:chOff x="208555" y="267305"/>
                <a:chExt cx="270599" cy="194400"/>
              </a:xfrm>
            </p:grpSpPr>
            <p:sp>
              <p:nvSpPr>
                <p:cNvPr id="9" name="Rectangle 29">
                  <a:extLst>
                    <a:ext uri="{FF2B5EF4-FFF2-40B4-BE49-F238E27FC236}">
                      <a16:creationId xmlns:a16="http://schemas.microsoft.com/office/drawing/2014/main" id="{C4047774-5A1E-1CAB-3963-88AA57E9131F}"/>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 name="Rectangle 30">
                  <a:extLst>
                    <a:ext uri="{FF2B5EF4-FFF2-40B4-BE49-F238E27FC236}">
                      <a16:creationId xmlns:a16="http://schemas.microsoft.com/office/drawing/2014/main" id="{61F90C8C-27FE-2D46-995D-DB7A59DA7C6A}"/>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 name="Group 28">
                <a:extLst>
                  <a:ext uri="{FF2B5EF4-FFF2-40B4-BE49-F238E27FC236}">
                    <a16:creationId xmlns:a16="http://schemas.microsoft.com/office/drawing/2014/main" id="{21E966C5-BCDF-54D1-F245-20CBD54ED051}"/>
                  </a:ext>
                </a:extLst>
              </p:cNvPr>
              <p:cNvGrpSpPr>
                <a:grpSpLocks noChangeAspect="1"/>
              </p:cNvGrpSpPr>
              <p:nvPr/>
            </p:nvGrpSpPr>
            <p:grpSpPr>
              <a:xfrm flipH="1">
                <a:off x="7155823" y="525032"/>
                <a:ext cx="300154" cy="215632"/>
                <a:chOff x="208555" y="267305"/>
                <a:chExt cx="270599" cy="194400"/>
              </a:xfrm>
            </p:grpSpPr>
            <p:sp>
              <p:nvSpPr>
                <p:cNvPr id="7" name="Rectangle 29">
                  <a:extLst>
                    <a:ext uri="{FF2B5EF4-FFF2-40B4-BE49-F238E27FC236}">
                      <a16:creationId xmlns:a16="http://schemas.microsoft.com/office/drawing/2014/main" id="{EA66F716-AEDC-CC97-74AC-C809D841B2BE}"/>
                    </a:ext>
                  </a:extLst>
                </p:cNvPr>
                <p:cNvSpPr/>
                <p:nvPr/>
              </p:nvSpPr>
              <p:spPr>
                <a:xfrm rot="18900000">
                  <a:off x="284754" y="267305"/>
                  <a:ext cx="194400" cy="194400"/>
                </a:xfrm>
                <a:prstGeom prst="rect">
                  <a:avLst/>
                </a:prstGeom>
                <a:solidFill>
                  <a:schemeClr val="accent1">
                    <a:lumMod val="40000"/>
                    <a:lumOff val="60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8" name="Rectangle 30">
                  <a:extLst>
                    <a:ext uri="{FF2B5EF4-FFF2-40B4-BE49-F238E27FC236}">
                      <a16:creationId xmlns:a16="http://schemas.microsoft.com/office/drawing/2014/main" id="{93BDFE03-0EB4-42AC-2E00-CC760701094B}"/>
                    </a:ext>
                  </a:extLst>
                </p:cNvPr>
                <p:cNvSpPr/>
                <p:nvPr/>
              </p:nvSpPr>
              <p:spPr>
                <a:xfrm rot="18900000">
                  <a:off x="208555" y="267305"/>
                  <a:ext cx="194400" cy="194400"/>
                </a:xfrm>
                <a:prstGeom prst="rect">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4" name="文本框 3">
              <a:extLst>
                <a:ext uri="{FF2B5EF4-FFF2-40B4-BE49-F238E27FC236}">
                  <a16:creationId xmlns:a16="http://schemas.microsoft.com/office/drawing/2014/main" id="{35AC184B-ACCE-F293-B4FD-EBC418855CFD}"/>
                </a:ext>
              </a:extLst>
            </p:cNvPr>
            <p:cNvSpPr txBox="1"/>
            <p:nvPr/>
          </p:nvSpPr>
          <p:spPr>
            <a:xfrm>
              <a:off x="4948428" y="371238"/>
              <a:ext cx="2295144" cy="523220"/>
            </a:xfrm>
            <a:prstGeom prst="rect">
              <a:avLst/>
            </a:prstGeom>
            <a:noFill/>
          </p:spPr>
          <p:txBody>
            <a:bodyPr wrap="square">
              <a:spAutoFit/>
            </a:bodyPr>
            <a:lstStyle/>
            <a:p>
              <a:pPr algn="ctr"/>
              <a:r>
                <a:rPr lang="zh-CN" altLang="en-US" sz="2800" b="1">
                  <a:solidFill>
                    <a:schemeClr val="tx1">
                      <a:lumMod val="75000"/>
                      <a:lumOff val="25000"/>
                    </a:schemeClr>
                  </a:solidFill>
                  <a:latin typeface="+mj-ea"/>
                  <a:ea typeface="+mj-ea"/>
                </a:rPr>
                <a:t>添加标题</a:t>
              </a:r>
              <a:endParaRPr lang="id-ID" altLang="zh-CN" sz="2800" b="1" dirty="0">
                <a:solidFill>
                  <a:schemeClr val="tx1">
                    <a:lumMod val="75000"/>
                    <a:lumOff val="25000"/>
                  </a:schemeClr>
                </a:solidFill>
                <a:latin typeface="+mj-ea"/>
                <a:ea typeface="+mj-ea"/>
              </a:endParaRPr>
            </a:p>
          </p:txBody>
        </p:sp>
      </p:grpSp>
      <p:sp>
        <p:nvSpPr>
          <p:cNvPr id="19" name="任意多边形: 形状 18">
            <a:extLst>
              <a:ext uri="{FF2B5EF4-FFF2-40B4-BE49-F238E27FC236}">
                <a16:creationId xmlns:a16="http://schemas.microsoft.com/office/drawing/2014/main" id="{8CEDDCFF-A984-21ED-4F8F-225F71A19CB6}"/>
              </a:ext>
            </a:extLst>
          </p:cNvPr>
          <p:cNvSpPr/>
          <p:nvPr/>
        </p:nvSpPr>
        <p:spPr>
          <a:xfrm>
            <a:off x="6096002" y="2446080"/>
            <a:ext cx="5400675" cy="3302136"/>
          </a:xfrm>
          <a:custGeom>
            <a:avLst/>
            <a:gdLst>
              <a:gd name="connsiteX0" fmla="*/ 0 w 5400675"/>
              <a:gd name="connsiteY0" fmla="*/ 0 h 3302136"/>
              <a:gd name="connsiteX1" fmla="*/ 5400675 w 5400675"/>
              <a:gd name="connsiteY1" fmla="*/ 0 h 3302136"/>
              <a:gd name="connsiteX2" fmla="*/ 5400675 w 5400675"/>
              <a:gd name="connsiteY2" fmla="*/ 3302136 h 3302136"/>
              <a:gd name="connsiteX3" fmla="*/ 0 w 5400675"/>
              <a:gd name="connsiteY3" fmla="*/ 3302136 h 3302136"/>
            </a:gdLst>
            <a:ahLst/>
            <a:cxnLst>
              <a:cxn ang="0">
                <a:pos x="connsiteX0" y="connsiteY0"/>
              </a:cxn>
              <a:cxn ang="0">
                <a:pos x="connsiteX1" y="connsiteY1"/>
              </a:cxn>
              <a:cxn ang="0">
                <a:pos x="connsiteX2" y="connsiteY2"/>
              </a:cxn>
              <a:cxn ang="0">
                <a:pos x="connsiteX3" y="connsiteY3"/>
              </a:cxn>
            </a:cxnLst>
            <a:rect l="l" t="t" r="r" b="b"/>
            <a:pathLst>
              <a:path w="5400675" h="3302136">
                <a:moveTo>
                  <a:pt x="0" y="0"/>
                </a:moveTo>
                <a:lnTo>
                  <a:pt x="5400675" y="0"/>
                </a:lnTo>
                <a:lnTo>
                  <a:pt x="5400675" y="3302136"/>
                </a:lnTo>
                <a:lnTo>
                  <a:pt x="0" y="3302136"/>
                </a:lnTo>
                <a:close/>
              </a:path>
            </a:pathLst>
          </a:custGeom>
          <a:blipFill>
            <a:blip r:embed="rId2" cstate="screen">
              <a:extLst>
                <a:ext uri="{28A0092B-C50C-407E-A947-70E740481C1C}">
                  <a14:useLocalDpi xmlns:a14="http://schemas.microsoft.com/office/drawing/2010/main"/>
                </a:ext>
              </a:extLst>
            </a:blip>
            <a:stretch>
              <a:fillRect/>
            </a:stretch>
          </a:blipFill>
          <a:ln>
            <a:noFill/>
          </a:ln>
          <a:effectLst>
            <a:outerShdw blurRad="444500" dist="317500" dir="5400000" sx="92000" sy="92000" algn="t"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5000"/>
              </a:lnSpc>
            </a:pPr>
            <a:endParaRPr lang="zh-CN" altLang="en-US">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A4275544-008D-2CC7-F820-B54CEAA445DD}"/>
              </a:ext>
            </a:extLst>
          </p:cNvPr>
          <p:cNvSpPr/>
          <p:nvPr/>
        </p:nvSpPr>
        <p:spPr>
          <a:xfrm>
            <a:off x="695327" y="2446080"/>
            <a:ext cx="5400675" cy="3302136"/>
          </a:xfrm>
          <a:custGeom>
            <a:avLst/>
            <a:gdLst>
              <a:gd name="connsiteX0" fmla="*/ 0 w 5400675"/>
              <a:gd name="connsiteY0" fmla="*/ 0 h 3302136"/>
              <a:gd name="connsiteX1" fmla="*/ 5400675 w 5400675"/>
              <a:gd name="connsiteY1" fmla="*/ 0 h 3302136"/>
              <a:gd name="connsiteX2" fmla="*/ 5400675 w 5400675"/>
              <a:gd name="connsiteY2" fmla="*/ 3302136 h 3302136"/>
              <a:gd name="connsiteX3" fmla="*/ 0 w 5400675"/>
              <a:gd name="connsiteY3" fmla="*/ 3302136 h 3302136"/>
            </a:gdLst>
            <a:ahLst/>
            <a:cxnLst>
              <a:cxn ang="0">
                <a:pos x="connsiteX0" y="connsiteY0"/>
              </a:cxn>
              <a:cxn ang="0">
                <a:pos x="connsiteX1" y="connsiteY1"/>
              </a:cxn>
              <a:cxn ang="0">
                <a:pos x="connsiteX2" y="connsiteY2"/>
              </a:cxn>
              <a:cxn ang="0">
                <a:pos x="connsiteX3" y="connsiteY3"/>
              </a:cxn>
            </a:cxnLst>
            <a:rect l="l" t="t" r="r" b="b"/>
            <a:pathLst>
              <a:path w="5400675" h="3302136">
                <a:moveTo>
                  <a:pt x="0" y="0"/>
                </a:moveTo>
                <a:lnTo>
                  <a:pt x="5400675" y="0"/>
                </a:lnTo>
                <a:lnTo>
                  <a:pt x="5400675" y="3302136"/>
                </a:lnTo>
                <a:lnTo>
                  <a:pt x="0" y="3302136"/>
                </a:lnTo>
                <a:close/>
              </a:path>
            </a:pathLst>
          </a:custGeom>
          <a:blipFill>
            <a:blip r:embed="rId3" cstate="screen">
              <a:extLst>
                <a:ext uri="{28A0092B-C50C-407E-A947-70E740481C1C}">
                  <a14:useLocalDpi xmlns:a14="http://schemas.microsoft.com/office/drawing/2010/main"/>
                </a:ext>
              </a:extLst>
            </a:blip>
            <a:stretch>
              <a:fillRect/>
            </a:stretch>
          </a:blipFill>
          <a:ln>
            <a:noFill/>
          </a:ln>
          <a:effectLst>
            <a:outerShdw blurRad="444500" dist="317500" dir="5400000" sx="92000" sy="92000" algn="t"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5000"/>
              </a:lnSpc>
            </a:pPr>
            <a:endParaRPr lang="zh-CN" altLang="en-US">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矩形 22">
            <a:extLst>
              <a:ext uri="{FF2B5EF4-FFF2-40B4-BE49-F238E27FC236}">
                <a16:creationId xmlns:a16="http://schemas.microsoft.com/office/drawing/2014/main" id="{582D8673-6480-DA03-2C85-2C142B9811FC}"/>
              </a:ext>
            </a:extLst>
          </p:cNvPr>
          <p:cNvSpPr/>
          <p:nvPr/>
        </p:nvSpPr>
        <p:spPr>
          <a:xfrm>
            <a:off x="695326" y="2446080"/>
            <a:ext cx="10801350" cy="3302136"/>
          </a:xfrm>
          <a:prstGeom prst="rect">
            <a:avLst/>
          </a:prstGeom>
          <a:gradFill flip="none" rotWithShape="1">
            <a:gsLst>
              <a:gs pos="100000">
                <a:schemeClr val="accent1">
                  <a:lumMod val="50000"/>
                  <a:alpha val="50000"/>
                </a:schemeClr>
              </a:gs>
              <a:gs pos="0">
                <a:schemeClr val="accent1">
                  <a:alpha val="50000"/>
                </a:schemeClr>
              </a:gs>
            </a:gsLst>
            <a:lin ang="5400000" scaled="0"/>
            <a:tileRect/>
          </a:gradFill>
          <a:ln>
            <a:noFill/>
          </a:ln>
          <a:effectLst>
            <a:outerShdw blurRad="444500" dist="317500" dir="5400000" sx="92000" sy="92000" algn="t"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endParaRPr lang="zh-CN" altLang="en-US">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5" name="图片 24">
            <a:extLst>
              <a:ext uri="{FF2B5EF4-FFF2-40B4-BE49-F238E27FC236}">
                <a16:creationId xmlns:a16="http://schemas.microsoft.com/office/drawing/2014/main" id="{9A13092F-B24D-2FF5-AFB8-0ED0AA718EFA}"/>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4790255" y="1145540"/>
            <a:ext cx="2517706" cy="5712460"/>
          </a:xfrm>
          <a:custGeom>
            <a:avLst/>
            <a:gdLst>
              <a:gd name="connsiteX0" fmla="*/ 0 w 4768353"/>
              <a:gd name="connsiteY0" fmla="*/ 0 h 6858000"/>
              <a:gd name="connsiteX1" fmla="*/ 4768353 w 4768353"/>
              <a:gd name="connsiteY1" fmla="*/ 0 h 6858000"/>
              <a:gd name="connsiteX2" fmla="*/ 4768353 w 4768353"/>
              <a:gd name="connsiteY2" fmla="*/ 6858000 h 6858000"/>
              <a:gd name="connsiteX3" fmla="*/ 0 w 476835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68353" h="6858000">
                <a:moveTo>
                  <a:pt x="0" y="0"/>
                </a:moveTo>
                <a:lnTo>
                  <a:pt x="4768353" y="0"/>
                </a:lnTo>
                <a:lnTo>
                  <a:pt x="4768353" y="6858000"/>
                </a:lnTo>
                <a:lnTo>
                  <a:pt x="0" y="6858000"/>
                </a:lnTo>
                <a:close/>
              </a:path>
            </a:pathLst>
          </a:custGeom>
        </p:spPr>
      </p:pic>
      <p:sp>
        <p:nvSpPr>
          <p:cNvPr id="32" name="文本框 31">
            <a:extLst>
              <a:ext uri="{FF2B5EF4-FFF2-40B4-BE49-F238E27FC236}">
                <a16:creationId xmlns:a16="http://schemas.microsoft.com/office/drawing/2014/main" id="{EDE01018-CF2B-FC94-75DD-E668C489503F}"/>
              </a:ext>
            </a:extLst>
          </p:cNvPr>
          <p:cNvSpPr txBox="1"/>
          <p:nvPr/>
        </p:nvSpPr>
        <p:spPr>
          <a:xfrm>
            <a:off x="812807" y="3131018"/>
            <a:ext cx="3914774" cy="1925142"/>
          </a:xfrm>
          <a:prstGeom prst="rect">
            <a:avLst/>
          </a:prstGeom>
        </p:spPr>
        <p:txBody>
          <a:bodyPr wrap="square">
            <a:spAutoFit/>
          </a:bodyPr>
          <a:lstStyle>
            <a:defPPr>
              <a:defRPr lang="zh-CN"/>
            </a:defPPr>
            <a:lvl1pPr indent="0">
              <a:lnSpc>
                <a:spcPct val="125000"/>
              </a:lnSpc>
              <a:spcBef>
                <a:spcPts val="1000"/>
              </a:spcBef>
              <a:buFont typeface="Arial" panose="020B0604020202020204" pitchFamily="34" charset="0"/>
              <a:buNone/>
              <a:defRPr kumimoji="0" b="0" i="0" u="none" strike="noStrike" cap="none" spc="0" normalizeH="0" baseline="0">
                <a:ln>
                  <a:noFill/>
                </a:ln>
                <a:solidFill>
                  <a:schemeClr val="bg1"/>
                </a:solidFill>
                <a:effectLst/>
                <a:uLnTx/>
                <a:uFillTx/>
                <a:latin typeface="Roboto"/>
                <a:ea typeface="OPPOSans M"/>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altLang="zh-CN" dirty="0">
                <a:latin typeface="+mn-ea"/>
                <a:ea typeface="+mn-ea"/>
              </a:rPr>
              <a:t>XXXXXXXXXXXXXXX</a:t>
            </a:r>
          </a:p>
          <a:p>
            <a:pPr marL="285750" indent="-285750">
              <a:buFont typeface="Arial" panose="020B0604020202020204" pitchFamily="34" charset="0"/>
              <a:buChar char="•"/>
            </a:pPr>
            <a:r>
              <a:rPr lang="en-US" altLang="zh-CN" dirty="0">
                <a:latin typeface="+mn-ea"/>
                <a:ea typeface="+mn-ea"/>
              </a:rPr>
              <a:t>XXXXXXXXXXXXXXXXXXXXXXXXXXXXXXXXXXXXXXXXXXXXXXXXXXXXXXXXXXXXXXXXXXXXXXXXXXXXXXXXXXXXXXXXXXXXXXXXXXXXXXXX</a:t>
            </a:r>
            <a:endParaRPr lang="zh-CN" altLang="en-US" dirty="0">
              <a:latin typeface="+mn-ea"/>
              <a:ea typeface="+mn-ea"/>
            </a:endParaRPr>
          </a:p>
        </p:txBody>
      </p:sp>
      <p:sp>
        <p:nvSpPr>
          <p:cNvPr id="33" name="文本框 32">
            <a:extLst>
              <a:ext uri="{FF2B5EF4-FFF2-40B4-BE49-F238E27FC236}">
                <a16:creationId xmlns:a16="http://schemas.microsoft.com/office/drawing/2014/main" id="{72912770-B471-2D70-61E2-2A2470C32A4B}"/>
              </a:ext>
            </a:extLst>
          </p:cNvPr>
          <p:cNvSpPr txBox="1"/>
          <p:nvPr/>
        </p:nvSpPr>
        <p:spPr>
          <a:xfrm>
            <a:off x="7464420" y="3131018"/>
            <a:ext cx="3914775" cy="1925142"/>
          </a:xfrm>
          <a:prstGeom prst="rect">
            <a:avLst/>
          </a:prstGeom>
        </p:spPr>
        <p:txBody>
          <a:bodyPr wrap="square">
            <a:spAutoFit/>
          </a:bodyPr>
          <a:lstStyle>
            <a:defPPr>
              <a:defRPr lang="zh-CN"/>
            </a:defPPr>
            <a:lvl1pPr marL="285750" indent="-285750">
              <a:lnSpc>
                <a:spcPct val="125000"/>
              </a:lnSpc>
              <a:spcBef>
                <a:spcPts val="1000"/>
              </a:spcBef>
              <a:buFont typeface="Arial" panose="020B0604020202020204" pitchFamily="34" charset="0"/>
              <a:buChar char="•"/>
              <a:defRPr>
                <a:latin typeface="+mn-ea"/>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kumimoji="0" lang="en-US" altLang="zh-CN" b="0" i="0" u="none" strike="noStrike" kern="1200" cap="none" spc="0" normalizeH="0" baseline="0" noProof="0" dirty="0">
                <a:ln>
                  <a:noFill/>
                </a:ln>
                <a:solidFill>
                  <a:schemeClr val="bg1"/>
                </a:solidFill>
                <a:effectLst/>
                <a:uLnTx/>
                <a:uFillTx/>
                <a:cs typeface="+mn-cs"/>
              </a:rPr>
              <a:t>XXXXXXXXXXXXXXXXXXXXXXXXXX</a:t>
            </a:r>
            <a:endParaRPr lang="en-US" altLang="zh-CN" dirty="0">
              <a:solidFill>
                <a:schemeClr val="bg1"/>
              </a:solidFill>
            </a:endParaRPr>
          </a:p>
          <a:p>
            <a:pPr algn="r"/>
            <a:r>
              <a:rPr kumimoji="0" lang="en-US" altLang="zh-CN" b="0" i="0" u="none" strike="noStrike" kern="1200" cap="none" spc="0" normalizeH="0" baseline="0" noProof="0" dirty="0">
                <a:ln>
                  <a:noFill/>
                </a:ln>
                <a:solidFill>
                  <a:schemeClr val="bg1"/>
                </a:solidFill>
                <a:effectLst/>
                <a:uLnTx/>
                <a:uFillTx/>
                <a:cs typeface="+mn-cs"/>
              </a:rPr>
              <a:t>XXXXXXXXXXXXXXXXXXXXXXXXXXXXXXXXXXXXXXXXXXXXXXXXXXXXXXXXXXXXXXXXXXXXXXXXXXXXXXXXXXXXXXXXXXXXXXXXXXXXXX</a:t>
            </a:r>
            <a:endParaRPr lang="zh-CN" altLang="en-US" dirty="0">
              <a:solidFill>
                <a:schemeClr val="bg1"/>
              </a:solidFill>
            </a:endParaRPr>
          </a:p>
        </p:txBody>
      </p:sp>
    </p:spTree>
    <p:extLst>
      <p:ext uri="{BB962C8B-B14F-4D97-AF65-F5344CB8AC3E}">
        <p14:creationId xmlns:p14="http://schemas.microsoft.com/office/powerpoint/2010/main" val="2984622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760904BD-D326-3F4D-0D22-016C9378AC32}"/>
              </a:ext>
            </a:extLst>
          </p:cNvPr>
          <p:cNvGrpSpPr/>
          <p:nvPr/>
        </p:nvGrpSpPr>
        <p:grpSpPr>
          <a:xfrm>
            <a:off x="648774" y="511350"/>
            <a:ext cx="10894452" cy="6491334"/>
            <a:chOff x="738426" y="728663"/>
            <a:chExt cx="10715149" cy="7227689"/>
          </a:xfrm>
        </p:grpSpPr>
        <p:grpSp>
          <p:nvGrpSpPr>
            <p:cNvPr id="23" name="图形 1">
              <a:extLst>
                <a:ext uri="{FF2B5EF4-FFF2-40B4-BE49-F238E27FC236}">
                  <a16:creationId xmlns:a16="http://schemas.microsoft.com/office/drawing/2014/main" id="{2475A027-672D-DED5-715F-971DA039023E}"/>
                </a:ext>
              </a:extLst>
            </p:cNvPr>
            <p:cNvGrpSpPr/>
            <p:nvPr/>
          </p:nvGrpSpPr>
          <p:grpSpPr>
            <a:xfrm>
              <a:off x="738426" y="728663"/>
              <a:ext cx="10715149" cy="7227689"/>
              <a:chOff x="874806" y="949008"/>
              <a:chExt cx="10715149" cy="7227689"/>
            </a:xfrm>
            <a:effectLst>
              <a:outerShdw blurRad="812800" dist="228600" dir="18900000" algn="bl" rotWithShape="0">
                <a:schemeClr val="accent2">
                  <a:alpha val="10000"/>
                </a:schemeClr>
              </a:outerShdw>
            </a:effectLst>
          </p:grpSpPr>
          <p:grpSp>
            <p:nvGrpSpPr>
              <p:cNvPr id="27" name="图形 1">
                <a:extLst>
                  <a:ext uri="{FF2B5EF4-FFF2-40B4-BE49-F238E27FC236}">
                    <a16:creationId xmlns:a16="http://schemas.microsoft.com/office/drawing/2014/main" id="{E6303B30-E4DD-08E4-1C97-F94BB12758CE}"/>
                  </a:ext>
                </a:extLst>
              </p:cNvPr>
              <p:cNvGrpSpPr/>
              <p:nvPr/>
            </p:nvGrpSpPr>
            <p:grpSpPr>
              <a:xfrm>
                <a:off x="874806" y="967404"/>
                <a:ext cx="10715149" cy="7167549"/>
                <a:chOff x="874806" y="967404"/>
                <a:chExt cx="10715149" cy="7167549"/>
              </a:xfrm>
            </p:grpSpPr>
            <p:grpSp>
              <p:nvGrpSpPr>
                <p:cNvPr id="31" name="图形 1">
                  <a:extLst>
                    <a:ext uri="{FF2B5EF4-FFF2-40B4-BE49-F238E27FC236}">
                      <a16:creationId xmlns:a16="http://schemas.microsoft.com/office/drawing/2014/main" id="{2D8C8A0F-042E-CD26-B860-599003C84D32}"/>
                    </a:ext>
                  </a:extLst>
                </p:cNvPr>
                <p:cNvGrpSpPr/>
                <p:nvPr/>
              </p:nvGrpSpPr>
              <p:grpSpPr>
                <a:xfrm>
                  <a:off x="874806" y="967949"/>
                  <a:ext cx="426973" cy="7167004"/>
                  <a:chOff x="874806" y="967949"/>
                  <a:chExt cx="426973" cy="7167004"/>
                </a:xfrm>
              </p:grpSpPr>
              <p:sp>
                <p:nvSpPr>
                  <p:cNvPr id="39" name="任意多边形: 形状 38">
                    <a:extLst>
                      <a:ext uri="{FF2B5EF4-FFF2-40B4-BE49-F238E27FC236}">
                        <a16:creationId xmlns:a16="http://schemas.microsoft.com/office/drawing/2014/main" id="{50F79C93-EBC2-3AC7-999E-11FFB6EEDC81}"/>
                      </a:ext>
                    </a:extLst>
                  </p:cNvPr>
                  <p:cNvSpPr/>
                  <p:nvPr/>
                </p:nvSpPr>
                <p:spPr>
                  <a:xfrm>
                    <a:off x="874806" y="1003464"/>
                    <a:ext cx="227298" cy="7092817"/>
                  </a:xfrm>
                  <a:custGeom>
                    <a:avLst/>
                    <a:gdLst>
                      <a:gd name="connsiteX0" fmla="*/ 0 w 227298"/>
                      <a:gd name="connsiteY0" fmla="*/ 0 h 7092817"/>
                      <a:gd name="connsiteX1" fmla="*/ 227298 w 227298"/>
                      <a:gd name="connsiteY1" fmla="*/ 0 h 7092817"/>
                      <a:gd name="connsiteX2" fmla="*/ 227298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8" y="0"/>
                        </a:lnTo>
                        <a:lnTo>
                          <a:pt x="227298" y="7092817"/>
                        </a:lnTo>
                        <a:lnTo>
                          <a:pt x="0" y="7092817"/>
                        </a:lnTo>
                        <a:close/>
                      </a:path>
                    </a:pathLst>
                  </a:custGeom>
                  <a:gradFill flip="none" rotWithShape="1">
                    <a:gsLst>
                      <a:gs pos="0">
                        <a:schemeClr val="accent1">
                          <a:lumMod val="20000"/>
                          <a:lumOff val="80000"/>
                        </a:schemeClr>
                      </a:gs>
                      <a:gs pos="100000">
                        <a:schemeClr val="accent1"/>
                      </a:gs>
                    </a:gsLst>
                    <a:lin ang="16200000" scaled="1"/>
                    <a:tileRect/>
                  </a:gra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0" name="任意多边形: 形状 39">
                    <a:extLst>
                      <a:ext uri="{FF2B5EF4-FFF2-40B4-BE49-F238E27FC236}">
                        <a16:creationId xmlns:a16="http://schemas.microsoft.com/office/drawing/2014/main" id="{8DFF835E-259C-3905-BCB5-D0EDDDF12C36}"/>
                      </a:ext>
                    </a:extLst>
                  </p:cNvPr>
                  <p:cNvSpPr/>
                  <p:nvPr/>
                </p:nvSpPr>
                <p:spPr>
                  <a:xfrm>
                    <a:off x="967935" y="997151"/>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1" name="任意多边形: 形状 40">
                    <a:extLst>
                      <a:ext uri="{FF2B5EF4-FFF2-40B4-BE49-F238E27FC236}">
                        <a16:creationId xmlns:a16="http://schemas.microsoft.com/office/drawing/2014/main" id="{EB254DC9-F66D-8145-1988-C32BA756BE2B}"/>
                      </a:ext>
                    </a:extLst>
                  </p:cNvPr>
                  <p:cNvSpPr/>
                  <p:nvPr/>
                </p:nvSpPr>
                <p:spPr>
                  <a:xfrm>
                    <a:off x="988455" y="993994"/>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chemeClr val="accent1">
                      <a:alpha val="67000"/>
                    </a:schemeClr>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2" name="任意多边形: 形状 41">
                    <a:extLst>
                      <a:ext uri="{FF2B5EF4-FFF2-40B4-BE49-F238E27FC236}">
                        <a16:creationId xmlns:a16="http://schemas.microsoft.com/office/drawing/2014/main" id="{0C390735-F485-9370-3FB8-0C0CB4149580}"/>
                      </a:ext>
                    </a:extLst>
                  </p:cNvPr>
                  <p:cNvSpPr/>
                  <p:nvPr/>
                </p:nvSpPr>
                <p:spPr>
                  <a:xfrm>
                    <a:off x="1014499" y="984523"/>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3" name="任意多边形: 形状 42">
                    <a:extLst>
                      <a:ext uri="{FF2B5EF4-FFF2-40B4-BE49-F238E27FC236}">
                        <a16:creationId xmlns:a16="http://schemas.microsoft.com/office/drawing/2014/main" id="{6AD4AC47-B3DC-1FA8-1E8E-441EB7612D9D}"/>
                      </a:ext>
                    </a:extLst>
                  </p:cNvPr>
                  <p:cNvSpPr/>
                  <p:nvPr/>
                </p:nvSpPr>
                <p:spPr>
                  <a:xfrm>
                    <a:off x="1031073" y="975052"/>
                    <a:ext cx="228876" cy="7151220"/>
                  </a:xfrm>
                  <a:custGeom>
                    <a:avLst/>
                    <a:gdLst>
                      <a:gd name="connsiteX0" fmla="*/ 0 w 228876"/>
                      <a:gd name="connsiteY0" fmla="*/ 0 h 7151220"/>
                      <a:gd name="connsiteX1" fmla="*/ 228877 w 228876"/>
                      <a:gd name="connsiteY1" fmla="*/ 0 h 7151220"/>
                      <a:gd name="connsiteX2" fmla="*/ 228877 w 228876"/>
                      <a:gd name="connsiteY2" fmla="*/ 7151221 h 7151220"/>
                      <a:gd name="connsiteX3" fmla="*/ 0 w 228876"/>
                      <a:gd name="connsiteY3" fmla="*/ 7151221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1"/>
                        </a:lnTo>
                        <a:lnTo>
                          <a:pt x="0" y="7151221"/>
                        </a:lnTo>
                        <a:close/>
                      </a:path>
                    </a:pathLst>
                  </a:custGeom>
                  <a:solidFill>
                    <a:srgbClr val="E3E3E3"/>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Regular"/>
                      <a:ea typeface="思源黑体 CN Regular"/>
                      <a:cs typeface="+mn-cs"/>
                    </a:endParaRPr>
                  </a:p>
                </p:txBody>
              </p:sp>
              <p:sp>
                <p:nvSpPr>
                  <p:cNvPr id="44" name="任意多边形: 形状 43">
                    <a:extLst>
                      <a:ext uri="{FF2B5EF4-FFF2-40B4-BE49-F238E27FC236}">
                        <a16:creationId xmlns:a16="http://schemas.microsoft.com/office/drawing/2014/main" id="{83F36015-2F11-BF79-EA9A-8C7534306187}"/>
                      </a:ext>
                    </a:extLst>
                  </p:cNvPr>
                  <p:cNvSpPr/>
                  <p:nvPr/>
                </p:nvSpPr>
                <p:spPr>
                  <a:xfrm>
                    <a:off x="1072113" y="967949"/>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32" name="图形 1">
                  <a:extLst>
                    <a:ext uri="{FF2B5EF4-FFF2-40B4-BE49-F238E27FC236}">
                      <a16:creationId xmlns:a16="http://schemas.microsoft.com/office/drawing/2014/main" id="{8B947ED5-EA9A-AAA8-BDFC-B2DD1905D232}"/>
                    </a:ext>
                  </a:extLst>
                </p:cNvPr>
                <p:cNvGrpSpPr/>
                <p:nvPr/>
              </p:nvGrpSpPr>
              <p:grpSpPr>
                <a:xfrm>
                  <a:off x="11141988" y="967404"/>
                  <a:ext cx="447967" cy="7167004"/>
                  <a:chOff x="11141988" y="967404"/>
                  <a:chExt cx="447967" cy="7167004"/>
                </a:xfrm>
              </p:grpSpPr>
              <p:sp>
                <p:nvSpPr>
                  <p:cNvPr id="33" name="任意多边形: 形状 32">
                    <a:extLst>
                      <a:ext uri="{FF2B5EF4-FFF2-40B4-BE49-F238E27FC236}">
                        <a16:creationId xmlns:a16="http://schemas.microsoft.com/office/drawing/2014/main" id="{EEECFC7C-86E5-8A8B-5763-860517197A7B}"/>
                      </a:ext>
                    </a:extLst>
                  </p:cNvPr>
                  <p:cNvSpPr/>
                  <p:nvPr/>
                </p:nvSpPr>
                <p:spPr>
                  <a:xfrm rot="-10800000">
                    <a:off x="11362657" y="1004214"/>
                    <a:ext cx="227298" cy="7092817"/>
                  </a:xfrm>
                  <a:custGeom>
                    <a:avLst/>
                    <a:gdLst>
                      <a:gd name="connsiteX0" fmla="*/ 0 w 227298"/>
                      <a:gd name="connsiteY0" fmla="*/ 0 h 7092817"/>
                      <a:gd name="connsiteX1" fmla="*/ 227299 w 227298"/>
                      <a:gd name="connsiteY1" fmla="*/ 0 h 7092817"/>
                      <a:gd name="connsiteX2" fmla="*/ 227299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9" y="0"/>
                        </a:lnTo>
                        <a:lnTo>
                          <a:pt x="227299" y="7092817"/>
                        </a:lnTo>
                        <a:lnTo>
                          <a:pt x="0" y="7092817"/>
                        </a:lnTo>
                        <a:close/>
                      </a:path>
                    </a:pathLst>
                  </a:custGeom>
                  <a:gradFill flip="none" rotWithShape="1">
                    <a:gsLst>
                      <a:gs pos="0">
                        <a:schemeClr val="accent1">
                          <a:lumMod val="20000"/>
                          <a:lumOff val="80000"/>
                        </a:schemeClr>
                      </a:gs>
                      <a:gs pos="100000">
                        <a:schemeClr val="accent1"/>
                      </a:gs>
                    </a:gsLst>
                    <a:lin ang="5400000" scaled="1"/>
                    <a:tileRect/>
                  </a:gra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 name="任意多边形: 形状 33">
                    <a:extLst>
                      <a:ext uri="{FF2B5EF4-FFF2-40B4-BE49-F238E27FC236}">
                        <a16:creationId xmlns:a16="http://schemas.microsoft.com/office/drawing/2014/main" id="{78431764-B41C-1191-DE74-FEAC4497DBB4}"/>
                      </a:ext>
                    </a:extLst>
                  </p:cNvPr>
                  <p:cNvSpPr/>
                  <p:nvPr/>
                </p:nvSpPr>
                <p:spPr>
                  <a:xfrm rot="-10800000">
                    <a:off x="11248139" y="997356"/>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Regular"/>
                      <a:ea typeface="思源黑体 CN Regular"/>
                      <a:cs typeface="+mn-cs"/>
                    </a:endParaRPr>
                  </a:p>
                </p:txBody>
              </p:sp>
              <p:sp>
                <p:nvSpPr>
                  <p:cNvPr id="35" name="任意多边形: 形状 34">
                    <a:extLst>
                      <a:ext uri="{FF2B5EF4-FFF2-40B4-BE49-F238E27FC236}">
                        <a16:creationId xmlns:a16="http://schemas.microsoft.com/office/drawing/2014/main" id="{8F302621-C38F-F201-243E-B022881634EE}"/>
                      </a:ext>
                    </a:extLst>
                  </p:cNvPr>
                  <p:cNvSpPr/>
                  <p:nvPr/>
                </p:nvSpPr>
                <p:spPr>
                  <a:xfrm rot="-10800000">
                    <a:off x="11227777" y="993915"/>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rgbClr val="D9D9D9"/>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6" name="任意多边形: 形状 35">
                    <a:extLst>
                      <a:ext uri="{FF2B5EF4-FFF2-40B4-BE49-F238E27FC236}">
                        <a16:creationId xmlns:a16="http://schemas.microsoft.com/office/drawing/2014/main" id="{00B88BC2-37F5-5858-78B6-9A6AE0F8BBB6}"/>
                      </a:ext>
                    </a:extLst>
                  </p:cNvPr>
                  <p:cNvSpPr/>
                  <p:nvPr/>
                </p:nvSpPr>
                <p:spPr>
                  <a:xfrm rot="-10800000">
                    <a:off x="11200706" y="984768"/>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chemeClr val="accent1">
                      <a:alpha val="67000"/>
                    </a:schemeClr>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7" name="任意多边形: 形状 36">
                    <a:extLst>
                      <a:ext uri="{FF2B5EF4-FFF2-40B4-BE49-F238E27FC236}">
                        <a16:creationId xmlns:a16="http://schemas.microsoft.com/office/drawing/2014/main" id="{1CA63F7F-6269-4ACA-C3BC-57CBA922E082}"/>
                      </a:ext>
                    </a:extLst>
                  </p:cNvPr>
                  <p:cNvSpPr/>
                  <p:nvPr/>
                </p:nvSpPr>
                <p:spPr>
                  <a:xfrm rot="10800000">
                    <a:off x="11184606" y="974208"/>
                    <a:ext cx="228876" cy="7151220"/>
                  </a:xfrm>
                  <a:custGeom>
                    <a:avLst/>
                    <a:gdLst>
                      <a:gd name="connsiteX0" fmla="*/ 0 w 228876"/>
                      <a:gd name="connsiteY0" fmla="*/ 0 h 7151220"/>
                      <a:gd name="connsiteX1" fmla="*/ 228877 w 228876"/>
                      <a:gd name="connsiteY1" fmla="*/ 0 h 7151220"/>
                      <a:gd name="connsiteX2" fmla="*/ 228877 w 228876"/>
                      <a:gd name="connsiteY2" fmla="*/ 7151220 h 7151220"/>
                      <a:gd name="connsiteX3" fmla="*/ 0 w 228876"/>
                      <a:gd name="connsiteY3" fmla="*/ 7151220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0"/>
                        </a:lnTo>
                        <a:lnTo>
                          <a:pt x="0" y="7151220"/>
                        </a:lnTo>
                        <a:close/>
                      </a:path>
                    </a:pathLst>
                  </a:custGeom>
                  <a:solidFill>
                    <a:srgbClr val="E3E3E3"/>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Regular"/>
                      <a:ea typeface="思源黑体 CN Regular"/>
                      <a:cs typeface="+mn-cs"/>
                    </a:endParaRPr>
                  </a:p>
                </p:txBody>
              </p:sp>
              <p:sp>
                <p:nvSpPr>
                  <p:cNvPr id="38" name="任意多边形: 形状 37">
                    <a:extLst>
                      <a:ext uri="{FF2B5EF4-FFF2-40B4-BE49-F238E27FC236}">
                        <a16:creationId xmlns:a16="http://schemas.microsoft.com/office/drawing/2014/main" id="{2CB37360-F7BF-B559-235A-C8A7C9167A60}"/>
                      </a:ext>
                    </a:extLst>
                  </p:cNvPr>
                  <p:cNvSpPr/>
                  <p:nvPr/>
                </p:nvSpPr>
                <p:spPr>
                  <a:xfrm rot="-10800000">
                    <a:off x="11141988" y="967404"/>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sp>
            <p:nvSpPr>
              <p:cNvPr id="28" name="任意多边形: 形状 27">
                <a:extLst>
                  <a:ext uri="{FF2B5EF4-FFF2-40B4-BE49-F238E27FC236}">
                    <a16:creationId xmlns:a16="http://schemas.microsoft.com/office/drawing/2014/main" id="{9AA929AE-2E52-2373-96FB-79B952692961}"/>
                  </a:ext>
                </a:extLst>
              </p:cNvPr>
              <p:cNvSpPr/>
              <p:nvPr/>
            </p:nvSpPr>
            <p:spPr>
              <a:xfrm>
                <a:off x="1112364" y="949008"/>
                <a:ext cx="5094484" cy="7227689"/>
              </a:xfrm>
              <a:custGeom>
                <a:avLst/>
                <a:gdLst>
                  <a:gd name="connsiteX0" fmla="*/ 0 w 5094484"/>
                  <a:gd name="connsiteY0" fmla="*/ 7204888 h 7227688"/>
                  <a:gd name="connsiteX1" fmla="*/ 5094485 w 5094484"/>
                  <a:gd name="connsiteY1" fmla="*/ 7204888 h 7227688"/>
                  <a:gd name="connsiteX2" fmla="*/ 5094485 w 5094484"/>
                  <a:gd name="connsiteY2" fmla="*/ 0 h 7227688"/>
                  <a:gd name="connsiteX3" fmla="*/ 0 w 5094484"/>
                  <a:gd name="connsiteY3" fmla="*/ 0 h 7227688"/>
                  <a:gd name="connsiteX4" fmla="*/ 0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0" y="7204888"/>
                    </a:moveTo>
                    <a:cubicBezTo>
                      <a:pt x="0" y="7204888"/>
                      <a:pt x="5094485" y="7256188"/>
                      <a:pt x="5094485" y="7204888"/>
                    </a:cubicBezTo>
                    <a:cubicBezTo>
                      <a:pt x="5094485" y="7153588"/>
                      <a:pt x="5094485" y="0"/>
                      <a:pt x="5094485" y="0"/>
                    </a:cubicBezTo>
                    <a:lnTo>
                      <a:pt x="0" y="0"/>
                    </a:lnTo>
                    <a:lnTo>
                      <a:pt x="0" y="7204888"/>
                    </a:lnTo>
                    <a:close/>
                  </a:path>
                </a:pathLst>
              </a:custGeom>
              <a:solidFill>
                <a:srgbClr val="FFFFFF"/>
              </a:solidFill>
              <a:ln w="7891"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 name="任意多边形: 形状 28">
                <a:extLst>
                  <a:ext uri="{FF2B5EF4-FFF2-40B4-BE49-F238E27FC236}">
                    <a16:creationId xmlns:a16="http://schemas.microsoft.com/office/drawing/2014/main" id="{EC3EB8F5-2487-A8E6-66F5-E78B9069342B}"/>
                  </a:ext>
                </a:extLst>
              </p:cNvPr>
              <p:cNvSpPr/>
              <p:nvPr/>
            </p:nvSpPr>
            <p:spPr>
              <a:xfrm>
                <a:off x="6206848" y="949008"/>
                <a:ext cx="5094484" cy="7227688"/>
              </a:xfrm>
              <a:custGeom>
                <a:avLst/>
                <a:gdLst>
                  <a:gd name="connsiteX0" fmla="*/ 5094485 w 5094484"/>
                  <a:gd name="connsiteY0" fmla="*/ 7204888 h 7227688"/>
                  <a:gd name="connsiteX1" fmla="*/ 0 w 5094484"/>
                  <a:gd name="connsiteY1" fmla="*/ 7204888 h 7227688"/>
                  <a:gd name="connsiteX2" fmla="*/ 0 w 5094484"/>
                  <a:gd name="connsiteY2" fmla="*/ 0 h 7227688"/>
                  <a:gd name="connsiteX3" fmla="*/ 5094485 w 5094484"/>
                  <a:gd name="connsiteY3" fmla="*/ 0 h 7227688"/>
                  <a:gd name="connsiteX4" fmla="*/ 5094485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5094485" y="7204888"/>
                    </a:moveTo>
                    <a:cubicBezTo>
                      <a:pt x="5094485" y="7204888"/>
                      <a:pt x="0" y="7256188"/>
                      <a:pt x="0" y="7204888"/>
                    </a:cubicBezTo>
                    <a:cubicBezTo>
                      <a:pt x="0" y="7153588"/>
                      <a:pt x="0" y="0"/>
                      <a:pt x="0" y="0"/>
                    </a:cubicBezTo>
                    <a:lnTo>
                      <a:pt x="5094485" y="0"/>
                    </a:lnTo>
                    <a:lnTo>
                      <a:pt x="5094485" y="7204888"/>
                    </a:lnTo>
                    <a:close/>
                  </a:path>
                </a:pathLst>
              </a:custGeom>
              <a:solidFill>
                <a:srgbClr val="FFFFFF"/>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 name="任意多边形: 形状 29">
                <a:extLst>
                  <a:ext uri="{FF2B5EF4-FFF2-40B4-BE49-F238E27FC236}">
                    <a16:creationId xmlns:a16="http://schemas.microsoft.com/office/drawing/2014/main" id="{CAA08B76-6978-5B26-8BEA-EA1451EDFD3B}"/>
                  </a:ext>
                </a:extLst>
              </p:cNvPr>
              <p:cNvSpPr/>
              <p:nvPr/>
            </p:nvSpPr>
            <p:spPr>
              <a:xfrm>
                <a:off x="5882475" y="949008"/>
                <a:ext cx="324373" cy="7222250"/>
              </a:xfrm>
              <a:custGeom>
                <a:avLst/>
                <a:gdLst>
                  <a:gd name="connsiteX0" fmla="*/ 0 w 324373"/>
                  <a:gd name="connsiteY0" fmla="*/ 0 h 7222250"/>
                  <a:gd name="connsiteX1" fmla="*/ 0 w 324373"/>
                  <a:gd name="connsiteY1" fmla="*/ 7222251 h 7222250"/>
                  <a:gd name="connsiteX2" fmla="*/ 324374 w 324373"/>
                  <a:gd name="connsiteY2" fmla="*/ 7204888 h 7222250"/>
                  <a:gd name="connsiteX3" fmla="*/ 324374 w 324373"/>
                  <a:gd name="connsiteY3" fmla="*/ 0 h 7222250"/>
                  <a:gd name="connsiteX4" fmla="*/ 0 w 324373"/>
                  <a:gd name="connsiteY4" fmla="*/ 0 h 7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73" h="7222250">
                    <a:moveTo>
                      <a:pt x="0" y="0"/>
                    </a:moveTo>
                    <a:lnTo>
                      <a:pt x="0" y="7222251"/>
                    </a:lnTo>
                    <a:cubicBezTo>
                      <a:pt x="203621" y="7218305"/>
                      <a:pt x="324374" y="7212781"/>
                      <a:pt x="324374" y="7204888"/>
                    </a:cubicBezTo>
                    <a:cubicBezTo>
                      <a:pt x="324374" y="7153588"/>
                      <a:pt x="324374" y="0"/>
                      <a:pt x="324374" y="0"/>
                    </a:cubicBezTo>
                    <a:lnTo>
                      <a:pt x="0" y="0"/>
                    </a:lnTo>
                    <a:close/>
                  </a:path>
                </a:pathLst>
              </a:custGeom>
              <a:solidFill>
                <a:srgbClr val="FFFFFF"/>
              </a:solidFill>
              <a:ln w="78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4" name="组合 23">
              <a:extLst>
                <a:ext uri="{FF2B5EF4-FFF2-40B4-BE49-F238E27FC236}">
                  <a16:creationId xmlns:a16="http://schemas.microsoft.com/office/drawing/2014/main" id="{1C31F03C-30BC-51B9-D59E-0E7FA5B88909}"/>
                </a:ext>
              </a:extLst>
            </p:cNvPr>
            <p:cNvGrpSpPr/>
            <p:nvPr/>
          </p:nvGrpSpPr>
          <p:grpSpPr>
            <a:xfrm>
              <a:off x="5315409" y="728663"/>
              <a:ext cx="2236010" cy="7222250"/>
              <a:chOff x="5315409" y="949008"/>
              <a:chExt cx="2236010" cy="7084649"/>
            </a:xfrm>
          </p:grpSpPr>
          <p:sp>
            <p:nvSpPr>
              <p:cNvPr id="25" name="矩形 24">
                <a:extLst>
                  <a:ext uri="{FF2B5EF4-FFF2-40B4-BE49-F238E27FC236}">
                    <a16:creationId xmlns:a16="http://schemas.microsoft.com/office/drawing/2014/main" id="{8A19C621-8BC6-6462-0E16-A2C5F536773F}"/>
                  </a:ext>
                </a:extLst>
              </p:cNvPr>
              <p:cNvSpPr/>
              <p:nvPr/>
            </p:nvSpPr>
            <p:spPr>
              <a:xfrm>
                <a:off x="6110718" y="949008"/>
                <a:ext cx="1440701"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6" name="矩形 25">
                <a:extLst>
                  <a:ext uri="{FF2B5EF4-FFF2-40B4-BE49-F238E27FC236}">
                    <a16:creationId xmlns:a16="http://schemas.microsoft.com/office/drawing/2014/main" id="{EE90FBBD-F5F2-9489-9341-0F76EC71766F}"/>
                  </a:ext>
                </a:extLst>
              </p:cNvPr>
              <p:cNvSpPr/>
              <p:nvPr/>
            </p:nvSpPr>
            <p:spPr>
              <a:xfrm>
                <a:off x="5315409" y="949008"/>
                <a:ext cx="806124"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grpSp>
      <p:sp>
        <p:nvSpPr>
          <p:cNvPr id="45" name="矩形 44">
            <a:extLst>
              <a:ext uri="{FF2B5EF4-FFF2-40B4-BE49-F238E27FC236}">
                <a16:creationId xmlns:a16="http://schemas.microsoft.com/office/drawing/2014/main" id="{90E3E2C9-1CCE-05F3-E867-4B9B199D7F8E}"/>
              </a:ext>
            </a:extLst>
          </p:cNvPr>
          <p:cNvSpPr/>
          <p:nvPr/>
        </p:nvSpPr>
        <p:spPr>
          <a:xfrm>
            <a:off x="648774" y="1184140"/>
            <a:ext cx="10894452" cy="5673859"/>
          </a:xfrm>
          <a:prstGeom prst="rect">
            <a:avLst/>
          </a:prstGeom>
          <a:gradFill flip="none" rotWithShape="1">
            <a:gsLst>
              <a:gs pos="77000">
                <a:srgbClr val="EECEA5">
                  <a:lumMod val="3000"/>
                  <a:lumOff val="97000"/>
                  <a:alpha val="0"/>
                </a:srgbClr>
              </a:gs>
              <a:gs pos="98000">
                <a:schemeClr val="accent1">
                  <a:lumMod val="20000"/>
                  <a:lumOff val="8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nvGrpSpPr>
          <p:cNvPr id="46" name="组合 45">
            <a:extLst>
              <a:ext uri="{FF2B5EF4-FFF2-40B4-BE49-F238E27FC236}">
                <a16:creationId xmlns:a16="http://schemas.microsoft.com/office/drawing/2014/main" id="{CFAD415C-6DB0-9F92-839E-07C77B502B5B}"/>
              </a:ext>
            </a:extLst>
          </p:cNvPr>
          <p:cNvGrpSpPr/>
          <p:nvPr/>
        </p:nvGrpSpPr>
        <p:grpSpPr>
          <a:xfrm>
            <a:off x="1491175" y="1167619"/>
            <a:ext cx="9270609" cy="4839286"/>
            <a:chOff x="1491175" y="1167619"/>
            <a:chExt cx="9270609" cy="4839286"/>
          </a:xfrm>
        </p:grpSpPr>
        <p:cxnSp>
          <p:nvCxnSpPr>
            <p:cNvPr id="47" name="直接连接符 46">
              <a:extLst>
                <a:ext uri="{FF2B5EF4-FFF2-40B4-BE49-F238E27FC236}">
                  <a16:creationId xmlns:a16="http://schemas.microsoft.com/office/drawing/2014/main" id="{BF0A1C1C-C14A-9853-547B-41C1774B6340}"/>
                </a:ext>
              </a:extLst>
            </p:cNvPr>
            <p:cNvCxnSpPr/>
            <p:nvPr/>
          </p:nvCxnSpPr>
          <p:spPr>
            <a:xfrm>
              <a:off x="1491175" y="1167619"/>
              <a:ext cx="4135902" cy="0"/>
            </a:xfrm>
            <a:prstGeom prst="line">
              <a:avLst/>
            </a:prstGeom>
            <a:ln w="22225">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F4F1F7CC-FE63-A7FD-98E5-23BC2A93D841}"/>
                </a:ext>
              </a:extLst>
            </p:cNvPr>
            <p:cNvCxnSpPr/>
            <p:nvPr/>
          </p:nvCxnSpPr>
          <p:spPr>
            <a:xfrm>
              <a:off x="1491175" y="1772530"/>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6BDAA11-8661-4047-6264-755B494E6591}"/>
                </a:ext>
              </a:extLst>
            </p:cNvPr>
            <p:cNvCxnSpPr/>
            <p:nvPr/>
          </p:nvCxnSpPr>
          <p:spPr>
            <a:xfrm>
              <a:off x="1491175" y="2377441"/>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948FAB59-3721-70E1-719E-F5C6F3862FCE}"/>
                </a:ext>
              </a:extLst>
            </p:cNvPr>
            <p:cNvCxnSpPr/>
            <p:nvPr/>
          </p:nvCxnSpPr>
          <p:spPr>
            <a:xfrm>
              <a:off x="1491175" y="2982351"/>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E7A2BEE3-6D60-51ED-6C56-400F59BFB43C}"/>
                </a:ext>
              </a:extLst>
            </p:cNvPr>
            <p:cNvCxnSpPr/>
            <p:nvPr/>
          </p:nvCxnSpPr>
          <p:spPr>
            <a:xfrm>
              <a:off x="1491175" y="3587262"/>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45B6704-CD88-8408-B856-7E14E4D0607C}"/>
                </a:ext>
              </a:extLst>
            </p:cNvPr>
            <p:cNvCxnSpPr/>
            <p:nvPr/>
          </p:nvCxnSpPr>
          <p:spPr>
            <a:xfrm>
              <a:off x="1491175" y="4192173"/>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C1CD16CA-E5D0-6A5F-7526-610FF018B7DC}"/>
                </a:ext>
              </a:extLst>
            </p:cNvPr>
            <p:cNvCxnSpPr/>
            <p:nvPr/>
          </p:nvCxnSpPr>
          <p:spPr>
            <a:xfrm>
              <a:off x="1491175" y="4797084"/>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14E84D2-4E76-82ED-57EA-628F7DD67067}"/>
                </a:ext>
              </a:extLst>
            </p:cNvPr>
            <p:cNvCxnSpPr/>
            <p:nvPr/>
          </p:nvCxnSpPr>
          <p:spPr>
            <a:xfrm>
              <a:off x="1491175" y="5401994"/>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D161A4B6-0DEE-4B43-BB44-0CDF43474DEF}"/>
                </a:ext>
              </a:extLst>
            </p:cNvPr>
            <p:cNvCxnSpPr/>
            <p:nvPr/>
          </p:nvCxnSpPr>
          <p:spPr>
            <a:xfrm>
              <a:off x="1491175" y="6006905"/>
              <a:ext cx="4135902" cy="0"/>
            </a:xfrm>
            <a:prstGeom prst="line">
              <a:avLst/>
            </a:prstGeom>
            <a:ln w="22225">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B6156579-9281-87A9-6DC0-948EFDFA9763}"/>
                </a:ext>
              </a:extLst>
            </p:cNvPr>
            <p:cNvCxnSpPr/>
            <p:nvPr/>
          </p:nvCxnSpPr>
          <p:spPr>
            <a:xfrm>
              <a:off x="6625882" y="1167619"/>
              <a:ext cx="4135902" cy="0"/>
            </a:xfrm>
            <a:prstGeom prst="line">
              <a:avLst/>
            </a:prstGeom>
            <a:ln w="22225">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FBE809CF-C17C-6E01-D3C0-2334D86446FE}"/>
                </a:ext>
              </a:extLst>
            </p:cNvPr>
            <p:cNvCxnSpPr/>
            <p:nvPr/>
          </p:nvCxnSpPr>
          <p:spPr>
            <a:xfrm>
              <a:off x="6625882" y="1772530"/>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94C7D0E-F498-39B2-A6A8-F9E1271F788D}"/>
                </a:ext>
              </a:extLst>
            </p:cNvPr>
            <p:cNvCxnSpPr/>
            <p:nvPr/>
          </p:nvCxnSpPr>
          <p:spPr>
            <a:xfrm>
              <a:off x="6625882" y="2377441"/>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CEB3607-EBD6-35F5-F83F-6E819581CAD0}"/>
                </a:ext>
              </a:extLst>
            </p:cNvPr>
            <p:cNvCxnSpPr/>
            <p:nvPr/>
          </p:nvCxnSpPr>
          <p:spPr>
            <a:xfrm>
              <a:off x="6625882" y="2982351"/>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DF83C29-19A8-3E8D-47F2-52A2795A53E4}"/>
                </a:ext>
              </a:extLst>
            </p:cNvPr>
            <p:cNvCxnSpPr/>
            <p:nvPr/>
          </p:nvCxnSpPr>
          <p:spPr>
            <a:xfrm>
              <a:off x="6625882" y="3587262"/>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B852CB2-834E-2E53-19C2-D4280D3919B8}"/>
                </a:ext>
              </a:extLst>
            </p:cNvPr>
            <p:cNvCxnSpPr/>
            <p:nvPr/>
          </p:nvCxnSpPr>
          <p:spPr>
            <a:xfrm>
              <a:off x="6625882" y="4192173"/>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5D579F7-E525-3BDB-9062-F51774E36C21}"/>
                </a:ext>
              </a:extLst>
            </p:cNvPr>
            <p:cNvCxnSpPr/>
            <p:nvPr/>
          </p:nvCxnSpPr>
          <p:spPr>
            <a:xfrm>
              <a:off x="6625882" y="4797084"/>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61C7FEB1-031B-978D-5C49-C4E65E3F920D}"/>
                </a:ext>
              </a:extLst>
            </p:cNvPr>
            <p:cNvCxnSpPr/>
            <p:nvPr/>
          </p:nvCxnSpPr>
          <p:spPr>
            <a:xfrm>
              <a:off x="6625882" y="5401994"/>
              <a:ext cx="4135902" cy="0"/>
            </a:xfrm>
            <a:prstGeom prst="line">
              <a:avLst/>
            </a:prstGeom>
            <a:ln w="22225" cap="flat" cmpd="sng" algn="ctr">
              <a:solidFill>
                <a:schemeClr val="accent1">
                  <a:lumMod val="100000"/>
                  <a:alpha val="50000"/>
                </a:schemeClr>
              </a:solidFill>
              <a:prstDash val="dash"/>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A6F8A32E-313B-1DF2-A985-B06F0A4D5CE6}"/>
                </a:ext>
              </a:extLst>
            </p:cNvPr>
            <p:cNvCxnSpPr/>
            <p:nvPr/>
          </p:nvCxnSpPr>
          <p:spPr>
            <a:xfrm>
              <a:off x="6625882" y="6006905"/>
              <a:ext cx="4135902" cy="0"/>
            </a:xfrm>
            <a:prstGeom prst="line">
              <a:avLst/>
            </a:prstGeom>
            <a:ln w="22225">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5" name="矩形: 圆角 64">
            <a:extLst>
              <a:ext uri="{FF2B5EF4-FFF2-40B4-BE49-F238E27FC236}">
                <a16:creationId xmlns:a16="http://schemas.microsoft.com/office/drawing/2014/main" id="{F84D1B95-6B39-48FC-CFDF-E9459EB4ABBE}"/>
              </a:ext>
            </a:extLst>
          </p:cNvPr>
          <p:cNvSpPr/>
          <p:nvPr/>
        </p:nvSpPr>
        <p:spPr>
          <a:xfrm>
            <a:off x="5032169" y="5556739"/>
            <a:ext cx="2099528" cy="520240"/>
          </a:xfrm>
          <a:prstGeom prst="roundRect">
            <a:avLst>
              <a:gd name="adj" fmla="val 50000"/>
            </a:avLst>
          </a:prstGeom>
          <a:solidFill>
            <a:schemeClr val="accent1"/>
          </a:solidFill>
          <a:ln w="22225">
            <a:noFill/>
          </a:ln>
          <a:effectLst>
            <a:outerShdw blurRad="190500" dist="127000" dir="5400000" sx="99000" sy="99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XXXXXXXXXXX</a:t>
            </a:r>
            <a:endParaRPr lang="zh-CN" altLang="en-US" dirty="0">
              <a:latin typeface="思源黑体 CN Bold" panose="020B0800000000000000" pitchFamily="34" charset="-122"/>
              <a:ea typeface="思源黑体 CN Bold" panose="020B0800000000000000" pitchFamily="34" charset="-122"/>
            </a:endParaRPr>
          </a:p>
        </p:txBody>
      </p:sp>
      <p:grpSp>
        <p:nvGrpSpPr>
          <p:cNvPr id="66" name="组合 65">
            <a:extLst>
              <a:ext uri="{FF2B5EF4-FFF2-40B4-BE49-F238E27FC236}">
                <a16:creationId xmlns:a16="http://schemas.microsoft.com/office/drawing/2014/main" id="{F365FF67-0E46-87E8-5CF8-FBB8E2CB0D7E}"/>
              </a:ext>
            </a:extLst>
          </p:cNvPr>
          <p:cNvGrpSpPr/>
          <p:nvPr/>
        </p:nvGrpSpPr>
        <p:grpSpPr>
          <a:xfrm>
            <a:off x="695982" y="1402974"/>
            <a:ext cx="5296855" cy="3857304"/>
            <a:chOff x="428697" y="1468484"/>
            <a:chExt cx="5296855" cy="3857304"/>
          </a:xfrm>
        </p:grpSpPr>
        <p:sp>
          <p:nvSpPr>
            <p:cNvPr id="67" name="矩形 66">
              <a:extLst>
                <a:ext uri="{FF2B5EF4-FFF2-40B4-BE49-F238E27FC236}">
                  <a16:creationId xmlns:a16="http://schemas.microsoft.com/office/drawing/2014/main" id="{BE28C932-4825-B379-3AC8-EE4ACB14F784}"/>
                </a:ext>
              </a:extLst>
            </p:cNvPr>
            <p:cNvSpPr>
              <a:spLocks noChangeAspect="1"/>
            </p:cNvSpPr>
            <p:nvPr/>
          </p:nvSpPr>
          <p:spPr>
            <a:xfrm rot="20700000">
              <a:off x="547815" y="1753256"/>
              <a:ext cx="3536663" cy="349436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27000" cap="flat" cmpd="sng" algn="ctr">
              <a:solidFill>
                <a:schemeClr val="bg1">
                  <a:lumMod val="95000"/>
                </a:schemeClr>
              </a:solidFill>
              <a:prstDash val="solid"/>
              <a:bevel/>
            </a:ln>
            <a:effectLst>
              <a:outerShdw blurRad="101600" dist="101600" dir="2700000" algn="t" rotWithShape="0">
                <a:schemeClr val="accent1">
                  <a:lumMod val="75000"/>
                  <a:alpha val="40000"/>
                </a:scheme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68" name="直角三角形 67">
              <a:extLst>
                <a:ext uri="{FF2B5EF4-FFF2-40B4-BE49-F238E27FC236}">
                  <a16:creationId xmlns:a16="http://schemas.microsoft.com/office/drawing/2014/main" id="{4160BA31-8974-A7AA-3F61-37B303BA2F5D}"/>
                </a:ext>
              </a:extLst>
            </p:cNvPr>
            <p:cNvSpPr/>
            <p:nvPr/>
          </p:nvSpPr>
          <p:spPr>
            <a:xfrm rot="4470178" flipH="1">
              <a:off x="1377630" y="2447077"/>
              <a:ext cx="2128565" cy="3628857"/>
            </a:xfrm>
            <a:prstGeom prst="rtTriangle">
              <a:avLst/>
            </a:prstGeom>
            <a:solidFill>
              <a:schemeClr val="accent1">
                <a:lumMod val="75000"/>
                <a:alpha val="32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直角三角形 68">
              <a:extLst>
                <a:ext uri="{FF2B5EF4-FFF2-40B4-BE49-F238E27FC236}">
                  <a16:creationId xmlns:a16="http://schemas.microsoft.com/office/drawing/2014/main" id="{B9954403-B5A0-9F57-4B6A-AAF168AEBFC4}"/>
                </a:ext>
              </a:extLst>
            </p:cNvPr>
            <p:cNvSpPr/>
            <p:nvPr/>
          </p:nvSpPr>
          <p:spPr>
            <a:xfrm rot="4370805" flipH="1">
              <a:off x="1178843" y="1587534"/>
              <a:ext cx="2128565" cy="3628857"/>
            </a:xfrm>
            <a:prstGeom prst="rtTriangle">
              <a:avLst/>
            </a:prstGeom>
            <a:solidFill>
              <a:schemeClr val="accent1">
                <a:lumMod val="75000"/>
                <a:alpha val="32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a:extLst>
                <a:ext uri="{FF2B5EF4-FFF2-40B4-BE49-F238E27FC236}">
                  <a16:creationId xmlns:a16="http://schemas.microsoft.com/office/drawing/2014/main" id="{5E93C8EC-B50E-4798-61FC-457DF103E937}"/>
                </a:ext>
              </a:extLst>
            </p:cNvPr>
            <p:cNvSpPr>
              <a:spLocks noChangeAspect="1"/>
            </p:cNvSpPr>
            <p:nvPr/>
          </p:nvSpPr>
          <p:spPr>
            <a:xfrm rot="21370990">
              <a:off x="873626" y="1663348"/>
              <a:ext cx="4851926" cy="323335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0" cap="flat" cmpd="sng" algn="ctr">
              <a:solidFill>
                <a:schemeClr val="bg1"/>
              </a:solidFill>
              <a:prstDash val="solid"/>
              <a:bevel/>
            </a:ln>
            <a:effectLst>
              <a:outerShdw blurRad="101600" dist="101600" dir="2700000" algn="t" rotWithShape="0">
                <a:schemeClr val="accent1">
                  <a:lumMod val="75000"/>
                  <a:alpha val="40000"/>
                </a:scheme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pic>
          <p:nvPicPr>
            <p:cNvPr id="71" name="图片 70" descr="图片包含 游戏机, 房间&#10;&#10;描述已自动生成">
              <a:extLst>
                <a:ext uri="{FF2B5EF4-FFF2-40B4-BE49-F238E27FC236}">
                  <a16:creationId xmlns:a16="http://schemas.microsoft.com/office/drawing/2014/main" id="{85513465-3306-FDF0-C88A-E680D7B82651}"/>
                </a:ext>
              </a:extLst>
            </p:cNvPr>
            <p:cNvPicPr>
              <a:picLocks noChangeAspect="1"/>
            </p:cNvPicPr>
            <p:nvPr/>
          </p:nvPicPr>
          <p:blipFill rotWithShape="1">
            <a:blip r:embed="rId5" cstate="screen">
              <a:alphaModFix amt="61000"/>
              <a:extLst>
                <a:ext uri="{28A0092B-C50C-407E-A947-70E740481C1C}">
                  <a14:useLocalDpi xmlns:a14="http://schemas.microsoft.com/office/drawing/2010/main"/>
                </a:ext>
              </a:extLst>
            </a:blip>
            <a:srcRect r="-2055"/>
            <a:stretch/>
          </p:blipFill>
          <p:spPr>
            <a:xfrm rot="2419596">
              <a:off x="4387409" y="1468484"/>
              <a:ext cx="1127125" cy="421514"/>
            </a:xfrm>
            <a:prstGeom prst="rect">
              <a:avLst/>
            </a:prstGeom>
          </p:spPr>
        </p:pic>
      </p:grpSp>
      <p:grpSp>
        <p:nvGrpSpPr>
          <p:cNvPr id="72" name="组合 71">
            <a:extLst>
              <a:ext uri="{FF2B5EF4-FFF2-40B4-BE49-F238E27FC236}">
                <a16:creationId xmlns:a16="http://schemas.microsoft.com/office/drawing/2014/main" id="{89445D93-EEA7-430F-E348-70F4CD6D35F1}"/>
              </a:ext>
            </a:extLst>
          </p:cNvPr>
          <p:cNvGrpSpPr/>
          <p:nvPr/>
        </p:nvGrpSpPr>
        <p:grpSpPr>
          <a:xfrm>
            <a:off x="6794696" y="3388441"/>
            <a:ext cx="1922346" cy="1922346"/>
            <a:chOff x="7006463" y="1987974"/>
            <a:chExt cx="1813226" cy="1813226"/>
          </a:xfrm>
        </p:grpSpPr>
        <p:sp>
          <p:nvSpPr>
            <p:cNvPr id="73" name="矩形 72">
              <a:extLst>
                <a:ext uri="{FF2B5EF4-FFF2-40B4-BE49-F238E27FC236}">
                  <a16:creationId xmlns:a16="http://schemas.microsoft.com/office/drawing/2014/main" id="{FABD2E7D-F948-0024-48DD-BDCD872F8588}"/>
                </a:ext>
              </a:extLst>
            </p:cNvPr>
            <p:cNvSpPr/>
            <p:nvPr/>
          </p:nvSpPr>
          <p:spPr>
            <a:xfrm rot="21205633">
              <a:off x="7006463" y="1987974"/>
              <a:ext cx="1813226" cy="1813226"/>
            </a:xfrm>
            <a:prstGeom prst="rect">
              <a:avLst/>
            </a:prstGeom>
            <a:solidFill>
              <a:schemeClr val="bg1"/>
            </a:solidFill>
            <a:ln>
              <a:noFill/>
            </a:ln>
            <a:effectLst>
              <a:outerShdw blurRad="381000" algn="ctr" rotWithShape="0">
                <a:schemeClr val="accent1">
                  <a:lumMod val="75000"/>
                  <a:alpha val="40000"/>
                </a:schemeClr>
              </a:outerShdw>
            </a:effectLst>
            <a:scene3d>
              <a:camera prst="orthographicFront"/>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4" name="图片 73">
              <a:extLst>
                <a:ext uri="{FF2B5EF4-FFF2-40B4-BE49-F238E27FC236}">
                  <a16:creationId xmlns:a16="http://schemas.microsoft.com/office/drawing/2014/main" id="{6D16E5CF-40A1-DD66-0012-2931DAD152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180000">
              <a:off x="7138472" y="2137903"/>
              <a:ext cx="1549208" cy="1386580"/>
            </a:xfrm>
            <a:prstGeom prst="rect">
              <a:avLst/>
            </a:prstGeom>
            <a:ln>
              <a:solidFill>
                <a:schemeClr val="accent1"/>
              </a:solidFill>
            </a:ln>
          </p:spPr>
        </p:pic>
      </p:grpSp>
      <p:grpSp>
        <p:nvGrpSpPr>
          <p:cNvPr id="75" name="组合 74">
            <a:extLst>
              <a:ext uri="{FF2B5EF4-FFF2-40B4-BE49-F238E27FC236}">
                <a16:creationId xmlns:a16="http://schemas.microsoft.com/office/drawing/2014/main" id="{3701716C-489E-BA65-EC1E-DD817D2B5006}"/>
              </a:ext>
            </a:extLst>
          </p:cNvPr>
          <p:cNvGrpSpPr/>
          <p:nvPr/>
        </p:nvGrpSpPr>
        <p:grpSpPr>
          <a:xfrm rot="21170103">
            <a:off x="6738424" y="3373831"/>
            <a:ext cx="1922346" cy="1922346"/>
            <a:chOff x="7006463" y="1987974"/>
            <a:chExt cx="1813226" cy="1813226"/>
          </a:xfrm>
        </p:grpSpPr>
        <p:sp>
          <p:nvSpPr>
            <p:cNvPr id="76" name="矩形 75">
              <a:extLst>
                <a:ext uri="{FF2B5EF4-FFF2-40B4-BE49-F238E27FC236}">
                  <a16:creationId xmlns:a16="http://schemas.microsoft.com/office/drawing/2014/main" id="{0B58B19D-80BD-6BA7-FA0E-07261D544D94}"/>
                </a:ext>
              </a:extLst>
            </p:cNvPr>
            <p:cNvSpPr/>
            <p:nvPr/>
          </p:nvSpPr>
          <p:spPr>
            <a:xfrm rot="21205633">
              <a:off x="7006463" y="1987974"/>
              <a:ext cx="1813226" cy="1813226"/>
            </a:xfrm>
            <a:prstGeom prst="rect">
              <a:avLst/>
            </a:prstGeom>
            <a:solidFill>
              <a:schemeClr val="bg1"/>
            </a:solidFill>
            <a:ln>
              <a:noFill/>
            </a:ln>
            <a:effectLst>
              <a:outerShdw blurRad="381000" algn="ctr" rotWithShape="0">
                <a:schemeClr val="accent1">
                  <a:lumMod val="75000"/>
                  <a:alpha val="40000"/>
                </a:schemeClr>
              </a:outerShdw>
            </a:effectLst>
            <a:scene3d>
              <a:camera prst="orthographicFront"/>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7" name="图片 76">
              <a:extLst>
                <a:ext uri="{FF2B5EF4-FFF2-40B4-BE49-F238E27FC236}">
                  <a16:creationId xmlns:a16="http://schemas.microsoft.com/office/drawing/2014/main" id="{5B4FD7E5-E65B-EAC7-2FFD-7BD525F3EA2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1180000">
              <a:off x="7138472" y="2137903"/>
              <a:ext cx="1549208" cy="1386580"/>
            </a:xfrm>
            <a:prstGeom prst="rect">
              <a:avLst/>
            </a:prstGeom>
            <a:ln>
              <a:solidFill>
                <a:schemeClr val="accent1"/>
              </a:solidFill>
            </a:ln>
          </p:spPr>
        </p:pic>
      </p:grpSp>
      <p:grpSp>
        <p:nvGrpSpPr>
          <p:cNvPr id="78" name="组合 77">
            <a:extLst>
              <a:ext uri="{FF2B5EF4-FFF2-40B4-BE49-F238E27FC236}">
                <a16:creationId xmlns:a16="http://schemas.microsoft.com/office/drawing/2014/main" id="{94F40093-5E2D-2BAD-E37B-4B3848F158D8}"/>
              </a:ext>
            </a:extLst>
          </p:cNvPr>
          <p:cNvGrpSpPr/>
          <p:nvPr/>
        </p:nvGrpSpPr>
        <p:grpSpPr>
          <a:xfrm rot="1095380">
            <a:off x="8749561" y="3745908"/>
            <a:ext cx="1867164" cy="1867164"/>
            <a:chOff x="7006463" y="1987974"/>
            <a:chExt cx="1813226" cy="1813226"/>
          </a:xfrm>
        </p:grpSpPr>
        <p:sp>
          <p:nvSpPr>
            <p:cNvPr id="79" name="矩形 78">
              <a:extLst>
                <a:ext uri="{FF2B5EF4-FFF2-40B4-BE49-F238E27FC236}">
                  <a16:creationId xmlns:a16="http://schemas.microsoft.com/office/drawing/2014/main" id="{47AB18FC-DC66-E688-C834-7BB0E3D5DE5F}"/>
                </a:ext>
              </a:extLst>
            </p:cNvPr>
            <p:cNvSpPr/>
            <p:nvPr/>
          </p:nvSpPr>
          <p:spPr>
            <a:xfrm rot="21205633">
              <a:off x="7006463" y="1987974"/>
              <a:ext cx="1813226" cy="1813226"/>
            </a:xfrm>
            <a:prstGeom prst="rect">
              <a:avLst/>
            </a:prstGeom>
            <a:solidFill>
              <a:schemeClr val="bg1"/>
            </a:solidFill>
            <a:ln>
              <a:noFill/>
            </a:ln>
            <a:effectLst>
              <a:outerShdw blurRad="381000" algn="ctr" rotWithShape="0">
                <a:schemeClr val="accent1">
                  <a:lumMod val="75000"/>
                  <a:alpha val="40000"/>
                </a:schemeClr>
              </a:outerShdw>
            </a:effectLst>
            <a:scene3d>
              <a:camera prst="orthographicFront"/>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0" name="图片 79">
              <a:extLst>
                <a:ext uri="{FF2B5EF4-FFF2-40B4-BE49-F238E27FC236}">
                  <a16:creationId xmlns:a16="http://schemas.microsoft.com/office/drawing/2014/main" id="{5128E684-989D-42C4-E078-F078BC2B890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1180000">
              <a:off x="7138472" y="2137903"/>
              <a:ext cx="1549208" cy="1386580"/>
            </a:xfrm>
            <a:prstGeom prst="rect">
              <a:avLst/>
            </a:prstGeom>
            <a:ln>
              <a:solidFill>
                <a:schemeClr val="accent1"/>
              </a:solidFill>
            </a:ln>
          </p:spPr>
        </p:pic>
      </p:grpSp>
      <p:grpSp>
        <p:nvGrpSpPr>
          <p:cNvPr id="81" name="组合 80">
            <a:extLst>
              <a:ext uri="{FF2B5EF4-FFF2-40B4-BE49-F238E27FC236}">
                <a16:creationId xmlns:a16="http://schemas.microsoft.com/office/drawing/2014/main" id="{DF74DDA5-0129-47A2-048E-1FD8CE7C7D1B}"/>
              </a:ext>
            </a:extLst>
          </p:cNvPr>
          <p:cNvGrpSpPr/>
          <p:nvPr/>
        </p:nvGrpSpPr>
        <p:grpSpPr>
          <a:xfrm rot="1698015">
            <a:off x="8763631" y="3717771"/>
            <a:ext cx="1867164" cy="1867164"/>
            <a:chOff x="7006463" y="1987974"/>
            <a:chExt cx="1813226" cy="1813226"/>
          </a:xfrm>
        </p:grpSpPr>
        <p:sp>
          <p:nvSpPr>
            <p:cNvPr id="82" name="矩形 81">
              <a:extLst>
                <a:ext uri="{FF2B5EF4-FFF2-40B4-BE49-F238E27FC236}">
                  <a16:creationId xmlns:a16="http://schemas.microsoft.com/office/drawing/2014/main" id="{84F605B6-373D-2D55-2E40-FDD4ACBFF2AA}"/>
                </a:ext>
              </a:extLst>
            </p:cNvPr>
            <p:cNvSpPr/>
            <p:nvPr/>
          </p:nvSpPr>
          <p:spPr>
            <a:xfrm rot="21205633">
              <a:off x="7006463" y="1987974"/>
              <a:ext cx="1813226" cy="1813226"/>
            </a:xfrm>
            <a:prstGeom prst="rect">
              <a:avLst/>
            </a:prstGeom>
            <a:solidFill>
              <a:schemeClr val="bg1"/>
            </a:solidFill>
            <a:ln>
              <a:noFill/>
            </a:ln>
            <a:effectLst>
              <a:outerShdw blurRad="381000" algn="ctr" rotWithShape="0">
                <a:schemeClr val="accent1">
                  <a:lumMod val="75000"/>
                  <a:alpha val="40000"/>
                </a:schemeClr>
              </a:outerShdw>
            </a:effectLst>
            <a:scene3d>
              <a:camera prst="orthographicFront"/>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3" name="图片 82">
              <a:extLst>
                <a:ext uri="{FF2B5EF4-FFF2-40B4-BE49-F238E27FC236}">
                  <a16:creationId xmlns:a16="http://schemas.microsoft.com/office/drawing/2014/main" id="{D45C14DF-C84F-EFE1-B8D5-0C5D092B37D6}"/>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21180000">
              <a:off x="7138471" y="2137903"/>
              <a:ext cx="1549208" cy="1386580"/>
            </a:xfrm>
            <a:prstGeom prst="rect">
              <a:avLst/>
            </a:prstGeom>
            <a:ln>
              <a:solidFill>
                <a:schemeClr val="accent1"/>
              </a:solidFill>
            </a:ln>
          </p:spPr>
        </p:pic>
      </p:grpSp>
      <p:pic>
        <p:nvPicPr>
          <p:cNvPr id="84" name="图片 83" descr="图片包含 游戏机, 房间&#10;&#10;描述已自动生成">
            <a:extLst>
              <a:ext uri="{FF2B5EF4-FFF2-40B4-BE49-F238E27FC236}">
                <a16:creationId xmlns:a16="http://schemas.microsoft.com/office/drawing/2014/main" id="{1927CC22-3A14-F662-3E7E-94CD8B3F8BFF}"/>
              </a:ext>
            </a:extLst>
          </p:cNvPr>
          <p:cNvPicPr>
            <a:picLocks noChangeAspect="1"/>
          </p:cNvPicPr>
          <p:nvPr/>
        </p:nvPicPr>
        <p:blipFill rotWithShape="1">
          <a:blip r:embed="rId5" cstate="screen">
            <a:alphaModFix amt="61000"/>
            <a:extLst>
              <a:ext uri="{28A0092B-C50C-407E-A947-70E740481C1C}">
                <a14:useLocalDpi xmlns:a14="http://schemas.microsoft.com/office/drawing/2010/main"/>
              </a:ext>
            </a:extLst>
          </a:blip>
          <a:srcRect r="-2055"/>
          <a:stretch/>
        </p:blipFill>
        <p:spPr>
          <a:xfrm rot="9858304">
            <a:off x="9379094" y="3645033"/>
            <a:ext cx="1127125" cy="421514"/>
          </a:xfrm>
          <a:prstGeom prst="rect">
            <a:avLst/>
          </a:prstGeom>
        </p:spPr>
      </p:pic>
      <p:pic>
        <p:nvPicPr>
          <p:cNvPr id="85" name="图片 84" descr="图片包含 游戏机, 房间&#10;&#10;描述已自动生成">
            <a:extLst>
              <a:ext uri="{FF2B5EF4-FFF2-40B4-BE49-F238E27FC236}">
                <a16:creationId xmlns:a16="http://schemas.microsoft.com/office/drawing/2014/main" id="{0C7B1E45-43DD-AB6B-5843-D034AED8465E}"/>
              </a:ext>
            </a:extLst>
          </p:cNvPr>
          <p:cNvPicPr>
            <a:picLocks noChangeAspect="1"/>
          </p:cNvPicPr>
          <p:nvPr/>
        </p:nvPicPr>
        <p:blipFill rotWithShape="1">
          <a:blip r:embed="rId5" cstate="screen">
            <a:alphaModFix amt="61000"/>
            <a:extLst>
              <a:ext uri="{28A0092B-C50C-407E-A947-70E740481C1C}">
                <a14:useLocalDpi xmlns:a14="http://schemas.microsoft.com/office/drawing/2010/main"/>
              </a:ext>
            </a:extLst>
          </a:blip>
          <a:srcRect r="-2055"/>
          <a:stretch/>
        </p:blipFill>
        <p:spPr>
          <a:xfrm rot="16200000">
            <a:off x="6537423" y="3514764"/>
            <a:ext cx="1127125" cy="421514"/>
          </a:xfrm>
          <a:prstGeom prst="rect">
            <a:avLst/>
          </a:prstGeom>
        </p:spPr>
      </p:pic>
      <p:sp>
        <p:nvSpPr>
          <p:cNvPr id="86" name="文本框 85">
            <a:extLst>
              <a:ext uri="{FF2B5EF4-FFF2-40B4-BE49-F238E27FC236}">
                <a16:creationId xmlns:a16="http://schemas.microsoft.com/office/drawing/2014/main" id="{87884511-D1A4-591A-35A0-68AB225BBB09}"/>
              </a:ext>
            </a:extLst>
          </p:cNvPr>
          <p:cNvSpPr txBox="1"/>
          <p:nvPr/>
        </p:nvSpPr>
        <p:spPr>
          <a:xfrm>
            <a:off x="7512148" y="2110154"/>
            <a:ext cx="2396810" cy="461665"/>
          </a:xfrm>
          <a:prstGeom prst="rect">
            <a:avLst/>
          </a:prstGeom>
          <a:noFill/>
        </p:spPr>
        <p:txBody>
          <a:bodyPr wrap="none" rtlCol="0">
            <a:spAutoFit/>
          </a:bodyPr>
          <a:lstStyle/>
          <a:p>
            <a:r>
              <a:rPr lang="en-US" altLang="zh-CN" sz="2400" b="1" dirty="0">
                <a:solidFill>
                  <a:schemeClr val="accent1"/>
                </a:solidFill>
              </a:rPr>
              <a:t>XXXXXXXXXXXX</a:t>
            </a:r>
            <a:endParaRPr lang="zh-CN" altLang="en-US" sz="2400" b="1" dirty="0">
              <a:solidFill>
                <a:schemeClr val="accent1"/>
              </a:solidFill>
            </a:endParaRPr>
          </a:p>
        </p:txBody>
      </p:sp>
      <p:grpSp>
        <p:nvGrpSpPr>
          <p:cNvPr id="87" name="组合 86">
            <a:extLst>
              <a:ext uri="{FF2B5EF4-FFF2-40B4-BE49-F238E27FC236}">
                <a16:creationId xmlns:a16="http://schemas.microsoft.com/office/drawing/2014/main" id="{73C66F19-6DD7-6A33-2730-348C017AE96C}"/>
              </a:ext>
            </a:extLst>
          </p:cNvPr>
          <p:cNvGrpSpPr/>
          <p:nvPr/>
        </p:nvGrpSpPr>
        <p:grpSpPr>
          <a:xfrm>
            <a:off x="6794696" y="992088"/>
            <a:ext cx="3868616" cy="970040"/>
            <a:chOff x="6935373" y="858131"/>
            <a:chExt cx="4712677" cy="1181684"/>
          </a:xfrm>
        </p:grpSpPr>
        <p:sp>
          <p:nvSpPr>
            <p:cNvPr id="88" name="椭圆 87">
              <a:extLst>
                <a:ext uri="{FF2B5EF4-FFF2-40B4-BE49-F238E27FC236}">
                  <a16:creationId xmlns:a16="http://schemas.microsoft.com/office/drawing/2014/main" id="{82C0FC63-96B8-768C-7A85-A06D4B14B22E}"/>
                </a:ext>
              </a:extLst>
            </p:cNvPr>
            <p:cNvSpPr/>
            <p:nvPr/>
          </p:nvSpPr>
          <p:spPr>
            <a:xfrm>
              <a:off x="6935373" y="858131"/>
              <a:ext cx="1181684" cy="11816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gradFill>
                    <a:gsLst>
                      <a:gs pos="0">
                        <a:schemeClr val="accent1">
                          <a:lumMod val="20000"/>
                          <a:lumOff val="80000"/>
                        </a:schemeClr>
                      </a:gs>
                      <a:gs pos="98000">
                        <a:schemeClr val="accent1"/>
                      </a:gs>
                    </a:gsLst>
                    <a:lin ang="5400000" scaled="1"/>
                  </a:gradFill>
                  <a:latin typeface="+mj-ea"/>
                  <a:ea typeface="+mj-ea"/>
                </a:rPr>
                <a:t>X</a:t>
              </a:r>
              <a:endParaRPr lang="zh-CN" altLang="en-US" sz="5400" dirty="0">
                <a:gradFill>
                  <a:gsLst>
                    <a:gs pos="0">
                      <a:schemeClr val="accent1">
                        <a:lumMod val="20000"/>
                        <a:lumOff val="80000"/>
                      </a:schemeClr>
                    </a:gs>
                    <a:gs pos="98000">
                      <a:schemeClr val="accent1"/>
                    </a:gs>
                  </a:gsLst>
                  <a:lin ang="5400000" scaled="1"/>
                </a:gradFill>
                <a:latin typeface="+mj-ea"/>
                <a:ea typeface="+mj-ea"/>
              </a:endParaRPr>
            </a:p>
          </p:txBody>
        </p:sp>
        <p:sp>
          <p:nvSpPr>
            <p:cNvPr id="89" name="椭圆 88">
              <a:extLst>
                <a:ext uri="{FF2B5EF4-FFF2-40B4-BE49-F238E27FC236}">
                  <a16:creationId xmlns:a16="http://schemas.microsoft.com/office/drawing/2014/main" id="{89FDC7A1-5D27-8EAD-280D-276CFDA72A40}"/>
                </a:ext>
              </a:extLst>
            </p:cNvPr>
            <p:cNvSpPr/>
            <p:nvPr/>
          </p:nvSpPr>
          <p:spPr>
            <a:xfrm>
              <a:off x="8112371" y="858131"/>
              <a:ext cx="1181684" cy="11816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gradFill>
                    <a:gsLst>
                      <a:gs pos="0">
                        <a:schemeClr val="accent1">
                          <a:lumMod val="20000"/>
                          <a:lumOff val="80000"/>
                        </a:schemeClr>
                      </a:gs>
                      <a:gs pos="98000">
                        <a:schemeClr val="accent1"/>
                      </a:gs>
                    </a:gsLst>
                    <a:lin ang="5400000" scaled="1"/>
                  </a:gradFill>
                  <a:latin typeface="+mj-ea"/>
                  <a:ea typeface="+mj-ea"/>
                </a:rPr>
                <a:t>X</a:t>
              </a:r>
              <a:endParaRPr lang="zh-CN" altLang="en-US" sz="5400" dirty="0">
                <a:gradFill>
                  <a:gsLst>
                    <a:gs pos="0">
                      <a:schemeClr val="accent1">
                        <a:lumMod val="20000"/>
                        <a:lumOff val="80000"/>
                      </a:schemeClr>
                    </a:gs>
                    <a:gs pos="98000">
                      <a:schemeClr val="accent1"/>
                    </a:gs>
                  </a:gsLst>
                  <a:lin ang="5400000" scaled="1"/>
                </a:gradFill>
                <a:latin typeface="+mj-ea"/>
                <a:ea typeface="+mj-ea"/>
              </a:endParaRPr>
            </a:p>
          </p:txBody>
        </p:sp>
        <p:sp>
          <p:nvSpPr>
            <p:cNvPr id="90" name="椭圆 89">
              <a:extLst>
                <a:ext uri="{FF2B5EF4-FFF2-40B4-BE49-F238E27FC236}">
                  <a16:creationId xmlns:a16="http://schemas.microsoft.com/office/drawing/2014/main" id="{E6D34E8D-ABA6-1B0B-3A53-FB516410FBDC}"/>
                </a:ext>
              </a:extLst>
            </p:cNvPr>
            <p:cNvSpPr/>
            <p:nvPr/>
          </p:nvSpPr>
          <p:spPr>
            <a:xfrm>
              <a:off x="9289369" y="858131"/>
              <a:ext cx="1181684" cy="11816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gradFill>
                    <a:gsLst>
                      <a:gs pos="0">
                        <a:schemeClr val="accent1">
                          <a:lumMod val="20000"/>
                          <a:lumOff val="80000"/>
                        </a:schemeClr>
                      </a:gs>
                      <a:gs pos="98000">
                        <a:schemeClr val="accent1"/>
                      </a:gs>
                    </a:gsLst>
                    <a:lin ang="5400000" scaled="1"/>
                  </a:gradFill>
                  <a:latin typeface="+mj-ea"/>
                  <a:ea typeface="+mj-ea"/>
                </a:rPr>
                <a:t>X</a:t>
              </a:r>
              <a:endParaRPr lang="zh-CN" altLang="en-US" sz="5400" dirty="0">
                <a:gradFill>
                  <a:gsLst>
                    <a:gs pos="0">
                      <a:schemeClr val="accent1">
                        <a:lumMod val="20000"/>
                        <a:lumOff val="80000"/>
                      </a:schemeClr>
                    </a:gs>
                    <a:gs pos="98000">
                      <a:schemeClr val="accent1"/>
                    </a:gs>
                  </a:gsLst>
                  <a:lin ang="5400000" scaled="1"/>
                </a:gradFill>
                <a:latin typeface="+mj-ea"/>
                <a:ea typeface="+mj-ea"/>
              </a:endParaRPr>
            </a:p>
          </p:txBody>
        </p:sp>
        <p:sp>
          <p:nvSpPr>
            <p:cNvPr id="91" name="椭圆 90">
              <a:extLst>
                <a:ext uri="{FF2B5EF4-FFF2-40B4-BE49-F238E27FC236}">
                  <a16:creationId xmlns:a16="http://schemas.microsoft.com/office/drawing/2014/main" id="{D0C27E21-FE2E-A991-7ECD-5C16AAEFF6A8}"/>
                </a:ext>
              </a:extLst>
            </p:cNvPr>
            <p:cNvSpPr/>
            <p:nvPr/>
          </p:nvSpPr>
          <p:spPr>
            <a:xfrm>
              <a:off x="10466366" y="858131"/>
              <a:ext cx="1181684" cy="11816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gradFill>
                    <a:gsLst>
                      <a:gs pos="0">
                        <a:schemeClr val="accent1">
                          <a:lumMod val="20000"/>
                          <a:lumOff val="80000"/>
                        </a:schemeClr>
                      </a:gs>
                      <a:gs pos="98000">
                        <a:schemeClr val="accent1"/>
                      </a:gs>
                    </a:gsLst>
                    <a:lin ang="5400000" scaled="1"/>
                  </a:gradFill>
                  <a:latin typeface="+mj-ea"/>
                  <a:ea typeface="+mj-ea"/>
                </a:rPr>
                <a:t>X</a:t>
              </a:r>
              <a:endParaRPr lang="zh-CN" altLang="en-US" sz="5400" dirty="0">
                <a:gradFill>
                  <a:gsLst>
                    <a:gs pos="0">
                      <a:schemeClr val="accent1">
                        <a:lumMod val="20000"/>
                        <a:lumOff val="80000"/>
                      </a:schemeClr>
                    </a:gs>
                    <a:gs pos="98000">
                      <a:schemeClr val="accent1"/>
                    </a:gs>
                  </a:gsLst>
                  <a:lin ang="5400000" scaled="1"/>
                </a:gradFill>
                <a:latin typeface="+mj-ea"/>
                <a:ea typeface="+mj-ea"/>
              </a:endParaRPr>
            </a:p>
          </p:txBody>
        </p:sp>
      </p:grpSp>
      <p:sp>
        <p:nvSpPr>
          <p:cNvPr id="92" name="文本框 91">
            <a:extLst>
              <a:ext uri="{FF2B5EF4-FFF2-40B4-BE49-F238E27FC236}">
                <a16:creationId xmlns:a16="http://schemas.microsoft.com/office/drawing/2014/main" id="{57B2E22D-A96E-FCD6-BC6B-93102F8AE0C6}"/>
              </a:ext>
            </a:extLst>
          </p:cNvPr>
          <p:cNvSpPr txBox="1"/>
          <p:nvPr/>
        </p:nvSpPr>
        <p:spPr>
          <a:xfrm>
            <a:off x="7835705" y="2560320"/>
            <a:ext cx="1588897" cy="338554"/>
          </a:xfrm>
          <a:prstGeom prst="rect">
            <a:avLst/>
          </a:prstGeom>
          <a:noFill/>
        </p:spPr>
        <p:txBody>
          <a:bodyPr wrap="none" rtlCol="0">
            <a:spAutoFit/>
          </a:bodyPr>
          <a:lstStyle/>
          <a:p>
            <a:r>
              <a:rPr lang="en-US" altLang="zh-CN" sz="1600" dirty="0">
                <a:solidFill>
                  <a:schemeClr val="accent1">
                    <a:lumMod val="60000"/>
                    <a:lumOff val="40000"/>
                  </a:schemeClr>
                </a:solidFill>
              </a:rPr>
              <a:t>XXXXXXXXXXXX</a:t>
            </a:r>
            <a:endParaRPr lang="zh-CN" altLang="en-US" sz="1600" dirty="0">
              <a:solidFill>
                <a:schemeClr val="accent1">
                  <a:lumMod val="60000"/>
                  <a:lumOff val="40000"/>
                </a:schemeClr>
              </a:solidFill>
            </a:endParaRPr>
          </a:p>
        </p:txBody>
      </p:sp>
    </p:spTree>
    <p:custDataLst>
      <p:tags r:id="rId1"/>
    </p:custDataLst>
    <p:extLst>
      <p:ext uri="{BB962C8B-B14F-4D97-AF65-F5344CB8AC3E}">
        <p14:creationId xmlns:p14="http://schemas.microsoft.com/office/powerpoint/2010/main" val="42002148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710159;#690693;"/>
</p:tagLst>
</file>

<file path=ppt/tags/tag10.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1.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2.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3.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4.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5.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6.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7.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18.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ISLIDE.PICTURE" val="#702009;"/>
</p:tagLst>
</file>

<file path=ppt/tags/tag8.xml><?xml version="1.0" encoding="utf-8"?>
<p:tagLst xmlns:a="http://schemas.openxmlformats.org/drawingml/2006/main" xmlns:r="http://schemas.openxmlformats.org/officeDocument/2006/relationships" xmlns:p="http://schemas.openxmlformats.org/presentationml/2006/main">
  <p:tag name="ADJUSTMENTS" val="9.608679"/>
  <p:tag name="SHADOWSIZE" val="90"/>
</p:tagLst>
</file>

<file path=ppt/tags/tag9.xml><?xml version="1.0" encoding="utf-8"?>
<p:tagLst xmlns:a="http://schemas.openxmlformats.org/drawingml/2006/main" xmlns:r="http://schemas.openxmlformats.org/officeDocument/2006/relationships" xmlns:p="http://schemas.openxmlformats.org/presentationml/2006/main">
  <p:tag name="ADJUSTMENTS" val="7.4946"/>
  <p:tag name="SHADOWSIZE" val="90"/>
</p:tagLst>
</file>

<file path=ppt/theme/theme1.xml><?xml version="1.0" encoding="utf-8"?>
<a:theme xmlns:a="http://schemas.openxmlformats.org/drawingml/2006/main" name="zlyrq（P界达人）">
  <a:themeElements>
    <a:clrScheme name="自定义 1">
      <a:dk1>
        <a:srgbClr val="000000"/>
      </a:dk1>
      <a:lt1>
        <a:srgbClr val="FFFFFF"/>
      </a:lt1>
      <a:dk2>
        <a:srgbClr val="44546A"/>
      </a:dk2>
      <a:lt2>
        <a:srgbClr val="E7E6E6"/>
      </a:lt2>
      <a:accent1>
        <a:srgbClr val="0F5B8F"/>
      </a:accent1>
      <a:accent2>
        <a:srgbClr val="0F5B8F"/>
      </a:accent2>
      <a:accent3>
        <a:srgbClr val="EAEAEA"/>
      </a:accent3>
      <a:accent4>
        <a:srgbClr val="0099FF"/>
      </a:accent4>
      <a:accent5>
        <a:srgbClr val="FFCC99"/>
      </a:accent5>
      <a:accent6>
        <a:srgbClr val="FFFFFF"/>
      </a:accent6>
      <a:hlink>
        <a:srgbClr val="0563C1"/>
      </a:hlink>
      <a:folHlink>
        <a:srgbClr val="954F72"/>
      </a:folHlink>
    </a:clrScheme>
    <a:fontScheme name="自定义 2">
      <a:majorFont>
        <a:latin typeface="思源黑体 CN Heavy"/>
        <a:ea typeface="思源黑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70000"/>
              </a:schemeClr>
            </a:gs>
            <a:gs pos="100000">
              <a:schemeClr val="accent1"/>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lnSpc>
            <a:spcPct val="130000"/>
          </a:lnSpc>
          <a:defRPr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TotalTime>
  <Words>592</Words>
  <Application>Microsoft Office PowerPoint</Application>
  <PresentationFormat>宽屏</PresentationFormat>
  <Paragraphs>135</Paragraphs>
  <Slides>15</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15</vt:i4>
      </vt:variant>
    </vt:vector>
  </HeadingPairs>
  <TitlesOfParts>
    <vt:vector size="32" baseType="lpstr">
      <vt:lpstr>OPPOSans M</vt:lpstr>
      <vt:lpstr>Roboto Regular</vt:lpstr>
      <vt:lpstr>阿里巴巴普惠体 2.0 55 Regular</vt:lpstr>
      <vt:lpstr>汉仪雅酷黑 45W</vt:lpstr>
      <vt:lpstr>思源黑体 CN Bold</vt:lpstr>
      <vt:lpstr>思源黑体 CN Heavy</vt:lpstr>
      <vt:lpstr>思源黑体 CN Light</vt:lpstr>
      <vt:lpstr>思源黑体 CN Medium</vt:lpstr>
      <vt:lpstr>思源黑体 CN Normal</vt:lpstr>
      <vt:lpstr>思源黑体 CN Regular</vt:lpstr>
      <vt:lpstr>思源宋体 CN Heavy</vt:lpstr>
      <vt:lpstr>Arial</vt:lpstr>
      <vt:lpstr>Calibri</vt:lpstr>
      <vt:lpstr>Roboto</vt:lpstr>
      <vt:lpstr>Segoe UI Light</vt:lpstr>
      <vt:lpstr>Times New Roman</vt:lpstr>
      <vt:lpstr>zlyrq（P界达人）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简约商务工作汇报通用ppt模板</dc:title>
  <dc:creator>zl yrq</dc:creator>
  <cp:keywords>P界达人</cp:keywords>
  <dc:description>www.51pptmoban.com</dc:description>
  <cp:lastModifiedBy>Win user</cp:lastModifiedBy>
  <cp:revision>29</cp:revision>
  <dcterms:created xsi:type="dcterms:W3CDTF">2022-05-09T14:52:11Z</dcterms:created>
  <dcterms:modified xsi:type="dcterms:W3CDTF">2022-10-24T14:56:47Z</dcterms:modified>
</cp:coreProperties>
</file>