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handoutMasterIdLst>
    <p:handoutMasterId r:id="rId29"/>
  </p:handoutMasterIdLst>
  <p:sldIdLst>
    <p:sldId id="268" r:id="rId2"/>
    <p:sldId id="257" r:id="rId3"/>
    <p:sldId id="260" r:id="rId4"/>
    <p:sldId id="276" r:id="rId5"/>
    <p:sldId id="275" r:id="rId6"/>
    <p:sldId id="281" r:id="rId7"/>
    <p:sldId id="273" r:id="rId8"/>
    <p:sldId id="279" r:id="rId9"/>
    <p:sldId id="274" r:id="rId10"/>
    <p:sldId id="264" r:id="rId11"/>
    <p:sldId id="271" r:id="rId12"/>
    <p:sldId id="269" r:id="rId13"/>
    <p:sldId id="265" r:id="rId14"/>
    <p:sldId id="277" r:id="rId15"/>
    <p:sldId id="280" r:id="rId16"/>
    <p:sldId id="272" r:id="rId17"/>
    <p:sldId id="278" r:id="rId18"/>
    <p:sldId id="266" r:id="rId19"/>
    <p:sldId id="282" r:id="rId20"/>
    <p:sldId id="283" r:id="rId21"/>
    <p:sldId id="259" r:id="rId22"/>
    <p:sldId id="286" r:id="rId23"/>
    <p:sldId id="261" r:id="rId24"/>
    <p:sldId id="2409" r:id="rId25"/>
    <p:sldId id="1126" r:id="rId26"/>
    <p:sldId id="241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p15:clr>
            <a:srgbClr val="A4A3A4"/>
          </p15:clr>
        </p15:guide>
        <p15:guide id="2" pos="410">
          <p15:clr>
            <a:srgbClr val="A4A3A4"/>
          </p15:clr>
        </p15:guide>
        <p15:guide id="3" pos="7272">
          <p15:clr>
            <a:srgbClr val="A4A3A4"/>
          </p15:clr>
        </p15:guide>
        <p15:guide id="4" orient="horz" pos="214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3A00"/>
    <a:srgbClr val="F6F6F6"/>
    <a:srgbClr val="333F50"/>
    <a:srgbClr val="F0F0F0"/>
    <a:srgbClr val="FFFFFF"/>
    <a:srgbClr val="FF7600"/>
    <a:srgbClr val="404040"/>
    <a:srgbClr val="FDFDFD"/>
    <a:srgbClr val="FF4E00"/>
    <a:srgbClr val="E13B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45" autoAdjust="0"/>
    <p:restoredTop sz="94660"/>
  </p:normalViewPr>
  <p:slideViewPr>
    <p:cSldViewPr snapToGrid="0" showGuides="1">
      <p:cViewPr varScale="1">
        <p:scale>
          <a:sx n="82" d="100"/>
          <a:sy n="82" d="100"/>
        </p:scale>
        <p:origin x="126" y="324"/>
      </p:cViewPr>
      <p:guideLst>
        <p:guide pos="3840"/>
        <p:guide pos="410"/>
        <p:guide pos="7272"/>
        <p:guide orient="horz" pos="214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F6F6F6"/>
            </a:solidFill>
            <a:ln w="19050">
              <a:noFill/>
            </a:ln>
          </c:spPr>
          <c:dPt>
            <c:idx val="0"/>
            <c:bubble3D val="0"/>
            <c:spPr>
              <a:gradFill>
                <a:gsLst>
                  <a:gs pos="0">
                    <a:srgbClr val="FF7600"/>
                  </a:gs>
                  <a:gs pos="56000">
                    <a:srgbClr val="F23A00"/>
                  </a:gs>
                </a:gsLst>
                <a:path path="circle">
                  <a:fillToRect l="100000" t="100000"/>
                </a:path>
              </a:gradFill>
              <a:ln w="19050">
                <a:noFill/>
              </a:ln>
              <a:effectLst/>
            </c:spPr>
            <c:extLst>
              <c:ext xmlns:c16="http://schemas.microsoft.com/office/drawing/2014/chart" uri="{C3380CC4-5D6E-409C-BE32-E72D297353CC}">
                <c16:uniqueId val="{00000001-E88A-4907-9A4D-05102B4BBC25}"/>
              </c:ext>
            </c:extLst>
          </c:dPt>
          <c:dPt>
            <c:idx val="1"/>
            <c:bubble3D val="0"/>
            <c:spPr>
              <a:solidFill>
                <a:srgbClr val="F6F6F6"/>
              </a:solidFill>
              <a:ln w="19050">
                <a:noFill/>
              </a:ln>
              <a:effectLst/>
            </c:spPr>
            <c:extLst>
              <c:ext xmlns:c16="http://schemas.microsoft.com/office/drawing/2014/chart" uri="{C3380CC4-5D6E-409C-BE32-E72D297353CC}">
                <c16:uniqueId val="{00000003-E88A-4907-9A4D-05102B4BBC25}"/>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4-E88A-4907-9A4D-05102B4BBC25}"/>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lang="zh-CN">
          <a:latin typeface="思源黑体 CN Regular" panose="020B0500000000000000" pitchFamily="34" charset="-122"/>
          <a:ea typeface="思源黑体 CN Regular" panose="020B0500000000000000" pitchFamily="34" charset="-122"/>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0" i="0" u="none" strike="noStrike" kern="1200" spc="0" baseline="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defRPr>
            </a:pPr>
            <a:r>
              <a:rPr lang="zh-CN" altLang="en-US" sz="1800">
                <a:latin typeface="思源黑体 CN Bold" panose="020B0800000000000000" pitchFamily="34" charset="-122"/>
                <a:ea typeface="思源黑体 CN Bold" panose="020B0800000000000000" pitchFamily="34" charset="-122"/>
                <a:cs typeface="思源黑体 CN Regular" panose="020B0500000000000000" pitchFamily="34" charset="-122"/>
              </a:rPr>
              <a:t>演示计划</a:t>
            </a:r>
          </a:p>
        </c:rich>
      </c:tx>
      <c:overlay val="0"/>
      <c:spPr>
        <a:noFill/>
        <a:ln>
          <a:noFill/>
        </a:ln>
        <a:effectLst/>
      </c:spPr>
      <c:txPr>
        <a:bodyPr rot="0" spcFirstLastPara="1" vertOverflow="ellipsis" vert="horz" wrap="square" anchor="ctr" anchorCtr="1"/>
        <a:lstStyle/>
        <a:p>
          <a:pPr>
            <a:defRPr lang="zh-CN" sz="1860" b="0" i="0" u="none" strike="noStrike" kern="1200" spc="0" baseline="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gradFill flip="none" rotWithShape="1">
              <a:gsLst>
                <a:gs pos="0">
                  <a:srgbClr val="FF7600"/>
                </a:gs>
                <a:gs pos="56000">
                  <a:srgbClr val="F23A00"/>
                </a:gs>
              </a:gsLst>
              <a:path path="circle">
                <a:fillToRect l="100000" t="100000"/>
              </a:path>
              <a:tileRect r="-100000" b="-100000"/>
            </a:gra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2000" b="0" i="0" u="none" strike="noStrike" kern="1200" baseline="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89F6-4E8E-912B-849DB52C2293}"/>
            </c:ext>
          </c:extLst>
        </c:ser>
        <c:dLbls>
          <c:showLegendKey val="0"/>
          <c:showVal val="0"/>
          <c:showCatName val="0"/>
          <c:showSerName val="0"/>
          <c:showPercent val="0"/>
          <c:showBubbleSize val="0"/>
        </c:dLbls>
        <c:gapWidth val="164"/>
        <c:overlap val="9"/>
        <c:axId val="347444687"/>
        <c:axId val="347445519"/>
      </c:barChart>
      <c:catAx>
        <c:axId val="347444687"/>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195" b="0" i="0" u="none" strike="noStrike" kern="1200" baseline="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defRPr>
            </a:pPr>
            <a:endParaRPr lang="zh-CN"/>
          </a:p>
        </c:txPr>
        <c:crossAx val="347445519"/>
        <c:crosses val="autoZero"/>
        <c:auto val="1"/>
        <c:lblAlgn val="ctr"/>
        <c:lblOffset val="100"/>
        <c:noMultiLvlLbl val="0"/>
      </c:catAx>
      <c:valAx>
        <c:axId val="347445519"/>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347444687"/>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rgbClr val="333F50"/>
          </a:solidFill>
          <a:latin typeface="思源黑体 CN Regular" panose="020B0500000000000000" pitchFamily="34" charset="-122"/>
          <a:ea typeface="思源黑体 CN Regular" panose="020B0500000000000000"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Regular" panose="020B0500000000000000" pitchFamily="34" charset="-122"/>
              <a:ea typeface="思源黑体 CN Regular" panose="020B0500000000000000" pitchFamily="34" charset="-122"/>
              <a:cs typeface="思源黑体 CN Regular" panose="020B05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思源黑体 CN Regular" panose="020B0500000000000000" pitchFamily="34" charset="-122"/>
              </a:rPr>
              <a:t>2022/10/24</a:t>
            </a:fld>
            <a:endParaRPr lang="zh-CN" altLang="en-US">
              <a:ea typeface="思源黑体 CN Regular" panose="020B05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Regular" panose="020B0500000000000000" pitchFamily="34" charset="-122"/>
              <a:ea typeface="思源黑体 CN Regular" panose="020B0500000000000000" pitchFamily="34" charset="-122"/>
              <a:cs typeface="思源黑体 CN Regular" panose="020B05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思源黑体 CN Regular" panose="020B0500000000000000" pitchFamily="34" charset="-122"/>
              </a:rPr>
              <a:t>‹#›</a:t>
            </a:fld>
            <a:endParaRPr lang="zh-CN" altLang="en-US">
              <a:ea typeface="思源黑体 CN Regular" panose="020B05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ea typeface="思源黑体 CN Regular" panose="020B0500000000000000" pitchFamily="34" charset="-122"/>
                <a:cs typeface="思源黑体 CN Regular" panose="020B05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ea typeface="思源黑体 CN Regular" panose="020B0500000000000000" pitchFamily="34" charset="-122"/>
                <a:cs typeface="思源黑体 CN Regular" panose="020B0500000000000000" pitchFamily="34" charset="-122"/>
              </a:defRPr>
            </a:lvl1pPr>
          </a:lstStyle>
          <a:p>
            <a:fld id="{D2A48B96-639E-45A3-A0BA-2464DFDB1FAA}" type="datetimeFigureOut">
              <a:rPr lang="zh-CN" altLang="en-US" smtClean="0"/>
              <a:t>2022/10/24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ea typeface="思源黑体 CN Regular" panose="020B0500000000000000" pitchFamily="34" charset="-122"/>
                <a:cs typeface="思源黑体 CN Regular" panose="020B05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ea typeface="思源黑体 CN Regular" panose="020B0500000000000000" pitchFamily="34" charset="-122"/>
                <a:cs typeface="思源黑体 CN Regular" panose="020B05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defRPr>
    </a:lvl1pPr>
    <a:lvl2pPr marL="4572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defRPr>
    </a:lvl2pPr>
    <a:lvl3pPr marL="9144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defRPr>
    </a:lvl3pPr>
    <a:lvl4pPr marL="13716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defRPr>
    </a:lvl4pPr>
    <a:lvl5pPr marL="18288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95402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2940063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2051548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3245808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37512499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8916561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38267543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17304870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29203117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4229590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4136173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39134891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19136902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3094416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16922697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1869519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8999556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10562896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26</a:t>
            </a:fld>
            <a:endParaRPr lang="zh-CN" altLang="en-US"/>
          </a:p>
        </p:txBody>
      </p:sp>
    </p:spTree>
    <p:extLst>
      <p:ext uri="{BB962C8B-B14F-4D97-AF65-F5344CB8AC3E}">
        <p14:creationId xmlns:p14="http://schemas.microsoft.com/office/powerpoint/2010/main" val="17559920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16310189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9388780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12921628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3992442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2734090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2005134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9761273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51PPT模板网">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FF0DC24-1291-45C3-B940-55A92286D46B}" type="datetimeFigureOut">
              <a:rPr lang="zh-CN" altLang="en-US" smtClean="0"/>
              <a:t>2022/10/24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55EB661-2B9C-437D-A614-C4462B0618E1}" type="slidenum">
              <a:rPr lang="zh-CN" altLang="en-US" smtClean="0"/>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4270618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defRPr>
            </a:lvl1pPr>
          </a:lstStyle>
          <a:p>
            <a:fld id="{DFF0DC24-1291-45C3-B940-55A92286D46B}" type="datetimeFigureOut">
              <a:rPr lang="zh-CN" altLang="en-US" smtClean="0"/>
              <a:t>2022/10/24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defRPr>
            </a:lvl1pPr>
          </a:lstStyle>
          <a:p>
            <a:fld id="{F55EB661-2B9C-437D-A614-C4462B0618E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Lst>
  <p:txStyles>
    <p:titleStyle>
      <a:lvl1pPr algn="l" defTabSz="914400" rtl="0" eaLnBrk="1" latinLnBrk="0" hangingPunct="1">
        <a:lnSpc>
          <a:spcPct val="90000"/>
        </a:lnSpc>
        <a:spcBef>
          <a:spcPct val="0"/>
        </a:spcBef>
        <a:buNone/>
        <a:defRPr sz="4400" kern="1200">
          <a:solidFill>
            <a:schemeClr val="tx1"/>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4.png"/><Relationship Id="rId7" Type="http://schemas.openxmlformats.org/officeDocument/2006/relationships/image" Target="../media/image22.png"/><Relationship Id="rId12" Type="http://schemas.openxmlformats.org/officeDocument/2006/relationships/image" Target="../media/image30.sv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0.png"/><Relationship Id="rId11" Type="http://schemas.openxmlformats.org/officeDocument/2006/relationships/image" Target="../media/image29.png"/><Relationship Id="rId5" Type="http://schemas.openxmlformats.org/officeDocument/2006/relationships/image" Target="../media/image26.png"/><Relationship Id="rId10" Type="http://schemas.openxmlformats.org/officeDocument/2006/relationships/image" Target="../media/image28.svg"/><Relationship Id="rId4" Type="http://schemas.openxmlformats.org/officeDocument/2006/relationships/image" Target="../media/image25.svg"/><Relationship Id="rId9"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40.jpeg"/><Relationship Id="rId4" Type="http://schemas.openxmlformats.org/officeDocument/2006/relationships/image" Target="../media/image39.svg"/></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5.jpeg"/><Relationship Id="rId7" Type="http://schemas.openxmlformats.org/officeDocument/2006/relationships/image" Target="../media/image11.sv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7.svg"/><Relationship Id="rId4" Type="http://schemas.openxmlformats.org/officeDocument/2006/relationships/image" Target="../media/image6.png"/><Relationship Id="rId9" Type="http://schemas.openxmlformats.org/officeDocument/2006/relationships/image" Target="../media/image13.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screen">
            <a:alphaModFix amt="35000"/>
            <a:extLst>
              <a:ext uri="{BEBA8EAE-BF5A-486C-A8C5-ECC9F3942E4B}">
                <a14:imgProps xmlns:a14="http://schemas.microsoft.com/office/drawing/2010/main">
                  <a14:imgLayer r:embed="rId5">
                    <a14:imgEffect>
                      <a14:brightnessContrast bright="18000"/>
                    </a14:imgEffect>
                  </a14:imgLayer>
                </a14:imgProps>
              </a:ext>
              <a:ext uri="{28A0092B-C50C-407E-A947-70E740481C1C}">
                <a14:useLocalDpi xmlns:a14="http://schemas.microsoft.com/office/drawing/2010/main"/>
              </a:ext>
            </a:extLst>
          </a:blip>
          <a:stretch>
            <a:fillRect/>
          </a:stretch>
        </p:blipFill>
        <p:spPr>
          <a:xfrm>
            <a:off x="3810466" y="0"/>
            <a:ext cx="4571067" cy="6858000"/>
          </a:xfrm>
          <a:prstGeom prst="rect">
            <a:avLst/>
          </a:prstGeom>
        </p:spPr>
      </p:pic>
      <p:grpSp>
        <p:nvGrpSpPr>
          <p:cNvPr id="9" name="组合 8"/>
          <p:cNvGrpSpPr/>
          <p:nvPr/>
        </p:nvGrpSpPr>
        <p:grpSpPr>
          <a:xfrm>
            <a:off x="3846162" y="30997"/>
            <a:ext cx="4499676" cy="6796007"/>
            <a:chOff x="4070888" y="61993"/>
            <a:chExt cx="4499676" cy="6796007"/>
          </a:xfrm>
        </p:grpSpPr>
        <p:cxnSp>
          <p:nvCxnSpPr>
            <p:cNvPr id="7" name="直接连接符 6"/>
            <p:cNvCxnSpPr/>
            <p:nvPr/>
          </p:nvCxnSpPr>
          <p:spPr>
            <a:xfrm>
              <a:off x="4070888" y="61993"/>
              <a:ext cx="0" cy="6796007"/>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8570564" y="61993"/>
              <a:ext cx="0" cy="6796007"/>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094905" y="3176295"/>
            <a:ext cx="8002191" cy="1107996"/>
          </a:xfrm>
          <a:prstGeom prst="rect">
            <a:avLst/>
          </a:prstGeom>
          <a:noFill/>
          <a:ln w="31750">
            <a:noFill/>
          </a:ln>
          <a:effectLst/>
        </p:spPr>
        <p:txBody>
          <a:bodyPr wrap="none" lIns="0" tIns="0" rIns="0" bIns="0" rtlCol="0">
            <a:spAutoFit/>
          </a:bodyPr>
          <a:lstStyle>
            <a:defPPr>
              <a:defRPr lang="zh-CN"/>
            </a:defPPr>
            <a:lvl1pPr algn="ctr">
              <a:defRPr sz="2800">
                <a:solidFill>
                  <a:schemeClr val="tx2">
                    <a:lumMod val="75000"/>
                  </a:schemeClr>
                </a:solidFill>
                <a:latin typeface="思源黑体 CN Bold" panose="020B0800000000000000" pitchFamily="34" charset="-122"/>
                <a:ea typeface="思源黑体 CN Bold" panose="020B0800000000000000" pitchFamily="34" charset="-122"/>
              </a:defRPr>
            </a:lvl1pPr>
          </a:lstStyle>
          <a:p>
            <a:pPr algn="ctr"/>
            <a:r>
              <a:rPr lang="zh-CN" altLang="en-US" sz="7200" spc="600">
                <a:cs typeface="思源黑体 CN Regular" panose="020B0500000000000000" pitchFamily="34" charset="-122"/>
              </a:rPr>
              <a:t>橙色简约工作总结</a:t>
            </a:r>
            <a:endParaRPr lang="en-US" altLang="zh-CN" sz="7200" spc="600">
              <a:cs typeface="思源黑体 CN Regular" panose="020B0500000000000000" pitchFamily="34" charset="-122"/>
            </a:endParaRPr>
          </a:p>
        </p:txBody>
      </p:sp>
      <p:sp>
        <p:nvSpPr>
          <p:cNvPr id="76" name="文本框 75"/>
          <p:cNvSpPr txBox="1"/>
          <p:nvPr/>
        </p:nvSpPr>
        <p:spPr>
          <a:xfrm>
            <a:off x="3390900" y="4386307"/>
            <a:ext cx="5410200" cy="331526"/>
          </a:xfrm>
          <a:prstGeom prst="rect">
            <a:avLst/>
          </a:prstGeom>
          <a:noFill/>
          <a:ln w="28575">
            <a:noFill/>
          </a:ln>
          <a:effectLst/>
        </p:spPr>
        <p:txBody>
          <a:bodyPr wrap="square" lIns="72000" tIns="54000" rIns="72000" bIns="0" rtlCol="0" anchor="ctr">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1800">
                <a:solidFill>
                  <a:srgbClr val="F23A0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BE A BETTER VERSION OF YOURSELF.</a:t>
            </a:r>
          </a:p>
        </p:txBody>
      </p:sp>
      <p:grpSp>
        <p:nvGrpSpPr>
          <p:cNvPr id="127" name="组合 126"/>
          <p:cNvGrpSpPr/>
          <p:nvPr/>
        </p:nvGrpSpPr>
        <p:grpSpPr>
          <a:xfrm>
            <a:off x="483827" y="2165351"/>
            <a:ext cx="11224344" cy="2527300"/>
            <a:chOff x="488431" y="2098329"/>
            <a:chExt cx="11224344" cy="2661340"/>
          </a:xfrm>
        </p:grpSpPr>
        <p:sp>
          <p:nvSpPr>
            <p:cNvPr id="128" name="文本框 127"/>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129" name="文本框 128"/>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sp>
        <p:nvSpPr>
          <p:cNvPr id="4" name="任意多边形: 形状 3"/>
          <p:cNvSpPr/>
          <p:nvPr/>
        </p:nvSpPr>
        <p:spPr>
          <a:xfrm>
            <a:off x="4252913" y="1786830"/>
            <a:ext cx="701992" cy="971550"/>
          </a:xfrm>
          <a:custGeom>
            <a:avLst/>
            <a:gdLst>
              <a:gd name="connsiteX0" fmla="*/ 701993 w 701992"/>
              <a:gd name="connsiteY0" fmla="*/ 809625 h 971550"/>
              <a:gd name="connsiteX1" fmla="*/ 161925 w 701992"/>
              <a:gd name="connsiteY1" fmla="*/ 809625 h 971550"/>
              <a:gd name="connsiteX2" fmla="*/ 161925 w 701992"/>
              <a:gd name="connsiteY2" fmla="*/ 566738 h 971550"/>
              <a:gd name="connsiteX3" fmla="*/ 701993 w 701992"/>
              <a:gd name="connsiteY3" fmla="*/ 566738 h 971550"/>
              <a:gd name="connsiteX4" fmla="*/ 701993 w 701992"/>
              <a:gd name="connsiteY4" fmla="*/ 0 h 971550"/>
              <a:gd name="connsiteX5" fmla="*/ 0 w 701992"/>
              <a:gd name="connsiteY5" fmla="*/ 0 h 971550"/>
              <a:gd name="connsiteX6" fmla="*/ 0 w 701992"/>
              <a:gd name="connsiteY6" fmla="*/ 161925 h 971550"/>
              <a:gd name="connsiteX7" fmla="*/ 540068 w 701992"/>
              <a:gd name="connsiteY7" fmla="*/ 161925 h 971550"/>
              <a:gd name="connsiteX8" fmla="*/ 540068 w 701992"/>
              <a:gd name="connsiteY8" fmla="*/ 404813 h 971550"/>
              <a:gd name="connsiteX9" fmla="*/ 0 w 701992"/>
              <a:gd name="connsiteY9" fmla="*/ 404813 h 971550"/>
              <a:gd name="connsiteX10" fmla="*/ 0 w 701992"/>
              <a:gd name="connsiteY10" fmla="*/ 971550 h 971550"/>
              <a:gd name="connsiteX11" fmla="*/ 701993 w 701992"/>
              <a:gd name="connsiteY11" fmla="*/ 971550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1992" h="971550">
                <a:moveTo>
                  <a:pt x="701993" y="809625"/>
                </a:moveTo>
                <a:lnTo>
                  <a:pt x="161925" y="809625"/>
                </a:lnTo>
                <a:lnTo>
                  <a:pt x="161925" y="566738"/>
                </a:lnTo>
                <a:lnTo>
                  <a:pt x="701993" y="566738"/>
                </a:lnTo>
                <a:lnTo>
                  <a:pt x="701993" y="0"/>
                </a:lnTo>
                <a:lnTo>
                  <a:pt x="0" y="0"/>
                </a:lnTo>
                <a:lnTo>
                  <a:pt x="0" y="161925"/>
                </a:lnTo>
                <a:lnTo>
                  <a:pt x="540068" y="161925"/>
                </a:lnTo>
                <a:lnTo>
                  <a:pt x="540068" y="404813"/>
                </a:lnTo>
                <a:lnTo>
                  <a:pt x="0" y="404813"/>
                </a:lnTo>
                <a:lnTo>
                  <a:pt x="0" y="971550"/>
                </a:lnTo>
                <a:lnTo>
                  <a:pt x="701993" y="971550"/>
                </a:lnTo>
                <a:close/>
              </a:path>
            </a:pathLst>
          </a:custGeom>
          <a:gradFill>
            <a:gsLst>
              <a:gs pos="0">
                <a:srgbClr val="FF7600"/>
              </a:gs>
              <a:gs pos="56000">
                <a:srgbClr val="F23A00"/>
              </a:gs>
            </a:gsLst>
            <a:path path="circle">
              <a:fillToRect l="100000" t="100000"/>
            </a:path>
          </a:gradFill>
          <a:ln w="9525" cap="flat">
            <a:noFill/>
            <a:prstDash val="solid"/>
            <a:miter/>
          </a:ln>
        </p:spPr>
        <p:txBody>
          <a:bodyPr rtlCol="0" anchor="ctr"/>
          <a:lstStyle/>
          <a:p>
            <a:endParaRPr lang="zh-CN" altLang="en-US">
              <a:cs typeface="思源黑体 CN Regular" panose="020B0500000000000000" pitchFamily="34" charset="-122"/>
            </a:endParaRPr>
          </a:p>
        </p:txBody>
      </p:sp>
      <p:sp>
        <p:nvSpPr>
          <p:cNvPr id="57" name="任意多边形: 形状 56"/>
          <p:cNvSpPr/>
          <p:nvPr/>
        </p:nvSpPr>
        <p:spPr>
          <a:xfrm>
            <a:off x="7239951" y="1786830"/>
            <a:ext cx="701994" cy="971551"/>
          </a:xfrm>
          <a:custGeom>
            <a:avLst/>
            <a:gdLst>
              <a:gd name="connsiteX0" fmla="*/ 136365 w 701994"/>
              <a:gd name="connsiteY0" fmla="*/ 0 h 971551"/>
              <a:gd name="connsiteX1" fmla="*/ 241363 w 701994"/>
              <a:gd name="connsiteY1" fmla="*/ 161925 h 971551"/>
              <a:gd name="connsiteX2" fmla="*/ 241366 w 701994"/>
              <a:gd name="connsiteY2" fmla="*/ 161925 h 971551"/>
              <a:gd name="connsiteX3" fmla="*/ 350997 w 701994"/>
              <a:gd name="connsiteY3" fmla="*/ 330993 h 971551"/>
              <a:gd name="connsiteX4" fmla="*/ 460628 w 701994"/>
              <a:gd name="connsiteY4" fmla="*/ 161925 h 971551"/>
              <a:gd name="connsiteX5" fmla="*/ 565627 w 701994"/>
              <a:gd name="connsiteY5" fmla="*/ 1 h 971551"/>
              <a:gd name="connsiteX6" fmla="*/ 701994 w 701994"/>
              <a:gd name="connsiteY6" fmla="*/ 0 h 971551"/>
              <a:gd name="connsiteX7" fmla="*/ 701993 w 701994"/>
              <a:gd name="connsiteY7" fmla="*/ 117768 h 971551"/>
              <a:gd name="connsiteX8" fmla="*/ 540069 w 701994"/>
              <a:gd name="connsiteY8" fmla="*/ 367480 h 971551"/>
              <a:gd name="connsiteX9" fmla="*/ 457363 w 701994"/>
              <a:gd name="connsiteY9" fmla="*/ 495025 h 971551"/>
              <a:gd name="connsiteX10" fmla="*/ 540068 w 701994"/>
              <a:gd name="connsiteY10" fmla="*/ 622570 h 971551"/>
              <a:gd name="connsiteX11" fmla="*/ 540068 w 701994"/>
              <a:gd name="connsiteY11" fmla="*/ 622571 h 971551"/>
              <a:gd name="connsiteX12" fmla="*/ 701993 w 701994"/>
              <a:gd name="connsiteY12" fmla="*/ 872284 h 971551"/>
              <a:gd name="connsiteX13" fmla="*/ 701993 w 701994"/>
              <a:gd name="connsiteY13" fmla="*/ 971551 h 971551"/>
              <a:gd name="connsiteX14" fmla="*/ 553631 w 701994"/>
              <a:gd name="connsiteY14" fmla="*/ 971551 h 971551"/>
              <a:gd name="connsiteX15" fmla="*/ 448631 w 701994"/>
              <a:gd name="connsiteY15" fmla="*/ 809625 h 971551"/>
              <a:gd name="connsiteX16" fmla="*/ 540069 w 701994"/>
              <a:gd name="connsiteY16" fmla="*/ 809626 h 971551"/>
              <a:gd name="connsiteX17" fmla="*/ 540069 w 701994"/>
              <a:gd name="connsiteY17" fmla="*/ 809625 h 971551"/>
              <a:gd name="connsiteX18" fmla="*/ 448632 w 701994"/>
              <a:gd name="connsiteY18" fmla="*/ 809625 h 971551"/>
              <a:gd name="connsiteX19" fmla="*/ 350997 w 701994"/>
              <a:gd name="connsiteY19" fmla="*/ 659057 h 971551"/>
              <a:gd name="connsiteX20" fmla="*/ 253362 w 701994"/>
              <a:gd name="connsiteY20" fmla="*/ 809625 h 971551"/>
              <a:gd name="connsiteX21" fmla="*/ 253361 w 701994"/>
              <a:gd name="connsiteY21" fmla="*/ 809624 h 971551"/>
              <a:gd name="connsiteX22" fmla="*/ 148360 w 701994"/>
              <a:gd name="connsiteY22" fmla="*/ 971551 h 971551"/>
              <a:gd name="connsiteX23" fmla="*/ 0 w 701994"/>
              <a:gd name="connsiteY23" fmla="*/ 971550 h 971551"/>
              <a:gd name="connsiteX24" fmla="*/ 0 w 701994"/>
              <a:gd name="connsiteY24" fmla="*/ 872281 h 971551"/>
              <a:gd name="connsiteX25" fmla="*/ 161925 w 701994"/>
              <a:gd name="connsiteY25" fmla="*/ 622569 h 971551"/>
              <a:gd name="connsiteX26" fmla="*/ 161925 w 701994"/>
              <a:gd name="connsiteY26" fmla="*/ 809625 h 971551"/>
              <a:gd name="connsiteX27" fmla="*/ 161926 w 701994"/>
              <a:gd name="connsiteY27" fmla="*/ 809625 h 971551"/>
              <a:gd name="connsiteX28" fmla="*/ 161925 w 701994"/>
              <a:gd name="connsiteY28" fmla="*/ 622569 h 971551"/>
              <a:gd name="connsiteX29" fmla="*/ 244630 w 701994"/>
              <a:gd name="connsiteY29" fmla="*/ 495026 h 971551"/>
              <a:gd name="connsiteX30" fmla="*/ 161926 w 701994"/>
              <a:gd name="connsiteY30" fmla="*/ 367483 h 971551"/>
              <a:gd name="connsiteX31" fmla="*/ 161925 w 701994"/>
              <a:gd name="connsiteY31" fmla="*/ 161926 h 971551"/>
              <a:gd name="connsiteX32" fmla="*/ 161925 w 701994"/>
              <a:gd name="connsiteY32" fmla="*/ 367484 h 971551"/>
              <a:gd name="connsiteX33" fmla="*/ 1 w 701994"/>
              <a:gd name="connsiteY33" fmla="*/ 117770 h 971551"/>
              <a:gd name="connsiteX34" fmla="*/ 0 w 701994"/>
              <a:gd name="connsiteY34" fmla="*/ 1 h 971551"/>
              <a:gd name="connsiteX35" fmla="*/ 136365 w 701994"/>
              <a:gd name="connsiteY35" fmla="*/ 0 h 971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01994" h="971551">
                <a:moveTo>
                  <a:pt x="136365" y="0"/>
                </a:moveTo>
                <a:lnTo>
                  <a:pt x="241363" y="161925"/>
                </a:lnTo>
                <a:lnTo>
                  <a:pt x="241366" y="161925"/>
                </a:lnTo>
                <a:lnTo>
                  <a:pt x="350997" y="330993"/>
                </a:lnTo>
                <a:lnTo>
                  <a:pt x="460628" y="161925"/>
                </a:lnTo>
                <a:lnTo>
                  <a:pt x="565627" y="1"/>
                </a:lnTo>
                <a:lnTo>
                  <a:pt x="701994" y="0"/>
                </a:lnTo>
                <a:lnTo>
                  <a:pt x="701993" y="117768"/>
                </a:lnTo>
                <a:lnTo>
                  <a:pt x="540069" y="367480"/>
                </a:lnTo>
                <a:lnTo>
                  <a:pt x="457363" y="495025"/>
                </a:lnTo>
                <a:lnTo>
                  <a:pt x="540068" y="622570"/>
                </a:lnTo>
                <a:lnTo>
                  <a:pt x="540068" y="622571"/>
                </a:lnTo>
                <a:lnTo>
                  <a:pt x="701993" y="872284"/>
                </a:lnTo>
                <a:lnTo>
                  <a:pt x="701993" y="971551"/>
                </a:lnTo>
                <a:lnTo>
                  <a:pt x="553631" y="971551"/>
                </a:lnTo>
                <a:lnTo>
                  <a:pt x="448631" y="809625"/>
                </a:lnTo>
                <a:lnTo>
                  <a:pt x="540069" y="809626"/>
                </a:lnTo>
                <a:lnTo>
                  <a:pt x="540069" y="809625"/>
                </a:lnTo>
                <a:lnTo>
                  <a:pt x="448632" y="809625"/>
                </a:lnTo>
                <a:lnTo>
                  <a:pt x="350997" y="659057"/>
                </a:lnTo>
                <a:lnTo>
                  <a:pt x="253362" y="809625"/>
                </a:lnTo>
                <a:lnTo>
                  <a:pt x="253361" y="809624"/>
                </a:lnTo>
                <a:lnTo>
                  <a:pt x="148360" y="971551"/>
                </a:lnTo>
                <a:lnTo>
                  <a:pt x="0" y="971550"/>
                </a:lnTo>
                <a:lnTo>
                  <a:pt x="0" y="872281"/>
                </a:lnTo>
                <a:lnTo>
                  <a:pt x="161925" y="622569"/>
                </a:lnTo>
                <a:lnTo>
                  <a:pt x="161925" y="809625"/>
                </a:lnTo>
                <a:lnTo>
                  <a:pt x="161926" y="809625"/>
                </a:lnTo>
                <a:lnTo>
                  <a:pt x="161925" y="622569"/>
                </a:lnTo>
                <a:lnTo>
                  <a:pt x="244630" y="495026"/>
                </a:lnTo>
                <a:lnTo>
                  <a:pt x="161926" y="367483"/>
                </a:lnTo>
                <a:lnTo>
                  <a:pt x="161925" y="161926"/>
                </a:lnTo>
                <a:lnTo>
                  <a:pt x="161925" y="367484"/>
                </a:lnTo>
                <a:lnTo>
                  <a:pt x="1" y="117770"/>
                </a:lnTo>
                <a:lnTo>
                  <a:pt x="0" y="1"/>
                </a:lnTo>
                <a:lnTo>
                  <a:pt x="136365" y="0"/>
                </a:lnTo>
                <a:close/>
              </a:path>
            </a:pathLst>
          </a:cu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0" name="任意多边形: 形状 9"/>
          <p:cNvSpPr/>
          <p:nvPr/>
        </p:nvSpPr>
        <p:spPr>
          <a:xfrm>
            <a:off x="5249227" y="1786830"/>
            <a:ext cx="701992" cy="971550"/>
          </a:xfrm>
          <a:custGeom>
            <a:avLst/>
            <a:gdLst>
              <a:gd name="connsiteX0" fmla="*/ 161925 w 701992"/>
              <a:gd name="connsiteY0" fmla="*/ 0 h 971550"/>
              <a:gd name="connsiteX1" fmla="*/ 0 w 701992"/>
              <a:gd name="connsiteY1" fmla="*/ 0 h 971550"/>
              <a:gd name="connsiteX2" fmla="*/ 0 w 701992"/>
              <a:gd name="connsiteY2" fmla="*/ 161925 h 971550"/>
              <a:gd name="connsiteX3" fmla="*/ 0 w 701992"/>
              <a:gd name="connsiteY3" fmla="*/ 971550 h 971550"/>
              <a:gd name="connsiteX4" fmla="*/ 540068 w 701992"/>
              <a:gd name="connsiteY4" fmla="*/ 971550 h 971550"/>
              <a:gd name="connsiteX5" fmla="*/ 701993 w 701992"/>
              <a:gd name="connsiteY5" fmla="*/ 971550 h 971550"/>
              <a:gd name="connsiteX6" fmla="*/ 701993 w 701992"/>
              <a:gd name="connsiteY6" fmla="*/ 809625 h 971550"/>
              <a:gd name="connsiteX7" fmla="*/ 701993 w 701992"/>
              <a:gd name="connsiteY7" fmla="*/ 0 h 971550"/>
              <a:gd name="connsiteX8" fmla="*/ 161925 w 701992"/>
              <a:gd name="connsiteY8" fmla="*/ 0 h 971550"/>
              <a:gd name="connsiteX9" fmla="*/ 161925 w 701992"/>
              <a:gd name="connsiteY9" fmla="*/ 809625 h 971550"/>
              <a:gd name="connsiteX10" fmla="*/ 161925 w 701992"/>
              <a:gd name="connsiteY10" fmla="*/ 161925 h 971550"/>
              <a:gd name="connsiteX11" fmla="*/ 540068 w 701992"/>
              <a:gd name="connsiteY11" fmla="*/ 161925 h 971550"/>
              <a:gd name="connsiteX12" fmla="*/ 540068 w 701992"/>
              <a:gd name="connsiteY12" fmla="*/ 809625 h 971550"/>
              <a:gd name="connsiteX13" fmla="*/ 161925 w 701992"/>
              <a:gd name="connsiteY13" fmla="*/ 809625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1992" h="971550">
                <a:moveTo>
                  <a:pt x="161925" y="0"/>
                </a:moveTo>
                <a:lnTo>
                  <a:pt x="0" y="0"/>
                </a:lnTo>
                <a:lnTo>
                  <a:pt x="0" y="161925"/>
                </a:lnTo>
                <a:lnTo>
                  <a:pt x="0" y="971550"/>
                </a:lnTo>
                <a:lnTo>
                  <a:pt x="540068" y="971550"/>
                </a:lnTo>
                <a:lnTo>
                  <a:pt x="701993" y="971550"/>
                </a:lnTo>
                <a:lnTo>
                  <a:pt x="701993" y="809625"/>
                </a:lnTo>
                <a:lnTo>
                  <a:pt x="701993" y="0"/>
                </a:lnTo>
                <a:lnTo>
                  <a:pt x="161925" y="0"/>
                </a:lnTo>
                <a:close/>
                <a:moveTo>
                  <a:pt x="161925" y="809625"/>
                </a:moveTo>
                <a:lnTo>
                  <a:pt x="161925" y="161925"/>
                </a:lnTo>
                <a:lnTo>
                  <a:pt x="540068" y="161925"/>
                </a:lnTo>
                <a:lnTo>
                  <a:pt x="540068" y="809625"/>
                </a:lnTo>
                <a:lnTo>
                  <a:pt x="161925" y="809625"/>
                </a:lnTo>
                <a:close/>
              </a:path>
            </a:pathLst>
          </a:custGeom>
          <a:gradFill>
            <a:gsLst>
              <a:gs pos="0">
                <a:srgbClr val="FF7600"/>
              </a:gs>
              <a:gs pos="56000">
                <a:srgbClr val="F23A00"/>
              </a:gs>
            </a:gsLst>
            <a:path path="circle">
              <a:fillToRect l="100000" t="100000"/>
            </a:path>
          </a:gradFill>
          <a:ln w="9525" cap="flat">
            <a:noFill/>
            <a:prstDash val="solid"/>
            <a:miter/>
          </a:ln>
        </p:spPr>
        <p:txBody>
          <a:bodyPr rtlCol="0" anchor="ctr"/>
          <a:lstStyle/>
          <a:p>
            <a:endParaRPr lang="zh-CN" altLang="en-US">
              <a:cs typeface="思源黑体 CN Regular" panose="020B0500000000000000" pitchFamily="34" charset="-122"/>
            </a:endParaRPr>
          </a:p>
        </p:txBody>
      </p:sp>
      <p:sp>
        <p:nvSpPr>
          <p:cNvPr id="153" name="矩形 152"/>
          <p:cNvSpPr/>
          <p:nvPr/>
        </p:nvSpPr>
        <p:spPr>
          <a:xfrm>
            <a:off x="5945882" y="1636713"/>
            <a:ext cx="150117" cy="150117"/>
          </a:xfrm>
          <a:prstGeom prst="rect">
            <a:avLst/>
          </a:pr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nvGrpSpPr>
          <p:cNvPr id="162" name="组合 161"/>
          <p:cNvGrpSpPr/>
          <p:nvPr/>
        </p:nvGrpSpPr>
        <p:grpSpPr>
          <a:xfrm>
            <a:off x="9767888" y="-13098"/>
            <a:ext cx="1722169" cy="859472"/>
            <a:chOff x="8710546" y="-11810"/>
            <a:chExt cx="2786129" cy="1390457"/>
          </a:xfrm>
          <a:solidFill>
            <a:srgbClr val="F23A00"/>
          </a:solidFill>
        </p:grpSpPr>
        <p:sp>
          <p:nvSpPr>
            <p:cNvPr id="159" name="矩形 158"/>
            <p:cNvSpPr/>
            <p:nvPr/>
          </p:nvSpPr>
          <p:spPr>
            <a:xfrm>
              <a:off x="10108142" y="8752"/>
              <a:ext cx="1388533" cy="577564"/>
            </a:xfrm>
            <a:prstGeom prst="rect">
              <a:avLst/>
            </a:pr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160" name="矩形 159"/>
            <p:cNvSpPr/>
            <p:nvPr/>
          </p:nvSpPr>
          <p:spPr>
            <a:xfrm>
              <a:off x="9315812" y="586317"/>
              <a:ext cx="792330" cy="792330"/>
            </a:xfrm>
            <a:prstGeom prst="rect">
              <a:avLst/>
            </a:pr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161" name="矩形 160"/>
            <p:cNvSpPr/>
            <p:nvPr/>
          </p:nvSpPr>
          <p:spPr>
            <a:xfrm>
              <a:off x="8710546" y="-11810"/>
              <a:ext cx="605265" cy="605265"/>
            </a:xfrm>
            <a:prstGeom prst="rect">
              <a:avLst/>
            </a:pr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grpSp>
        <p:nvGrpSpPr>
          <p:cNvPr id="163" name="组合 162"/>
          <p:cNvGrpSpPr/>
          <p:nvPr/>
        </p:nvGrpSpPr>
        <p:grpSpPr>
          <a:xfrm rot="10800000">
            <a:off x="306937" y="5750004"/>
            <a:ext cx="1857659" cy="1121154"/>
            <a:chOff x="8710546" y="-31934"/>
            <a:chExt cx="2786131" cy="1681515"/>
          </a:xfrm>
          <a:solidFill>
            <a:srgbClr val="F23A00"/>
          </a:solidFill>
        </p:grpSpPr>
        <p:sp>
          <p:nvSpPr>
            <p:cNvPr id="164" name="矩形 163"/>
            <p:cNvSpPr/>
            <p:nvPr/>
          </p:nvSpPr>
          <p:spPr>
            <a:xfrm>
              <a:off x="10108143" y="-31934"/>
              <a:ext cx="1388534" cy="618251"/>
            </a:xfrm>
            <a:prstGeom prst="rect">
              <a:avLst/>
            </a:pr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165" name="矩形 164"/>
            <p:cNvSpPr/>
            <p:nvPr/>
          </p:nvSpPr>
          <p:spPr>
            <a:xfrm>
              <a:off x="9315812" y="586317"/>
              <a:ext cx="792330" cy="792330"/>
            </a:xfrm>
            <a:prstGeom prst="rect">
              <a:avLst/>
            </a:pr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166" name="矩形 165"/>
            <p:cNvSpPr/>
            <p:nvPr/>
          </p:nvSpPr>
          <p:spPr>
            <a:xfrm>
              <a:off x="8710546" y="-11810"/>
              <a:ext cx="605265" cy="605265"/>
            </a:xfrm>
            <a:prstGeom prst="rect">
              <a:avLst/>
            </a:pr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168" name="矩形 167"/>
            <p:cNvSpPr/>
            <p:nvPr/>
          </p:nvSpPr>
          <p:spPr>
            <a:xfrm>
              <a:off x="9031480" y="1365250"/>
              <a:ext cx="284331" cy="284331"/>
            </a:xfrm>
            <a:prstGeom prst="rect">
              <a:avLst/>
            </a:pr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sp>
        <p:nvSpPr>
          <p:cNvPr id="26" name="矩形 25"/>
          <p:cNvSpPr/>
          <p:nvPr/>
        </p:nvSpPr>
        <p:spPr>
          <a:xfrm>
            <a:off x="6011085" y="5018521"/>
            <a:ext cx="169830" cy="169830"/>
          </a:xfrm>
          <a:prstGeom prst="rect">
            <a:avLst/>
          </a:prstGeom>
          <a:solidFill>
            <a:schemeClr val="bg1"/>
          </a:solidFill>
          <a:ln w="63500">
            <a:solidFill>
              <a:srgbClr val="F23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29" name="任意多边形: 形状 28"/>
          <p:cNvSpPr/>
          <p:nvPr/>
        </p:nvSpPr>
        <p:spPr>
          <a:xfrm>
            <a:off x="6244590" y="1786830"/>
            <a:ext cx="701994" cy="971551"/>
          </a:xfrm>
          <a:custGeom>
            <a:avLst/>
            <a:gdLst>
              <a:gd name="connsiteX0" fmla="*/ 136365 w 701994"/>
              <a:gd name="connsiteY0" fmla="*/ 0 h 971551"/>
              <a:gd name="connsiteX1" fmla="*/ 241363 w 701994"/>
              <a:gd name="connsiteY1" fmla="*/ 161925 h 971551"/>
              <a:gd name="connsiteX2" fmla="*/ 241366 w 701994"/>
              <a:gd name="connsiteY2" fmla="*/ 161925 h 971551"/>
              <a:gd name="connsiteX3" fmla="*/ 350997 w 701994"/>
              <a:gd name="connsiteY3" fmla="*/ 330993 h 971551"/>
              <a:gd name="connsiteX4" fmla="*/ 460628 w 701994"/>
              <a:gd name="connsiteY4" fmla="*/ 161925 h 971551"/>
              <a:gd name="connsiteX5" fmla="*/ 565627 w 701994"/>
              <a:gd name="connsiteY5" fmla="*/ 1 h 971551"/>
              <a:gd name="connsiteX6" fmla="*/ 701994 w 701994"/>
              <a:gd name="connsiteY6" fmla="*/ 0 h 971551"/>
              <a:gd name="connsiteX7" fmla="*/ 701993 w 701994"/>
              <a:gd name="connsiteY7" fmla="*/ 117768 h 971551"/>
              <a:gd name="connsiteX8" fmla="*/ 540069 w 701994"/>
              <a:gd name="connsiteY8" fmla="*/ 367480 h 971551"/>
              <a:gd name="connsiteX9" fmla="*/ 457363 w 701994"/>
              <a:gd name="connsiteY9" fmla="*/ 495025 h 971551"/>
              <a:gd name="connsiteX10" fmla="*/ 540068 w 701994"/>
              <a:gd name="connsiteY10" fmla="*/ 622570 h 971551"/>
              <a:gd name="connsiteX11" fmla="*/ 540068 w 701994"/>
              <a:gd name="connsiteY11" fmla="*/ 622571 h 971551"/>
              <a:gd name="connsiteX12" fmla="*/ 701993 w 701994"/>
              <a:gd name="connsiteY12" fmla="*/ 872284 h 971551"/>
              <a:gd name="connsiteX13" fmla="*/ 701993 w 701994"/>
              <a:gd name="connsiteY13" fmla="*/ 971551 h 971551"/>
              <a:gd name="connsiteX14" fmla="*/ 553631 w 701994"/>
              <a:gd name="connsiteY14" fmla="*/ 971551 h 971551"/>
              <a:gd name="connsiteX15" fmla="*/ 448631 w 701994"/>
              <a:gd name="connsiteY15" fmla="*/ 809625 h 971551"/>
              <a:gd name="connsiteX16" fmla="*/ 540069 w 701994"/>
              <a:gd name="connsiteY16" fmla="*/ 809626 h 971551"/>
              <a:gd name="connsiteX17" fmla="*/ 540069 w 701994"/>
              <a:gd name="connsiteY17" fmla="*/ 809625 h 971551"/>
              <a:gd name="connsiteX18" fmla="*/ 448632 w 701994"/>
              <a:gd name="connsiteY18" fmla="*/ 809625 h 971551"/>
              <a:gd name="connsiteX19" fmla="*/ 350997 w 701994"/>
              <a:gd name="connsiteY19" fmla="*/ 659057 h 971551"/>
              <a:gd name="connsiteX20" fmla="*/ 253362 w 701994"/>
              <a:gd name="connsiteY20" fmla="*/ 809625 h 971551"/>
              <a:gd name="connsiteX21" fmla="*/ 253361 w 701994"/>
              <a:gd name="connsiteY21" fmla="*/ 809624 h 971551"/>
              <a:gd name="connsiteX22" fmla="*/ 148360 w 701994"/>
              <a:gd name="connsiteY22" fmla="*/ 971551 h 971551"/>
              <a:gd name="connsiteX23" fmla="*/ 0 w 701994"/>
              <a:gd name="connsiteY23" fmla="*/ 971550 h 971551"/>
              <a:gd name="connsiteX24" fmla="*/ 0 w 701994"/>
              <a:gd name="connsiteY24" fmla="*/ 872281 h 971551"/>
              <a:gd name="connsiteX25" fmla="*/ 161925 w 701994"/>
              <a:gd name="connsiteY25" fmla="*/ 622569 h 971551"/>
              <a:gd name="connsiteX26" fmla="*/ 161925 w 701994"/>
              <a:gd name="connsiteY26" fmla="*/ 809625 h 971551"/>
              <a:gd name="connsiteX27" fmla="*/ 161926 w 701994"/>
              <a:gd name="connsiteY27" fmla="*/ 809625 h 971551"/>
              <a:gd name="connsiteX28" fmla="*/ 161925 w 701994"/>
              <a:gd name="connsiteY28" fmla="*/ 622569 h 971551"/>
              <a:gd name="connsiteX29" fmla="*/ 244630 w 701994"/>
              <a:gd name="connsiteY29" fmla="*/ 495026 h 971551"/>
              <a:gd name="connsiteX30" fmla="*/ 161926 w 701994"/>
              <a:gd name="connsiteY30" fmla="*/ 367483 h 971551"/>
              <a:gd name="connsiteX31" fmla="*/ 161925 w 701994"/>
              <a:gd name="connsiteY31" fmla="*/ 161926 h 971551"/>
              <a:gd name="connsiteX32" fmla="*/ 161925 w 701994"/>
              <a:gd name="connsiteY32" fmla="*/ 367484 h 971551"/>
              <a:gd name="connsiteX33" fmla="*/ 1 w 701994"/>
              <a:gd name="connsiteY33" fmla="*/ 117770 h 971551"/>
              <a:gd name="connsiteX34" fmla="*/ 0 w 701994"/>
              <a:gd name="connsiteY34" fmla="*/ 1 h 971551"/>
              <a:gd name="connsiteX35" fmla="*/ 136365 w 701994"/>
              <a:gd name="connsiteY35" fmla="*/ 0 h 971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01994" h="971551">
                <a:moveTo>
                  <a:pt x="136365" y="0"/>
                </a:moveTo>
                <a:lnTo>
                  <a:pt x="241363" y="161925"/>
                </a:lnTo>
                <a:lnTo>
                  <a:pt x="241366" y="161925"/>
                </a:lnTo>
                <a:lnTo>
                  <a:pt x="350997" y="330993"/>
                </a:lnTo>
                <a:lnTo>
                  <a:pt x="460628" y="161925"/>
                </a:lnTo>
                <a:lnTo>
                  <a:pt x="565627" y="1"/>
                </a:lnTo>
                <a:lnTo>
                  <a:pt x="701994" y="0"/>
                </a:lnTo>
                <a:lnTo>
                  <a:pt x="701993" y="117768"/>
                </a:lnTo>
                <a:lnTo>
                  <a:pt x="540069" y="367480"/>
                </a:lnTo>
                <a:lnTo>
                  <a:pt x="457363" y="495025"/>
                </a:lnTo>
                <a:lnTo>
                  <a:pt x="540068" y="622570"/>
                </a:lnTo>
                <a:lnTo>
                  <a:pt x="540068" y="622571"/>
                </a:lnTo>
                <a:lnTo>
                  <a:pt x="701993" y="872284"/>
                </a:lnTo>
                <a:lnTo>
                  <a:pt x="701993" y="971551"/>
                </a:lnTo>
                <a:lnTo>
                  <a:pt x="553631" y="971551"/>
                </a:lnTo>
                <a:lnTo>
                  <a:pt x="448631" y="809625"/>
                </a:lnTo>
                <a:lnTo>
                  <a:pt x="540069" y="809626"/>
                </a:lnTo>
                <a:lnTo>
                  <a:pt x="540069" y="809625"/>
                </a:lnTo>
                <a:lnTo>
                  <a:pt x="448632" y="809625"/>
                </a:lnTo>
                <a:lnTo>
                  <a:pt x="350997" y="659057"/>
                </a:lnTo>
                <a:lnTo>
                  <a:pt x="253362" y="809625"/>
                </a:lnTo>
                <a:lnTo>
                  <a:pt x="253361" y="809624"/>
                </a:lnTo>
                <a:lnTo>
                  <a:pt x="148360" y="971551"/>
                </a:lnTo>
                <a:lnTo>
                  <a:pt x="0" y="971550"/>
                </a:lnTo>
                <a:lnTo>
                  <a:pt x="0" y="872281"/>
                </a:lnTo>
                <a:lnTo>
                  <a:pt x="161925" y="622569"/>
                </a:lnTo>
                <a:lnTo>
                  <a:pt x="161925" y="809625"/>
                </a:lnTo>
                <a:lnTo>
                  <a:pt x="161926" y="809625"/>
                </a:lnTo>
                <a:lnTo>
                  <a:pt x="161925" y="622569"/>
                </a:lnTo>
                <a:lnTo>
                  <a:pt x="244630" y="495026"/>
                </a:lnTo>
                <a:lnTo>
                  <a:pt x="161926" y="367483"/>
                </a:lnTo>
                <a:lnTo>
                  <a:pt x="161925" y="161926"/>
                </a:lnTo>
                <a:lnTo>
                  <a:pt x="161925" y="367484"/>
                </a:lnTo>
                <a:lnTo>
                  <a:pt x="1" y="117770"/>
                </a:lnTo>
                <a:lnTo>
                  <a:pt x="0" y="1"/>
                </a:lnTo>
                <a:lnTo>
                  <a:pt x="136365" y="0"/>
                </a:lnTo>
                <a:close/>
              </a:path>
            </a:pathLst>
          </a:cu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Tree>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descr="图示&#10;&#10;描述已自动生成"/>
          <p:cNvPicPr>
            <a:picLocks noChangeAspect="1"/>
          </p:cNvPicPr>
          <p:nvPr/>
        </p:nvPicPr>
        <p:blipFill>
          <a:blip r:embed="rId3" cstate="screen">
            <a:duotone>
              <a:schemeClr val="bg2">
                <a:shade val="45000"/>
                <a:satMod val="135000"/>
              </a:schemeClr>
              <a:prstClr val="white"/>
            </a:duotone>
            <a:extLst>
              <a:ext uri="{BEBA8EAE-BF5A-486C-A8C5-ECC9F3942E4B}">
                <a14:imgProps xmlns:a14="http://schemas.microsoft.com/office/drawing/2010/main">
                  <a14:imgLayer r:embed="rId4">
                    <a14:imgEffect>
                      <a14:brightnessContrast bright="2000" contrast="40000"/>
                    </a14:imgEffect>
                  </a14:imgLayer>
                </a14:imgProps>
              </a:ext>
              <a:ext uri="{28A0092B-C50C-407E-A947-70E740481C1C}">
                <a14:useLocalDpi xmlns:a14="http://schemas.microsoft.com/office/drawing/2010/main"/>
              </a:ext>
            </a:extLst>
          </a:blip>
          <a:srcRect/>
          <a:stretch>
            <a:fillRect/>
          </a:stretch>
        </p:blipFill>
        <p:spPr>
          <a:xfrm rot="5400000">
            <a:off x="-1358900" y="1358900"/>
            <a:ext cx="6858000" cy="4140200"/>
          </a:xfrm>
          <a:custGeom>
            <a:avLst/>
            <a:gdLst>
              <a:gd name="connsiteX0" fmla="*/ 0 w 6858000"/>
              <a:gd name="connsiteY0" fmla="*/ 4140200 h 4140200"/>
              <a:gd name="connsiteX1" fmla="*/ 0 w 6858000"/>
              <a:gd name="connsiteY1" fmla="*/ 0 h 4140200"/>
              <a:gd name="connsiteX2" fmla="*/ 6858000 w 6858000"/>
              <a:gd name="connsiteY2" fmla="*/ 0 h 4140200"/>
              <a:gd name="connsiteX3" fmla="*/ 6858000 w 6858000"/>
              <a:gd name="connsiteY3" fmla="*/ 4140200 h 4140200"/>
            </a:gdLst>
            <a:ahLst/>
            <a:cxnLst>
              <a:cxn ang="0">
                <a:pos x="connsiteX0" y="connsiteY0"/>
              </a:cxn>
              <a:cxn ang="0">
                <a:pos x="connsiteX1" y="connsiteY1"/>
              </a:cxn>
              <a:cxn ang="0">
                <a:pos x="connsiteX2" y="connsiteY2"/>
              </a:cxn>
              <a:cxn ang="0">
                <a:pos x="connsiteX3" y="connsiteY3"/>
              </a:cxn>
            </a:cxnLst>
            <a:rect l="l" t="t" r="r" b="b"/>
            <a:pathLst>
              <a:path w="6858000" h="4140200">
                <a:moveTo>
                  <a:pt x="0" y="4140200"/>
                </a:moveTo>
                <a:lnTo>
                  <a:pt x="0" y="0"/>
                </a:lnTo>
                <a:lnTo>
                  <a:pt x="6858000" y="0"/>
                </a:lnTo>
                <a:lnTo>
                  <a:pt x="6858000" y="4140200"/>
                </a:lnTo>
                <a:close/>
              </a:path>
            </a:pathLst>
          </a:custGeom>
        </p:spPr>
      </p:pic>
      <p:sp>
        <p:nvSpPr>
          <p:cNvPr id="5" name="文本框 4"/>
          <p:cNvSpPr txBox="1"/>
          <p:nvPr/>
        </p:nvSpPr>
        <p:spPr>
          <a:xfrm>
            <a:off x="5602845" y="2845018"/>
            <a:ext cx="3693319" cy="1015663"/>
          </a:xfrm>
          <a:prstGeom prst="rect">
            <a:avLst/>
          </a:prstGeom>
          <a:noFill/>
          <a:ln w="31750">
            <a:noFill/>
          </a:ln>
          <a:effectLst/>
        </p:spPr>
        <p:txBody>
          <a:bodyPr wrap="none" lIns="0" tIns="0" rIns="0" bIns="0" rtlCol="0">
            <a:spAutoFit/>
          </a:bodyPr>
          <a:lstStyle>
            <a:defPPr>
              <a:defRPr lang="zh-CN"/>
            </a:defPPr>
            <a:lvl1pPr algn="ctr">
              <a:defRPr sz="7200" spc="600">
                <a:solidFill>
                  <a:schemeClr val="tx2">
                    <a:lumMod val="75000"/>
                  </a:schemeClr>
                </a:solidFill>
                <a:latin typeface="思源黑体 CN Bold" panose="020B0800000000000000" pitchFamily="34" charset="-122"/>
                <a:ea typeface="思源黑体 CN Bold" panose="020B0800000000000000" pitchFamily="34" charset="-122"/>
              </a:defRPr>
            </a:lvl1pPr>
          </a:lstStyle>
          <a:p>
            <a:r>
              <a:rPr lang="zh-CN" altLang="en-US" sz="6600">
                <a:cs typeface="思源黑体 CN Regular" panose="020B0500000000000000" pitchFamily="34" charset="-122"/>
              </a:rPr>
              <a:t>专业设计</a:t>
            </a:r>
          </a:p>
        </p:txBody>
      </p:sp>
      <p:sp>
        <p:nvSpPr>
          <p:cNvPr id="6" name="文本框 5"/>
          <p:cNvSpPr txBox="1"/>
          <p:nvPr/>
        </p:nvSpPr>
        <p:spPr>
          <a:xfrm>
            <a:off x="5602845" y="3875204"/>
            <a:ext cx="1750416" cy="307777"/>
          </a:xfrm>
          <a:prstGeom prst="rect">
            <a:avLst/>
          </a:prstGeom>
          <a:noFill/>
          <a:ln w="31750">
            <a:noFill/>
          </a:ln>
          <a:effectLst/>
        </p:spPr>
        <p:txBody>
          <a:bodyPr wrap="none" lIns="0" tIns="0" rIns="0" bIns="0" rtlCol="0">
            <a:spAutoFit/>
          </a:bodyPr>
          <a:lstStyle/>
          <a:p>
            <a:pPr algn="ctr"/>
            <a:r>
              <a:rPr lang="en-US" altLang="zh-CN" sz="2000">
                <a:solidFill>
                  <a:schemeClr val="tx2">
                    <a:lumMod val="75000"/>
                  </a:schemeClr>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Enter your text</a:t>
            </a:r>
          </a:p>
        </p:txBody>
      </p:sp>
      <p:grpSp>
        <p:nvGrpSpPr>
          <p:cNvPr id="16" name="图形 5"/>
          <p:cNvGrpSpPr/>
          <p:nvPr/>
        </p:nvGrpSpPr>
        <p:grpSpPr>
          <a:xfrm>
            <a:off x="3255316" y="2401755"/>
            <a:ext cx="1784565" cy="2054490"/>
            <a:chOff x="4283318" y="2506781"/>
            <a:chExt cx="1257056" cy="1447193"/>
          </a:xfrm>
          <a:solidFill>
            <a:srgbClr val="F23A00"/>
          </a:solidFill>
        </p:grpSpPr>
        <p:sp>
          <p:nvSpPr>
            <p:cNvPr id="17" name="任意多边形: 形状 16"/>
            <p:cNvSpPr/>
            <p:nvPr/>
          </p:nvSpPr>
          <p:spPr>
            <a:xfrm>
              <a:off x="4283318" y="2506781"/>
              <a:ext cx="1257056" cy="1447193"/>
            </a:xfrm>
            <a:custGeom>
              <a:avLst/>
              <a:gdLst>
                <a:gd name="connsiteX0" fmla="*/ 0 w 1257056"/>
                <a:gd name="connsiteY0" fmla="*/ 0 h 1447193"/>
                <a:gd name="connsiteX1" fmla="*/ 0 w 1257056"/>
                <a:gd name="connsiteY1" fmla="*/ 1447193 h 1447193"/>
                <a:gd name="connsiteX2" fmla="*/ 1257056 w 1257056"/>
                <a:gd name="connsiteY2" fmla="*/ 1447193 h 1447193"/>
                <a:gd name="connsiteX3" fmla="*/ 1257056 w 1257056"/>
                <a:gd name="connsiteY3" fmla="*/ 0 h 1447193"/>
                <a:gd name="connsiteX4" fmla="*/ 0 w 1257056"/>
                <a:gd name="connsiteY4" fmla="*/ 0 h 1447193"/>
                <a:gd name="connsiteX5" fmla="*/ 1142168 w 1257056"/>
                <a:gd name="connsiteY5" fmla="*/ 1332977 h 1447193"/>
                <a:gd name="connsiteX6" fmla="*/ 114217 w 1257056"/>
                <a:gd name="connsiteY6" fmla="*/ 1332977 h 1447193"/>
                <a:gd name="connsiteX7" fmla="*/ 114217 w 1257056"/>
                <a:gd name="connsiteY7" fmla="*/ 114217 h 1447193"/>
                <a:gd name="connsiteX8" fmla="*/ 1142840 w 1257056"/>
                <a:gd name="connsiteY8" fmla="*/ 114217 h 1447193"/>
                <a:gd name="connsiteX9" fmla="*/ 1142840 w 1257056"/>
                <a:gd name="connsiteY9" fmla="*/ 1332977 h 1447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056" h="1447193">
                  <a:moveTo>
                    <a:pt x="0" y="0"/>
                  </a:moveTo>
                  <a:lnTo>
                    <a:pt x="0" y="1447193"/>
                  </a:lnTo>
                  <a:lnTo>
                    <a:pt x="1257056" y="1447193"/>
                  </a:lnTo>
                  <a:lnTo>
                    <a:pt x="1257056" y="0"/>
                  </a:lnTo>
                  <a:lnTo>
                    <a:pt x="0" y="0"/>
                  </a:lnTo>
                  <a:close/>
                  <a:moveTo>
                    <a:pt x="1142168" y="1332977"/>
                  </a:moveTo>
                  <a:lnTo>
                    <a:pt x="114217" y="1332977"/>
                  </a:lnTo>
                  <a:lnTo>
                    <a:pt x="114217" y="114217"/>
                  </a:lnTo>
                  <a:lnTo>
                    <a:pt x="1142840" y="114217"/>
                  </a:lnTo>
                  <a:lnTo>
                    <a:pt x="1142840" y="1332977"/>
                  </a:lnTo>
                  <a:close/>
                </a:path>
              </a:pathLst>
            </a:custGeom>
            <a:grpFill/>
            <a:ln w="6716" cap="flat">
              <a:noFill/>
              <a:prstDash val="solid"/>
              <a:miter/>
            </a:ln>
          </p:spPr>
          <p:txBody>
            <a:bodyPr rtlCol="0" anchor="ctr"/>
            <a:lstStyle/>
            <a:p>
              <a:endParaRPr lang="zh-CN" altLang="en-US">
                <a:solidFill>
                  <a:srgbClr val="E13B1F"/>
                </a:solidFill>
                <a:cs typeface="思源黑体 CN Regular" panose="020B0500000000000000" pitchFamily="34" charset="-122"/>
              </a:endParaRPr>
            </a:p>
          </p:txBody>
        </p:sp>
        <p:sp>
          <p:nvSpPr>
            <p:cNvPr id="18" name="任意多边形: 形状 17"/>
            <p:cNvSpPr/>
            <p:nvPr/>
          </p:nvSpPr>
          <p:spPr>
            <a:xfrm>
              <a:off x="4664265" y="2887727"/>
              <a:ext cx="495163" cy="685300"/>
            </a:xfrm>
            <a:custGeom>
              <a:avLst/>
              <a:gdLst>
                <a:gd name="connsiteX0" fmla="*/ 495163 w 495163"/>
                <a:gd name="connsiteY0" fmla="*/ 571084 h 685300"/>
                <a:gd name="connsiteX1" fmla="*/ 114217 w 495163"/>
                <a:gd name="connsiteY1" fmla="*/ 571084 h 685300"/>
                <a:gd name="connsiteX2" fmla="*/ 114217 w 495163"/>
                <a:gd name="connsiteY2" fmla="*/ 399759 h 685300"/>
                <a:gd name="connsiteX3" fmla="*/ 495163 w 495163"/>
                <a:gd name="connsiteY3" fmla="*/ 399759 h 685300"/>
                <a:gd name="connsiteX4" fmla="*/ 495163 w 495163"/>
                <a:gd name="connsiteY4" fmla="*/ 0 h 685300"/>
                <a:gd name="connsiteX5" fmla="*/ 0 w 495163"/>
                <a:gd name="connsiteY5" fmla="*/ 0 h 685300"/>
                <a:gd name="connsiteX6" fmla="*/ 0 w 495163"/>
                <a:gd name="connsiteY6" fmla="*/ 114217 h 685300"/>
                <a:gd name="connsiteX7" fmla="*/ 380274 w 495163"/>
                <a:gd name="connsiteY7" fmla="*/ 114217 h 685300"/>
                <a:gd name="connsiteX8" fmla="*/ 380274 w 495163"/>
                <a:gd name="connsiteY8" fmla="*/ 285542 h 685300"/>
                <a:gd name="connsiteX9" fmla="*/ 0 w 495163"/>
                <a:gd name="connsiteY9" fmla="*/ 285542 h 685300"/>
                <a:gd name="connsiteX10" fmla="*/ 0 w 495163"/>
                <a:gd name="connsiteY10" fmla="*/ 685301 h 685300"/>
                <a:gd name="connsiteX11" fmla="*/ 495163 w 495163"/>
                <a:gd name="connsiteY11" fmla="*/ 685301 h 68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5163" h="685300">
                  <a:moveTo>
                    <a:pt x="495163" y="571084"/>
                  </a:moveTo>
                  <a:lnTo>
                    <a:pt x="114217" y="571084"/>
                  </a:lnTo>
                  <a:lnTo>
                    <a:pt x="114217" y="399759"/>
                  </a:lnTo>
                  <a:lnTo>
                    <a:pt x="495163" y="399759"/>
                  </a:lnTo>
                  <a:lnTo>
                    <a:pt x="495163" y="0"/>
                  </a:lnTo>
                  <a:lnTo>
                    <a:pt x="0" y="0"/>
                  </a:lnTo>
                  <a:lnTo>
                    <a:pt x="0" y="114217"/>
                  </a:lnTo>
                  <a:lnTo>
                    <a:pt x="380274" y="114217"/>
                  </a:lnTo>
                  <a:lnTo>
                    <a:pt x="380274" y="285542"/>
                  </a:lnTo>
                  <a:lnTo>
                    <a:pt x="0" y="285542"/>
                  </a:lnTo>
                  <a:lnTo>
                    <a:pt x="0" y="685301"/>
                  </a:lnTo>
                  <a:lnTo>
                    <a:pt x="495163" y="685301"/>
                  </a:lnTo>
                  <a:close/>
                </a:path>
              </a:pathLst>
            </a:custGeom>
            <a:grpFill/>
            <a:ln w="6716" cap="flat">
              <a:noFill/>
              <a:prstDash val="solid"/>
              <a:miter/>
            </a:ln>
          </p:spPr>
          <p:txBody>
            <a:bodyPr rtlCol="0" anchor="ctr"/>
            <a:lstStyle/>
            <a:p>
              <a:endParaRPr lang="zh-CN" altLang="en-US">
                <a:solidFill>
                  <a:srgbClr val="E13B1F"/>
                </a:solidFill>
                <a:cs typeface="思源黑体 CN Regular" panose="020B0500000000000000" pitchFamily="34" charset="-122"/>
              </a:endParaRPr>
            </a:p>
          </p:txBody>
        </p:sp>
      </p:grpSp>
      <p:grpSp>
        <p:nvGrpSpPr>
          <p:cNvPr id="12" name="组合 11"/>
          <p:cNvGrpSpPr/>
          <p:nvPr/>
        </p:nvGrpSpPr>
        <p:grpSpPr>
          <a:xfrm>
            <a:off x="483827" y="2165351"/>
            <a:ext cx="11224344" cy="2527300"/>
            <a:chOff x="488431" y="2098329"/>
            <a:chExt cx="11224344" cy="2661340"/>
          </a:xfrm>
        </p:grpSpPr>
        <p:sp>
          <p:nvSpPr>
            <p:cNvPr id="13" name="文本框 12"/>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14" name="文本框 13"/>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sp>
        <p:nvSpPr>
          <p:cNvPr id="19" name="矩形 18"/>
          <p:cNvSpPr/>
          <p:nvPr/>
        </p:nvSpPr>
        <p:spPr>
          <a:xfrm>
            <a:off x="5039881" y="2195777"/>
            <a:ext cx="205978" cy="205978"/>
          </a:xfrm>
          <a:prstGeom prst="rect">
            <a:avLst/>
          </a:prstGeom>
          <a:solidFill>
            <a:srgbClr val="F23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nvGrpSpPr>
          <p:cNvPr id="20" name="组合 19"/>
          <p:cNvGrpSpPr/>
          <p:nvPr/>
        </p:nvGrpSpPr>
        <p:grpSpPr>
          <a:xfrm rot="5400000">
            <a:off x="3615463" y="5927457"/>
            <a:ext cx="901168" cy="959918"/>
            <a:chOff x="8710546" y="-11810"/>
            <a:chExt cx="1305358" cy="1390458"/>
          </a:xfrm>
          <a:solidFill>
            <a:srgbClr val="F23A00"/>
          </a:solidFill>
        </p:grpSpPr>
        <p:sp>
          <p:nvSpPr>
            <p:cNvPr id="21" name="矩形 20"/>
            <p:cNvSpPr/>
            <p:nvPr/>
          </p:nvSpPr>
          <p:spPr>
            <a:xfrm>
              <a:off x="9315812" y="586319"/>
              <a:ext cx="415761" cy="7923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22" name="矩形 21"/>
            <p:cNvSpPr/>
            <p:nvPr/>
          </p:nvSpPr>
          <p:spPr>
            <a:xfrm>
              <a:off x="8710546" y="-11810"/>
              <a:ext cx="605265" cy="6052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23" name="矩形 22"/>
            <p:cNvSpPr/>
            <p:nvPr/>
          </p:nvSpPr>
          <p:spPr>
            <a:xfrm>
              <a:off x="9731573" y="309124"/>
              <a:ext cx="284331" cy="2843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grpSp>
        <p:nvGrpSpPr>
          <p:cNvPr id="24" name="组合 23"/>
          <p:cNvGrpSpPr/>
          <p:nvPr/>
        </p:nvGrpSpPr>
        <p:grpSpPr>
          <a:xfrm rot="16200000">
            <a:off x="3871751" y="-132887"/>
            <a:ext cx="704877" cy="959918"/>
            <a:chOff x="8710546" y="-11810"/>
            <a:chExt cx="1021027" cy="1390458"/>
          </a:xfrm>
          <a:solidFill>
            <a:srgbClr val="F23A00"/>
          </a:solidFill>
        </p:grpSpPr>
        <p:sp>
          <p:nvSpPr>
            <p:cNvPr id="25" name="矩形 24"/>
            <p:cNvSpPr/>
            <p:nvPr/>
          </p:nvSpPr>
          <p:spPr>
            <a:xfrm>
              <a:off x="9315812" y="586319"/>
              <a:ext cx="415761" cy="7923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26" name="矩形 25"/>
            <p:cNvSpPr/>
            <p:nvPr/>
          </p:nvSpPr>
          <p:spPr>
            <a:xfrm>
              <a:off x="8710546" y="-11810"/>
              <a:ext cx="605265" cy="6052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58" name="任意多边形: 形状 57"/>
          <p:cNvSpPr/>
          <p:nvPr/>
        </p:nvSpPr>
        <p:spPr>
          <a:xfrm>
            <a:off x="0" y="2438220"/>
            <a:ext cx="12192000" cy="4419781"/>
          </a:xfrm>
          <a:custGeom>
            <a:avLst/>
            <a:gdLst>
              <a:gd name="connsiteX0" fmla="*/ 6096000 w 12192000"/>
              <a:gd name="connsiteY0" fmla="*/ 0 h 4419781"/>
              <a:gd name="connsiteX1" fmla="*/ 11945833 w 12192000"/>
              <a:gd name="connsiteY1" fmla="*/ 2423081 h 4419781"/>
              <a:gd name="connsiteX2" fmla="*/ 12192000 w 12192000"/>
              <a:gd name="connsiteY2" fmla="*/ 2681277 h 4419781"/>
              <a:gd name="connsiteX3" fmla="*/ 12192000 w 12192000"/>
              <a:gd name="connsiteY3" fmla="*/ 4419781 h 4419781"/>
              <a:gd name="connsiteX4" fmla="*/ 0 w 12192000"/>
              <a:gd name="connsiteY4" fmla="*/ 4419781 h 4419781"/>
              <a:gd name="connsiteX5" fmla="*/ 0 w 12192000"/>
              <a:gd name="connsiteY5" fmla="*/ 2681277 h 4419781"/>
              <a:gd name="connsiteX6" fmla="*/ 246167 w 12192000"/>
              <a:gd name="connsiteY6" fmla="*/ 2423081 h 4419781"/>
              <a:gd name="connsiteX7" fmla="*/ 6096000 w 12192000"/>
              <a:gd name="connsiteY7" fmla="*/ 0 h 4419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419781">
                <a:moveTo>
                  <a:pt x="6096000" y="0"/>
                </a:moveTo>
                <a:cubicBezTo>
                  <a:pt x="8380502" y="0"/>
                  <a:pt x="10448730" y="925978"/>
                  <a:pt x="11945833" y="2423081"/>
                </a:cubicBezTo>
                <a:lnTo>
                  <a:pt x="12192000" y="2681277"/>
                </a:lnTo>
                <a:lnTo>
                  <a:pt x="12192000" y="4419781"/>
                </a:lnTo>
                <a:lnTo>
                  <a:pt x="0" y="4419781"/>
                </a:lnTo>
                <a:lnTo>
                  <a:pt x="0" y="2681277"/>
                </a:lnTo>
                <a:lnTo>
                  <a:pt x="246167" y="2423081"/>
                </a:lnTo>
                <a:cubicBezTo>
                  <a:pt x="1743270" y="925978"/>
                  <a:pt x="3811498" y="0"/>
                  <a:pt x="6096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333F50"/>
              </a:solidFill>
              <a:cs typeface="思源黑体 CN Regular" panose="020B0500000000000000" pitchFamily="34" charset="-122"/>
            </a:endParaRPr>
          </a:p>
        </p:txBody>
      </p:sp>
      <p:sp>
        <p:nvSpPr>
          <p:cNvPr id="2" name="文本框 1"/>
          <p:cNvSpPr txBox="1"/>
          <p:nvPr/>
        </p:nvSpPr>
        <p:spPr>
          <a:xfrm>
            <a:off x="1012105" y="515957"/>
            <a:ext cx="2693045" cy="553998"/>
          </a:xfrm>
          <a:prstGeom prst="rect">
            <a:avLst/>
          </a:prstGeom>
          <a:noFill/>
          <a:ln w="31750">
            <a:noFill/>
          </a:ln>
          <a:effectLst/>
        </p:spPr>
        <p:txBody>
          <a:bodyPr wrap="none" lIns="0" tIns="0" rIns="0" bIns="0" rtlCol="0">
            <a:spAutoFit/>
          </a:bodyPr>
          <a:lstStyle>
            <a:defPPr>
              <a:defRPr lang="zh-CN"/>
            </a:defPPr>
            <a:lvl1pPr algn="ctr">
              <a:defRPr sz="7200" spc="600">
                <a:solidFill>
                  <a:schemeClr val="tx2">
                    <a:lumMod val="75000"/>
                  </a:schemeClr>
                </a:solidFill>
                <a:latin typeface="思源黑体 CN Bold" panose="020B0800000000000000" pitchFamily="34" charset="-122"/>
                <a:ea typeface="思源黑体 CN Bold" panose="020B0800000000000000" pitchFamily="34" charset="-122"/>
              </a:defRPr>
            </a:lvl1pPr>
          </a:lstStyle>
          <a:p>
            <a:r>
              <a:rPr lang="zh-CN" altLang="en-US" sz="3600">
                <a:solidFill>
                  <a:srgbClr val="333F50"/>
                </a:solidFill>
                <a:cs typeface="思源黑体 CN Regular" panose="020B0500000000000000" pitchFamily="34" charset="-122"/>
              </a:rPr>
              <a:t>请输入文字</a:t>
            </a:r>
            <a:endParaRPr lang="en-US" altLang="zh-CN" sz="3600">
              <a:solidFill>
                <a:srgbClr val="333F50"/>
              </a:solidFill>
              <a:cs typeface="思源黑体 CN Regular" panose="020B0500000000000000" pitchFamily="34" charset="-122"/>
            </a:endParaRPr>
          </a:p>
        </p:txBody>
      </p:sp>
      <p:sp>
        <p:nvSpPr>
          <p:cNvPr id="4" name="图文框 3"/>
          <p:cNvSpPr/>
          <p:nvPr/>
        </p:nvSpPr>
        <p:spPr>
          <a:xfrm>
            <a:off x="527843" y="565150"/>
            <a:ext cx="300038" cy="404812"/>
          </a:xfrm>
          <a:prstGeom prst="frame">
            <a:avLst/>
          </a:prstGeom>
          <a:solidFill>
            <a:srgbClr val="F23A00"/>
          </a:solidFill>
          <a:ln w="25400">
            <a:solidFill>
              <a:srgbClr val="F23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26" name="文本框 25"/>
          <p:cNvSpPr txBox="1"/>
          <p:nvPr/>
        </p:nvSpPr>
        <p:spPr>
          <a:xfrm>
            <a:off x="1967564" y="4095701"/>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25" name="椭圆 24"/>
          <p:cNvSpPr/>
          <p:nvPr/>
        </p:nvSpPr>
        <p:spPr>
          <a:xfrm>
            <a:off x="1702480" y="2323152"/>
            <a:ext cx="1556090" cy="1556090"/>
          </a:xfrm>
          <a:prstGeom prst="ellipse">
            <a:avLst/>
          </a:prstGeom>
          <a:gradFill>
            <a:gsLst>
              <a:gs pos="0">
                <a:srgbClr val="FF7600"/>
              </a:gs>
              <a:gs pos="56000">
                <a:srgbClr val="F23A00"/>
              </a:gs>
            </a:gsLst>
            <a:path path="circle">
              <a:fillToRect l="100000" t="100000"/>
            </a:path>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38" name="矩形 37"/>
          <p:cNvSpPr/>
          <p:nvPr/>
        </p:nvSpPr>
        <p:spPr>
          <a:xfrm>
            <a:off x="1012105" y="4459354"/>
            <a:ext cx="2936838" cy="700128"/>
          </a:xfrm>
          <a:prstGeom prst="rect">
            <a:avLst/>
          </a:prstGeom>
          <a:noFill/>
          <a:ln w="31750">
            <a:noFill/>
          </a:ln>
          <a:effectLst/>
        </p:spPr>
        <p:txBody>
          <a:bodyPr wrap="square" lIns="0" tIns="0" rIns="0" bIns="0" rtlCol="0">
            <a:spAutoFit/>
          </a:bodyPr>
          <a:lstStyle/>
          <a:p>
            <a:pPr algn="ct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 and hid himself in the woods. </a:t>
            </a:r>
          </a:p>
        </p:txBody>
      </p:sp>
      <p:sp>
        <p:nvSpPr>
          <p:cNvPr id="43" name="文本框 42"/>
          <p:cNvSpPr txBox="1"/>
          <p:nvPr/>
        </p:nvSpPr>
        <p:spPr>
          <a:xfrm>
            <a:off x="5559992" y="3432725"/>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46" name="椭圆 45"/>
          <p:cNvSpPr/>
          <p:nvPr/>
        </p:nvSpPr>
        <p:spPr>
          <a:xfrm>
            <a:off x="5294908" y="1660176"/>
            <a:ext cx="1556090" cy="1556090"/>
          </a:xfrm>
          <a:prstGeom prst="ellipse">
            <a:avLst/>
          </a:prstGeom>
          <a:gradFill>
            <a:gsLst>
              <a:gs pos="0">
                <a:srgbClr val="FF7600"/>
              </a:gs>
              <a:gs pos="56000">
                <a:srgbClr val="F23A00"/>
              </a:gs>
            </a:gsLst>
            <a:path path="circle">
              <a:fillToRect l="100000" t="100000"/>
            </a:path>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45" name="矩形 44"/>
          <p:cNvSpPr/>
          <p:nvPr/>
        </p:nvSpPr>
        <p:spPr>
          <a:xfrm>
            <a:off x="4627581" y="3796378"/>
            <a:ext cx="2936838" cy="700128"/>
          </a:xfrm>
          <a:prstGeom prst="rect">
            <a:avLst/>
          </a:prstGeom>
          <a:noFill/>
          <a:ln w="31750">
            <a:noFill/>
          </a:ln>
          <a:effectLst/>
        </p:spPr>
        <p:txBody>
          <a:bodyPr wrap="square" lIns="0" tIns="0" rIns="0" bIns="0" rtlCol="0">
            <a:spAutoFit/>
          </a:bodyPr>
          <a:lstStyle/>
          <a:p>
            <a:pPr algn="ct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 and hid himself in the woods. </a:t>
            </a:r>
          </a:p>
        </p:txBody>
      </p:sp>
      <p:sp>
        <p:nvSpPr>
          <p:cNvPr id="49" name="文本框 48"/>
          <p:cNvSpPr txBox="1"/>
          <p:nvPr/>
        </p:nvSpPr>
        <p:spPr>
          <a:xfrm>
            <a:off x="9152420" y="4095701"/>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52" name="椭圆 51"/>
          <p:cNvSpPr/>
          <p:nvPr/>
        </p:nvSpPr>
        <p:spPr>
          <a:xfrm>
            <a:off x="8887336" y="2323152"/>
            <a:ext cx="1556090" cy="1556090"/>
          </a:xfrm>
          <a:prstGeom prst="ellipse">
            <a:avLst/>
          </a:prstGeom>
          <a:gradFill>
            <a:gsLst>
              <a:gs pos="0">
                <a:srgbClr val="FF7600"/>
              </a:gs>
              <a:gs pos="56000">
                <a:srgbClr val="F23A00"/>
              </a:gs>
            </a:gsLst>
            <a:path path="circle">
              <a:fillToRect l="100000" t="100000"/>
            </a:path>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51" name="矩形 50"/>
          <p:cNvSpPr/>
          <p:nvPr/>
        </p:nvSpPr>
        <p:spPr>
          <a:xfrm>
            <a:off x="8196961" y="4459354"/>
            <a:ext cx="2936838" cy="700128"/>
          </a:xfrm>
          <a:prstGeom prst="rect">
            <a:avLst/>
          </a:prstGeom>
          <a:noFill/>
          <a:ln w="31750">
            <a:noFill/>
          </a:ln>
          <a:effectLst/>
        </p:spPr>
        <p:txBody>
          <a:bodyPr wrap="square" lIns="0" tIns="0" rIns="0" bIns="0" rtlCol="0">
            <a:spAutoFit/>
          </a:bodyPr>
          <a:lstStyle/>
          <a:p>
            <a:pPr algn="ct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 and hid himself in the woods. </a:t>
            </a:r>
          </a:p>
        </p:txBody>
      </p:sp>
      <p:sp>
        <p:nvSpPr>
          <p:cNvPr id="61" name="任意多边形: 形状 60"/>
          <p:cNvSpPr/>
          <p:nvPr/>
        </p:nvSpPr>
        <p:spPr>
          <a:xfrm>
            <a:off x="3380850" y="5078375"/>
            <a:ext cx="5430301" cy="1779626"/>
          </a:xfrm>
          <a:custGeom>
            <a:avLst/>
            <a:gdLst>
              <a:gd name="connsiteX0" fmla="*/ 2457107 w 4914214"/>
              <a:gd name="connsiteY0" fmla="*/ 0 h 1610493"/>
              <a:gd name="connsiteX1" fmla="*/ 4814205 w 4914214"/>
              <a:gd name="connsiteY1" fmla="*/ 1402886 h 1610493"/>
              <a:gd name="connsiteX2" fmla="*/ 4914214 w 4914214"/>
              <a:gd name="connsiteY2" fmla="*/ 1610493 h 1610493"/>
              <a:gd name="connsiteX3" fmla="*/ 0 w 4914214"/>
              <a:gd name="connsiteY3" fmla="*/ 1610493 h 1610493"/>
              <a:gd name="connsiteX4" fmla="*/ 100010 w 4914214"/>
              <a:gd name="connsiteY4" fmla="*/ 1402886 h 1610493"/>
              <a:gd name="connsiteX5" fmla="*/ 2457107 w 4914214"/>
              <a:gd name="connsiteY5" fmla="*/ 0 h 1610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14214" h="1610493">
                <a:moveTo>
                  <a:pt x="2457107" y="0"/>
                </a:moveTo>
                <a:cubicBezTo>
                  <a:pt x="3474933" y="0"/>
                  <a:pt x="4360268" y="567264"/>
                  <a:pt x="4814205" y="1402886"/>
                </a:cubicBezTo>
                <a:lnTo>
                  <a:pt x="4914214" y="1610493"/>
                </a:lnTo>
                <a:lnTo>
                  <a:pt x="0" y="1610493"/>
                </a:lnTo>
                <a:lnTo>
                  <a:pt x="100010" y="1402886"/>
                </a:lnTo>
                <a:cubicBezTo>
                  <a:pt x="553947" y="567264"/>
                  <a:pt x="1439282" y="0"/>
                  <a:pt x="2457107" y="0"/>
                </a:cubicBezTo>
                <a:close/>
              </a:path>
            </a:pathLst>
          </a:custGeom>
          <a:gradFill>
            <a:gsLst>
              <a:gs pos="0">
                <a:srgbClr val="FF7600"/>
              </a:gs>
              <a:gs pos="56000">
                <a:srgbClr val="F23A00"/>
              </a:gs>
            </a:gsLst>
            <a:path path="circle">
              <a:fillToRect l="100000" t="100000"/>
            </a:path>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62" name="文本框 61"/>
          <p:cNvSpPr txBox="1"/>
          <p:nvPr/>
        </p:nvSpPr>
        <p:spPr>
          <a:xfrm>
            <a:off x="5172671" y="5711591"/>
            <a:ext cx="1846659" cy="553998"/>
          </a:xfrm>
          <a:prstGeom prst="rect">
            <a:avLst/>
          </a:prstGeom>
          <a:noFill/>
          <a:ln w="31750">
            <a:noFill/>
          </a:ln>
          <a:effectLst/>
        </p:spPr>
        <p:txBody>
          <a:bodyPr wrap="none" lIns="0" tIns="0" rIns="0" bIns="0" rtlCol="0">
            <a:spAutoFit/>
          </a:bodyPr>
          <a:lstStyle/>
          <a:p>
            <a:r>
              <a:rPr lang="zh-CN" altLang="en-US" sz="3600">
                <a:solidFill>
                  <a:schemeClr val="bg1"/>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演示计划</a:t>
            </a:r>
            <a:endParaRPr lang="en-US" altLang="zh-CN" sz="3600">
              <a:solidFill>
                <a:schemeClr val="bg1"/>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63" name="文本框 62"/>
          <p:cNvSpPr txBox="1"/>
          <p:nvPr/>
        </p:nvSpPr>
        <p:spPr>
          <a:xfrm>
            <a:off x="5569609" y="6296018"/>
            <a:ext cx="1006686" cy="169277"/>
          </a:xfrm>
          <a:prstGeom prst="rect">
            <a:avLst/>
          </a:prstGeom>
          <a:noFill/>
          <a:ln w="31750">
            <a:noFill/>
          </a:ln>
          <a:effectLst/>
        </p:spPr>
        <p:txBody>
          <a:bodyPr wrap="none" lIns="0" tIns="0" rIns="0" bIns="0" rtlCol="0">
            <a:spAutoFit/>
          </a:bodyPr>
          <a:lstStyle/>
          <a:p>
            <a:pPr algn="ctr"/>
            <a:r>
              <a:rPr lang="en-US" altLang="zh-CN" sz="1100">
                <a:solidFill>
                  <a:schemeClr val="bg1"/>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Enter your text</a:t>
            </a:r>
          </a:p>
        </p:txBody>
      </p:sp>
      <p:grpSp>
        <p:nvGrpSpPr>
          <p:cNvPr id="71" name="组合 70"/>
          <p:cNvGrpSpPr/>
          <p:nvPr/>
        </p:nvGrpSpPr>
        <p:grpSpPr>
          <a:xfrm>
            <a:off x="483827" y="2165351"/>
            <a:ext cx="11224344" cy="2527300"/>
            <a:chOff x="488431" y="2098329"/>
            <a:chExt cx="11224344" cy="2661340"/>
          </a:xfrm>
        </p:grpSpPr>
        <p:sp>
          <p:nvSpPr>
            <p:cNvPr id="72" name="文本框 71"/>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73" name="文本框 72"/>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pic>
        <p:nvPicPr>
          <p:cNvPr id="23" name="图片 2" descr="32313538393036383b32313538393033313bd1a7cabfc3b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00490" y="2821162"/>
            <a:ext cx="560070" cy="560070"/>
          </a:xfrm>
          <a:prstGeom prst="rect">
            <a:avLst/>
          </a:prstGeom>
        </p:spPr>
      </p:pic>
      <p:pic>
        <p:nvPicPr>
          <p:cNvPr id="24" name="图片 4" descr="32313538393036383b32313538393033323bd1a7caf5bbe1d2e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85346" y="2821162"/>
            <a:ext cx="560070" cy="560070"/>
          </a:xfrm>
          <a:prstGeom prst="rect">
            <a:avLst/>
          </a:prstGeom>
        </p:spPr>
      </p:pic>
      <p:pic>
        <p:nvPicPr>
          <p:cNvPr id="27" name="图片 7" descr="32313538393036383b32313538393034333bb2e9d5d2cec4cfd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15965" y="2158186"/>
            <a:ext cx="560070" cy="56007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12105" y="515957"/>
            <a:ext cx="2693045" cy="553998"/>
          </a:xfrm>
          <a:prstGeom prst="rect">
            <a:avLst/>
          </a:prstGeom>
          <a:noFill/>
          <a:ln w="31750">
            <a:noFill/>
          </a:ln>
          <a:effectLst/>
        </p:spPr>
        <p:txBody>
          <a:bodyPr wrap="none" lIns="0" tIns="0" rIns="0" bIns="0" rtlCol="0">
            <a:spAutoFit/>
          </a:bodyPr>
          <a:lstStyle>
            <a:defPPr>
              <a:defRPr lang="zh-CN"/>
            </a:defPPr>
            <a:lvl1pPr algn="ctr">
              <a:defRPr sz="7200" spc="600">
                <a:solidFill>
                  <a:schemeClr val="tx2">
                    <a:lumMod val="75000"/>
                  </a:schemeClr>
                </a:solidFill>
                <a:latin typeface="思源黑体 CN Bold" panose="020B0800000000000000" pitchFamily="34" charset="-122"/>
                <a:ea typeface="思源黑体 CN Bold" panose="020B0800000000000000" pitchFamily="34" charset="-122"/>
              </a:defRPr>
            </a:lvl1pPr>
          </a:lstStyle>
          <a:p>
            <a:r>
              <a:rPr lang="zh-CN" altLang="en-US" sz="3600">
                <a:solidFill>
                  <a:srgbClr val="333F50"/>
                </a:solidFill>
                <a:cs typeface="思源黑体 CN Regular" panose="020B0500000000000000" pitchFamily="34" charset="-122"/>
              </a:rPr>
              <a:t>请输入文字</a:t>
            </a:r>
            <a:endParaRPr lang="en-US" altLang="zh-CN" sz="3600">
              <a:solidFill>
                <a:srgbClr val="333F50"/>
              </a:solidFill>
              <a:cs typeface="思源黑体 CN Regular" panose="020B0500000000000000" pitchFamily="34" charset="-122"/>
            </a:endParaRPr>
          </a:p>
        </p:txBody>
      </p:sp>
      <p:sp>
        <p:nvSpPr>
          <p:cNvPr id="4" name="图文框 3"/>
          <p:cNvSpPr/>
          <p:nvPr/>
        </p:nvSpPr>
        <p:spPr>
          <a:xfrm>
            <a:off x="527843" y="565150"/>
            <a:ext cx="300038" cy="404812"/>
          </a:xfrm>
          <a:prstGeom prst="frame">
            <a:avLst/>
          </a:prstGeom>
          <a:solidFill>
            <a:srgbClr val="F23A00"/>
          </a:solidFill>
          <a:ln w="25400">
            <a:solidFill>
              <a:srgbClr val="F23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115" name="椭圆 114"/>
          <p:cNvSpPr/>
          <p:nvPr/>
        </p:nvSpPr>
        <p:spPr>
          <a:xfrm>
            <a:off x="1595459" y="2215810"/>
            <a:ext cx="654379" cy="654379"/>
          </a:xfrm>
          <a:prstGeom prst="ellipse">
            <a:avLst/>
          </a:prstGeom>
          <a:gradFill>
            <a:gsLst>
              <a:gs pos="0">
                <a:srgbClr val="FF7600"/>
              </a:gs>
              <a:gs pos="56000">
                <a:srgbClr val="F23A00"/>
              </a:gs>
            </a:gsLst>
            <a:path path="circle">
              <a:fillToRect l="100000" t="100000"/>
            </a:path>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116" name="文本框 115"/>
          <p:cNvSpPr txBox="1"/>
          <p:nvPr/>
        </p:nvSpPr>
        <p:spPr>
          <a:xfrm>
            <a:off x="2392514" y="2389111"/>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130" name="椭圆 129"/>
          <p:cNvSpPr/>
          <p:nvPr/>
        </p:nvSpPr>
        <p:spPr>
          <a:xfrm>
            <a:off x="1595459" y="3454060"/>
            <a:ext cx="654379" cy="654379"/>
          </a:xfrm>
          <a:prstGeom prst="ellipse">
            <a:avLst/>
          </a:prstGeom>
          <a:gradFill>
            <a:gsLst>
              <a:gs pos="0">
                <a:srgbClr val="FF7600"/>
              </a:gs>
              <a:gs pos="56000">
                <a:srgbClr val="F23A00"/>
              </a:gs>
            </a:gsLst>
            <a:path path="circle">
              <a:fillToRect l="100000" t="100000"/>
            </a:path>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131" name="文本框 130"/>
          <p:cNvSpPr txBox="1"/>
          <p:nvPr/>
        </p:nvSpPr>
        <p:spPr>
          <a:xfrm>
            <a:off x="2392514" y="3627361"/>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134" name="椭圆 133"/>
          <p:cNvSpPr/>
          <p:nvPr/>
        </p:nvSpPr>
        <p:spPr>
          <a:xfrm>
            <a:off x="1595459" y="4692310"/>
            <a:ext cx="654379" cy="654379"/>
          </a:xfrm>
          <a:prstGeom prst="ellipse">
            <a:avLst/>
          </a:prstGeom>
          <a:gradFill>
            <a:gsLst>
              <a:gs pos="0">
                <a:srgbClr val="FF7600"/>
              </a:gs>
              <a:gs pos="56000">
                <a:srgbClr val="F23A00"/>
              </a:gs>
            </a:gsLst>
            <a:path path="circle">
              <a:fillToRect l="100000" t="100000"/>
            </a:path>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135" name="文本框 134"/>
          <p:cNvSpPr txBox="1"/>
          <p:nvPr/>
        </p:nvSpPr>
        <p:spPr>
          <a:xfrm>
            <a:off x="2392514" y="4865611"/>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138" name="椭圆 137"/>
          <p:cNvSpPr/>
          <p:nvPr/>
        </p:nvSpPr>
        <p:spPr>
          <a:xfrm>
            <a:off x="8773564" y="2215810"/>
            <a:ext cx="654379" cy="654379"/>
          </a:xfrm>
          <a:prstGeom prst="ellipse">
            <a:avLst/>
          </a:prstGeom>
          <a:gradFill>
            <a:gsLst>
              <a:gs pos="0">
                <a:srgbClr val="FF7600"/>
              </a:gs>
              <a:gs pos="56000">
                <a:srgbClr val="F23A00"/>
              </a:gs>
            </a:gsLst>
            <a:path path="circle">
              <a:fillToRect l="100000" t="100000"/>
            </a:path>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139" name="文本框 138"/>
          <p:cNvSpPr txBox="1"/>
          <p:nvPr/>
        </p:nvSpPr>
        <p:spPr>
          <a:xfrm>
            <a:off x="9570619" y="2389111"/>
            <a:ext cx="1025923" cy="307777"/>
          </a:xfrm>
          <a:prstGeom prst="rect">
            <a:avLst/>
          </a:prstGeom>
          <a:noFill/>
          <a:ln w="31750">
            <a:noFill/>
          </a:ln>
          <a:effectLst/>
        </p:spPr>
        <p:txBody>
          <a:bodyPr wrap="squar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142" name="椭圆 141"/>
          <p:cNvSpPr/>
          <p:nvPr/>
        </p:nvSpPr>
        <p:spPr>
          <a:xfrm>
            <a:off x="8773564" y="3454060"/>
            <a:ext cx="654379" cy="654379"/>
          </a:xfrm>
          <a:prstGeom prst="ellipse">
            <a:avLst/>
          </a:prstGeom>
          <a:gradFill>
            <a:gsLst>
              <a:gs pos="0">
                <a:srgbClr val="FF7600"/>
              </a:gs>
              <a:gs pos="56000">
                <a:srgbClr val="F23A00"/>
              </a:gs>
            </a:gsLst>
            <a:path path="circle">
              <a:fillToRect l="100000" t="100000"/>
            </a:path>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143" name="文本框 142"/>
          <p:cNvSpPr txBox="1"/>
          <p:nvPr/>
        </p:nvSpPr>
        <p:spPr>
          <a:xfrm>
            <a:off x="9570619" y="3627361"/>
            <a:ext cx="1025923" cy="307777"/>
          </a:xfrm>
          <a:prstGeom prst="rect">
            <a:avLst/>
          </a:prstGeom>
          <a:noFill/>
          <a:ln w="31750">
            <a:noFill/>
          </a:ln>
          <a:effectLst/>
        </p:spPr>
        <p:txBody>
          <a:bodyPr wrap="squar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146" name="椭圆 145"/>
          <p:cNvSpPr/>
          <p:nvPr/>
        </p:nvSpPr>
        <p:spPr>
          <a:xfrm>
            <a:off x="8773564" y="4692310"/>
            <a:ext cx="654379" cy="654379"/>
          </a:xfrm>
          <a:prstGeom prst="ellipse">
            <a:avLst/>
          </a:prstGeom>
          <a:gradFill>
            <a:gsLst>
              <a:gs pos="0">
                <a:srgbClr val="FF7600"/>
              </a:gs>
              <a:gs pos="56000">
                <a:srgbClr val="F23A00"/>
              </a:gs>
            </a:gsLst>
            <a:path path="circle">
              <a:fillToRect l="100000" t="100000"/>
            </a:path>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147" name="文本框 146"/>
          <p:cNvSpPr txBox="1"/>
          <p:nvPr/>
        </p:nvSpPr>
        <p:spPr>
          <a:xfrm>
            <a:off x="9570619" y="4865611"/>
            <a:ext cx="1025923" cy="307777"/>
          </a:xfrm>
          <a:prstGeom prst="rect">
            <a:avLst/>
          </a:prstGeom>
          <a:noFill/>
          <a:ln w="31750">
            <a:noFill/>
          </a:ln>
          <a:effectLst/>
        </p:spPr>
        <p:txBody>
          <a:bodyPr wrap="squar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pic>
        <p:nvPicPr>
          <p:cNvPr id="171" name="图片 170" descr="房间的摆设布局&#10;&#10;低可信度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4114800" y="0"/>
            <a:ext cx="3962400" cy="6858000"/>
          </a:xfrm>
          <a:prstGeom prst="rect">
            <a:avLst/>
          </a:prstGeom>
        </p:spPr>
      </p:pic>
      <p:cxnSp>
        <p:nvCxnSpPr>
          <p:cNvPr id="172" name="直接连接符 171"/>
          <p:cNvCxnSpPr/>
          <p:nvPr/>
        </p:nvCxnSpPr>
        <p:spPr>
          <a:xfrm>
            <a:off x="8145580" y="30997"/>
            <a:ext cx="0" cy="6796007"/>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4047713" y="30997"/>
            <a:ext cx="0" cy="6796007"/>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174" name="组合 173"/>
          <p:cNvGrpSpPr/>
          <p:nvPr/>
        </p:nvGrpSpPr>
        <p:grpSpPr>
          <a:xfrm>
            <a:off x="483827" y="2165351"/>
            <a:ext cx="11224344" cy="2527300"/>
            <a:chOff x="488431" y="2098329"/>
            <a:chExt cx="11224344" cy="2661340"/>
          </a:xfrm>
        </p:grpSpPr>
        <p:sp>
          <p:nvSpPr>
            <p:cNvPr id="175" name="文本框 174"/>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176" name="文本框 175"/>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sp>
        <p:nvSpPr>
          <p:cNvPr id="28" name="图形 14"/>
          <p:cNvSpPr/>
          <p:nvPr/>
        </p:nvSpPr>
        <p:spPr>
          <a:xfrm>
            <a:off x="8993006" y="2414619"/>
            <a:ext cx="215495" cy="256761"/>
          </a:xfrm>
          <a:custGeom>
            <a:avLst/>
            <a:gdLst>
              <a:gd name="connsiteX0" fmla="*/ 316830 w 494307"/>
              <a:gd name="connsiteY0" fmla="*/ 0 h 588962"/>
              <a:gd name="connsiteX1" fmla="*/ 384550 w 494307"/>
              <a:gd name="connsiteY1" fmla="*/ 51271 h 588962"/>
              <a:gd name="connsiteX2" fmla="*/ 410170 w 494307"/>
              <a:gd name="connsiteY2" fmla="*/ 51271 h 588962"/>
              <a:gd name="connsiteX3" fmla="*/ 494308 w 494307"/>
              <a:gd name="connsiteY3" fmla="*/ 135409 h 588962"/>
              <a:gd name="connsiteX4" fmla="*/ 494308 w 494307"/>
              <a:gd name="connsiteY4" fmla="*/ 504825 h 588962"/>
              <a:gd name="connsiteX5" fmla="*/ 410170 w 494307"/>
              <a:gd name="connsiteY5" fmla="*/ 588963 h 588962"/>
              <a:gd name="connsiteX6" fmla="*/ 84138 w 494307"/>
              <a:gd name="connsiteY6" fmla="*/ 588963 h 588962"/>
              <a:gd name="connsiteX7" fmla="*/ 0 w 494307"/>
              <a:gd name="connsiteY7" fmla="*/ 504825 h 588962"/>
              <a:gd name="connsiteX8" fmla="*/ 0 w 494307"/>
              <a:gd name="connsiteY8" fmla="*/ 135409 h 588962"/>
              <a:gd name="connsiteX9" fmla="*/ 84138 w 494307"/>
              <a:gd name="connsiteY9" fmla="*/ 51271 h 588962"/>
              <a:gd name="connsiteX10" fmla="*/ 109757 w 494307"/>
              <a:gd name="connsiteY10" fmla="*/ 51271 h 588962"/>
              <a:gd name="connsiteX11" fmla="*/ 177478 w 494307"/>
              <a:gd name="connsiteY11" fmla="*/ 0 h 588962"/>
              <a:gd name="connsiteX12" fmla="*/ 316830 w 494307"/>
              <a:gd name="connsiteY12" fmla="*/ 0 h 588962"/>
              <a:gd name="connsiteX13" fmla="*/ 307628 w 494307"/>
              <a:gd name="connsiteY13" fmla="*/ 356927 h 588962"/>
              <a:gd name="connsiteX14" fmla="*/ 186680 w 494307"/>
              <a:gd name="connsiteY14" fmla="*/ 356927 h 588962"/>
              <a:gd name="connsiteX15" fmla="*/ 165646 w 494307"/>
              <a:gd name="connsiteY15" fmla="*/ 377961 h 588962"/>
              <a:gd name="connsiteX16" fmla="*/ 165646 w 494307"/>
              <a:gd name="connsiteY16" fmla="*/ 379276 h 588962"/>
              <a:gd name="connsiteX17" fmla="*/ 186680 w 494307"/>
              <a:gd name="connsiteY17" fmla="*/ 400310 h 588962"/>
              <a:gd name="connsiteX18" fmla="*/ 307628 w 494307"/>
              <a:gd name="connsiteY18" fmla="*/ 400310 h 588962"/>
              <a:gd name="connsiteX19" fmla="*/ 328662 w 494307"/>
              <a:gd name="connsiteY19" fmla="*/ 379276 h 588962"/>
              <a:gd name="connsiteX20" fmla="*/ 328662 w 494307"/>
              <a:gd name="connsiteY20" fmla="*/ 377961 h 588962"/>
              <a:gd name="connsiteX21" fmla="*/ 307628 w 494307"/>
              <a:gd name="connsiteY21" fmla="*/ 356927 h 588962"/>
              <a:gd name="connsiteX22" fmla="*/ 307628 w 494307"/>
              <a:gd name="connsiteY22" fmla="*/ 234665 h 588962"/>
              <a:gd name="connsiteX23" fmla="*/ 186680 w 494307"/>
              <a:gd name="connsiteY23" fmla="*/ 234665 h 588962"/>
              <a:gd name="connsiteX24" fmla="*/ 165646 w 494307"/>
              <a:gd name="connsiteY24" fmla="*/ 255699 h 588962"/>
              <a:gd name="connsiteX25" fmla="*/ 165646 w 494307"/>
              <a:gd name="connsiteY25" fmla="*/ 257014 h 588962"/>
              <a:gd name="connsiteX26" fmla="*/ 186680 w 494307"/>
              <a:gd name="connsiteY26" fmla="*/ 278048 h 588962"/>
              <a:gd name="connsiteX27" fmla="*/ 307628 w 494307"/>
              <a:gd name="connsiteY27" fmla="*/ 278048 h 588962"/>
              <a:gd name="connsiteX28" fmla="*/ 328662 w 494307"/>
              <a:gd name="connsiteY28" fmla="*/ 257014 h 588962"/>
              <a:gd name="connsiteX29" fmla="*/ 328662 w 494307"/>
              <a:gd name="connsiteY29" fmla="*/ 255699 h 588962"/>
              <a:gd name="connsiteX30" fmla="*/ 307628 w 494307"/>
              <a:gd name="connsiteY30" fmla="*/ 234665 h 58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94307" h="588962">
                <a:moveTo>
                  <a:pt x="316830" y="0"/>
                </a:moveTo>
                <a:cubicBezTo>
                  <a:pt x="349068" y="0"/>
                  <a:pt x="376240" y="21689"/>
                  <a:pt x="384550" y="51271"/>
                </a:cubicBezTo>
                <a:lnTo>
                  <a:pt x="410170" y="51271"/>
                </a:lnTo>
                <a:cubicBezTo>
                  <a:pt x="456638" y="51271"/>
                  <a:pt x="494308" y="88941"/>
                  <a:pt x="494308" y="135409"/>
                </a:cubicBezTo>
                <a:lnTo>
                  <a:pt x="494308" y="504825"/>
                </a:lnTo>
                <a:cubicBezTo>
                  <a:pt x="494308" y="551293"/>
                  <a:pt x="456638" y="588963"/>
                  <a:pt x="410170" y="588963"/>
                </a:cubicBezTo>
                <a:lnTo>
                  <a:pt x="84138" y="588963"/>
                </a:lnTo>
                <a:cubicBezTo>
                  <a:pt x="37670" y="588963"/>
                  <a:pt x="0" y="551293"/>
                  <a:pt x="0" y="504825"/>
                </a:cubicBezTo>
                <a:lnTo>
                  <a:pt x="0" y="135409"/>
                </a:lnTo>
                <a:cubicBezTo>
                  <a:pt x="0" y="88941"/>
                  <a:pt x="37670" y="51271"/>
                  <a:pt x="84138" y="51271"/>
                </a:cubicBezTo>
                <a:lnTo>
                  <a:pt x="109757" y="51271"/>
                </a:lnTo>
                <a:cubicBezTo>
                  <a:pt x="118069" y="21689"/>
                  <a:pt x="145240" y="0"/>
                  <a:pt x="177478" y="0"/>
                </a:cubicBezTo>
                <a:lnTo>
                  <a:pt x="316830" y="0"/>
                </a:lnTo>
                <a:close/>
                <a:moveTo>
                  <a:pt x="307628" y="356927"/>
                </a:moveTo>
                <a:lnTo>
                  <a:pt x="186680" y="356927"/>
                </a:lnTo>
                <a:cubicBezTo>
                  <a:pt x="175063" y="356927"/>
                  <a:pt x="165646" y="366345"/>
                  <a:pt x="165646" y="377961"/>
                </a:cubicBezTo>
                <a:lnTo>
                  <a:pt x="165646" y="379276"/>
                </a:lnTo>
                <a:cubicBezTo>
                  <a:pt x="165646" y="390893"/>
                  <a:pt x="175063" y="400310"/>
                  <a:pt x="186680" y="400310"/>
                </a:cubicBezTo>
                <a:lnTo>
                  <a:pt x="307628" y="400310"/>
                </a:lnTo>
                <a:cubicBezTo>
                  <a:pt x="319245" y="400310"/>
                  <a:pt x="328662" y="390893"/>
                  <a:pt x="328662" y="379276"/>
                </a:cubicBezTo>
                <a:lnTo>
                  <a:pt x="328662" y="377961"/>
                </a:lnTo>
                <a:cubicBezTo>
                  <a:pt x="328662" y="366345"/>
                  <a:pt x="319245" y="356927"/>
                  <a:pt x="307628" y="356927"/>
                </a:cubicBezTo>
                <a:close/>
                <a:moveTo>
                  <a:pt x="307628" y="234665"/>
                </a:moveTo>
                <a:lnTo>
                  <a:pt x="186680" y="234665"/>
                </a:lnTo>
                <a:cubicBezTo>
                  <a:pt x="175063" y="234665"/>
                  <a:pt x="165646" y="244082"/>
                  <a:pt x="165646" y="255699"/>
                </a:cubicBezTo>
                <a:lnTo>
                  <a:pt x="165646" y="257014"/>
                </a:lnTo>
                <a:cubicBezTo>
                  <a:pt x="165646" y="268631"/>
                  <a:pt x="175063" y="278048"/>
                  <a:pt x="186680" y="278048"/>
                </a:cubicBezTo>
                <a:lnTo>
                  <a:pt x="307628" y="278048"/>
                </a:lnTo>
                <a:cubicBezTo>
                  <a:pt x="319245" y="278048"/>
                  <a:pt x="328662" y="268631"/>
                  <a:pt x="328662" y="257014"/>
                </a:cubicBezTo>
                <a:lnTo>
                  <a:pt x="328662" y="255699"/>
                </a:lnTo>
                <a:cubicBezTo>
                  <a:pt x="328662" y="244082"/>
                  <a:pt x="319245" y="234665"/>
                  <a:pt x="307628" y="234665"/>
                </a:cubicBezTo>
                <a:close/>
              </a:path>
            </a:pathLst>
          </a:custGeom>
          <a:solidFill>
            <a:schemeClr val="bg1"/>
          </a:solidFill>
          <a:ln w="651" cap="flat">
            <a:noFill/>
            <a:prstDash val="solid"/>
            <a:miter/>
          </a:ln>
        </p:spPr>
        <p:txBody>
          <a:bodyPr rtlCol="0" anchor="ctr"/>
          <a:lstStyle/>
          <a:p>
            <a:endParaRPr lang="zh-CN" altLang="en-US">
              <a:cs typeface="思源黑体 CN Regular" panose="020B0500000000000000" pitchFamily="34" charset="-122"/>
            </a:endParaRPr>
          </a:p>
        </p:txBody>
      </p:sp>
      <p:pic>
        <p:nvPicPr>
          <p:cNvPr id="29" name="图片 2" descr="32313538393036383b32313538393033313bd1a7cabfc3b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86358" y="2406709"/>
            <a:ext cx="272580" cy="272580"/>
          </a:xfrm>
          <a:prstGeom prst="rect">
            <a:avLst/>
          </a:prstGeom>
        </p:spPr>
      </p:pic>
      <p:pic>
        <p:nvPicPr>
          <p:cNvPr id="30" name="图片 4" descr="32313538393036383b32313538393033323bd1a7caf5bbe1d2e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964463" y="3644959"/>
            <a:ext cx="272580" cy="272580"/>
          </a:xfrm>
          <a:prstGeom prst="rect">
            <a:avLst/>
          </a:prstGeom>
        </p:spPr>
      </p:pic>
      <p:pic>
        <p:nvPicPr>
          <p:cNvPr id="31" name="图片 6" descr="32313538393036383b32313538393033353bd1a7caf5b3c9becd"/>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964463" y="4883209"/>
            <a:ext cx="272580" cy="272580"/>
          </a:xfrm>
          <a:prstGeom prst="rect">
            <a:avLst/>
          </a:prstGeom>
        </p:spPr>
      </p:pic>
      <p:pic>
        <p:nvPicPr>
          <p:cNvPr id="32" name="图片 7" descr="32313538393036383b32313538393034333bb2e9d5d2cec4cfd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86358" y="3644959"/>
            <a:ext cx="272580" cy="272580"/>
          </a:xfrm>
          <a:prstGeom prst="rect">
            <a:avLst/>
          </a:prstGeom>
        </p:spPr>
      </p:pic>
      <p:sp>
        <p:nvSpPr>
          <p:cNvPr id="33" name="图形 14"/>
          <p:cNvSpPr/>
          <p:nvPr/>
        </p:nvSpPr>
        <p:spPr>
          <a:xfrm>
            <a:off x="1814901" y="4891119"/>
            <a:ext cx="215495" cy="256761"/>
          </a:xfrm>
          <a:custGeom>
            <a:avLst/>
            <a:gdLst>
              <a:gd name="connsiteX0" fmla="*/ 316830 w 494307"/>
              <a:gd name="connsiteY0" fmla="*/ 0 h 588962"/>
              <a:gd name="connsiteX1" fmla="*/ 384550 w 494307"/>
              <a:gd name="connsiteY1" fmla="*/ 51271 h 588962"/>
              <a:gd name="connsiteX2" fmla="*/ 410170 w 494307"/>
              <a:gd name="connsiteY2" fmla="*/ 51271 h 588962"/>
              <a:gd name="connsiteX3" fmla="*/ 494308 w 494307"/>
              <a:gd name="connsiteY3" fmla="*/ 135409 h 588962"/>
              <a:gd name="connsiteX4" fmla="*/ 494308 w 494307"/>
              <a:gd name="connsiteY4" fmla="*/ 504825 h 588962"/>
              <a:gd name="connsiteX5" fmla="*/ 410170 w 494307"/>
              <a:gd name="connsiteY5" fmla="*/ 588963 h 588962"/>
              <a:gd name="connsiteX6" fmla="*/ 84138 w 494307"/>
              <a:gd name="connsiteY6" fmla="*/ 588963 h 588962"/>
              <a:gd name="connsiteX7" fmla="*/ 0 w 494307"/>
              <a:gd name="connsiteY7" fmla="*/ 504825 h 588962"/>
              <a:gd name="connsiteX8" fmla="*/ 0 w 494307"/>
              <a:gd name="connsiteY8" fmla="*/ 135409 h 588962"/>
              <a:gd name="connsiteX9" fmla="*/ 84138 w 494307"/>
              <a:gd name="connsiteY9" fmla="*/ 51271 h 588962"/>
              <a:gd name="connsiteX10" fmla="*/ 109757 w 494307"/>
              <a:gd name="connsiteY10" fmla="*/ 51271 h 588962"/>
              <a:gd name="connsiteX11" fmla="*/ 177478 w 494307"/>
              <a:gd name="connsiteY11" fmla="*/ 0 h 588962"/>
              <a:gd name="connsiteX12" fmla="*/ 316830 w 494307"/>
              <a:gd name="connsiteY12" fmla="*/ 0 h 588962"/>
              <a:gd name="connsiteX13" fmla="*/ 307628 w 494307"/>
              <a:gd name="connsiteY13" fmla="*/ 356927 h 588962"/>
              <a:gd name="connsiteX14" fmla="*/ 186680 w 494307"/>
              <a:gd name="connsiteY14" fmla="*/ 356927 h 588962"/>
              <a:gd name="connsiteX15" fmla="*/ 165646 w 494307"/>
              <a:gd name="connsiteY15" fmla="*/ 377961 h 588962"/>
              <a:gd name="connsiteX16" fmla="*/ 165646 w 494307"/>
              <a:gd name="connsiteY16" fmla="*/ 379276 h 588962"/>
              <a:gd name="connsiteX17" fmla="*/ 186680 w 494307"/>
              <a:gd name="connsiteY17" fmla="*/ 400310 h 588962"/>
              <a:gd name="connsiteX18" fmla="*/ 307628 w 494307"/>
              <a:gd name="connsiteY18" fmla="*/ 400310 h 588962"/>
              <a:gd name="connsiteX19" fmla="*/ 328662 w 494307"/>
              <a:gd name="connsiteY19" fmla="*/ 379276 h 588962"/>
              <a:gd name="connsiteX20" fmla="*/ 328662 w 494307"/>
              <a:gd name="connsiteY20" fmla="*/ 377961 h 588962"/>
              <a:gd name="connsiteX21" fmla="*/ 307628 w 494307"/>
              <a:gd name="connsiteY21" fmla="*/ 356927 h 588962"/>
              <a:gd name="connsiteX22" fmla="*/ 307628 w 494307"/>
              <a:gd name="connsiteY22" fmla="*/ 234665 h 588962"/>
              <a:gd name="connsiteX23" fmla="*/ 186680 w 494307"/>
              <a:gd name="connsiteY23" fmla="*/ 234665 h 588962"/>
              <a:gd name="connsiteX24" fmla="*/ 165646 w 494307"/>
              <a:gd name="connsiteY24" fmla="*/ 255699 h 588962"/>
              <a:gd name="connsiteX25" fmla="*/ 165646 w 494307"/>
              <a:gd name="connsiteY25" fmla="*/ 257014 h 588962"/>
              <a:gd name="connsiteX26" fmla="*/ 186680 w 494307"/>
              <a:gd name="connsiteY26" fmla="*/ 278048 h 588962"/>
              <a:gd name="connsiteX27" fmla="*/ 307628 w 494307"/>
              <a:gd name="connsiteY27" fmla="*/ 278048 h 588962"/>
              <a:gd name="connsiteX28" fmla="*/ 328662 w 494307"/>
              <a:gd name="connsiteY28" fmla="*/ 257014 h 588962"/>
              <a:gd name="connsiteX29" fmla="*/ 328662 w 494307"/>
              <a:gd name="connsiteY29" fmla="*/ 255699 h 588962"/>
              <a:gd name="connsiteX30" fmla="*/ 307628 w 494307"/>
              <a:gd name="connsiteY30" fmla="*/ 234665 h 58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94307" h="588962">
                <a:moveTo>
                  <a:pt x="316830" y="0"/>
                </a:moveTo>
                <a:cubicBezTo>
                  <a:pt x="349068" y="0"/>
                  <a:pt x="376240" y="21689"/>
                  <a:pt x="384550" y="51271"/>
                </a:cubicBezTo>
                <a:lnTo>
                  <a:pt x="410170" y="51271"/>
                </a:lnTo>
                <a:cubicBezTo>
                  <a:pt x="456638" y="51271"/>
                  <a:pt x="494308" y="88941"/>
                  <a:pt x="494308" y="135409"/>
                </a:cubicBezTo>
                <a:lnTo>
                  <a:pt x="494308" y="504825"/>
                </a:lnTo>
                <a:cubicBezTo>
                  <a:pt x="494308" y="551293"/>
                  <a:pt x="456638" y="588963"/>
                  <a:pt x="410170" y="588963"/>
                </a:cubicBezTo>
                <a:lnTo>
                  <a:pt x="84138" y="588963"/>
                </a:lnTo>
                <a:cubicBezTo>
                  <a:pt x="37670" y="588963"/>
                  <a:pt x="0" y="551293"/>
                  <a:pt x="0" y="504825"/>
                </a:cubicBezTo>
                <a:lnTo>
                  <a:pt x="0" y="135409"/>
                </a:lnTo>
                <a:cubicBezTo>
                  <a:pt x="0" y="88941"/>
                  <a:pt x="37670" y="51271"/>
                  <a:pt x="84138" y="51271"/>
                </a:cubicBezTo>
                <a:lnTo>
                  <a:pt x="109757" y="51271"/>
                </a:lnTo>
                <a:cubicBezTo>
                  <a:pt x="118069" y="21689"/>
                  <a:pt x="145240" y="0"/>
                  <a:pt x="177478" y="0"/>
                </a:cubicBezTo>
                <a:lnTo>
                  <a:pt x="316830" y="0"/>
                </a:lnTo>
                <a:close/>
                <a:moveTo>
                  <a:pt x="307628" y="356927"/>
                </a:moveTo>
                <a:lnTo>
                  <a:pt x="186680" y="356927"/>
                </a:lnTo>
                <a:cubicBezTo>
                  <a:pt x="175063" y="356927"/>
                  <a:pt x="165646" y="366345"/>
                  <a:pt x="165646" y="377961"/>
                </a:cubicBezTo>
                <a:lnTo>
                  <a:pt x="165646" y="379276"/>
                </a:lnTo>
                <a:cubicBezTo>
                  <a:pt x="165646" y="390893"/>
                  <a:pt x="175063" y="400310"/>
                  <a:pt x="186680" y="400310"/>
                </a:cubicBezTo>
                <a:lnTo>
                  <a:pt x="307628" y="400310"/>
                </a:lnTo>
                <a:cubicBezTo>
                  <a:pt x="319245" y="400310"/>
                  <a:pt x="328662" y="390893"/>
                  <a:pt x="328662" y="379276"/>
                </a:cubicBezTo>
                <a:lnTo>
                  <a:pt x="328662" y="377961"/>
                </a:lnTo>
                <a:cubicBezTo>
                  <a:pt x="328662" y="366345"/>
                  <a:pt x="319245" y="356927"/>
                  <a:pt x="307628" y="356927"/>
                </a:cubicBezTo>
                <a:close/>
                <a:moveTo>
                  <a:pt x="307628" y="234665"/>
                </a:moveTo>
                <a:lnTo>
                  <a:pt x="186680" y="234665"/>
                </a:lnTo>
                <a:cubicBezTo>
                  <a:pt x="175063" y="234665"/>
                  <a:pt x="165646" y="244082"/>
                  <a:pt x="165646" y="255699"/>
                </a:cubicBezTo>
                <a:lnTo>
                  <a:pt x="165646" y="257014"/>
                </a:lnTo>
                <a:cubicBezTo>
                  <a:pt x="165646" y="268631"/>
                  <a:pt x="175063" y="278048"/>
                  <a:pt x="186680" y="278048"/>
                </a:cubicBezTo>
                <a:lnTo>
                  <a:pt x="307628" y="278048"/>
                </a:lnTo>
                <a:cubicBezTo>
                  <a:pt x="319245" y="278048"/>
                  <a:pt x="328662" y="268631"/>
                  <a:pt x="328662" y="257014"/>
                </a:cubicBezTo>
                <a:lnTo>
                  <a:pt x="328662" y="255699"/>
                </a:lnTo>
                <a:cubicBezTo>
                  <a:pt x="328662" y="244082"/>
                  <a:pt x="319245" y="234665"/>
                  <a:pt x="307628" y="234665"/>
                </a:cubicBezTo>
                <a:close/>
              </a:path>
            </a:pathLst>
          </a:custGeom>
          <a:solidFill>
            <a:schemeClr val="bg1"/>
          </a:solidFill>
          <a:ln w="651" cap="flat">
            <a:noFill/>
            <a:prstDash val="solid"/>
            <a:miter/>
          </a:ln>
        </p:spPr>
        <p:txBody>
          <a:bodyPr rtlCol="0" anchor="ctr"/>
          <a:lstStyle/>
          <a:p>
            <a:endParaRPr lang="zh-CN" altLang="en-US">
              <a:cs typeface="思源黑体 CN Regular" panose="020B0500000000000000"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 name="图片 27" descr="图示&#10;&#10;描述已自动生成"/>
          <p:cNvPicPr>
            <a:picLocks noChangeAspect="1"/>
          </p:cNvPicPr>
          <p:nvPr/>
        </p:nvPicPr>
        <p:blipFill>
          <a:blip r:embed="rId3" cstate="screen">
            <a:duotone>
              <a:schemeClr val="bg2">
                <a:shade val="45000"/>
                <a:satMod val="135000"/>
              </a:schemeClr>
              <a:prstClr val="white"/>
            </a:duotone>
            <a:extLst>
              <a:ext uri="{BEBA8EAE-BF5A-486C-A8C5-ECC9F3942E4B}">
                <a14:imgProps xmlns:a14="http://schemas.microsoft.com/office/drawing/2010/main">
                  <a14:imgLayer r:embed="rId4">
                    <a14:imgEffect>
                      <a14:brightnessContrast bright="2000" contrast="40000"/>
                    </a14:imgEffect>
                  </a14:imgLayer>
                </a14:imgProps>
              </a:ext>
              <a:ext uri="{28A0092B-C50C-407E-A947-70E740481C1C}">
                <a14:useLocalDpi xmlns:a14="http://schemas.microsoft.com/office/drawing/2010/main"/>
              </a:ext>
            </a:extLst>
          </a:blip>
          <a:srcRect/>
          <a:stretch>
            <a:fillRect/>
          </a:stretch>
        </p:blipFill>
        <p:spPr>
          <a:xfrm rot="5400000">
            <a:off x="-1358900" y="1358900"/>
            <a:ext cx="6858000" cy="4140200"/>
          </a:xfrm>
          <a:custGeom>
            <a:avLst/>
            <a:gdLst>
              <a:gd name="connsiteX0" fmla="*/ 0 w 6858000"/>
              <a:gd name="connsiteY0" fmla="*/ 4140200 h 4140200"/>
              <a:gd name="connsiteX1" fmla="*/ 0 w 6858000"/>
              <a:gd name="connsiteY1" fmla="*/ 0 h 4140200"/>
              <a:gd name="connsiteX2" fmla="*/ 6858000 w 6858000"/>
              <a:gd name="connsiteY2" fmla="*/ 0 h 4140200"/>
              <a:gd name="connsiteX3" fmla="*/ 6858000 w 6858000"/>
              <a:gd name="connsiteY3" fmla="*/ 4140200 h 4140200"/>
            </a:gdLst>
            <a:ahLst/>
            <a:cxnLst>
              <a:cxn ang="0">
                <a:pos x="connsiteX0" y="connsiteY0"/>
              </a:cxn>
              <a:cxn ang="0">
                <a:pos x="connsiteX1" y="connsiteY1"/>
              </a:cxn>
              <a:cxn ang="0">
                <a:pos x="connsiteX2" y="connsiteY2"/>
              </a:cxn>
              <a:cxn ang="0">
                <a:pos x="connsiteX3" y="connsiteY3"/>
              </a:cxn>
            </a:cxnLst>
            <a:rect l="l" t="t" r="r" b="b"/>
            <a:pathLst>
              <a:path w="6858000" h="4140200">
                <a:moveTo>
                  <a:pt x="0" y="4140200"/>
                </a:moveTo>
                <a:lnTo>
                  <a:pt x="0" y="0"/>
                </a:lnTo>
                <a:lnTo>
                  <a:pt x="6858000" y="0"/>
                </a:lnTo>
                <a:lnTo>
                  <a:pt x="6858000" y="4140200"/>
                </a:lnTo>
                <a:close/>
              </a:path>
            </a:pathLst>
          </a:custGeom>
        </p:spPr>
      </p:pic>
      <p:sp>
        <p:nvSpPr>
          <p:cNvPr id="5" name="文本框 4"/>
          <p:cNvSpPr txBox="1"/>
          <p:nvPr/>
        </p:nvSpPr>
        <p:spPr>
          <a:xfrm>
            <a:off x="5602845" y="2845018"/>
            <a:ext cx="3693319" cy="1015663"/>
          </a:xfrm>
          <a:prstGeom prst="rect">
            <a:avLst/>
          </a:prstGeom>
          <a:noFill/>
          <a:ln w="31750">
            <a:noFill/>
          </a:ln>
          <a:effectLst/>
        </p:spPr>
        <p:txBody>
          <a:bodyPr wrap="none" lIns="0" tIns="0" rIns="0" bIns="0" rtlCol="0">
            <a:spAutoFit/>
          </a:bodyPr>
          <a:lstStyle>
            <a:defPPr>
              <a:defRPr lang="zh-CN"/>
            </a:defPPr>
            <a:lvl1pPr algn="ctr">
              <a:defRPr sz="7200" spc="600">
                <a:solidFill>
                  <a:schemeClr val="tx2">
                    <a:lumMod val="75000"/>
                  </a:schemeClr>
                </a:solidFill>
                <a:latin typeface="思源黑体 CN Bold" panose="020B0800000000000000" pitchFamily="34" charset="-122"/>
                <a:ea typeface="思源黑体 CN Bold" panose="020B0800000000000000" pitchFamily="34" charset="-122"/>
              </a:defRPr>
            </a:lvl1pPr>
          </a:lstStyle>
          <a:p>
            <a:r>
              <a:rPr lang="zh-CN" altLang="en-US" sz="6600">
                <a:cs typeface="思源黑体 CN Regular" panose="020B0500000000000000" pitchFamily="34" charset="-122"/>
              </a:rPr>
              <a:t>专业设计</a:t>
            </a:r>
          </a:p>
        </p:txBody>
      </p:sp>
      <p:sp>
        <p:nvSpPr>
          <p:cNvPr id="6" name="文本框 5"/>
          <p:cNvSpPr txBox="1"/>
          <p:nvPr/>
        </p:nvSpPr>
        <p:spPr>
          <a:xfrm>
            <a:off x="5602845" y="3875204"/>
            <a:ext cx="1750416" cy="307777"/>
          </a:xfrm>
          <a:prstGeom prst="rect">
            <a:avLst/>
          </a:prstGeom>
          <a:noFill/>
          <a:ln w="31750">
            <a:noFill/>
          </a:ln>
          <a:effectLst/>
        </p:spPr>
        <p:txBody>
          <a:bodyPr wrap="none" lIns="0" tIns="0" rIns="0" bIns="0" rtlCol="0">
            <a:spAutoFit/>
          </a:bodyPr>
          <a:lstStyle/>
          <a:p>
            <a:pPr algn="ctr"/>
            <a:r>
              <a:rPr lang="en-US" altLang="zh-CN" sz="2000">
                <a:solidFill>
                  <a:schemeClr val="tx2">
                    <a:lumMod val="75000"/>
                  </a:schemeClr>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Enter your text</a:t>
            </a:r>
          </a:p>
        </p:txBody>
      </p:sp>
      <p:grpSp>
        <p:nvGrpSpPr>
          <p:cNvPr id="11" name="图形 5"/>
          <p:cNvGrpSpPr/>
          <p:nvPr/>
        </p:nvGrpSpPr>
        <p:grpSpPr>
          <a:xfrm>
            <a:off x="3255316" y="2401755"/>
            <a:ext cx="1784565" cy="2054490"/>
            <a:chOff x="6254565" y="2506781"/>
            <a:chExt cx="1257056" cy="1447193"/>
          </a:xfrm>
          <a:solidFill>
            <a:srgbClr val="F23A00"/>
          </a:solidFill>
        </p:grpSpPr>
        <p:sp>
          <p:nvSpPr>
            <p:cNvPr id="19" name="任意多边形: 形状 18"/>
            <p:cNvSpPr/>
            <p:nvPr/>
          </p:nvSpPr>
          <p:spPr>
            <a:xfrm>
              <a:off x="6254565" y="2506781"/>
              <a:ext cx="1257056" cy="1447193"/>
            </a:xfrm>
            <a:custGeom>
              <a:avLst/>
              <a:gdLst>
                <a:gd name="connsiteX0" fmla="*/ 0 w 1257056"/>
                <a:gd name="connsiteY0" fmla="*/ 0 h 1447193"/>
                <a:gd name="connsiteX1" fmla="*/ 0 w 1257056"/>
                <a:gd name="connsiteY1" fmla="*/ 1447193 h 1447193"/>
                <a:gd name="connsiteX2" fmla="*/ 1257056 w 1257056"/>
                <a:gd name="connsiteY2" fmla="*/ 1447193 h 1447193"/>
                <a:gd name="connsiteX3" fmla="*/ 1257056 w 1257056"/>
                <a:gd name="connsiteY3" fmla="*/ 0 h 1447193"/>
                <a:gd name="connsiteX4" fmla="*/ 0 w 1257056"/>
                <a:gd name="connsiteY4" fmla="*/ 0 h 1447193"/>
                <a:gd name="connsiteX5" fmla="*/ 1142839 w 1257056"/>
                <a:gd name="connsiteY5" fmla="*/ 1332977 h 1447193"/>
                <a:gd name="connsiteX6" fmla="*/ 114217 w 1257056"/>
                <a:gd name="connsiteY6" fmla="*/ 1332977 h 1447193"/>
                <a:gd name="connsiteX7" fmla="*/ 114217 w 1257056"/>
                <a:gd name="connsiteY7" fmla="*/ 114217 h 1447193"/>
                <a:gd name="connsiteX8" fmla="*/ 1142839 w 1257056"/>
                <a:gd name="connsiteY8" fmla="*/ 114217 h 1447193"/>
                <a:gd name="connsiteX9" fmla="*/ 1142839 w 1257056"/>
                <a:gd name="connsiteY9" fmla="*/ 1332977 h 1447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056" h="1447193">
                  <a:moveTo>
                    <a:pt x="0" y="0"/>
                  </a:moveTo>
                  <a:lnTo>
                    <a:pt x="0" y="1447193"/>
                  </a:lnTo>
                  <a:lnTo>
                    <a:pt x="1257056" y="1447193"/>
                  </a:lnTo>
                  <a:lnTo>
                    <a:pt x="1257056" y="0"/>
                  </a:lnTo>
                  <a:lnTo>
                    <a:pt x="0" y="0"/>
                  </a:lnTo>
                  <a:close/>
                  <a:moveTo>
                    <a:pt x="1142839" y="1332977"/>
                  </a:moveTo>
                  <a:lnTo>
                    <a:pt x="114217" y="1332977"/>
                  </a:lnTo>
                  <a:lnTo>
                    <a:pt x="114217" y="114217"/>
                  </a:lnTo>
                  <a:lnTo>
                    <a:pt x="1142839" y="114217"/>
                  </a:lnTo>
                  <a:lnTo>
                    <a:pt x="1142839" y="1332977"/>
                  </a:lnTo>
                  <a:close/>
                </a:path>
              </a:pathLst>
            </a:custGeom>
            <a:grpFill/>
            <a:ln w="6716" cap="flat">
              <a:noFill/>
              <a:prstDash val="solid"/>
              <a:miter/>
            </a:ln>
          </p:spPr>
          <p:txBody>
            <a:bodyPr rtlCol="0" anchor="ctr"/>
            <a:lstStyle/>
            <a:p>
              <a:endParaRPr lang="zh-CN" altLang="en-US">
                <a:solidFill>
                  <a:srgbClr val="E13B1F"/>
                </a:solidFill>
                <a:cs typeface="思源黑体 CN Regular" panose="020B0500000000000000" pitchFamily="34" charset="-122"/>
              </a:endParaRPr>
            </a:p>
          </p:txBody>
        </p:sp>
        <p:sp>
          <p:nvSpPr>
            <p:cNvPr id="20" name="任意多边形: 形状 19"/>
            <p:cNvSpPr/>
            <p:nvPr/>
          </p:nvSpPr>
          <p:spPr>
            <a:xfrm>
              <a:off x="6635512" y="2887727"/>
              <a:ext cx="495163" cy="685300"/>
            </a:xfrm>
            <a:custGeom>
              <a:avLst/>
              <a:gdLst>
                <a:gd name="connsiteX0" fmla="*/ 495163 w 495163"/>
                <a:gd name="connsiteY0" fmla="*/ 0 h 685300"/>
                <a:gd name="connsiteX1" fmla="*/ 0 w 495163"/>
                <a:gd name="connsiteY1" fmla="*/ 0 h 685300"/>
                <a:gd name="connsiteX2" fmla="*/ 0 w 495163"/>
                <a:gd name="connsiteY2" fmla="*/ 114217 h 685300"/>
                <a:gd name="connsiteX3" fmla="*/ 380947 w 495163"/>
                <a:gd name="connsiteY3" fmla="*/ 114217 h 685300"/>
                <a:gd name="connsiteX4" fmla="*/ 380947 w 495163"/>
                <a:gd name="connsiteY4" fmla="*/ 285542 h 685300"/>
                <a:gd name="connsiteX5" fmla="*/ 0 w 495163"/>
                <a:gd name="connsiteY5" fmla="*/ 285542 h 685300"/>
                <a:gd name="connsiteX6" fmla="*/ 0 w 495163"/>
                <a:gd name="connsiteY6" fmla="*/ 399759 h 685300"/>
                <a:gd name="connsiteX7" fmla="*/ 380947 w 495163"/>
                <a:gd name="connsiteY7" fmla="*/ 399759 h 685300"/>
                <a:gd name="connsiteX8" fmla="*/ 380947 w 495163"/>
                <a:gd name="connsiteY8" fmla="*/ 571084 h 685300"/>
                <a:gd name="connsiteX9" fmla="*/ 0 w 495163"/>
                <a:gd name="connsiteY9" fmla="*/ 571084 h 685300"/>
                <a:gd name="connsiteX10" fmla="*/ 0 w 495163"/>
                <a:gd name="connsiteY10" fmla="*/ 685301 h 685300"/>
                <a:gd name="connsiteX11" fmla="*/ 495163 w 495163"/>
                <a:gd name="connsiteY11" fmla="*/ 685301 h 68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5163" h="685300">
                  <a:moveTo>
                    <a:pt x="495163" y="0"/>
                  </a:moveTo>
                  <a:lnTo>
                    <a:pt x="0" y="0"/>
                  </a:lnTo>
                  <a:lnTo>
                    <a:pt x="0" y="114217"/>
                  </a:lnTo>
                  <a:lnTo>
                    <a:pt x="380947" y="114217"/>
                  </a:lnTo>
                  <a:lnTo>
                    <a:pt x="380947" y="285542"/>
                  </a:lnTo>
                  <a:lnTo>
                    <a:pt x="0" y="285542"/>
                  </a:lnTo>
                  <a:lnTo>
                    <a:pt x="0" y="399759"/>
                  </a:lnTo>
                  <a:lnTo>
                    <a:pt x="380947" y="399759"/>
                  </a:lnTo>
                  <a:lnTo>
                    <a:pt x="380947" y="571084"/>
                  </a:lnTo>
                  <a:lnTo>
                    <a:pt x="0" y="571084"/>
                  </a:lnTo>
                  <a:lnTo>
                    <a:pt x="0" y="685301"/>
                  </a:lnTo>
                  <a:lnTo>
                    <a:pt x="495163" y="685301"/>
                  </a:lnTo>
                  <a:close/>
                </a:path>
              </a:pathLst>
            </a:custGeom>
            <a:grpFill/>
            <a:ln w="6716" cap="flat">
              <a:noFill/>
              <a:prstDash val="solid"/>
              <a:miter/>
            </a:ln>
          </p:spPr>
          <p:txBody>
            <a:bodyPr rtlCol="0" anchor="ctr"/>
            <a:lstStyle/>
            <a:p>
              <a:endParaRPr lang="zh-CN" altLang="en-US">
                <a:solidFill>
                  <a:srgbClr val="E13B1F"/>
                </a:solidFill>
                <a:cs typeface="思源黑体 CN Regular" panose="020B0500000000000000" pitchFamily="34" charset="-122"/>
              </a:endParaRPr>
            </a:p>
          </p:txBody>
        </p:sp>
      </p:grpSp>
      <p:grpSp>
        <p:nvGrpSpPr>
          <p:cNvPr id="12" name="组合 11"/>
          <p:cNvGrpSpPr/>
          <p:nvPr/>
        </p:nvGrpSpPr>
        <p:grpSpPr>
          <a:xfrm>
            <a:off x="483827" y="2165351"/>
            <a:ext cx="11224344" cy="2527300"/>
            <a:chOff x="488431" y="2098329"/>
            <a:chExt cx="11224344" cy="2661340"/>
          </a:xfrm>
        </p:grpSpPr>
        <p:sp>
          <p:nvSpPr>
            <p:cNvPr id="13" name="文本框 12"/>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14" name="文本框 13"/>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sp>
        <p:nvSpPr>
          <p:cNvPr id="2" name="矩形 1"/>
          <p:cNvSpPr/>
          <p:nvPr/>
        </p:nvSpPr>
        <p:spPr>
          <a:xfrm>
            <a:off x="5039881" y="2195777"/>
            <a:ext cx="205978" cy="205978"/>
          </a:xfrm>
          <a:prstGeom prst="rect">
            <a:avLst/>
          </a:prstGeom>
          <a:solidFill>
            <a:srgbClr val="F23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nvGrpSpPr>
          <p:cNvPr id="21" name="组合 20"/>
          <p:cNvGrpSpPr/>
          <p:nvPr/>
        </p:nvGrpSpPr>
        <p:grpSpPr>
          <a:xfrm rot="5400000">
            <a:off x="9437143" y="5927457"/>
            <a:ext cx="901168" cy="959918"/>
            <a:chOff x="8710546" y="-11810"/>
            <a:chExt cx="1305358" cy="1390458"/>
          </a:xfrm>
          <a:solidFill>
            <a:srgbClr val="F23A00"/>
          </a:solidFill>
        </p:grpSpPr>
        <p:sp>
          <p:nvSpPr>
            <p:cNvPr id="22" name="矩形 21"/>
            <p:cNvSpPr/>
            <p:nvPr/>
          </p:nvSpPr>
          <p:spPr>
            <a:xfrm>
              <a:off x="9315812" y="586319"/>
              <a:ext cx="415761" cy="7923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23" name="矩形 22"/>
            <p:cNvSpPr/>
            <p:nvPr/>
          </p:nvSpPr>
          <p:spPr>
            <a:xfrm>
              <a:off x="8710546" y="-11810"/>
              <a:ext cx="605265" cy="6052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24" name="矩形 23"/>
            <p:cNvSpPr/>
            <p:nvPr/>
          </p:nvSpPr>
          <p:spPr>
            <a:xfrm>
              <a:off x="9731573" y="309124"/>
              <a:ext cx="284331" cy="2843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grpSp>
        <p:nvGrpSpPr>
          <p:cNvPr id="25" name="组合 24"/>
          <p:cNvGrpSpPr/>
          <p:nvPr/>
        </p:nvGrpSpPr>
        <p:grpSpPr>
          <a:xfrm rot="16200000">
            <a:off x="1981990" y="-132887"/>
            <a:ext cx="704877" cy="959918"/>
            <a:chOff x="8710546" y="-11810"/>
            <a:chExt cx="1021027" cy="1390458"/>
          </a:xfrm>
          <a:solidFill>
            <a:srgbClr val="F23A00"/>
          </a:solidFill>
        </p:grpSpPr>
        <p:sp>
          <p:nvSpPr>
            <p:cNvPr id="26" name="矩形 25"/>
            <p:cNvSpPr/>
            <p:nvPr/>
          </p:nvSpPr>
          <p:spPr>
            <a:xfrm>
              <a:off x="9315812" y="586319"/>
              <a:ext cx="415761" cy="7923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27" name="矩形 26"/>
            <p:cNvSpPr/>
            <p:nvPr/>
          </p:nvSpPr>
          <p:spPr>
            <a:xfrm>
              <a:off x="8710546" y="-11810"/>
              <a:ext cx="605265" cy="6052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rgbClr val="F0F0F0"/>
        </a:solidFill>
        <a:effectLst/>
      </p:bgPr>
    </p:bg>
    <p:spTree>
      <p:nvGrpSpPr>
        <p:cNvPr id="1" name=""/>
        <p:cNvGrpSpPr/>
        <p:nvPr/>
      </p:nvGrpSpPr>
      <p:grpSpPr>
        <a:xfrm>
          <a:off x="0" y="0"/>
          <a:ext cx="0" cy="0"/>
          <a:chOff x="0" y="0"/>
          <a:chExt cx="0" cy="0"/>
        </a:xfrm>
      </p:grpSpPr>
      <p:sp>
        <p:nvSpPr>
          <p:cNvPr id="48" name="任意多边形: 形状 47"/>
          <p:cNvSpPr/>
          <p:nvPr/>
        </p:nvSpPr>
        <p:spPr>
          <a:xfrm>
            <a:off x="3531344" y="0"/>
            <a:ext cx="8660656" cy="6858000"/>
          </a:xfrm>
          <a:custGeom>
            <a:avLst/>
            <a:gdLst>
              <a:gd name="connsiteX0" fmla="*/ 1226858 w 8660656"/>
              <a:gd name="connsiteY0" fmla="*/ 0 h 6858000"/>
              <a:gd name="connsiteX1" fmla="*/ 8660656 w 8660656"/>
              <a:gd name="connsiteY1" fmla="*/ 0 h 6858000"/>
              <a:gd name="connsiteX2" fmla="*/ 8660656 w 8660656"/>
              <a:gd name="connsiteY2" fmla="*/ 6858000 h 6858000"/>
              <a:gd name="connsiteX3" fmla="*/ 1226858 w 8660656"/>
              <a:gd name="connsiteY3" fmla="*/ 6858000 h 6858000"/>
              <a:gd name="connsiteX4" fmla="*/ 1204112 w 8660656"/>
              <a:gd name="connsiteY4" fmla="*/ 6831342 h 6858000"/>
              <a:gd name="connsiteX5" fmla="*/ 0 w 8660656"/>
              <a:gd name="connsiteY5" fmla="*/ 3429000 h 6858000"/>
              <a:gd name="connsiteX6" fmla="*/ 1204112 w 8660656"/>
              <a:gd name="connsiteY6" fmla="*/ 2665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60656" h="6858000">
                <a:moveTo>
                  <a:pt x="1226858" y="0"/>
                </a:moveTo>
                <a:lnTo>
                  <a:pt x="8660656" y="0"/>
                </a:lnTo>
                <a:lnTo>
                  <a:pt x="8660656" y="6858000"/>
                </a:lnTo>
                <a:lnTo>
                  <a:pt x="1226858" y="6858000"/>
                </a:lnTo>
                <a:lnTo>
                  <a:pt x="1204112" y="6831342"/>
                </a:lnTo>
                <a:cubicBezTo>
                  <a:pt x="451118" y="5902087"/>
                  <a:pt x="0" y="4718226"/>
                  <a:pt x="0" y="3429000"/>
                </a:cubicBezTo>
                <a:cubicBezTo>
                  <a:pt x="0" y="2139775"/>
                  <a:pt x="451118" y="955914"/>
                  <a:pt x="1204112" y="2665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graphicFrame>
        <p:nvGraphicFramePr>
          <p:cNvPr id="4" name="图表 3"/>
          <p:cNvGraphicFramePr/>
          <p:nvPr/>
        </p:nvGraphicFramePr>
        <p:xfrm>
          <a:off x="6137296" y="1947358"/>
          <a:ext cx="4174064" cy="3633275"/>
        </p:xfrm>
        <a:graphic>
          <a:graphicData uri="http://schemas.openxmlformats.org/drawingml/2006/chart">
            <c:chart xmlns:c="http://schemas.openxmlformats.org/drawingml/2006/chart" xmlns:r="http://schemas.openxmlformats.org/officeDocument/2006/relationships" r:id="rId3"/>
          </a:graphicData>
        </a:graphic>
      </p:graphicFrame>
      <p:grpSp>
        <p:nvGrpSpPr>
          <p:cNvPr id="20" name="组合 19"/>
          <p:cNvGrpSpPr/>
          <p:nvPr/>
        </p:nvGrpSpPr>
        <p:grpSpPr>
          <a:xfrm>
            <a:off x="1518499" y="1883858"/>
            <a:ext cx="3181403" cy="772803"/>
            <a:chOff x="1702649" y="1883858"/>
            <a:chExt cx="3181403" cy="772803"/>
          </a:xfrm>
        </p:grpSpPr>
        <p:grpSp>
          <p:nvGrpSpPr>
            <p:cNvPr id="7" name="组合 6"/>
            <p:cNvGrpSpPr/>
            <p:nvPr/>
          </p:nvGrpSpPr>
          <p:grpSpPr>
            <a:xfrm>
              <a:off x="1947214" y="1883858"/>
              <a:ext cx="2936838" cy="772803"/>
              <a:chOff x="1947214" y="1883858"/>
              <a:chExt cx="2936838" cy="772803"/>
            </a:xfrm>
          </p:grpSpPr>
          <p:sp>
            <p:nvSpPr>
              <p:cNvPr id="5" name="文本框 4"/>
              <p:cNvSpPr txBox="1"/>
              <p:nvPr/>
            </p:nvSpPr>
            <p:spPr>
              <a:xfrm flipH="1">
                <a:off x="1947214" y="1883858"/>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6" name="矩形 5"/>
              <p:cNvSpPr/>
              <p:nvPr/>
            </p:nvSpPr>
            <p:spPr>
              <a:xfrm flipH="1">
                <a:off x="1947214" y="2196599"/>
                <a:ext cx="2936838" cy="460062"/>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grpSp>
        <p:sp>
          <p:nvSpPr>
            <p:cNvPr id="8" name="矩形 7"/>
            <p:cNvSpPr/>
            <p:nvPr/>
          </p:nvSpPr>
          <p:spPr>
            <a:xfrm>
              <a:off x="1702649" y="1947358"/>
              <a:ext cx="45719" cy="165075"/>
            </a:xfrm>
            <a:prstGeom prst="rect">
              <a:avLst/>
            </a:prstGeom>
            <a:solidFill>
              <a:srgbClr val="F23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grpSp>
      <p:sp>
        <p:nvSpPr>
          <p:cNvPr id="21" name="文本框 20"/>
          <p:cNvSpPr txBox="1"/>
          <p:nvPr/>
        </p:nvSpPr>
        <p:spPr>
          <a:xfrm>
            <a:off x="1012105" y="515957"/>
            <a:ext cx="2693045" cy="553998"/>
          </a:xfrm>
          <a:prstGeom prst="rect">
            <a:avLst/>
          </a:prstGeom>
          <a:noFill/>
          <a:ln w="31750">
            <a:noFill/>
          </a:ln>
          <a:effectLst/>
        </p:spPr>
        <p:txBody>
          <a:bodyPr wrap="none" lIns="0" tIns="0" rIns="0" bIns="0" rtlCol="0">
            <a:spAutoFit/>
          </a:bodyPr>
          <a:lstStyle>
            <a:defPPr>
              <a:defRPr lang="zh-CN"/>
            </a:defPPr>
            <a:lvl1pPr algn="ctr">
              <a:defRPr sz="7200" spc="600">
                <a:solidFill>
                  <a:schemeClr val="tx2">
                    <a:lumMod val="75000"/>
                  </a:schemeClr>
                </a:solidFill>
                <a:latin typeface="思源黑体 CN Bold" panose="020B0800000000000000" pitchFamily="34" charset="-122"/>
                <a:ea typeface="思源黑体 CN Bold" panose="020B0800000000000000" pitchFamily="34" charset="-122"/>
              </a:defRPr>
            </a:lvl1pPr>
          </a:lstStyle>
          <a:p>
            <a:r>
              <a:rPr lang="zh-CN" altLang="en-US" sz="3600">
                <a:cs typeface="思源黑体 CN Regular" panose="020B0500000000000000" pitchFamily="34" charset="-122"/>
              </a:rPr>
              <a:t>请输入文字</a:t>
            </a:r>
            <a:endParaRPr lang="en-US" altLang="zh-CN" sz="3600">
              <a:cs typeface="思源黑体 CN Regular" panose="020B0500000000000000" pitchFamily="34" charset="-122"/>
            </a:endParaRPr>
          </a:p>
        </p:txBody>
      </p:sp>
      <p:sp>
        <p:nvSpPr>
          <p:cNvPr id="22" name="图文框 21"/>
          <p:cNvSpPr/>
          <p:nvPr/>
        </p:nvSpPr>
        <p:spPr>
          <a:xfrm>
            <a:off x="527843" y="565150"/>
            <a:ext cx="300038" cy="404812"/>
          </a:xfrm>
          <a:prstGeom prst="frame">
            <a:avLst/>
          </a:prstGeom>
          <a:solidFill>
            <a:srgbClr val="F23A00"/>
          </a:solidFill>
          <a:ln w="25400">
            <a:solidFill>
              <a:srgbClr val="F23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Regular" panose="020B0500000000000000" pitchFamily="34" charset="-122"/>
            </a:endParaRPr>
          </a:p>
        </p:txBody>
      </p:sp>
      <p:grpSp>
        <p:nvGrpSpPr>
          <p:cNvPr id="23" name="组合 22"/>
          <p:cNvGrpSpPr/>
          <p:nvPr/>
        </p:nvGrpSpPr>
        <p:grpSpPr>
          <a:xfrm>
            <a:off x="1518499" y="3178347"/>
            <a:ext cx="3181403" cy="772803"/>
            <a:chOff x="1702649" y="1883858"/>
            <a:chExt cx="3181403" cy="772803"/>
          </a:xfrm>
        </p:grpSpPr>
        <p:grpSp>
          <p:nvGrpSpPr>
            <p:cNvPr id="24" name="组合 23"/>
            <p:cNvGrpSpPr/>
            <p:nvPr/>
          </p:nvGrpSpPr>
          <p:grpSpPr>
            <a:xfrm>
              <a:off x="1947214" y="1883858"/>
              <a:ext cx="2936838" cy="772803"/>
              <a:chOff x="1947214" y="1883858"/>
              <a:chExt cx="2936838" cy="772803"/>
            </a:xfrm>
          </p:grpSpPr>
          <p:sp>
            <p:nvSpPr>
              <p:cNvPr id="26" name="文本框 25"/>
              <p:cNvSpPr txBox="1"/>
              <p:nvPr/>
            </p:nvSpPr>
            <p:spPr>
              <a:xfrm flipH="1">
                <a:off x="1947214" y="1883858"/>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27" name="矩形 26"/>
              <p:cNvSpPr/>
              <p:nvPr/>
            </p:nvSpPr>
            <p:spPr>
              <a:xfrm flipH="1">
                <a:off x="1947214" y="2196599"/>
                <a:ext cx="2936838" cy="460062"/>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grpSp>
        <p:sp>
          <p:nvSpPr>
            <p:cNvPr id="25" name="矩形 24"/>
            <p:cNvSpPr/>
            <p:nvPr/>
          </p:nvSpPr>
          <p:spPr>
            <a:xfrm>
              <a:off x="1702649" y="1947358"/>
              <a:ext cx="45719" cy="165075"/>
            </a:xfrm>
            <a:prstGeom prst="rect">
              <a:avLst/>
            </a:prstGeom>
            <a:solidFill>
              <a:srgbClr val="F23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grpSp>
      <p:grpSp>
        <p:nvGrpSpPr>
          <p:cNvPr id="28" name="组合 27"/>
          <p:cNvGrpSpPr/>
          <p:nvPr/>
        </p:nvGrpSpPr>
        <p:grpSpPr>
          <a:xfrm>
            <a:off x="1518499" y="4472835"/>
            <a:ext cx="3181403" cy="772803"/>
            <a:chOff x="1702649" y="1883858"/>
            <a:chExt cx="3181403" cy="772803"/>
          </a:xfrm>
        </p:grpSpPr>
        <p:grpSp>
          <p:nvGrpSpPr>
            <p:cNvPr id="29" name="组合 28"/>
            <p:cNvGrpSpPr/>
            <p:nvPr/>
          </p:nvGrpSpPr>
          <p:grpSpPr>
            <a:xfrm>
              <a:off x="1947214" y="1883858"/>
              <a:ext cx="2936838" cy="772803"/>
              <a:chOff x="1947214" y="1883858"/>
              <a:chExt cx="2936838" cy="772803"/>
            </a:xfrm>
          </p:grpSpPr>
          <p:sp>
            <p:nvSpPr>
              <p:cNvPr id="31" name="文本框 30"/>
              <p:cNvSpPr txBox="1"/>
              <p:nvPr/>
            </p:nvSpPr>
            <p:spPr>
              <a:xfrm flipH="1">
                <a:off x="1947214" y="1883858"/>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32" name="矩形 31"/>
              <p:cNvSpPr/>
              <p:nvPr/>
            </p:nvSpPr>
            <p:spPr>
              <a:xfrm flipH="1">
                <a:off x="1947214" y="2196599"/>
                <a:ext cx="2936838" cy="460062"/>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grpSp>
        <p:sp>
          <p:nvSpPr>
            <p:cNvPr id="30" name="矩形 29"/>
            <p:cNvSpPr/>
            <p:nvPr/>
          </p:nvSpPr>
          <p:spPr>
            <a:xfrm>
              <a:off x="1702649" y="1947358"/>
              <a:ext cx="45719" cy="165075"/>
            </a:xfrm>
            <a:prstGeom prst="rect">
              <a:avLst/>
            </a:prstGeom>
            <a:solidFill>
              <a:srgbClr val="F23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grpSp>
      <p:sp>
        <p:nvSpPr>
          <p:cNvPr id="34" name="文本框 33"/>
          <p:cNvSpPr txBox="1"/>
          <p:nvPr/>
        </p:nvSpPr>
        <p:spPr>
          <a:xfrm>
            <a:off x="5887064" y="1887371"/>
            <a:ext cx="1099193" cy="608525"/>
          </a:xfrm>
          <a:prstGeom prst="rect">
            <a:avLst/>
          </a:prstGeom>
          <a:noFill/>
          <a:ln w="28575">
            <a:noFill/>
          </a:ln>
          <a:effectLst/>
        </p:spPr>
        <p:txBody>
          <a:bodyPr wrap="none" lIns="72000" tIns="54000" rIns="72000" bIns="0" rtlCol="0" anchor="ctr">
            <a:spAutoFit/>
          </a:bodyPr>
          <a:lstStyle>
            <a:defPPr>
              <a:defRPr lang="zh-CN"/>
            </a:defPPr>
            <a:lvl1pPr algn="dist">
              <a:defRPr b="1">
                <a:solidFill>
                  <a:srgbClr val="F23A00"/>
                </a:solidFill>
                <a:latin typeface="718 Thin" panose="020B0803040000060004" pitchFamily="34" charset="0"/>
                <a:ea typeface="思源黑体 CN Regular" panose="020B0500000000000000" pitchFamily="34" charset="-122"/>
              </a:defRPr>
            </a:lvl1pPr>
          </a:lstStyle>
          <a:p>
            <a:pPr algn="ctr"/>
            <a:r>
              <a:rPr lang="en-US" altLang="zh-CN" sz="3600">
                <a:solidFill>
                  <a:srgbClr val="333F50"/>
                </a:solidFill>
                <a:latin typeface="Arial" panose="020B0604020202020204" pitchFamily="34" charset="0"/>
                <a:cs typeface="思源黑体 CN Regular" panose="020B0500000000000000" pitchFamily="34" charset="-122"/>
              </a:rPr>
              <a:t>26%</a:t>
            </a:r>
          </a:p>
        </p:txBody>
      </p:sp>
      <p:sp>
        <p:nvSpPr>
          <p:cNvPr id="36" name="文本框 35"/>
          <p:cNvSpPr txBox="1"/>
          <p:nvPr/>
        </p:nvSpPr>
        <p:spPr>
          <a:xfrm>
            <a:off x="9761763" y="4711344"/>
            <a:ext cx="1099193" cy="608525"/>
          </a:xfrm>
          <a:prstGeom prst="rect">
            <a:avLst/>
          </a:prstGeom>
          <a:noFill/>
          <a:ln w="28575">
            <a:noFill/>
          </a:ln>
          <a:effectLst/>
        </p:spPr>
        <p:txBody>
          <a:bodyPr wrap="none" lIns="72000" tIns="54000" rIns="72000" bIns="0" rtlCol="0" anchor="ctr">
            <a:spAutoFit/>
          </a:bodyPr>
          <a:lstStyle>
            <a:defPPr>
              <a:defRPr lang="zh-CN"/>
            </a:defPPr>
            <a:lvl1pPr algn="dist">
              <a:defRPr b="1">
                <a:solidFill>
                  <a:srgbClr val="F23A00"/>
                </a:solidFill>
                <a:latin typeface="718 Thin" panose="020B0803040000060004" pitchFamily="34" charset="0"/>
                <a:ea typeface="思源黑体 CN Regular" panose="020B0500000000000000" pitchFamily="34" charset="-122"/>
              </a:defRPr>
            </a:lvl1pPr>
          </a:lstStyle>
          <a:p>
            <a:pPr algn="ctr"/>
            <a:r>
              <a:rPr lang="en-US" altLang="zh-CN" sz="3600">
                <a:solidFill>
                  <a:srgbClr val="333F50"/>
                </a:solidFill>
                <a:latin typeface="Arial" panose="020B0604020202020204" pitchFamily="34" charset="0"/>
                <a:cs typeface="思源黑体 CN Regular" panose="020B0500000000000000" pitchFamily="34" charset="-122"/>
              </a:rPr>
              <a:t>74%</a:t>
            </a:r>
          </a:p>
        </p:txBody>
      </p:sp>
      <p:sp>
        <p:nvSpPr>
          <p:cNvPr id="37" name="文本框 36"/>
          <p:cNvSpPr txBox="1"/>
          <p:nvPr/>
        </p:nvSpPr>
        <p:spPr>
          <a:xfrm flipH="1">
            <a:off x="7762663" y="3209997"/>
            <a:ext cx="923330" cy="1107996"/>
          </a:xfrm>
          <a:prstGeom prst="rect">
            <a:avLst/>
          </a:prstGeom>
          <a:noFill/>
          <a:ln w="31750">
            <a:noFill/>
          </a:ln>
          <a:effectLst/>
        </p:spPr>
        <p:txBody>
          <a:bodyPr wrap="none" lIns="0" tIns="0" rIns="0" bIns="0" rtlCol="0">
            <a:spAutoFit/>
          </a:bodyPr>
          <a:lstStyle/>
          <a:p>
            <a:r>
              <a:rPr lang="zh-CN" altLang="en-US" sz="36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演示</a:t>
            </a:r>
            <a:endParaRPr lang="en-US" altLang="zh-CN" sz="36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a:p>
            <a:r>
              <a:rPr lang="zh-CN" altLang="en-US" sz="36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计划</a:t>
            </a:r>
            <a:endParaRPr lang="en-US" altLang="zh-CN" sz="36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cxnSp>
        <p:nvCxnSpPr>
          <p:cNvPr id="39" name="直接连接符 38"/>
          <p:cNvCxnSpPr/>
          <p:nvPr/>
        </p:nvCxnSpPr>
        <p:spPr>
          <a:xfrm>
            <a:off x="5946475" y="2587925"/>
            <a:ext cx="1039782" cy="0"/>
          </a:xfrm>
          <a:prstGeom prst="line">
            <a:avLst/>
          </a:prstGeom>
          <a:ln cap="rnd">
            <a:solidFill>
              <a:srgbClr val="333F50"/>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8735683" y="5377133"/>
            <a:ext cx="2005940" cy="0"/>
          </a:xfrm>
          <a:prstGeom prst="line">
            <a:avLst/>
          </a:prstGeom>
          <a:ln cap="rnd">
            <a:solidFill>
              <a:srgbClr val="333F50"/>
            </a:solidFill>
            <a:prstDash val="dash"/>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5868384" y="2539993"/>
            <a:ext cx="95864" cy="95864"/>
          </a:xfrm>
          <a:prstGeom prst="ellipse">
            <a:avLst/>
          </a:pr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43" name="椭圆 42"/>
          <p:cNvSpPr/>
          <p:nvPr/>
        </p:nvSpPr>
        <p:spPr>
          <a:xfrm>
            <a:off x="10741623" y="5335087"/>
            <a:ext cx="95864" cy="95864"/>
          </a:xfrm>
          <a:prstGeom prst="ellipse">
            <a:avLst/>
          </a:pr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nvGrpSpPr>
          <p:cNvPr id="49" name="组合 48"/>
          <p:cNvGrpSpPr/>
          <p:nvPr/>
        </p:nvGrpSpPr>
        <p:grpSpPr>
          <a:xfrm>
            <a:off x="483827" y="2165351"/>
            <a:ext cx="11224344" cy="2527300"/>
            <a:chOff x="488431" y="2098329"/>
            <a:chExt cx="11224344" cy="2661340"/>
          </a:xfrm>
        </p:grpSpPr>
        <p:sp>
          <p:nvSpPr>
            <p:cNvPr id="50" name="文本框 49"/>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51" name="文本框 50"/>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12105" y="515957"/>
            <a:ext cx="2693045" cy="553998"/>
          </a:xfrm>
          <a:prstGeom prst="rect">
            <a:avLst/>
          </a:prstGeom>
          <a:noFill/>
          <a:ln w="31750">
            <a:noFill/>
          </a:ln>
          <a:effectLst/>
        </p:spPr>
        <p:txBody>
          <a:bodyPr wrap="none" lIns="0" tIns="0" rIns="0" bIns="0" rtlCol="0">
            <a:spAutoFit/>
          </a:bodyPr>
          <a:lstStyle>
            <a:defPPr>
              <a:defRPr lang="zh-CN"/>
            </a:defPPr>
            <a:lvl1pPr algn="ctr">
              <a:defRPr sz="7200" spc="600">
                <a:solidFill>
                  <a:schemeClr val="tx2">
                    <a:lumMod val="75000"/>
                  </a:schemeClr>
                </a:solidFill>
                <a:latin typeface="思源黑体 CN Bold" panose="020B0800000000000000" pitchFamily="34" charset="-122"/>
                <a:ea typeface="思源黑体 CN Bold" panose="020B0800000000000000" pitchFamily="34" charset="-122"/>
              </a:defRPr>
            </a:lvl1pPr>
          </a:lstStyle>
          <a:p>
            <a:r>
              <a:rPr lang="zh-CN" altLang="en-US" sz="3600">
                <a:cs typeface="思源黑体 CN Regular" panose="020B0500000000000000" pitchFamily="34" charset="-122"/>
              </a:rPr>
              <a:t>请输入文字</a:t>
            </a:r>
            <a:endParaRPr lang="en-US" altLang="zh-CN" sz="3600">
              <a:cs typeface="思源黑体 CN Regular" panose="020B0500000000000000" pitchFamily="34" charset="-122"/>
            </a:endParaRPr>
          </a:p>
        </p:txBody>
      </p:sp>
      <p:sp>
        <p:nvSpPr>
          <p:cNvPr id="3" name="图文框 2"/>
          <p:cNvSpPr/>
          <p:nvPr/>
        </p:nvSpPr>
        <p:spPr>
          <a:xfrm>
            <a:off x="527843" y="565150"/>
            <a:ext cx="300038" cy="404812"/>
          </a:xfrm>
          <a:prstGeom prst="frame">
            <a:avLst/>
          </a:prstGeom>
          <a:solidFill>
            <a:srgbClr val="F23A00"/>
          </a:solidFill>
          <a:ln w="25400">
            <a:solidFill>
              <a:srgbClr val="F23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Regular" panose="020B0500000000000000" pitchFamily="34" charset="-122"/>
            </a:endParaRPr>
          </a:p>
        </p:txBody>
      </p:sp>
      <p:graphicFrame>
        <p:nvGraphicFramePr>
          <p:cNvPr id="6" name="图表 5"/>
          <p:cNvGraphicFramePr/>
          <p:nvPr/>
        </p:nvGraphicFramePr>
        <p:xfrm>
          <a:off x="747622" y="1500996"/>
          <a:ext cx="5179683" cy="4731189"/>
        </p:xfrm>
        <a:graphic>
          <a:graphicData uri="http://schemas.openxmlformats.org/drawingml/2006/chart">
            <c:chart xmlns:c="http://schemas.openxmlformats.org/drawingml/2006/chart" xmlns:r="http://schemas.openxmlformats.org/officeDocument/2006/relationships" r:id="rId3"/>
          </a:graphicData>
        </a:graphic>
      </p:graphicFrame>
      <p:grpSp>
        <p:nvGrpSpPr>
          <p:cNvPr id="7" name="组合 6"/>
          <p:cNvGrpSpPr/>
          <p:nvPr/>
        </p:nvGrpSpPr>
        <p:grpSpPr>
          <a:xfrm>
            <a:off x="6590832" y="1883858"/>
            <a:ext cx="3181403" cy="772803"/>
            <a:chOff x="1702649" y="1883858"/>
            <a:chExt cx="3181403" cy="772803"/>
          </a:xfrm>
        </p:grpSpPr>
        <p:grpSp>
          <p:nvGrpSpPr>
            <p:cNvPr id="8" name="组合 7"/>
            <p:cNvGrpSpPr/>
            <p:nvPr/>
          </p:nvGrpSpPr>
          <p:grpSpPr>
            <a:xfrm>
              <a:off x="1947214" y="1883858"/>
              <a:ext cx="2936838" cy="772803"/>
              <a:chOff x="1947214" y="1883858"/>
              <a:chExt cx="2936838" cy="772803"/>
            </a:xfrm>
          </p:grpSpPr>
          <p:sp>
            <p:nvSpPr>
              <p:cNvPr id="10" name="文本框 9"/>
              <p:cNvSpPr txBox="1"/>
              <p:nvPr/>
            </p:nvSpPr>
            <p:spPr>
              <a:xfrm flipH="1">
                <a:off x="1947214" y="1883858"/>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11" name="矩形 10"/>
              <p:cNvSpPr/>
              <p:nvPr/>
            </p:nvSpPr>
            <p:spPr>
              <a:xfrm flipH="1">
                <a:off x="1947214" y="2196599"/>
                <a:ext cx="2936838" cy="460062"/>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grpSp>
        <p:sp>
          <p:nvSpPr>
            <p:cNvPr id="9" name="矩形 8"/>
            <p:cNvSpPr/>
            <p:nvPr/>
          </p:nvSpPr>
          <p:spPr>
            <a:xfrm>
              <a:off x="1702649" y="1947358"/>
              <a:ext cx="45719" cy="165075"/>
            </a:xfrm>
            <a:prstGeom prst="rect">
              <a:avLst/>
            </a:prstGeom>
            <a:solidFill>
              <a:srgbClr val="F23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grpSp>
      <p:grpSp>
        <p:nvGrpSpPr>
          <p:cNvPr id="12" name="组合 11"/>
          <p:cNvGrpSpPr/>
          <p:nvPr/>
        </p:nvGrpSpPr>
        <p:grpSpPr>
          <a:xfrm>
            <a:off x="6590832" y="3006367"/>
            <a:ext cx="3181403" cy="772803"/>
            <a:chOff x="1702649" y="1883858"/>
            <a:chExt cx="3181403" cy="772803"/>
          </a:xfrm>
        </p:grpSpPr>
        <p:grpSp>
          <p:nvGrpSpPr>
            <p:cNvPr id="13" name="组合 12"/>
            <p:cNvGrpSpPr/>
            <p:nvPr/>
          </p:nvGrpSpPr>
          <p:grpSpPr>
            <a:xfrm>
              <a:off x="1947214" y="1883858"/>
              <a:ext cx="2936838" cy="772803"/>
              <a:chOff x="1947214" y="1883858"/>
              <a:chExt cx="2936838" cy="772803"/>
            </a:xfrm>
          </p:grpSpPr>
          <p:sp>
            <p:nvSpPr>
              <p:cNvPr id="15" name="文本框 14"/>
              <p:cNvSpPr txBox="1"/>
              <p:nvPr/>
            </p:nvSpPr>
            <p:spPr>
              <a:xfrm flipH="1">
                <a:off x="1947214" y="1883858"/>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16" name="矩形 15"/>
              <p:cNvSpPr/>
              <p:nvPr/>
            </p:nvSpPr>
            <p:spPr>
              <a:xfrm flipH="1">
                <a:off x="1947214" y="2196599"/>
                <a:ext cx="2936838" cy="460062"/>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grpSp>
        <p:sp>
          <p:nvSpPr>
            <p:cNvPr id="14" name="矩形 13"/>
            <p:cNvSpPr/>
            <p:nvPr/>
          </p:nvSpPr>
          <p:spPr>
            <a:xfrm>
              <a:off x="1702649" y="1947358"/>
              <a:ext cx="45719" cy="165075"/>
            </a:xfrm>
            <a:prstGeom prst="rect">
              <a:avLst/>
            </a:prstGeom>
            <a:solidFill>
              <a:srgbClr val="F23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grpSp>
      <p:sp>
        <p:nvSpPr>
          <p:cNvPr id="19" name="任意多边形: 形状 18"/>
          <p:cNvSpPr/>
          <p:nvPr/>
        </p:nvSpPr>
        <p:spPr>
          <a:xfrm>
            <a:off x="6096000" y="4244196"/>
            <a:ext cx="6096000" cy="1491970"/>
          </a:xfrm>
          <a:custGeom>
            <a:avLst/>
            <a:gdLst>
              <a:gd name="connsiteX0" fmla="*/ 0 w 6096000"/>
              <a:gd name="connsiteY0" fmla="*/ 0 h 1491970"/>
              <a:gd name="connsiteX1" fmla="*/ 6096000 w 6096000"/>
              <a:gd name="connsiteY1" fmla="*/ 0 h 1491970"/>
              <a:gd name="connsiteX2" fmla="*/ 6096000 w 6096000"/>
              <a:gd name="connsiteY2" fmla="*/ 1491970 h 1491970"/>
              <a:gd name="connsiteX3" fmla="*/ 0 w 6096000"/>
              <a:gd name="connsiteY3" fmla="*/ 1491970 h 1491970"/>
            </a:gdLst>
            <a:ahLst/>
            <a:cxnLst>
              <a:cxn ang="0">
                <a:pos x="connsiteX0" y="connsiteY0"/>
              </a:cxn>
              <a:cxn ang="0">
                <a:pos x="connsiteX1" y="connsiteY1"/>
              </a:cxn>
              <a:cxn ang="0">
                <a:pos x="connsiteX2" y="connsiteY2"/>
              </a:cxn>
              <a:cxn ang="0">
                <a:pos x="connsiteX3" y="connsiteY3"/>
              </a:cxn>
            </a:cxnLst>
            <a:rect l="l" t="t" r="r" b="b"/>
            <a:pathLst>
              <a:path w="6096000" h="1491970">
                <a:moveTo>
                  <a:pt x="0" y="0"/>
                </a:moveTo>
                <a:lnTo>
                  <a:pt x="6096000" y="0"/>
                </a:lnTo>
                <a:lnTo>
                  <a:pt x="6096000" y="1491970"/>
                </a:lnTo>
                <a:lnTo>
                  <a:pt x="0" y="1491970"/>
                </a:lnTo>
                <a:close/>
              </a:path>
            </a:pathLst>
          </a:cu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20" name="矩形 19"/>
          <p:cNvSpPr/>
          <p:nvPr/>
        </p:nvSpPr>
        <p:spPr>
          <a:xfrm>
            <a:off x="6496430" y="4640117"/>
            <a:ext cx="4487872" cy="700128"/>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 and hid himself in the woods. The second time, however, he came near the lion. </a:t>
            </a:r>
          </a:p>
        </p:txBody>
      </p:sp>
      <p:grpSp>
        <p:nvGrpSpPr>
          <p:cNvPr id="21" name="组合 20"/>
          <p:cNvGrpSpPr/>
          <p:nvPr/>
        </p:nvGrpSpPr>
        <p:grpSpPr>
          <a:xfrm>
            <a:off x="483827" y="2165351"/>
            <a:ext cx="11224344" cy="2527300"/>
            <a:chOff x="488431" y="2098329"/>
            <a:chExt cx="11224344" cy="2661340"/>
          </a:xfrm>
        </p:grpSpPr>
        <p:sp>
          <p:nvSpPr>
            <p:cNvPr id="22" name="文本框 21"/>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23" name="文本框 22"/>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62" name="椭圆 61"/>
          <p:cNvSpPr/>
          <p:nvPr/>
        </p:nvSpPr>
        <p:spPr>
          <a:xfrm>
            <a:off x="1894936" y="-324197"/>
            <a:ext cx="8402128" cy="8402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2" name="文本框 1"/>
          <p:cNvSpPr txBox="1"/>
          <p:nvPr/>
        </p:nvSpPr>
        <p:spPr>
          <a:xfrm>
            <a:off x="1012105" y="515957"/>
            <a:ext cx="2693045" cy="553998"/>
          </a:xfrm>
          <a:prstGeom prst="rect">
            <a:avLst/>
          </a:prstGeom>
          <a:noFill/>
          <a:ln w="31750">
            <a:noFill/>
          </a:ln>
          <a:effectLst/>
        </p:spPr>
        <p:txBody>
          <a:bodyPr wrap="none" lIns="0" tIns="0" rIns="0" bIns="0" rtlCol="0">
            <a:spAutoFit/>
          </a:bodyPr>
          <a:lstStyle>
            <a:defPPr>
              <a:defRPr lang="zh-CN"/>
            </a:defPPr>
            <a:lvl1pPr algn="ctr">
              <a:defRPr sz="7200" spc="600">
                <a:solidFill>
                  <a:schemeClr val="tx2">
                    <a:lumMod val="75000"/>
                  </a:schemeClr>
                </a:solidFill>
                <a:latin typeface="思源黑体 CN Bold" panose="020B0800000000000000" pitchFamily="34" charset="-122"/>
                <a:ea typeface="思源黑体 CN Bold" panose="020B0800000000000000" pitchFamily="34" charset="-122"/>
              </a:defRPr>
            </a:lvl1pPr>
          </a:lstStyle>
          <a:p>
            <a:r>
              <a:rPr lang="zh-CN" altLang="en-US" sz="3600">
                <a:solidFill>
                  <a:srgbClr val="333F50"/>
                </a:solidFill>
                <a:cs typeface="思源黑体 CN Regular" panose="020B0500000000000000" pitchFamily="34" charset="-122"/>
              </a:rPr>
              <a:t>请输入文字</a:t>
            </a:r>
            <a:endParaRPr lang="en-US" altLang="zh-CN" sz="3600">
              <a:solidFill>
                <a:srgbClr val="333F50"/>
              </a:solidFill>
              <a:cs typeface="思源黑体 CN Regular" panose="020B0500000000000000" pitchFamily="34" charset="-122"/>
            </a:endParaRPr>
          </a:p>
        </p:txBody>
      </p:sp>
      <p:sp>
        <p:nvSpPr>
          <p:cNvPr id="3" name="图文框 2"/>
          <p:cNvSpPr/>
          <p:nvPr/>
        </p:nvSpPr>
        <p:spPr>
          <a:xfrm>
            <a:off x="527843" y="565150"/>
            <a:ext cx="300038" cy="404812"/>
          </a:xfrm>
          <a:prstGeom prst="frame">
            <a:avLst/>
          </a:prstGeom>
          <a:solidFill>
            <a:srgbClr val="F23A00"/>
          </a:solidFill>
          <a:ln w="25400">
            <a:solidFill>
              <a:srgbClr val="F23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Regular" panose="020B0500000000000000" pitchFamily="34" charset="-122"/>
            </a:endParaRPr>
          </a:p>
        </p:txBody>
      </p:sp>
      <p:sp>
        <p:nvSpPr>
          <p:cNvPr id="20" name="椭圆 19"/>
          <p:cNvSpPr/>
          <p:nvPr/>
        </p:nvSpPr>
        <p:spPr>
          <a:xfrm>
            <a:off x="4132600" y="3542597"/>
            <a:ext cx="568326" cy="568326"/>
          </a:xfrm>
          <a:prstGeom prst="ellipse">
            <a:avLst/>
          </a:prstGeom>
          <a:solidFill>
            <a:srgbClr val="F23A00"/>
          </a:solidFill>
          <a:ln w="254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Regular" panose="020B0500000000000000" pitchFamily="34" charset="-122"/>
            </a:endParaRPr>
          </a:p>
        </p:txBody>
      </p:sp>
      <p:sp>
        <p:nvSpPr>
          <p:cNvPr id="21" name="椭圆 20"/>
          <p:cNvSpPr/>
          <p:nvPr/>
        </p:nvSpPr>
        <p:spPr>
          <a:xfrm>
            <a:off x="4972219" y="2088335"/>
            <a:ext cx="568326" cy="568326"/>
          </a:xfrm>
          <a:prstGeom prst="ellipse">
            <a:avLst/>
          </a:prstGeom>
          <a:solidFill>
            <a:srgbClr val="F23A00"/>
          </a:solidFill>
          <a:ln w="254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Regular" panose="020B0500000000000000" pitchFamily="34" charset="-122"/>
            </a:endParaRPr>
          </a:p>
        </p:txBody>
      </p:sp>
      <p:sp>
        <p:nvSpPr>
          <p:cNvPr id="22" name="椭圆 21"/>
          <p:cNvSpPr/>
          <p:nvPr/>
        </p:nvSpPr>
        <p:spPr>
          <a:xfrm>
            <a:off x="6651455" y="2088335"/>
            <a:ext cx="568326" cy="568326"/>
          </a:xfrm>
          <a:prstGeom prst="ellipse">
            <a:avLst/>
          </a:prstGeom>
          <a:solidFill>
            <a:srgbClr val="F23A00"/>
          </a:solidFill>
          <a:ln w="254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Regular" panose="020B0500000000000000" pitchFamily="34" charset="-122"/>
            </a:endParaRPr>
          </a:p>
        </p:txBody>
      </p:sp>
      <p:sp>
        <p:nvSpPr>
          <p:cNvPr id="23" name="椭圆 22"/>
          <p:cNvSpPr/>
          <p:nvPr/>
        </p:nvSpPr>
        <p:spPr>
          <a:xfrm>
            <a:off x="7491074" y="3542597"/>
            <a:ext cx="568326" cy="568326"/>
          </a:xfrm>
          <a:prstGeom prst="ellipse">
            <a:avLst/>
          </a:prstGeom>
          <a:solidFill>
            <a:srgbClr val="F23A00"/>
          </a:solidFill>
          <a:ln w="254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Regular" panose="020B0500000000000000" pitchFamily="34" charset="-122"/>
            </a:endParaRPr>
          </a:p>
        </p:txBody>
      </p:sp>
      <p:sp>
        <p:nvSpPr>
          <p:cNvPr id="24" name="椭圆 23"/>
          <p:cNvSpPr/>
          <p:nvPr/>
        </p:nvSpPr>
        <p:spPr>
          <a:xfrm>
            <a:off x="6648450" y="5003165"/>
            <a:ext cx="568326" cy="568326"/>
          </a:xfrm>
          <a:prstGeom prst="ellipse">
            <a:avLst/>
          </a:prstGeom>
          <a:solidFill>
            <a:srgbClr val="F23A00"/>
          </a:solidFill>
          <a:ln w="254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Regular" panose="020B0500000000000000" pitchFamily="34" charset="-122"/>
            </a:endParaRPr>
          </a:p>
        </p:txBody>
      </p:sp>
      <p:sp>
        <p:nvSpPr>
          <p:cNvPr id="25" name="椭圆 24"/>
          <p:cNvSpPr/>
          <p:nvPr/>
        </p:nvSpPr>
        <p:spPr>
          <a:xfrm>
            <a:off x="4986337" y="4992687"/>
            <a:ext cx="568326" cy="568326"/>
          </a:xfrm>
          <a:prstGeom prst="ellipse">
            <a:avLst/>
          </a:prstGeom>
          <a:solidFill>
            <a:srgbClr val="F23A00"/>
          </a:solidFill>
          <a:ln w="254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Regular" panose="020B0500000000000000" pitchFamily="34" charset="-122"/>
            </a:endParaRPr>
          </a:p>
        </p:txBody>
      </p:sp>
      <p:sp>
        <p:nvSpPr>
          <p:cNvPr id="31" name="弧形 30"/>
          <p:cNvSpPr/>
          <p:nvPr/>
        </p:nvSpPr>
        <p:spPr>
          <a:xfrm flipV="1">
            <a:off x="4460875" y="2191635"/>
            <a:ext cx="3270250" cy="3270250"/>
          </a:xfrm>
          <a:prstGeom prst="arc">
            <a:avLst>
              <a:gd name="adj1" fmla="val 18809177"/>
              <a:gd name="adj2" fmla="val 20811740"/>
            </a:avLst>
          </a:prstGeom>
          <a:noFill/>
          <a:ln cap="rnd">
            <a:solidFill>
              <a:srgbClr val="F23A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32" name="弧形 31"/>
          <p:cNvSpPr/>
          <p:nvPr/>
        </p:nvSpPr>
        <p:spPr>
          <a:xfrm flipH="1" flipV="1">
            <a:off x="4460875" y="2191635"/>
            <a:ext cx="3270250" cy="3270250"/>
          </a:xfrm>
          <a:prstGeom prst="arc">
            <a:avLst>
              <a:gd name="adj1" fmla="val 18809177"/>
              <a:gd name="adj2" fmla="val 20811740"/>
            </a:avLst>
          </a:prstGeom>
          <a:noFill/>
          <a:ln cap="rnd">
            <a:solidFill>
              <a:srgbClr val="F23A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33" name="弧形 32"/>
          <p:cNvSpPr/>
          <p:nvPr/>
        </p:nvSpPr>
        <p:spPr>
          <a:xfrm flipH="1" flipV="1">
            <a:off x="4460875" y="2191635"/>
            <a:ext cx="3270250" cy="3270250"/>
          </a:xfrm>
          <a:prstGeom prst="arc">
            <a:avLst>
              <a:gd name="adj1" fmla="val 15234132"/>
              <a:gd name="adj2" fmla="val 17153526"/>
            </a:avLst>
          </a:prstGeom>
          <a:noFill/>
          <a:ln cap="rnd">
            <a:solidFill>
              <a:srgbClr val="F23A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26" name="弧形 25"/>
          <p:cNvSpPr/>
          <p:nvPr/>
        </p:nvSpPr>
        <p:spPr>
          <a:xfrm>
            <a:off x="4460875" y="2191635"/>
            <a:ext cx="3270250" cy="3270250"/>
          </a:xfrm>
          <a:prstGeom prst="arc">
            <a:avLst>
              <a:gd name="adj1" fmla="val 18809177"/>
              <a:gd name="adj2" fmla="val 20811740"/>
            </a:avLst>
          </a:prstGeom>
          <a:noFill/>
          <a:ln cap="rnd">
            <a:solidFill>
              <a:srgbClr val="F23A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27" name="弧形 26"/>
          <p:cNvSpPr/>
          <p:nvPr/>
        </p:nvSpPr>
        <p:spPr>
          <a:xfrm flipH="1">
            <a:off x="4460875" y="2191635"/>
            <a:ext cx="3270250" cy="3270250"/>
          </a:xfrm>
          <a:prstGeom prst="arc">
            <a:avLst>
              <a:gd name="adj1" fmla="val 18809177"/>
              <a:gd name="adj2" fmla="val 20811740"/>
            </a:avLst>
          </a:prstGeom>
          <a:noFill/>
          <a:ln cap="rnd">
            <a:solidFill>
              <a:srgbClr val="F23A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28" name="弧形 27"/>
          <p:cNvSpPr/>
          <p:nvPr/>
        </p:nvSpPr>
        <p:spPr>
          <a:xfrm flipH="1">
            <a:off x="4460875" y="2191635"/>
            <a:ext cx="3270250" cy="3270250"/>
          </a:xfrm>
          <a:prstGeom prst="arc">
            <a:avLst>
              <a:gd name="adj1" fmla="val 15234132"/>
              <a:gd name="adj2" fmla="val 17153526"/>
            </a:avLst>
          </a:prstGeom>
          <a:noFill/>
          <a:ln cap="rnd">
            <a:solidFill>
              <a:srgbClr val="F23A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35" name="椭圆 34"/>
          <p:cNvSpPr/>
          <p:nvPr/>
        </p:nvSpPr>
        <p:spPr>
          <a:xfrm>
            <a:off x="4940009" y="2670769"/>
            <a:ext cx="2311982" cy="2311982"/>
          </a:xfrm>
          <a:prstGeom prst="ellipse">
            <a:avLst/>
          </a:pr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36" name="文本框 35"/>
          <p:cNvSpPr txBox="1"/>
          <p:nvPr/>
        </p:nvSpPr>
        <p:spPr>
          <a:xfrm>
            <a:off x="3300663" y="1883858"/>
            <a:ext cx="1025923" cy="307777"/>
          </a:xfrm>
          <a:prstGeom prst="rect">
            <a:avLst/>
          </a:prstGeom>
          <a:noFill/>
          <a:ln w="31750">
            <a:noFill/>
          </a:ln>
          <a:effectLst/>
        </p:spPr>
        <p:txBody>
          <a:bodyPr wrap="none" lIns="0" tIns="0" rIns="0" bIns="0" rtlCol="0">
            <a:spAutoFit/>
          </a:bodyPr>
          <a:lstStyle/>
          <a:p>
            <a:pPr algn="r"/>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37" name="矩形 36"/>
          <p:cNvSpPr/>
          <p:nvPr/>
        </p:nvSpPr>
        <p:spPr>
          <a:xfrm>
            <a:off x="1389748" y="2196599"/>
            <a:ext cx="2936838" cy="460062"/>
          </a:xfrm>
          <a:prstGeom prst="rect">
            <a:avLst/>
          </a:prstGeom>
          <a:noFill/>
          <a:ln w="31750">
            <a:noFill/>
          </a:ln>
          <a:effectLst/>
        </p:spPr>
        <p:txBody>
          <a:bodyPr wrap="square" lIns="0" tIns="0" rIns="0" bIns="0" rtlCol="0">
            <a:spAutoFit/>
          </a:bodyPr>
          <a:lstStyle/>
          <a:p>
            <a:pPr algn="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sp>
        <p:nvSpPr>
          <p:cNvPr id="40" name="文本框 39"/>
          <p:cNvSpPr txBox="1"/>
          <p:nvPr/>
        </p:nvSpPr>
        <p:spPr>
          <a:xfrm>
            <a:off x="2576763" y="3440358"/>
            <a:ext cx="1025923" cy="307777"/>
          </a:xfrm>
          <a:prstGeom prst="rect">
            <a:avLst/>
          </a:prstGeom>
          <a:noFill/>
          <a:ln w="31750">
            <a:noFill/>
          </a:ln>
          <a:effectLst/>
        </p:spPr>
        <p:txBody>
          <a:bodyPr wrap="none" lIns="0" tIns="0" rIns="0" bIns="0" rtlCol="0">
            <a:spAutoFit/>
          </a:bodyPr>
          <a:lstStyle/>
          <a:p>
            <a:pPr algn="r"/>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41" name="矩形 40"/>
          <p:cNvSpPr/>
          <p:nvPr/>
        </p:nvSpPr>
        <p:spPr>
          <a:xfrm>
            <a:off x="665848" y="3753099"/>
            <a:ext cx="2936838" cy="460062"/>
          </a:xfrm>
          <a:prstGeom prst="rect">
            <a:avLst/>
          </a:prstGeom>
          <a:noFill/>
          <a:ln w="31750">
            <a:noFill/>
          </a:ln>
          <a:effectLst/>
        </p:spPr>
        <p:txBody>
          <a:bodyPr wrap="square" lIns="0" tIns="0" rIns="0" bIns="0" rtlCol="0">
            <a:spAutoFit/>
          </a:bodyPr>
          <a:lstStyle/>
          <a:p>
            <a:pPr algn="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sp>
        <p:nvSpPr>
          <p:cNvPr id="43" name="文本框 42"/>
          <p:cNvSpPr txBox="1"/>
          <p:nvPr/>
        </p:nvSpPr>
        <p:spPr>
          <a:xfrm>
            <a:off x="3300663" y="5075483"/>
            <a:ext cx="1025923" cy="307777"/>
          </a:xfrm>
          <a:prstGeom prst="rect">
            <a:avLst/>
          </a:prstGeom>
          <a:noFill/>
          <a:ln w="31750">
            <a:noFill/>
          </a:ln>
          <a:effectLst/>
        </p:spPr>
        <p:txBody>
          <a:bodyPr wrap="none" lIns="0" tIns="0" rIns="0" bIns="0" rtlCol="0">
            <a:spAutoFit/>
          </a:bodyPr>
          <a:lstStyle/>
          <a:p>
            <a:pPr algn="r"/>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44" name="矩形 43"/>
          <p:cNvSpPr/>
          <p:nvPr/>
        </p:nvSpPr>
        <p:spPr>
          <a:xfrm>
            <a:off x="1389748" y="5388224"/>
            <a:ext cx="2936838" cy="460062"/>
          </a:xfrm>
          <a:prstGeom prst="rect">
            <a:avLst/>
          </a:prstGeom>
          <a:noFill/>
          <a:ln w="31750">
            <a:noFill/>
          </a:ln>
          <a:effectLst/>
        </p:spPr>
        <p:txBody>
          <a:bodyPr wrap="square" lIns="0" tIns="0" rIns="0" bIns="0" rtlCol="0">
            <a:spAutoFit/>
          </a:bodyPr>
          <a:lstStyle/>
          <a:p>
            <a:pPr algn="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sp>
        <p:nvSpPr>
          <p:cNvPr id="46" name="文本框 45"/>
          <p:cNvSpPr txBox="1"/>
          <p:nvPr/>
        </p:nvSpPr>
        <p:spPr>
          <a:xfrm flipH="1">
            <a:off x="7840014" y="1883858"/>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47" name="矩形 46"/>
          <p:cNvSpPr/>
          <p:nvPr/>
        </p:nvSpPr>
        <p:spPr>
          <a:xfrm flipH="1">
            <a:off x="7840014" y="2196599"/>
            <a:ext cx="2936838" cy="460062"/>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sp>
        <p:nvSpPr>
          <p:cNvPr id="49" name="文本框 48"/>
          <p:cNvSpPr txBox="1"/>
          <p:nvPr/>
        </p:nvSpPr>
        <p:spPr>
          <a:xfrm flipH="1">
            <a:off x="8589314" y="3440358"/>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50" name="矩形 49"/>
          <p:cNvSpPr/>
          <p:nvPr/>
        </p:nvSpPr>
        <p:spPr>
          <a:xfrm flipH="1">
            <a:off x="8589314" y="3753099"/>
            <a:ext cx="2936838" cy="460062"/>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sp>
        <p:nvSpPr>
          <p:cNvPr id="52" name="文本框 51"/>
          <p:cNvSpPr txBox="1"/>
          <p:nvPr/>
        </p:nvSpPr>
        <p:spPr>
          <a:xfrm flipH="1">
            <a:off x="7840014" y="5075483"/>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53" name="矩形 52"/>
          <p:cNvSpPr/>
          <p:nvPr/>
        </p:nvSpPr>
        <p:spPr>
          <a:xfrm flipH="1">
            <a:off x="7840014" y="5388224"/>
            <a:ext cx="2936838" cy="460062"/>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pic>
        <p:nvPicPr>
          <p:cNvPr id="57" name="图形 56"/>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102494" y="2218610"/>
            <a:ext cx="307777" cy="307777"/>
          </a:xfrm>
          <a:prstGeom prst="rect">
            <a:avLst/>
          </a:prstGeom>
        </p:spPr>
      </p:pic>
      <p:grpSp>
        <p:nvGrpSpPr>
          <p:cNvPr id="67" name="组合 66"/>
          <p:cNvGrpSpPr/>
          <p:nvPr/>
        </p:nvGrpSpPr>
        <p:grpSpPr>
          <a:xfrm>
            <a:off x="483827" y="2165351"/>
            <a:ext cx="11224344" cy="2527300"/>
            <a:chOff x="488431" y="2098329"/>
            <a:chExt cx="11224344" cy="2661340"/>
          </a:xfrm>
        </p:grpSpPr>
        <p:sp>
          <p:nvSpPr>
            <p:cNvPr id="68" name="文本框 67"/>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69" name="文本框 68"/>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pic>
        <p:nvPicPr>
          <p:cNvPr id="42" name="图片 4" descr="32313538393036383b32313538393033323bd1a7caf5bbe1d2e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677497" y="3408257"/>
            <a:ext cx="837006" cy="837006"/>
          </a:xfrm>
          <a:prstGeom prst="rect">
            <a:avLst/>
          </a:prstGeom>
        </p:spPr>
      </p:pic>
      <p:pic>
        <p:nvPicPr>
          <p:cNvPr id="45" name="图片 2" descr="32313538393036383b32313538393033313bd1a7cabfc3b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99328" y="2236208"/>
            <a:ext cx="272580" cy="272580"/>
          </a:xfrm>
          <a:prstGeom prst="rect">
            <a:avLst/>
          </a:prstGeom>
        </p:spPr>
      </p:pic>
      <p:pic>
        <p:nvPicPr>
          <p:cNvPr id="48" name="图片 6" descr="32313538393036383b32313538393033353bd1a7caf5b3c9becd"/>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638947" y="3690470"/>
            <a:ext cx="272580" cy="272580"/>
          </a:xfrm>
          <a:prstGeom prst="rect">
            <a:avLst/>
          </a:prstGeom>
        </p:spPr>
      </p:pic>
      <p:pic>
        <p:nvPicPr>
          <p:cNvPr id="51" name="图片 7" descr="32313538393036383b32313538393034333bb2e9d5d2cec4cfd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280473" y="3703009"/>
            <a:ext cx="272580" cy="272580"/>
          </a:xfrm>
          <a:prstGeom prst="rect">
            <a:avLst/>
          </a:prstGeom>
        </p:spPr>
      </p:pic>
      <p:pic>
        <p:nvPicPr>
          <p:cNvPr id="4" name="图片 3" descr="303b333437303933373bd0c7c7f2"/>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5149215" y="5155565"/>
            <a:ext cx="242570" cy="242570"/>
          </a:xfrm>
          <a:prstGeom prst="rect">
            <a:avLst/>
          </a:prstGeom>
        </p:spPr>
      </p:pic>
      <p:pic>
        <p:nvPicPr>
          <p:cNvPr id="5" name="图片 4" descr="303b333437303933323bd6b8c4cfd5eb"/>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6793230" y="5147945"/>
            <a:ext cx="278765" cy="27876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框 1"/>
          <p:cNvSpPr txBox="1"/>
          <p:nvPr/>
        </p:nvSpPr>
        <p:spPr>
          <a:xfrm>
            <a:off x="1012105" y="515957"/>
            <a:ext cx="2693045" cy="553998"/>
          </a:xfrm>
          <a:prstGeom prst="rect">
            <a:avLst/>
          </a:prstGeom>
          <a:noFill/>
          <a:ln w="31750">
            <a:noFill/>
          </a:ln>
          <a:effectLst/>
        </p:spPr>
        <p:txBody>
          <a:bodyPr wrap="none" lIns="0" tIns="0" rIns="0" bIns="0" rtlCol="0">
            <a:spAutoFit/>
          </a:bodyPr>
          <a:lstStyle>
            <a:defPPr>
              <a:defRPr lang="zh-CN"/>
            </a:defPPr>
            <a:lvl1pPr algn="ctr">
              <a:defRPr sz="7200" spc="600">
                <a:solidFill>
                  <a:schemeClr val="tx2">
                    <a:lumMod val="75000"/>
                  </a:schemeClr>
                </a:solidFill>
                <a:latin typeface="思源黑体 CN Bold" panose="020B0800000000000000" pitchFamily="34" charset="-122"/>
                <a:ea typeface="思源黑体 CN Bold" panose="020B0800000000000000" pitchFamily="34" charset="-122"/>
              </a:defRPr>
            </a:lvl1pPr>
          </a:lstStyle>
          <a:p>
            <a:r>
              <a:rPr lang="zh-CN" altLang="en-US" sz="3600">
                <a:solidFill>
                  <a:srgbClr val="333F50"/>
                </a:solidFill>
                <a:cs typeface="思源黑体 CN Regular" panose="020B0500000000000000" pitchFamily="34" charset="-122"/>
              </a:rPr>
              <a:t>请输入文字</a:t>
            </a:r>
            <a:endParaRPr lang="en-US" altLang="zh-CN" sz="3600">
              <a:solidFill>
                <a:srgbClr val="333F50"/>
              </a:solidFill>
              <a:cs typeface="思源黑体 CN Regular" panose="020B0500000000000000" pitchFamily="34" charset="-122"/>
            </a:endParaRPr>
          </a:p>
        </p:txBody>
      </p:sp>
      <p:sp>
        <p:nvSpPr>
          <p:cNvPr id="3" name="图文框 2"/>
          <p:cNvSpPr/>
          <p:nvPr/>
        </p:nvSpPr>
        <p:spPr>
          <a:xfrm>
            <a:off x="527843" y="565150"/>
            <a:ext cx="300038" cy="404812"/>
          </a:xfrm>
          <a:prstGeom prst="frame">
            <a:avLst/>
          </a:prstGeom>
          <a:solidFill>
            <a:srgbClr val="F23A00"/>
          </a:solidFill>
          <a:ln w="25400">
            <a:solidFill>
              <a:srgbClr val="F23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Regular" panose="020B0500000000000000" pitchFamily="34" charset="-122"/>
            </a:endParaRPr>
          </a:p>
        </p:txBody>
      </p:sp>
      <p:sp>
        <p:nvSpPr>
          <p:cNvPr id="71" name="文本框 70"/>
          <p:cNvSpPr txBox="1"/>
          <p:nvPr/>
        </p:nvSpPr>
        <p:spPr>
          <a:xfrm flipH="1">
            <a:off x="5583038" y="2143080"/>
            <a:ext cx="1025923" cy="307777"/>
          </a:xfrm>
          <a:prstGeom prst="rect">
            <a:avLst/>
          </a:prstGeom>
          <a:noFill/>
          <a:ln w="31750">
            <a:noFill/>
          </a:ln>
          <a:effectLst/>
        </p:spPr>
        <p:txBody>
          <a:bodyPr wrap="none" lIns="0" tIns="0" rIns="0" bIns="0" rtlCol="0">
            <a:spAutoFit/>
          </a:bodyPr>
          <a:lstStyle/>
          <a:p>
            <a:r>
              <a:rPr lang="zh-CN" altLang="en-US" sz="2000">
                <a:solidFill>
                  <a:srgbClr val="F23A0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F23A0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72" name="矩形 71"/>
          <p:cNvSpPr/>
          <p:nvPr/>
        </p:nvSpPr>
        <p:spPr>
          <a:xfrm flipH="1">
            <a:off x="4992158" y="2493921"/>
            <a:ext cx="2207683" cy="700128"/>
          </a:xfrm>
          <a:prstGeom prst="rect">
            <a:avLst/>
          </a:prstGeom>
          <a:noFill/>
          <a:ln w="31750">
            <a:noFill/>
          </a:ln>
          <a:effectLst/>
        </p:spPr>
        <p:txBody>
          <a:bodyPr wrap="square" lIns="0" tIns="0" rIns="0" bIns="0" rtlCol="0">
            <a:spAutoFit/>
          </a:bodyPr>
          <a:lstStyle/>
          <a:p>
            <a:pPr algn="ct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grpSp>
        <p:nvGrpSpPr>
          <p:cNvPr id="8" name="组合 7"/>
          <p:cNvGrpSpPr/>
          <p:nvPr/>
        </p:nvGrpSpPr>
        <p:grpSpPr>
          <a:xfrm>
            <a:off x="5140010" y="3663951"/>
            <a:ext cx="1911979" cy="1518981"/>
            <a:chOff x="5054954" y="5399617"/>
            <a:chExt cx="1911979" cy="1518981"/>
          </a:xfrm>
        </p:grpSpPr>
        <p:sp>
          <p:nvSpPr>
            <p:cNvPr id="76" name="任意多边形: 形状 75"/>
            <p:cNvSpPr/>
            <p:nvPr/>
          </p:nvSpPr>
          <p:spPr>
            <a:xfrm>
              <a:off x="5054954" y="5399617"/>
              <a:ext cx="1911978" cy="553998"/>
            </a:xfrm>
            <a:custGeom>
              <a:avLst/>
              <a:gdLst>
                <a:gd name="connsiteX0" fmla="*/ 955989 w 1911978"/>
                <a:gd name="connsiteY0" fmla="*/ 0 h 553998"/>
                <a:gd name="connsiteX1" fmla="*/ 1908510 w 1911978"/>
                <a:gd name="connsiteY1" fmla="*/ 274263 h 553998"/>
                <a:gd name="connsiteX2" fmla="*/ 1911978 w 1911978"/>
                <a:gd name="connsiteY2" fmla="*/ 278737 h 553998"/>
                <a:gd name="connsiteX3" fmla="*/ 955989 w 1911978"/>
                <a:gd name="connsiteY3" fmla="*/ 553998 h 553998"/>
                <a:gd name="connsiteX4" fmla="*/ 0 w 1911978"/>
                <a:gd name="connsiteY4" fmla="*/ 278737 h 553998"/>
                <a:gd name="connsiteX5" fmla="*/ 3468 w 1911978"/>
                <a:gd name="connsiteY5" fmla="*/ 274263 h 553998"/>
                <a:gd name="connsiteX6" fmla="*/ 955989 w 1911978"/>
                <a:gd name="connsiteY6" fmla="*/ 0 h 55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11978" h="553998">
                  <a:moveTo>
                    <a:pt x="955989" y="0"/>
                  </a:moveTo>
                  <a:lnTo>
                    <a:pt x="1908510" y="274263"/>
                  </a:lnTo>
                  <a:lnTo>
                    <a:pt x="1911978" y="278737"/>
                  </a:lnTo>
                  <a:lnTo>
                    <a:pt x="955989" y="553998"/>
                  </a:lnTo>
                  <a:lnTo>
                    <a:pt x="0" y="278737"/>
                  </a:lnTo>
                  <a:lnTo>
                    <a:pt x="3468" y="274263"/>
                  </a:lnTo>
                  <a:lnTo>
                    <a:pt x="955989" y="0"/>
                  </a:lnTo>
                  <a:close/>
                </a:path>
              </a:pathLst>
            </a:cu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92" name="任意多边形: 形状 91"/>
            <p:cNvSpPr/>
            <p:nvPr/>
          </p:nvSpPr>
          <p:spPr>
            <a:xfrm>
              <a:off x="6963464" y="5673880"/>
              <a:ext cx="3469" cy="2248"/>
            </a:xfrm>
            <a:custGeom>
              <a:avLst/>
              <a:gdLst>
                <a:gd name="connsiteX0" fmla="*/ 0 w 3469"/>
                <a:gd name="connsiteY0" fmla="*/ 0 h 2248"/>
                <a:gd name="connsiteX1" fmla="*/ 3469 w 3469"/>
                <a:gd name="connsiteY1" fmla="*/ 0 h 2248"/>
                <a:gd name="connsiteX2" fmla="*/ 1743 w 3469"/>
                <a:gd name="connsiteY2" fmla="*/ 2248 h 2248"/>
                <a:gd name="connsiteX3" fmla="*/ 0 w 3469"/>
                <a:gd name="connsiteY3" fmla="*/ 0 h 2248"/>
              </a:gdLst>
              <a:ahLst/>
              <a:cxnLst>
                <a:cxn ang="0">
                  <a:pos x="connsiteX0" y="connsiteY0"/>
                </a:cxn>
                <a:cxn ang="0">
                  <a:pos x="connsiteX1" y="connsiteY1"/>
                </a:cxn>
                <a:cxn ang="0">
                  <a:pos x="connsiteX2" y="connsiteY2"/>
                </a:cxn>
                <a:cxn ang="0">
                  <a:pos x="connsiteX3" y="connsiteY3"/>
                </a:cxn>
              </a:cxnLst>
              <a:rect l="l" t="t" r="r" b="b"/>
              <a:pathLst>
                <a:path w="3469" h="2248">
                  <a:moveTo>
                    <a:pt x="0" y="0"/>
                  </a:moveTo>
                  <a:lnTo>
                    <a:pt x="3469" y="0"/>
                  </a:lnTo>
                  <a:lnTo>
                    <a:pt x="1743" y="2248"/>
                  </a:lnTo>
                  <a:lnTo>
                    <a:pt x="0" y="0"/>
                  </a:lnTo>
                  <a:close/>
                </a:path>
              </a:pathLst>
            </a:cu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91" name="任意多边形: 形状 90"/>
            <p:cNvSpPr/>
            <p:nvPr/>
          </p:nvSpPr>
          <p:spPr>
            <a:xfrm>
              <a:off x="6962522" y="5676128"/>
              <a:ext cx="4410" cy="3496"/>
            </a:xfrm>
            <a:custGeom>
              <a:avLst/>
              <a:gdLst>
                <a:gd name="connsiteX0" fmla="*/ 2685 w 4410"/>
                <a:gd name="connsiteY0" fmla="*/ 0 h 3496"/>
                <a:gd name="connsiteX1" fmla="*/ 4410 w 4410"/>
                <a:gd name="connsiteY1" fmla="*/ 2226 h 3496"/>
                <a:gd name="connsiteX2" fmla="*/ 0 w 4410"/>
                <a:gd name="connsiteY2" fmla="*/ 3496 h 3496"/>
                <a:gd name="connsiteX3" fmla="*/ 2685 w 4410"/>
                <a:gd name="connsiteY3" fmla="*/ 0 h 3496"/>
              </a:gdLst>
              <a:ahLst/>
              <a:cxnLst>
                <a:cxn ang="0">
                  <a:pos x="connsiteX0" y="connsiteY0"/>
                </a:cxn>
                <a:cxn ang="0">
                  <a:pos x="connsiteX1" y="connsiteY1"/>
                </a:cxn>
                <a:cxn ang="0">
                  <a:pos x="connsiteX2" y="connsiteY2"/>
                </a:cxn>
                <a:cxn ang="0">
                  <a:pos x="connsiteX3" y="connsiteY3"/>
                </a:cxn>
              </a:cxnLst>
              <a:rect l="l" t="t" r="r" b="b"/>
              <a:pathLst>
                <a:path w="4410" h="3496">
                  <a:moveTo>
                    <a:pt x="2685" y="0"/>
                  </a:moveTo>
                  <a:lnTo>
                    <a:pt x="4410" y="2226"/>
                  </a:lnTo>
                  <a:lnTo>
                    <a:pt x="0" y="3496"/>
                  </a:lnTo>
                  <a:lnTo>
                    <a:pt x="2685" y="0"/>
                  </a:lnTo>
                  <a:close/>
                </a:path>
              </a:pathLst>
            </a:cu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90" name="任意多边形: 形状 89"/>
            <p:cNvSpPr/>
            <p:nvPr/>
          </p:nvSpPr>
          <p:spPr>
            <a:xfrm>
              <a:off x="6010944" y="5679624"/>
              <a:ext cx="951578" cy="1238974"/>
            </a:xfrm>
            <a:custGeom>
              <a:avLst/>
              <a:gdLst>
                <a:gd name="connsiteX0" fmla="*/ 951578 w 951578"/>
                <a:gd name="connsiteY0" fmla="*/ 0 h 1238974"/>
                <a:gd name="connsiteX1" fmla="*/ 0 w 951578"/>
                <a:gd name="connsiteY1" fmla="*/ 1238974 h 1238974"/>
                <a:gd name="connsiteX2" fmla="*/ 0 w 951578"/>
                <a:gd name="connsiteY2" fmla="*/ 273991 h 1238974"/>
                <a:gd name="connsiteX3" fmla="*/ 951578 w 951578"/>
                <a:gd name="connsiteY3" fmla="*/ 0 h 1238974"/>
              </a:gdLst>
              <a:ahLst/>
              <a:cxnLst>
                <a:cxn ang="0">
                  <a:pos x="connsiteX0" y="connsiteY0"/>
                </a:cxn>
                <a:cxn ang="0">
                  <a:pos x="connsiteX1" y="connsiteY1"/>
                </a:cxn>
                <a:cxn ang="0">
                  <a:pos x="connsiteX2" y="connsiteY2"/>
                </a:cxn>
                <a:cxn ang="0">
                  <a:pos x="connsiteX3" y="connsiteY3"/>
                </a:cxn>
              </a:cxnLst>
              <a:rect l="l" t="t" r="r" b="b"/>
              <a:pathLst>
                <a:path w="951578" h="1238974">
                  <a:moveTo>
                    <a:pt x="951578" y="0"/>
                  </a:moveTo>
                  <a:lnTo>
                    <a:pt x="0" y="1238974"/>
                  </a:lnTo>
                  <a:lnTo>
                    <a:pt x="0" y="273991"/>
                  </a:lnTo>
                  <a:lnTo>
                    <a:pt x="951578" y="0"/>
                  </a:lnTo>
                  <a:close/>
                </a:path>
              </a:pathLst>
            </a:cu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85" name="任意多边形: 形状 84"/>
            <p:cNvSpPr/>
            <p:nvPr/>
          </p:nvSpPr>
          <p:spPr>
            <a:xfrm>
              <a:off x="5059368" y="5679625"/>
              <a:ext cx="951577" cy="1238973"/>
            </a:xfrm>
            <a:custGeom>
              <a:avLst/>
              <a:gdLst>
                <a:gd name="connsiteX0" fmla="*/ 0 w 951577"/>
                <a:gd name="connsiteY0" fmla="*/ 0 h 1238973"/>
                <a:gd name="connsiteX1" fmla="*/ 951576 w 951577"/>
                <a:gd name="connsiteY1" fmla="*/ 273990 h 1238973"/>
                <a:gd name="connsiteX2" fmla="*/ 951577 w 951577"/>
                <a:gd name="connsiteY2" fmla="*/ 273990 h 1238973"/>
                <a:gd name="connsiteX3" fmla="*/ 951577 w 951577"/>
                <a:gd name="connsiteY3" fmla="*/ 1238973 h 1238973"/>
                <a:gd name="connsiteX4" fmla="*/ 0 w 951577"/>
                <a:gd name="connsiteY4" fmla="*/ 0 h 123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7" h="1238973">
                  <a:moveTo>
                    <a:pt x="0" y="0"/>
                  </a:moveTo>
                  <a:lnTo>
                    <a:pt x="951576" y="273990"/>
                  </a:lnTo>
                  <a:lnTo>
                    <a:pt x="951577" y="273990"/>
                  </a:lnTo>
                  <a:lnTo>
                    <a:pt x="951577" y="1238973"/>
                  </a:lnTo>
                  <a:lnTo>
                    <a:pt x="0" y="0"/>
                  </a:lnTo>
                  <a:close/>
                </a:path>
              </a:pathLst>
            </a:cu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sp>
        <p:nvSpPr>
          <p:cNvPr id="95" name="文本框 94"/>
          <p:cNvSpPr txBox="1"/>
          <p:nvPr/>
        </p:nvSpPr>
        <p:spPr>
          <a:xfrm flipH="1">
            <a:off x="2408173" y="2143080"/>
            <a:ext cx="1025923" cy="307777"/>
          </a:xfrm>
          <a:prstGeom prst="rect">
            <a:avLst/>
          </a:prstGeom>
          <a:noFill/>
          <a:ln w="31750">
            <a:noFill/>
          </a:ln>
          <a:effectLst/>
        </p:spPr>
        <p:txBody>
          <a:bodyPr wrap="none" lIns="0" tIns="0" rIns="0" bIns="0" rtlCol="0">
            <a:spAutoFit/>
          </a:bodyPr>
          <a:lstStyle/>
          <a:p>
            <a:r>
              <a:rPr lang="zh-CN" altLang="en-US" sz="2000">
                <a:solidFill>
                  <a:srgbClr val="F23A0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F23A0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96" name="矩形 95"/>
          <p:cNvSpPr/>
          <p:nvPr/>
        </p:nvSpPr>
        <p:spPr>
          <a:xfrm flipH="1">
            <a:off x="1817293" y="2493921"/>
            <a:ext cx="2207683" cy="700128"/>
          </a:xfrm>
          <a:prstGeom prst="rect">
            <a:avLst/>
          </a:prstGeom>
          <a:noFill/>
          <a:ln w="31750">
            <a:noFill/>
          </a:ln>
          <a:effectLst/>
        </p:spPr>
        <p:txBody>
          <a:bodyPr wrap="square" lIns="0" tIns="0" rIns="0" bIns="0" rtlCol="0">
            <a:spAutoFit/>
          </a:bodyPr>
          <a:lstStyle/>
          <a:p>
            <a:pPr algn="ct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grpSp>
        <p:nvGrpSpPr>
          <p:cNvPr id="97" name="组合 96"/>
          <p:cNvGrpSpPr/>
          <p:nvPr/>
        </p:nvGrpSpPr>
        <p:grpSpPr>
          <a:xfrm>
            <a:off x="1965145" y="3663951"/>
            <a:ext cx="1911979" cy="1518981"/>
            <a:chOff x="5054954" y="5399617"/>
            <a:chExt cx="1911979" cy="1518981"/>
          </a:xfrm>
        </p:grpSpPr>
        <p:sp>
          <p:nvSpPr>
            <p:cNvPr id="98" name="任意多边形: 形状 97"/>
            <p:cNvSpPr/>
            <p:nvPr/>
          </p:nvSpPr>
          <p:spPr>
            <a:xfrm>
              <a:off x="5054954" y="5399617"/>
              <a:ext cx="1911978" cy="553998"/>
            </a:xfrm>
            <a:custGeom>
              <a:avLst/>
              <a:gdLst>
                <a:gd name="connsiteX0" fmla="*/ 955989 w 1911978"/>
                <a:gd name="connsiteY0" fmla="*/ 0 h 553998"/>
                <a:gd name="connsiteX1" fmla="*/ 1908510 w 1911978"/>
                <a:gd name="connsiteY1" fmla="*/ 274263 h 553998"/>
                <a:gd name="connsiteX2" fmla="*/ 1911978 w 1911978"/>
                <a:gd name="connsiteY2" fmla="*/ 278737 h 553998"/>
                <a:gd name="connsiteX3" fmla="*/ 955989 w 1911978"/>
                <a:gd name="connsiteY3" fmla="*/ 553998 h 553998"/>
                <a:gd name="connsiteX4" fmla="*/ 0 w 1911978"/>
                <a:gd name="connsiteY4" fmla="*/ 278737 h 553998"/>
                <a:gd name="connsiteX5" fmla="*/ 3468 w 1911978"/>
                <a:gd name="connsiteY5" fmla="*/ 274263 h 553998"/>
                <a:gd name="connsiteX6" fmla="*/ 955989 w 1911978"/>
                <a:gd name="connsiteY6" fmla="*/ 0 h 55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11978" h="553998">
                  <a:moveTo>
                    <a:pt x="955989" y="0"/>
                  </a:moveTo>
                  <a:lnTo>
                    <a:pt x="1908510" y="274263"/>
                  </a:lnTo>
                  <a:lnTo>
                    <a:pt x="1911978" y="278737"/>
                  </a:lnTo>
                  <a:lnTo>
                    <a:pt x="955989" y="553998"/>
                  </a:lnTo>
                  <a:lnTo>
                    <a:pt x="0" y="278737"/>
                  </a:lnTo>
                  <a:lnTo>
                    <a:pt x="3468" y="274263"/>
                  </a:lnTo>
                  <a:lnTo>
                    <a:pt x="955989" y="0"/>
                  </a:lnTo>
                  <a:close/>
                </a:path>
              </a:pathLst>
            </a:cu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99" name="任意多边形: 形状 98"/>
            <p:cNvSpPr/>
            <p:nvPr/>
          </p:nvSpPr>
          <p:spPr>
            <a:xfrm>
              <a:off x="6963464" y="5673880"/>
              <a:ext cx="3469" cy="2248"/>
            </a:xfrm>
            <a:custGeom>
              <a:avLst/>
              <a:gdLst>
                <a:gd name="connsiteX0" fmla="*/ 0 w 3469"/>
                <a:gd name="connsiteY0" fmla="*/ 0 h 2248"/>
                <a:gd name="connsiteX1" fmla="*/ 3469 w 3469"/>
                <a:gd name="connsiteY1" fmla="*/ 0 h 2248"/>
                <a:gd name="connsiteX2" fmla="*/ 1743 w 3469"/>
                <a:gd name="connsiteY2" fmla="*/ 2248 h 2248"/>
                <a:gd name="connsiteX3" fmla="*/ 0 w 3469"/>
                <a:gd name="connsiteY3" fmla="*/ 0 h 2248"/>
              </a:gdLst>
              <a:ahLst/>
              <a:cxnLst>
                <a:cxn ang="0">
                  <a:pos x="connsiteX0" y="connsiteY0"/>
                </a:cxn>
                <a:cxn ang="0">
                  <a:pos x="connsiteX1" y="connsiteY1"/>
                </a:cxn>
                <a:cxn ang="0">
                  <a:pos x="connsiteX2" y="connsiteY2"/>
                </a:cxn>
                <a:cxn ang="0">
                  <a:pos x="connsiteX3" y="connsiteY3"/>
                </a:cxn>
              </a:cxnLst>
              <a:rect l="l" t="t" r="r" b="b"/>
              <a:pathLst>
                <a:path w="3469" h="2248">
                  <a:moveTo>
                    <a:pt x="0" y="0"/>
                  </a:moveTo>
                  <a:lnTo>
                    <a:pt x="3469" y="0"/>
                  </a:lnTo>
                  <a:lnTo>
                    <a:pt x="1743" y="2248"/>
                  </a:lnTo>
                  <a:lnTo>
                    <a:pt x="0" y="0"/>
                  </a:lnTo>
                  <a:close/>
                </a:path>
              </a:pathLst>
            </a:cu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100" name="任意多边形: 形状 99"/>
            <p:cNvSpPr/>
            <p:nvPr/>
          </p:nvSpPr>
          <p:spPr>
            <a:xfrm>
              <a:off x="6962522" y="5676128"/>
              <a:ext cx="4410" cy="3496"/>
            </a:xfrm>
            <a:custGeom>
              <a:avLst/>
              <a:gdLst>
                <a:gd name="connsiteX0" fmla="*/ 2685 w 4410"/>
                <a:gd name="connsiteY0" fmla="*/ 0 h 3496"/>
                <a:gd name="connsiteX1" fmla="*/ 4410 w 4410"/>
                <a:gd name="connsiteY1" fmla="*/ 2226 h 3496"/>
                <a:gd name="connsiteX2" fmla="*/ 0 w 4410"/>
                <a:gd name="connsiteY2" fmla="*/ 3496 h 3496"/>
                <a:gd name="connsiteX3" fmla="*/ 2685 w 4410"/>
                <a:gd name="connsiteY3" fmla="*/ 0 h 3496"/>
              </a:gdLst>
              <a:ahLst/>
              <a:cxnLst>
                <a:cxn ang="0">
                  <a:pos x="connsiteX0" y="connsiteY0"/>
                </a:cxn>
                <a:cxn ang="0">
                  <a:pos x="connsiteX1" y="connsiteY1"/>
                </a:cxn>
                <a:cxn ang="0">
                  <a:pos x="connsiteX2" y="connsiteY2"/>
                </a:cxn>
                <a:cxn ang="0">
                  <a:pos x="connsiteX3" y="connsiteY3"/>
                </a:cxn>
              </a:cxnLst>
              <a:rect l="l" t="t" r="r" b="b"/>
              <a:pathLst>
                <a:path w="4410" h="3496">
                  <a:moveTo>
                    <a:pt x="2685" y="0"/>
                  </a:moveTo>
                  <a:lnTo>
                    <a:pt x="4410" y="2226"/>
                  </a:lnTo>
                  <a:lnTo>
                    <a:pt x="0" y="3496"/>
                  </a:lnTo>
                  <a:lnTo>
                    <a:pt x="2685" y="0"/>
                  </a:lnTo>
                  <a:close/>
                </a:path>
              </a:pathLst>
            </a:cu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101" name="任意多边形: 形状 100"/>
            <p:cNvSpPr/>
            <p:nvPr/>
          </p:nvSpPr>
          <p:spPr>
            <a:xfrm>
              <a:off x="6010944" y="5679624"/>
              <a:ext cx="951578" cy="1238974"/>
            </a:xfrm>
            <a:custGeom>
              <a:avLst/>
              <a:gdLst>
                <a:gd name="connsiteX0" fmla="*/ 951578 w 951578"/>
                <a:gd name="connsiteY0" fmla="*/ 0 h 1238974"/>
                <a:gd name="connsiteX1" fmla="*/ 0 w 951578"/>
                <a:gd name="connsiteY1" fmla="*/ 1238974 h 1238974"/>
                <a:gd name="connsiteX2" fmla="*/ 0 w 951578"/>
                <a:gd name="connsiteY2" fmla="*/ 273991 h 1238974"/>
                <a:gd name="connsiteX3" fmla="*/ 951578 w 951578"/>
                <a:gd name="connsiteY3" fmla="*/ 0 h 1238974"/>
              </a:gdLst>
              <a:ahLst/>
              <a:cxnLst>
                <a:cxn ang="0">
                  <a:pos x="connsiteX0" y="connsiteY0"/>
                </a:cxn>
                <a:cxn ang="0">
                  <a:pos x="connsiteX1" y="connsiteY1"/>
                </a:cxn>
                <a:cxn ang="0">
                  <a:pos x="connsiteX2" y="connsiteY2"/>
                </a:cxn>
                <a:cxn ang="0">
                  <a:pos x="connsiteX3" y="connsiteY3"/>
                </a:cxn>
              </a:cxnLst>
              <a:rect l="l" t="t" r="r" b="b"/>
              <a:pathLst>
                <a:path w="951578" h="1238974">
                  <a:moveTo>
                    <a:pt x="951578" y="0"/>
                  </a:moveTo>
                  <a:lnTo>
                    <a:pt x="0" y="1238974"/>
                  </a:lnTo>
                  <a:lnTo>
                    <a:pt x="0" y="273991"/>
                  </a:lnTo>
                  <a:lnTo>
                    <a:pt x="951578" y="0"/>
                  </a:lnTo>
                  <a:close/>
                </a:path>
              </a:pathLst>
            </a:cu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102" name="任意多边形: 形状 101"/>
            <p:cNvSpPr/>
            <p:nvPr/>
          </p:nvSpPr>
          <p:spPr>
            <a:xfrm>
              <a:off x="5059368" y="5679625"/>
              <a:ext cx="951577" cy="1238973"/>
            </a:xfrm>
            <a:custGeom>
              <a:avLst/>
              <a:gdLst>
                <a:gd name="connsiteX0" fmla="*/ 0 w 951577"/>
                <a:gd name="connsiteY0" fmla="*/ 0 h 1238973"/>
                <a:gd name="connsiteX1" fmla="*/ 951576 w 951577"/>
                <a:gd name="connsiteY1" fmla="*/ 273990 h 1238973"/>
                <a:gd name="connsiteX2" fmla="*/ 951577 w 951577"/>
                <a:gd name="connsiteY2" fmla="*/ 273990 h 1238973"/>
                <a:gd name="connsiteX3" fmla="*/ 951577 w 951577"/>
                <a:gd name="connsiteY3" fmla="*/ 1238973 h 1238973"/>
                <a:gd name="connsiteX4" fmla="*/ 0 w 951577"/>
                <a:gd name="connsiteY4" fmla="*/ 0 h 123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7" h="1238973">
                  <a:moveTo>
                    <a:pt x="0" y="0"/>
                  </a:moveTo>
                  <a:lnTo>
                    <a:pt x="951576" y="273990"/>
                  </a:lnTo>
                  <a:lnTo>
                    <a:pt x="951577" y="273990"/>
                  </a:lnTo>
                  <a:lnTo>
                    <a:pt x="951577" y="1238973"/>
                  </a:lnTo>
                  <a:lnTo>
                    <a:pt x="0" y="0"/>
                  </a:lnTo>
                  <a:close/>
                </a:path>
              </a:pathLst>
            </a:cu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sp>
        <p:nvSpPr>
          <p:cNvPr id="104" name="文本框 103"/>
          <p:cNvSpPr txBox="1"/>
          <p:nvPr/>
        </p:nvSpPr>
        <p:spPr>
          <a:xfrm flipH="1">
            <a:off x="8757902" y="2143080"/>
            <a:ext cx="1025923" cy="307777"/>
          </a:xfrm>
          <a:prstGeom prst="rect">
            <a:avLst/>
          </a:prstGeom>
          <a:noFill/>
          <a:ln w="31750">
            <a:noFill/>
          </a:ln>
          <a:effectLst/>
        </p:spPr>
        <p:txBody>
          <a:bodyPr wrap="none" lIns="0" tIns="0" rIns="0" bIns="0" rtlCol="0">
            <a:spAutoFit/>
          </a:bodyPr>
          <a:lstStyle/>
          <a:p>
            <a:r>
              <a:rPr lang="zh-CN" altLang="en-US" sz="2000">
                <a:solidFill>
                  <a:srgbClr val="F23A0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F23A0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105" name="矩形 104"/>
          <p:cNvSpPr/>
          <p:nvPr/>
        </p:nvSpPr>
        <p:spPr>
          <a:xfrm flipH="1">
            <a:off x="8167022" y="2493921"/>
            <a:ext cx="2207683" cy="700128"/>
          </a:xfrm>
          <a:prstGeom prst="rect">
            <a:avLst/>
          </a:prstGeom>
          <a:noFill/>
          <a:ln w="31750">
            <a:noFill/>
          </a:ln>
          <a:effectLst/>
        </p:spPr>
        <p:txBody>
          <a:bodyPr wrap="square" lIns="0" tIns="0" rIns="0" bIns="0" rtlCol="0">
            <a:spAutoFit/>
          </a:bodyPr>
          <a:lstStyle/>
          <a:p>
            <a:pPr algn="ct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grpSp>
        <p:nvGrpSpPr>
          <p:cNvPr id="106" name="组合 105"/>
          <p:cNvGrpSpPr/>
          <p:nvPr/>
        </p:nvGrpSpPr>
        <p:grpSpPr>
          <a:xfrm>
            <a:off x="8314874" y="3663951"/>
            <a:ext cx="1911979" cy="1518981"/>
            <a:chOff x="5054954" y="5399617"/>
            <a:chExt cx="1911979" cy="1518981"/>
          </a:xfrm>
        </p:grpSpPr>
        <p:sp>
          <p:nvSpPr>
            <p:cNvPr id="107" name="任意多边形: 形状 106"/>
            <p:cNvSpPr/>
            <p:nvPr/>
          </p:nvSpPr>
          <p:spPr>
            <a:xfrm>
              <a:off x="5054954" y="5399617"/>
              <a:ext cx="1911978" cy="553998"/>
            </a:xfrm>
            <a:custGeom>
              <a:avLst/>
              <a:gdLst>
                <a:gd name="connsiteX0" fmla="*/ 955989 w 1911978"/>
                <a:gd name="connsiteY0" fmla="*/ 0 h 553998"/>
                <a:gd name="connsiteX1" fmla="*/ 1908510 w 1911978"/>
                <a:gd name="connsiteY1" fmla="*/ 274263 h 553998"/>
                <a:gd name="connsiteX2" fmla="*/ 1911978 w 1911978"/>
                <a:gd name="connsiteY2" fmla="*/ 278737 h 553998"/>
                <a:gd name="connsiteX3" fmla="*/ 955989 w 1911978"/>
                <a:gd name="connsiteY3" fmla="*/ 553998 h 553998"/>
                <a:gd name="connsiteX4" fmla="*/ 0 w 1911978"/>
                <a:gd name="connsiteY4" fmla="*/ 278737 h 553998"/>
                <a:gd name="connsiteX5" fmla="*/ 3468 w 1911978"/>
                <a:gd name="connsiteY5" fmla="*/ 274263 h 553998"/>
                <a:gd name="connsiteX6" fmla="*/ 955989 w 1911978"/>
                <a:gd name="connsiteY6" fmla="*/ 0 h 55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11978" h="553998">
                  <a:moveTo>
                    <a:pt x="955989" y="0"/>
                  </a:moveTo>
                  <a:lnTo>
                    <a:pt x="1908510" y="274263"/>
                  </a:lnTo>
                  <a:lnTo>
                    <a:pt x="1911978" y="278737"/>
                  </a:lnTo>
                  <a:lnTo>
                    <a:pt x="955989" y="553998"/>
                  </a:lnTo>
                  <a:lnTo>
                    <a:pt x="0" y="278737"/>
                  </a:lnTo>
                  <a:lnTo>
                    <a:pt x="3468" y="274263"/>
                  </a:lnTo>
                  <a:lnTo>
                    <a:pt x="955989" y="0"/>
                  </a:lnTo>
                  <a:close/>
                </a:path>
              </a:pathLst>
            </a:cu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108" name="任意多边形: 形状 107"/>
            <p:cNvSpPr/>
            <p:nvPr/>
          </p:nvSpPr>
          <p:spPr>
            <a:xfrm>
              <a:off x="6963464" y="5673880"/>
              <a:ext cx="3469" cy="2248"/>
            </a:xfrm>
            <a:custGeom>
              <a:avLst/>
              <a:gdLst>
                <a:gd name="connsiteX0" fmla="*/ 0 w 3469"/>
                <a:gd name="connsiteY0" fmla="*/ 0 h 2248"/>
                <a:gd name="connsiteX1" fmla="*/ 3469 w 3469"/>
                <a:gd name="connsiteY1" fmla="*/ 0 h 2248"/>
                <a:gd name="connsiteX2" fmla="*/ 1743 w 3469"/>
                <a:gd name="connsiteY2" fmla="*/ 2248 h 2248"/>
                <a:gd name="connsiteX3" fmla="*/ 0 w 3469"/>
                <a:gd name="connsiteY3" fmla="*/ 0 h 2248"/>
              </a:gdLst>
              <a:ahLst/>
              <a:cxnLst>
                <a:cxn ang="0">
                  <a:pos x="connsiteX0" y="connsiteY0"/>
                </a:cxn>
                <a:cxn ang="0">
                  <a:pos x="connsiteX1" y="connsiteY1"/>
                </a:cxn>
                <a:cxn ang="0">
                  <a:pos x="connsiteX2" y="connsiteY2"/>
                </a:cxn>
                <a:cxn ang="0">
                  <a:pos x="connsiteX3" y="connsiteY3"/>
                </a:cxn>
              </a:cxnLst>
              <a:rect l="l" t="t" r="r" b="b"/>
              <a:pathLst>
                <a:path w="3469" h="2248">
                  <a:moveTo>
                    <a:pt x="0" y="0"/>
                  </a:moveTo>
                  <a:lnTo>
                    <a:pt x="3469" y="0"/>
                  </a:lnTo>
                  <a:lnTo>
                    <a:pt x="1743" y="2248"/>
                  </a:lnTo>
                  <a:lnTo>
                    <a:pt x="0" y="0"/>
                  </a:lnTo>
                  <a:close/>
                </a:path>
              </a:pathLst>
            </a:cu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109" name="任意多边形: 形状 108"/>
            <p:cNvSpPr/>
            <p:nvPr/>
          </p:nvSpPr>
          <p:spPr>
            <a:xfrm>
              <a:off x="6962522" y="5676128"/>
              <a:ext cx="4410" cy="3496"/>
            </a:xfrm>
            <a:custGeom>
              <a:avLst/>
              <a:gdLst>
                <a:gd name="connsiteX0" fmla="*/ 2685 w 4410"/>
                <a:gd name="connsiteY0" fmla="*/ 0 h 3496"/>
                <a:gd name="connsiteX1" fmla="*/ 4410 w 4410"/>
                <a:gd name="connsiteY1" fmla="*/ 2226 h 3496"/>
                <a:gd name="connsiteX2" fmla="*/ 0 w 4410"/>
                <a:gd name="connsiteY2" fmla="*/ 3496 h 3496"/>
                <a:gd name="connsiteX3" fmla="*/ 2685 w 4410"/>
                <a:gd name="connsiteY3" fmla="*/ 0 h 3496"/>
              </a:gdLst>
              <a:ahLst/>
              <a:cxnLst>
                <a:cxn ang="0">
                  <a:pos x="connsiteX0" y="connsiteY0"/>
                </a:cxn>
                <a:cxn ang="0">
                  <a:pos x="connsiteX1" y="connsiteY1"/>
                </a:cxn>
                <a:cxn ang="0">
                  <a:pos x="connsiteX2" y="connsiteY2"/>
                </a:cxn>
                <a:cxn ang="0">
                  <a:pos x="connsiteX3" y="connsiteY3"/>
                </a:cxn>
              </a:cxnLst>
              <a:rect l="l" t="t" r="r" b="b"/>
              <a:pathLst>
                <a:path w="4410" h="3496">
                  <a:moveTo>
                    <a:pt x="2685" y="0"/>
                  </a:moveTo>
                  <a:lnTo>
                    <a:pt x="4410" y="2226"/>
                  </a:lnTo>
                  <a:lnTo>
                    <a:pt x="0" y="3496"/>
                  </a:lnTo>
                  <a:lnTo>
                    <a:pt x="2685" y="0"/>
                  </a:lnTo>
                  <a:close/>
                </a:path>
              </a:pathLst>
            </a:cu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110" name="任意多边形: 形状 109"/>
            <p:cNvSpPr/>
            <p:nvPr/>
          </p:nvSpPr>
          <p:spPr>
            <a:xfrm>
              <a:off x="6010944" y="5679624"/>
              <a:ext cx="951578" cy="1238974"/>
            </a:xfrm>
            <a:custGeom>
              <a:avLst/>
              <a:gdLst>
                <a:gd name="connsiteX0" fmla="*/ 951578 w 951578"/>
                <a:gd name="connsiteY0" fmla="*/ 0 h 1238974"/>
                <a:gd name="connsiteX1" fmla="*/ 0 w 951578"/>
                <a:gd name="connsiteY1" fmla="*/ 1238974 h 1238974"/>
                <a:gd name="connsiteX2" fmla="*/ 0 w 951578"/>
                <a:gd name="connsiteY2" fmla="*/ 273991 h 1238974"/>
                <a:gd name="connsiteX3" fmla="*/ 951578 w 951578"/>
                <a:gd name="connsiteY3" fmla="*/ 0 h 1238974"/>
              </a:gdLst>
              <a:ahLst/>
              <a:cxnLst>
                <a:cxn ang="0">
                  <a:pos x="connsiteX0" y="connsiteY0"/>
                </a:cxn>
                <a:cxn ang="0">
                  <a:pos x="connsiteX1" y="connsiteY1"/>
                </a:cxn>
                <a:cxn ang="0">
                  <a:pos x="connsiteX2" y="connsiteY2"/>
                </a:cxn>
                <a:cxn ang="0">
                  <a:pos x="connsiteX3" y="connsiteY3"/>
                </a:cxn>
              </a:cxnLst>
              <a:rect l="l" t="t" r="r" b="b"/>
              <a:pathLst>
                <a:path w="951578" h="1238974">
                  <a:moveTo>
                    <a:pt x="951578" y="0"/>
                  </a:moveTo>
                  <a:lnTo>
                    <a:pt x="0" y="1238974"/>
                  </a:lnTo>
                  <a:lnTo>
                    <a:pt x="0" y="273991"/>
                  </a:lnTo>
                  <a:lnTo>
                    <a:pt x="951578" y="0"/>
                  </a:lnTo>
                  <a:close/>
                </a:path>
              </a:pathLst>
            </a:cu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111" name="任意多边形: 形状 110"/>
            <p:cNvSpPr/>
            <p:nvPr/>
          </p:nvSpPr>
          <p:spPr>
            <a:xfrm>
              <a:off x="5059368" y="5679625"/>
              <a:ext cx="951577" cy="1238973"/>
            </a:xfrm>
            <a:custGeom>
              <a:avLst/>
              <a:gdLst>
                <a:gd name="connsiteX0" fmla="*/ 0 w 951577"/>
                <a:gd name="connsiteY0" fmla="*/ 0 h 1238973"/>
                <a:gd name="connsiteX1" fmla="*/ 951576 w 951577"/>
                <a:gd name="connsiteY1" fmla="*/ 273990 h 1238973"/>
                <a:gd name="connsiteX2" fmla="*/ 951577 w 951577"/>
                <a:gd name="connsiteY2" fmla="*/ 273990 h 1238973"/>
                <a:gd name="connsiteX3" fmla="*/ 951577 w 951577"/>
                <a:gd name="connsiteY3" fmla="*/ 1238973 h 1238973"/>
                <a:gd name="connsiteX4" fmla="*/ 0 w 951577"/>
                <a:gd name="connsiteY4" fmla="*/ 0 h 123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7" h="1238973">
                  <a:moveTo>
                    <a:pt x="0" y="0"/>
                  </a:moveTo>
                  <a:lnTo>
                    <a:pt x="951576" y="273990"/>
                  </a:lnTo>
                  <a:lnTo>
                    <a:pt x="951577" y="273990"/>
                  </a:lnTo>
                  <a:lnTo>
                    <a:pt x="951577" y="1238973"/>
                  </a:lnTo>
                  <a:lnTo>
                    <a:pt x="0" y="0"/>
                  </a:lnTo>
                  <a:close/>
                </a:path>
              </a:pathLst>
            </a:cu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grpSp>
        <p:nvGrpSpPr>
          <p:cNvPr id="11" name="组合 10"/>
          <p:cNvGrpSpPr/>
          <p:nvPr/>
        </p:nvGrpSpPr>
        <p:grpSpPr>
          <a:xfrm>
            <a:off x="4616410" y="30997"/>
            <a:ext cx="2959180" cy="6796007"/>
            <a:chOff x="4668815" y="30997"/>
            <a:chExt cx="2959180" cy="6796007"/>
          </a:xfrm>
        </p:grpSpPr>
        <p:cxnSp>
          <p:nvCxnSpPr>
            <p:cNvPr id="116" name="直接连接符 115"/>
            <p:cNvCxnSpPr/>
            <p:nvPr/>
          </p:nvCxnSpPr>
          <p:spPr>
            <a:xfrm>
              <a:off x="7627995" y="30997"/>
              <a:ext cx="0" cy="6796007"/>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4668815" y="30997"/>
              <a:ext cx="0" cy="6796007"/>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18" name="组合 117"/>
          <p:cNvGrpSpPr/>
          <p:nvPr/>
        </p:nvGrpSpPr>
        <p:grpSpPr>
          <a:xfrm>
            <a:off x="483827" y="2165351"/>
            <a:ext cx="11224344" cy="2527300"/>
            <a:chOff x="488431" y="2098329"/>
            <a:chExt cx="11224344" cy="2661340"/>
          </a:xfrm>
        </p:grpSpPr>
        <p:sp>
          <p:nvSpPr>
            <p:cNvPr id="119" name="文本框 118"/>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120" name="文本框 119"/>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pic>
        <p:nvPicPr>
          <p:cNvPr id="37" name="图片 2" descr="32313538393036383b32313538393033313bd1a7cabfc3b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39292" y="3784599"/>
            <a:ext cx="313416" cy="251587"/>
          </a:xfrm>
          <a:prstGeom prst="rect">
            <a:avLst/>
          </a:prstGeom>
        </p:spPr>
      </p:pic>
      <p:pic>
        <p:nvPicPr>
          <p:cNvPr id="38" name="图片 6" descr="32313538393036383b32313538393033353bd1a7caf5b3c9becd"/>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14155" y="3784599"/>
            <a:ext cx="313416" cy="251587"/>
          </a:xfrm>
          <a:prstGeom prst="rect">
            <a:avLst/>
          </a:prstGeom>
        </p:spPr>
      </p:pic>
      <p:pic>
        <p:nvPicPr>
          <p:cNvPr id="39" name="图片 7" descr="32313538393036383b32313538393034333bb2e9d5d2cec4cfd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64426" y="3784599"/>
            <a:ext cx="313416" cy="251587"/>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图示&#10;&#10;描述已自动生成"/>
          <p:cNvPicPr>
            <a:picLocks noChangeAspect="1"/>
          </p:cNvPicPr>
          <p:nvPr/>
        </p:nvPicPr>
        <p:blipFill>
          <a:blip r:embed="rId3" cstate="screen">
            <a:duotone>
              <a:schemeClr val="bg2">
                <a:shade val="45000"/>
                <a:satMod val="135000"/>
              </a:schemeClr>
              <a:prstClr val="white"/>
            </a:duotone>
            <a:extLst>
              <a:ext uri="{BEBA8EAE-BF5A-486C-A8C5-ECC9F3942E4B}">
                <a14:imgProps xmlns:a14="http://schemas.microsoft.com/office/drawing/2010/main">
                  <a14:imgLayer r:embed="rId4">
                    <a14:imgEffect>
                      <a14:brightnessContrast bright="2000" contrast="40000"/>
                    </a14:imgEffect>
                  </a14:imgLayer>
                </a14:imgProps>
              </a:ext>
              <a:ext uri="{28A0092B-C50C-407E-A947-70E740481C1C}">
                <a14:useLocalDpi xmlns:a14="http://schemas.microsoft.com/office/drawing/2010/main"/>
              </a:ext>
            </a:extLst>
          </a:blip>
          <a:srcRect/>
          <a:stretch>
            <a:fillRect/>
          </a:stretch>
        </p:blipFill>
        <p:spPr>
          <a:xfrm rot="5400000">
            <a:off x="-1358900" y="1358900"/>
            <a:ext cx="6858000" cy="4140200"/>
          </a:xfrm>
          <a:custGeom>
            <a:avLst/>
            <a:gdLst>
              <a:gd name="connsiteX0" fmla="*/ 0 w 6858000"/>
              <a:gd name="connsiteY0" fmla="*/ 4140200 h 4140200"/>
              <a:gd name="connsiteX1" fmla="*/ 0 w 6858000"/>
              <a:gd name="connsiteY1" fmla="*/ 0 h 4140200"/>
              <a:gd name="connsiteX2" fmla="*/ 6858000 w 6858000"/>
              <a:gd name="connsiteY2" fmla="*/ 0 h 4140200"/>
              <a:gd name="connsiteX3" fmla="*/ 6858000 w 6858000"/>
              <a:gd name="connsiteY3" fmla="*/ 4140200 h 4140200"/>
            </a:gdLst>
            <a:ahLst/>
            <a:cxnLst>
              <a:cxn ang="0">
                <a:pos x="connsiteX0" y="connsiteY0"/>
              </a:cxn>
              <a:cxn ang="0">
                <a:pos x="connsiteX1" y="connsiteY1"/>
              </a:cxn>
              <a:cxn ang="0">
                <a:pos x="connsiteX2" y="connsiteY2"/>
              </a:cxn>
              <a:cxn ang="0">
                <a:pos x="connsiteX3" y="connsiteY3"/>
              </a:cxn>
            </a:cxnLst>
            <a:rect l="l" t="t" r="r" b="b"/>
            <a:pathLst>
              <a:path w="6858000" h="4140200">
                <a:moveTo>
                  <a:pt x="0" y="4140200"/>
                </a:moveTo>
                <a:lnTo>
                  <a:pt x="0" y="0"/>
                </a:lnTo>
                <a:lnTo>
                  <a:pt x="6858000" y="0"/>
                </a:lnTo>
                <a:lnTo>
                  <a:pt x="6858000" y="4140200"/>
                </a:lnTo>
                <a:close/>
              </a:path>
            </a:pathLst>
          </a:custGeom>
        </p:spPr>
      </p:pic>
      <p:sp>
        <p:nvSpPr>
          <p:cNvPr id="5" name="文本框 4"/>
          <p:cNvSpPr txBox="1"/>
          <p:nvPr/>
        </p:nvSpPr>
        <p:spPr>
          <a:xfrm>
            <a:off x="5602845" y="2845018"/>
            <a:ext cx="3693319" cy="1015663"/>
          </a:xfrm>
          <a:prstGeom prst="rect">
            <a:avLst/>
          </a:prstGeom>
          <a:noFill/>
          <a:ln w="31750">
            <a:noFill/>
          </a:ln>
          <a:effectLst/>
        </p:spPr>
        <p:txBody>
          <a:bodyPr wrap="none" lIns="0" tIns="0" rIns="0" bIns="0" rtlCol="0">
            <a:spAutoFit/>
          </a:bodyPr>
          <a:lstStyle>
            <a:defPPr>
              <a:defRPr lang="zh-CN"/>
            </a:defPPr>
            <a:lvl1pPr algn="ctr">
              <a:defRPr sz="7200" spc="600">
                <a:solidFill>
                  <a:schemeClr val="tx2">
                    <a:lumMod val="75000"/>
                  </a:schemeClr>
                </a:solidFill>
                <a:latin typeface="思源黑体 CN Bold" panose="020B0800000000000000" pitchFamily="34" charset="-122"/>
                <a:ea typeface="思源黑体 CN Bold" panose="020B0800000000000000" pitchFamily="34" charset="-122"/>
              </a:defRPr>
            </a:lvl1pPr>
          </a:lstStyle>
          <a:p>
            <a:r>
              <a:rPr lang="zh-CN" altLang="en-US" sz="6600">
                <a:cs typeface="思源黑体 CN Regular" panose="020B0500000000000000" pitchFamily="34" charset="-122"/>
              </a:rPr>
              <a:t>专业设计</a:t>
            </a:r>
          </a:p>
        </p:txBody>
      </p:sp>
      <p:sp>
        <p:nvSpPr>
          <p:cNvPr id="6" name="文本框 5"/>
          <p:cNvSpPr txBox="1"/>
          <p:nvPr/>
        </p:nvSpPr>
        <p:spPr>
          <a:xfrm>
            <a:off x="5602845" y="3875204"/>
            <a:ext cx="1750416" cy="307777"/>
          </a:xfrm>
          <a:prstGeom prst="rect">
            <a:avLst/>
          </a:prstGeom>
          <a:noFill/>
          <a:ln w="31750">
            <a:noFill/>
          </a:ln>
          <a:effectLst/>
        </p:spPr>
        <p:txBody>
          <a:bodyPr wrap="none" lIns="0" tIns="0" rIns="0" bIns="0" rtlCol="0">
            <a:spAutoFit/>
          </a:bodyPr>
          <a:lstStyle/>
          <a:p>
            <a:pPr algn="ctr"/>
            <a:r>
              <a:rPr lang="en-US" altLang="zh-CN" sz="2000">
                <a:solidFill>
                  <a:schemeClr val="tx2">
                    <a:lumMod val="75000"/>
                  </a:schemeClr>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Enter your text</a:t>
            </a:r>
          </a:p>
        </p:txBody>
      </p:sp>
      <p:grpSp>
        <p:nvGrpSpPr>
          <p:cNvPr id="16" name="图形 5"/>
          <p:cNvGrpSpPr/>
          <p:nvPr/>
        </p:nvGrpSpPr>
        <p:grpSpPr>
          <a:xfrm>
            <a:off x="3255316" y="2401755"/>
            <a:ext cx="1784565" cy="2054490"/>
            <a:chOff x="8226484" y="2506781"/>
            <a:chExt cx="1257056" cy="1447193"/>
          </a:xfrm>
          <a:solidFill>
            <a:srgbClr val="F23A00"/>
          </a:solidFill>
        </p:grpSpPr>
        <p:sp>
          <p:nvSpPr>
            <p:cNvPr id="17" name="任意多边形: 形状 16"/>
            <p:cNvSpPr/>
            <p:nvPr/>
          </p:nvSpPr>
          <p:spPr>
            <a:xfrm>
              <a:off x="8226484" y="2506781"/>
              <a:ext cx="1257056" cy="1447193"/>
            </a:xfrm>
            <a:custGeom>
              <a:avLst/>
              <a:gdLst>
                <a:gd name="connsiteX0" fmla="*/ 0 w 1257056"/>
                <a:gd name="connsiteY0" fmla="*/ 0 h 1447193"/>
                <a:gd name="connsiteX1" fmla="*/ 0 w 1257056"/>
                <a:gd name="connsiteY1" fmla="*/ 1447193 h 1447193"/>
                <a:gd name="connsiteX2" fmla="*/ 1257056 w 1257056"/>
                <a:gd name="connsiteY2" fmla="*/ 1447193 h 1447193"/>
                <a:gd name="connsiteX3" fmla="*/ 1257056 w 1257056"/>
                <a:gd name="connsiteY3" fmla="*/ 0 h 1447193"/>
                <a:gd name="connsiteX4" fmla="*/ 0 w 1257056"/>
                <a:gd name="connsiteY4" fmla="*/ 0 h 1447193"/>
                <a:gd name="connsiteX5" fmla="*/ 1142839 w 1257056"/>
                <a:gd name="connsiteY5" fmla="*/ 1332977 h 1447193"/>
                <a:gd name="connsiteX6" fmla="*/ 114217 w 1257056"/>
                <a:gd name="connsiteY6" fmla="*/ 1332977 h 1447193"/>
                <a:gd name="connsiteX7" fmla="*/ 114217 w 1257056"/>
                <a:gd name="connsiteY7" fmla="*/ 114217 h 1447193"/>
                <a:gd name="connsiteX8" fmla="*/ 1142839 w 1257056"/>
                <a:gd name="connsiteY8" fmla="*/ 114217 h 1447193"/>
                <a:gd name="connsiteX9" fmla="*/ 1142839 w 1257056"/>
                <a:gd name="connsiteY9" fmla="*/ 1332977 h 1447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056" h="1447193">
                  <a:moveTo>
                    <a:pt x="0" y="0"/>
                  </a:moveTo>
                  <a:lnTo>
                    <a:pt x="0" y="1447193"/>
                  </a:lnTo>
                  <a:lnTo>
                    <a:pt x="1257056" y="1447193"/>
                  </a:lnTo>
                  <a:lnTo>
                    <a:pt x="1257056" y="0"/>
                  </a:lnTo>
                  <a:lnTo>
                    <a:pt x="0" y="0"/>
                  </a:lnTo>
                  <a:close/>
                  <a:moveTo>
                    <a:pt x="1142839" y="1332977"/>
                  </a:moveTo>
                  <a:lnTo>
                    <a:pt x="114217" y="1332977"/>
                  </a:lnTo>
                  <a:lnTo>
                    <a:pt x="114217" y="114217"/>
                  </a:lnTo>
                  <a:lnTo>
                    <a:pt x="1142839" y="114217"/>
                  </a:lnTo>
                  <a:lnTo>
                    <a:pt x="1142839" y="1332977"/>
                  </a:lnTo>
                  <a:close/>
                </a:path>
              </a:pathLst>
            </a:custGeom>
            <a:grpFill/>
            <a:ln w="6716" cap="flat">
              <a:noFill/>
              <a:prstDash val="solid"/>
              <a:miter/>
            </a:ln>
          </p:spPr>
          <p:txBody>
            <a:bodyPr rtlCol="0" anchor="ctr"/>
            <a:lstStyle/>
            <a:p>
              <a:endParaRPr lang="zh-CN" altLang="en-US">
                <a:solidFill>
                  <a:srgbClr val="E13B1F"/>
                </a:solidFill>
                <a:cs typeface="思源黑体 CN Regular" panose="020B0500000000000000" pitchFamily="34" charset="-122"/>
              </a:endParaRPr>
            </a:p>
          </p:txBody>
        </p:sp>
        <p:sp>
          <p:nvSpPr>
            <p:cNvPr id="18" name="任意多边形: 形状 17"/>
            <p:cNvSpPr/>
            <p:nvPr/>
          </p:nvSpPr>
          <p:spPr>
            <a:xfrm>
              <a:off x="8607430" y="2887727"/>
              <a:ext cx="495163" cy="685300"/>
            </a:xfrm>
            <a:custGeom>
              <a:avLst/>
              <a:gdLst>
                <a:gd name="connsiteX0" fmla="*/ 380947 w 495163"/>
                <a:gd name="connsiteY0" fmla="*/ 685301 h 685300"/>
                <a:gd name="connsiteX1" fmla="*/ 495163 w 495163"/>
                <a:gd name="connsiteY1" fmla="*/ 685301 h 685300"/>
                <a:gd name="connsiteX2" fmla="*/ 495163 w 495163"/>
                <a:gd name="connsiteY2" fmla="*/ 0 h 685300"/>
                <a:gd name="connsiteX3" fmla="*/ 380947 w 495163"/>
                <a:gd name="connsiteY3" fmla="*/ 0 h 685300"/>
                <a:gd name="connsiteX4" fmla="*/ 380947 w 495163"/>
                <a:gd name="connsiteY4" fmla="*/ 285542 h 685300"/>
                <a:gd name="connsiteX5" fmla="*/ 114217 w 495163"/>
                <a:gd name="connsiteY5" fmla="*/ 285542 h 685300"/>
                <a:gd name="connsiteX6" fmla="*/ 114217 w 495163"/>
                <a:gd name="connsiteY6" fmla="*/ 0 h 685300"/>
                <a:gd name="connsiteX7" fmla="*/ 0 w 495163"/>
                <a:gd name="connsiteY7" fmla="*/ 0 h 685300"/>
                <a:gd name="connsiteX8" fmla="*/ 0 w 495163"/>
                <a:gd name="connsiteY8" fmla="*/ 399759 h 685300"/>
                <a:gd name="connsiteX9" fmla="*/ 380947 w 495163"/>
                <a:gd name="connsiteY9" fmla="*/ 399759 h 68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163" h="685300">
                  <a:moveTo>
                    <a:pt x="380947" y="685301"/>
                  </a:moveTo>
                  <a:lnTo>
                    <a:pt x="495163" y="685301"/>
                  </a:lnTo>
                  <a:lnTo>
                    <a:pt x="495163" y="0"/>
                  </a:lnTo>
                  <a:lnTo>
                    <a:pt x="380947" y="0"/>
                  </a:lnTo>
                  <a:lnTo>
                    <a:pt x="380947" y="285542"/>
                  </a:lnTo>
                  <a:lnTo>
                    <a:pt x="114217" y="285542"/>
                  </a:lnTo>
                  <a:lnTo>
                    <a:pt x="114217" y="0"/>
                  </a:lnTo>
                  <a:lnTo>
                    <a:pt x="0" y="0"/>
                  </a:lnTo>
                  <a:lnTo>
                    <a:pt x="0" y="399759"/>
                  </a:lnTo>
                  <a:lnTo>
                    <a:pt x="380947" y="399759"/>
                  </a:lnTo>
                  <a:close/>
                </a:path>
              </a:pathLst>
            </a:custGeom>
            <a:grpFill/>
            <a:ln w="6716" cap="flat">
              <a:noFill/>
              <a:prstDash val="solid"/>
              <a:miter/>
            </a:ln>
          </p:spPr>
          <p:txBody>
            <a:bodyPr rtlCol="0" anchor="ctr"/>
            <a:lstStyle/>
            <a:p>
              <a:endParaRPr lang="zh-CN" altLang="en-US">
                <a:solidFill>
                  <a:srgbClr val="E13B1F"/>
                </a:solidFill>
                <a:cs typeface="思源黑体 CN Regular" panose="020B0500000000000000" pitchFamily="34" charset="-122"/>
              </a:endParaRPr>
            </a:p>
          </p:txBody>
        </p:sp>
      </p:grpSp>
      <p:grpSp>
        <p:nvGrpSpPr>
          <p:cNvPr id="12" name="组合 11"/>
          <p:cNvGrpSpPr/>
          <p:nvPr/>
        </p:nvGrpSpPr>
        <p:grpSpPr>
          <a:xfrm>
            <a:off x="483827" y="2165351"/>
            <a:ext cx="11224344" cy="2527300"/>
            <a:chOff x="488431" y="2098329"/>
            <a:chExt cx="11224344" cy="2661340"/>
          </a:xfrm>
        </p:grpSpPr>
        <p:sp>
          <p:nvSpPr>
            <p:cNvPr id="13" name="文本框 12"/>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14" name="文本框 13"/>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sp>
        <p:nvSpPr>
          <p:cNvPr id="21" name="矩形 20"/>
          <p:cNvSpPr/>
          <p:nvPr/>
        </p:nvSpPr>
        <p:spPr>
          <a:xfrm>
            <a:off x="5039881" y="2195777"/>
            <a:ext cx="205978" cy="205978"/>
          </a:xfrm>
          <a:prstGeom prst="rect">
            <a:avLst/>
          </a:prstGeom>
          <a:solidFill>
            <a:srgbClr val="F23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nvGrpSpPr>
          <p:cNvPr id="22" name="组合 21"/>
          <p:cNvGrpSpPr/>
          <p:nvPr/>
        </p:nvGrpSpPr>
        <p:grpSpPr>
          <a:xfrm rot="5400000">
            <a:off x="9442223" y="5927457"/>
            <a:ext cx="901168" cy="959918"/>
            <a:chOff x="8710546" y="-11810"/>
            <a:chExt cx="1305358" cy="1390458"/>
          </a:xfrm>
          <a:solidFill>
            <a:srgbClr val="F23A00"/>
          </a:solidFill>
        </p:grpSpPr>
        <p:sp>
          <p:nvSpPr>
            <p:cNvPr id="23" name="矩形 22"/>
            <p:cNvSpPr/>
            <p:nvPr/>
          </p:nvSpPr>
          <p:spPr>
            <a:xfrm>
              <a:off x="9315812" y="586319"/>
              <a:ext cx="415761" cy="7923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24" name="矩形 23"/>
            <p:cNvSpPr/>
            <p:nvPr/>
          </p:nvSpPr>
          <p:spPr>
            <a:xfrm>
              <a:off x="8710546" y="-11810"/>
              <a:ext cx="605265" cy="6052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25" name="矩形 24"/>
            <p:cNvSpPr/>
            <p:nvPr/>
          </p:nvSpPr>
          <p:spPr>
            <a:xfrm>
              <a:off x="9731573" y="309124"/>
              <a:ext cx="284331" cy="2843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grpSp>
        <p:nvGrpSpPr>
          <p:cNvPr id="26" name="组合 25"/>
          <p:cNvGrpSpPr/>
          <p:nvPr/>
        </p:nvGrpSpPr>
        <p:grpSpPr>
          <a:xfrm rot="16200000">
            <a:off x="10076383" y="-132886"/>
            <a:ext cx="704877" cy="959918"/>
            <a:chOff x="8710546" y="-11810"/>
            <a:chExt cx="1021027" cy="1390458"/>
          </a:xfrm>
          <a:solidFill>
            <a:srgbClr val="F23A00"/>
          </a:solidFill>
        </p:grpSpPr>
        <p:sp>
          <p:nvSpPr>
            <p:cNvPr id="27" name="矩形 26"/>
            <p:cNvSpPr/>
            <p:nvPr/>
          </p:nvSpPr>
          <p:spPr>
            <a:xfrm>
              <a:off x="9315812" y="586319"/>
              <a:ext cx="415761" cy="7923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28" name="矩形 27"/>
            <p:cNvSpPr/>
            <p:nvPr/>
          </p:nvSpPr>
          <p:spPr>
            <a:xfrm>
              <a:off x="8710546" y="-11810"/>
              <a:ext cx="605265" cy="6052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39" name="组合 438"/>
          <p:cNvGrpSpPr/>
          <p:nvPr/>
        </p:nvGrpSpPr>
        <p:grpSpPr>
          <a:xfrm>
            <a:off x="1499172" y="2168176"/>
            <a:ext cx="1949883" cy="1604442"/>
            <a:chOff x="1499172" y="2168176"/>
            <a:chExt cx="1949883" cy="1604442"/>
          </a:xfrm>
        </p:grpSpPr>
        <p:grpSp>
          <p:nvGrpSpPr>
            <p:cNvPr id="6" name="图形 4"/>
            <p:cNvGrpSpPr/>
            <p:nvPr/>
          </p:nvGrpSpPr>
          <p:grpSpPr>
            <a:xfrm>
              <a:off x="1625244" y="2189781"/>
              <a:ext cx="1697739" cy="1582837"/>
              <a:chOff x="2026499" y="1811294"/>
              <a:chExt cx="2078728" cy="1938042"/>
            </a:xfrm>
            <a:solidFill>
              <a:srgbClr val="F0F0F0"/>
            </a:solidFill>
          </p:grpSpPr>
          <p:sp>
            <p:nvSpPr>
              <p:cNvPr id="7" name="任意多边形: 形状 6"/>
              <p:cNvSpPr/>
              <p:nvPr/>
            </p:nvSpPr>
            <p:spPr>
              <a:xfrm>
                <a:off x="3209437" y="3136767"/>
                <a:ext cx="200082" cy="281505"/>
              </a:xfrm>
              <a:custGeom>
                <a:avLst/>
                <a:gdLst>
                  <a:gd name="connsiteX0" fmla="*/ 18099 w 200082"/>
                  <a:gd name="connsiteY0" fmla="*/ 281506 h 281505"/>
                  <a:gd name="connsiteX1" fmla="*/ 11194 w 200082"/>
                  <a:gd name="connsiteY1" fmla="*/ 272569 h 281505"/>
                  <a:gd name="connsiteX2" fmla="*/ 632 w 200082"/>
                  <a:gd name="connsiteY2" fmla="*/ 244946 h 281505"/>
                  <a:gd name="connsiteX3" fmla="*/ 632 w 200082"/>
                  <a:gd name="connsiteY3" fmla="*/ 223823 h 281505"/>
                  <a:gd name="connsiteX4" fmla="*/ 632 w 200082"/>
                  <a:gd name="connsiteY4" fmla="*/ 211637 h 281505"/>
                  <a:gd name="connsiteX5" fmla="*/ 4288 w 200082"/>
                  <a:gd name="connsiteY5" fmla="*/ 198232 h 281505"/>
                  <a:gd name="connsiteX6" fmla="*/ 40847 w 200082"/>
                  <a:gd name="connsiteY6" fmla="*/ 134456 h 281505"/>
                  <a:gd name="connsiteX7" fmla="*/ 92436 w 200082"/>
                  <a:gd name="connsiteY7" fmla="*/ 81649 h 281505"/>
                  <a:gd name="connsiteX8" fmla="*/ 144838 w 200082"/>
                  <a:gd name="connsiteY8" fmla="*/ 41027 h 281505"/>
                  <a:gd name="connsiteX9" fmla="*/ 185459 w 200082"/>
                  <a:gd name="connsiteY9" fmla="*/ 12186 h 281505"/>
                  <a:gd name="connsiteX10" fmla="*/ 196021 w 200082"/>
                  <a:gd name="connsiteY10" fmla="*/ 2843 h 281505"/>
                  <a:gd name="connsiteX11" fmla="*/ 200083 w 200082"/>
                  <a:gd name="connsiteY11" fmla="*/ 0 h 281505"/>
                  <a:gd name="connsiteX12" fmla="*/ 189927 w 200082"/>
                  <a:gd name="connsiteY12" fmla="*/ 67431 h 281505"/>
                  <a:gd name="connsiteX13" fmla="*/ 155399 w 200082"/>
                  <a:gd name="connsiteY13" fmla="*/ 162891 h 281505"/>
                  <a:gd name="connsiteX14" fmla="*/ 121683 w 200082"/>
                  <a:gd name="connsiteY14" fmla="*/ 196201 h 281505"/>
                  <a:gd name="connsiteX15" fmla="*/ 74563 w 200082"/>
                  <a:gd name="connsiteY15" fmla="*/ 234791 h 281505"/>
                  <a:gd name="connsiteX16" fmla="*/ 33942 w 200082"/>
                  <a:gd name="connsiteY16" fmla="*/ 267288 h 281505"/>
                  <a:gd name="connsiteX17" fmla="*/ 21349 w 200082"/>
                  <a:gd name="connsiteY17" fmla="*/ 277850 h 281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0082" h="281505">
                    <a:moveTo>
                      <a:pt x="18099" y="281506"/>
                    </a:moveTo>
                    <a:cubicBezTo>
                      <a:pt x="15392" y="278863"/>
                      <a:pt x="13068" y="275855"/>
                      <a:pt x="11194" y="272569"/>
                    </a:cubicBezTo>
                    <a:cubicBezTo>
                      <a:pt x="5776" y="264204"/>
                      <a:pt x="2177" y="254793"/>
                      <a:pt x="632" y="244946"/>
                    </a:cubicBezTo>
                    <a:cubicBezTo>
                      <a:pt x="-211" y="237931"/>
                      <a:pt x="-211" y="230839"/>
                      <a:pt x="632" y="223823"/>
                    </a:cubicBezTo>
                    <a:cubicBezTo>
                      <a:pt x="632" y="220167"/>
                      <a:pt x="632" y="216105"/>
                      <a:pt x="632" y="211637"/>
                    </a:cubicBezTo>
                    <a:cubicBezTo>
                      <a:pt x="1573" y="207098"/>
                      <a:pt x="2794" y="202621"/>
                      <a:pt x="4288" y="198232"/>
                    </a:cubicBezTo>
                    <a:cubicBezTo>
                      <a:pt x="12321" y="174848"/>
                      <a:pt x="24727" y="153205"/>
                      <a:pt x="40847" y="134456"/>
                    </a:cubicBezTo>
                    <a:cubicBezTo>
                      <a:pt x="56684" y="115575"/>
                      <a:pt x="73930" y="97922"/>
                      <a:pt x="92436" y="81649"/>
                    </a:cubicBezTo>
                    <a:cubicBezTo>
                      <a:pt x="110716" y="65806"/>
                      <a:pt x="128995" y="51589"/>
                      <a:pt x="144838" y="41027"/>
                    </a:cubicBezTo>
                    <a:cubicBezTo>
                      <a:pt x="160680" y="30466"/>
                      <a:pt x="174897" y="19092"/>
                      <a:pt x="185459" y="12186"/>
                    </a:cubicBezTo>
                    <a:lnTo>
                      <a:pt x="196021" y="2843"/>
                    </a:lnTo>
                    <a:lnTo>
                      <a:pt x="200083" y="0"/>
                    </a:lnTo>
                    <a:cubicBezTo>
                      <a:pt x="198031" y="22658"/>
                      <a:pt x="194640" y="45174"/>
                      <a:pt x="189927" y="67431"/>
                    </a:cubicBezTo>
                    <a:cubicBezTo>
                      <a:pt x="184681" y="101180"/>
                      <a:pt x="172956" y="133595"/>
                      <a:pt x="155399" y="162891"/>
                    </a:cubicBezTo>
                    <a:cubicBezTo>
                      <a:pt x="145190" y="174990"/>
                      <a:pt x="133905" y="186139"/>
                      <a:pt x="121683" y="196201"/>
                    </a:cubicBezTo>
                    <a:cubicBezTo>
                      <a:pt x="107060" y="208794"/>
                      <a:pt x="90405" y="222198"/>
                      <a:pt x="74563" y="234791"/>
                    </a:cubicBezTo>
                    <a:lnTo>
                      <a:pt x="33942" y="267288"/>
                    </a:lnTo>
                    <a:cubicBezTo>
                      <a:pt x="28661" y="271757"/>
                      <a:pt x="24192" y="275006"/>
                      <a:pt x="21349" y="27785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8" name="任意多边形: 形状 7"/>
              <p:cNvSpPr/>
              <p:nvPr/>
            </p:nvSpPr>
            <p:spPr>
              <a:xfrm>
                <a:off x="3414649" y="3033183"/>
                <a:ext cx="154589" cy="277849"/>
              </a:xfrm>
              <a:custGeom>
                <a:avLst/>
                <a:gdLst>
                  <a:gd name="connsiteX0" fmla="*/ 15993 w 154589"/>
                  <a:gd name="connsiteY0" fmla="*/ 277850 h 277849"/>
                  <a:gd name="connsiteX1" fmla="*/ 9494 w 154589"/>
                  <a:gd name="connsiteY1" fmla="*/ 268507 h 277849"/>
                  <a:gd name="connsiteX2" fmla="*/ 964 w 154589"/>
                  <a:gd name="connsiteY2" fmla="*/ 241291 h 277849"/>
                  <a:gd name="connsiteX3" fmla="*/ 4213 w 154589"/>
                  <a:gd name="connsiteY3" fmla="*/ 197013 h 277849"/>
                  <a:gd name="connsiteX4" fmla="*/ 31430 w 154589"/>
                  <a:gd name="connsiteY4" fmla="*/ 137706 h 277849"/>
                  <a:gd name="connsiteX5" fmla="*/ 72051 w 154589"/>
                  <a:gd name="connsiteY5" fmla="*/ 86524 h 277849"/>
                  <a:gd name="connsiteX6" fmla="*/ 112672 w 154589"/>
                  <a:gd name="connsiteY6" fmla="*/ 42652 h 277849"/>
                  <a:gd name="connsiteX7" fmla="*/ 142732 w 154589"/>
                  <a:gd name="connsiteY7" fmla="*/ 11780 h 277849"/>
                  <a:gd name="connsiteX8" fmla="*/ 151669 w 154589"/>
                  <a:gd name="connsiteY8" fmla="*/ 2843 h 277849"/>
                  <a:gd name="connsiteX9" fmla="*/ 154512 w 154589"/>
                  <a:gd name="connsiteY9" fmla="*/ 0 h 277849"/>
                  <a:gd name="connsiteX10" fmla="*/ 154512 w 154589"/>
                  <a:gd name="connsiteY10" fmla="*/ 5281 h 277849"/>
                  <a:gd name="connsiteX11" fmla="*/ 154512 w 154589"/>
                  <a:gd name="connsiteY11" fmla="*/ 19092 h 277849"/>
                  <a:gd name="connsiteX12" fmla="*/ 154512 w 154589"/>
                  <a:gd name="connsiteY12" fmla="*/ 39403 h 277849"/>
                  <a:gd name="connsiteX13" fmla="*/ 154512 w 154589"/>
                  <a:gd name="connsiteY13" fmla="*/ 64588 h 277849"/>
                  <a:gd name="connsiteX14" fmla="*/ 154512 w 154589"/>
                  <a:gd name="connsiteY14" fmla="*/ 77993 h 277849"/>
                  <a:gd name="connsiteX15" fmla="*/ 154512 w 154589"/>
                  <a:gd name="connsiteY15" fmla="*/ 91398 h 277849"/>
                  <a:gd name="connsiteX16" fmla="*/ 151262 w 154589"/>
                  <a:gd name="connsiteY16" fmla="*/ 118208 h 277849"/>
                  <a:gd name="connsiteX17" fmla="*/ 145982 w 154589"/>
                  <a:gd name="connsiteY17" fmla="*/ 141362 h 277849"/>
                  <a:gd name="connsiteX18" fmla="*/ 138670 w 154589"/>
                  <a:gd name="connsiteY18" fmla="*/ 159642 h 277849"/>
                  <a:gd name="connsiteX19" fmla="*/ 109829 w 154589"/>
                  <a:gd name="connsiteY19" fmla="*/ 194576 h 277849"/>
                  <a:gd name="connsiteX20" fmla="*/ 69207 w 154589"/>
                  <a:gd name="connsiteY20" fmla="*/ 235197 h 277849"/>
                  <a:gd name="connsiteX21" fmla="*/ 28586 w 154589"/>
                  <a:gd name="connsiteY21" fmla="*/ 266476 h 2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4589" h="277849">
                    <a:moveTo>
                      <a:pt x="15993" y="277850"/>
                    </a:moveTo>
                    <a:cubicBezTo>
                      <a:pt x="13294" y="275142"/>
                      <a:pt x="11094" y="271979"/>
                      <a:pt x="9494" y="268507"/>
                    </a:cubicBezTo>
                    <a:cubicBezTo>
                      <a:pt x="5068" y="260009"/>
                      <a:pt x="2180" y="250795"/>
                      <a:pt x="964" y="241291"/>
                    </a:cubicBezTo>
                    <a:cubicBezTo>
                      <a:pt x="-1030" y="226466"/>
                      <a:pt x="77" y="211388"/>
                      <a:pt x="4213" y="197013"/>
                    </a:cubicBezTo>
                    <a:cubicBezTo>
                      <a:pt x="10165" y="175956"/>
                      <a:pt x="19346" y="155949"/>
                      <a:pt x="31430" y="137706"/>
                    </a:cubicBezTo>
                    <a:cubicBezTo>
                      <a:pt x="43822" y="119765"/>
                      <a:pt x="57392" y="102666"/>
                      <a:pt x="72051" y="86524"/>
                    </a:cubicBezTo>
                    <a:cubicBezTo>
                      <a:pt x="86268" y="70275"/>
                      <a:pt x="100080" y="55651"/>
                      <a:pt x="112672" y="42652"/>
                    </a:cubicBezTo>
                    <a:lnTo>
                      <a:pt x="142732" y="11780"/>
                    </a:lnTo>
                    <a:lnTo>
                      <a:pt x="151669" y="2843"/>
                    </a:lnTo>
                    <a:lnTo>
                      <a:pt x="154512" y="0"/>
                    </a:lnTo>
                    <a:cubicBezTo>
                      <a:pt x="154615" y="1759"/>
                      <a:pt x="154615" y="3522"/>
                      <a:pt x="154512" y="5281"/>
                    </a:cubicBezTo>
                    <a:cubicBezTo>
                      <a:pt x="154512" y="8531"/>
                      <a:pt x="154512" y="12999"/>
                      <a:pt x="154512" y="19092"/>
                    </a:cubicBezTo>
                    <a:cubicBezTo>
                      <a:pt x="154512" y="25185"/>
                      <a:pt x="154512" y="31685"/>
                      <a:pt x="154512" y="39403"/>
                    </a:cubicBezTo>
                    <a:cubicBezTo>
                      <a:pt x="154512" y="47121"/>
                      <a:pt x="154512" y="55651"/>
                      <a:pt x="154512" y="64588"/>
                    </a:cubicBezTo>
                    <a:cubicBezTo>
                      <a:pt x="154512" y="73525"/>
                      <a:pt x="154512" y="73118"/>
                      <a:pt x="154512" y="77993"/>
                    </a:cubicBezTo>
                    <a:cubicBezTo>
                      <a:pt x="154512" y="82867"/>
                      <a:pt x="154512" y="86930"/>
                      <a:pt x="154512" y="91398"/>
                    </a:cubicBezTo>
                    <a:cubicBezTo>
                      <a:pt x="154080" y="100402"/>
                      <a:pt x="152994" y="109362"/>
                      <a:pt x="151262" y="118208"/>
                    </a:cubicBezTo>
                    <a:cubicBezTo>
                      <a:pt x="150217" y="126072"/>
                      <a:pt x="148449" y="133823"/>
                      <a:pt x="145982" y="141362"/>
                    </a:cubicBezTo>
                    <a:cubicBezTo>
                      <a:pt x="144330" y="147741"/>
                      <a:pt x="141873" y="153884"/>
                      <a:pt x="138670" y="159642"/>
                    </a:cubicBezTo>
                    <a:cubicBezTo>
                      <a:pt x="130253" y="172225"/>
                      <a:pt x="120591" y="183929"/>
                      <a:pt x="109829" y="194576"/>
                    </a:cubicBezTo>
                    <a:cubicBezTo>
                      <a:pt x="97236" y="207575"/>
                      <a:pt x="82206" y="221386"/>
                      <a:pt x="69207" y="235197"/>
                    </a:cubicBezTo>
                    <a:lnTo>
                      <a:pt x="28586" y="266476"/>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9" name="任意多边形: 形状 8"/>
              <p:cNvSpPr/>
              <p:nvPr/>
            </p:nvSpPr>
            <p:spPr>
              <a:xfrm>
                <a:off x="3598797" y="2908069"/>
                <a:ext cx="122602" cy="284349"/>
              </a:xfrm>
              <a:custGeom>
                <a:avLst/>
                <a:gdLst>
                  <a:gd name="connsiteX0" fmla="*/ 24797 w 122602"/>
                  <a:gd name="connsiteY0" fmla="*/ 284349 h 284349"/>
                  <a:gd name="connsiteX1" fmla="*/ 17485 w 122602"/>
                  <a:gd name="connsiteY1" fmla="*/ 276225 h 284349"/>
                  <a:gd name="connsiteX2" fmla="*/ 4892 w 122602"/>
                  <a:gd name="connsiteY2" fmla="*/ 251040 h 284349"/>
                  <a:gd name="connsiteX3" fmla="*/ 424 w 122602"/>
                  <a:gd name="connsiteY3" fmla="*/ 208387 h 284349"/>
                  <a:gd name="connsiteX4" fmla="*/ 15047 w 122602"/>
                  <a:gd name="connsiteY4" fmla="*/ 147862 h 284349"/>
                  <a:gd name="connsiteX5" fmla="*/ 39420 w 122602"/>
                  <a:gd name="connsiteY5" fmla="*/ 93835 h 284349"/>
                  <a:gd name="connsiteX6" fmla="*/ 64199 w 122602"/>
                  <a:gd name="connsiteY6" fmla="*/ 45902 h 284349"/>
                  <a:gd name="connsiteX7" fmla="*/ 82479 w 122602"/>
                  <a:gd name="connsiteY7" fmla="*/ 11374 h 284349"/>
                  <a:gd name="connsiteX8" fmla="*/ 87760 w 122602"/>
                  <a:gd name="connsiteY8" fmla="*/ 1625 h 284349"/>
                  <a:gd name="connsiteX9" fmla="*/ 91009 w 122602"/>
                  <a:gd name="connsiteY9" fmla="*/ 0 h 284349"/>
                  <a:gd name="connsiteX10" fmla="*/ 91009 w 122602"/>
                  <a:gd name="connsiteY10" fmla="*/ 0 h 284349"/>
                  <a:gd name="connsiteX11" fmla="*/ 93447 w 122602"/>
                  <a:gd name="connsiteY11" fmla="*/ 4468 h 284349"/>
                  <a:gd name="connsiteX12" fmla="*/ 98727 w 122602"/>
                  <a:gd name="connsiteY12" fmla="*/ 16655 h 284349"/>
                  <a:gd name="connsiteX13" fmla="*/ 106446 w 122602"/>
                  <a:gd name="connsiteY13" fmla="*/ 34934 h 284349"/>
                  <a:gd name="connsiteX14" fmla="*/ 110102 w 122602"/>
                  <a:gd name="connsiteY14" fmla="*/ 45902 h 284349"/>
                  <a:gd name="connsiteX15" fmla="*/ 112133 w 122602"/>
                  <a:gd name="connsiteY15" fmla="*/ 51995 h 284349"/>
                  <a:gd name="connsiteX16" fmla="*/ 112133 w 122602"/>
                  <a:gd name="connsiteY16" fmla="*/ 57682 h 284349"/>
                  <a:gd name="connsiteX17" fmla="*/ 118226 w 122602"/>
                  <a:gd name="connsiteY17" fmla="*/ 82868 h 284349"/>
                  <a:gd name="connsiteX18" fmla="*/ 122288 w 122602"/>
                  <a:gd name="connsiteY18" fmla="*/ 108459 h 284349"/>
                  <a:gd name="connsiteX19" fmla="*/ 122288 w 122602"/>
                  <a:gd name="connsiteY19" fmla="*/ 120239 h 284349"/>
                  <a:gd name="connsiteX20" fmla="*/ 122288 w 122602"/>
                  <a:gd name="connsiteY20" fmla="*/ 131613 h 284349"/>
                  <a:gd name="connsiteX21" fmla="*/ 122288 w 122602"/>
                  <a:gd name="connsiteY21" fmla="*/ 141768 h 284349"/>
                  <a:gd name="connsiteX22" fmla="*/ 122288 w 122602"/>
                  <a:gd name="connsiteY22" fmla="*/ 149893 h 284349"/>
                  <a:gd name="connsiteX23" fmla="*/ 119444 w 122602"/>
                  <a:gd name="connsiteY23" fmla="*/ 158423 h 284349"/>
                  <a:gd name="connsiteX24" fmla="*/ 115382 w 122602"/>
                  <a:gd name="connsiteY24" fmla="*/ 167766 h 284349"/>
                  <a:gd name="connsiteX25" fmla="*/ 110102 w 122602"/>
                  <a:gd name="connsiteY25" fmla="*/ 178328 h 284349"/>
                  <a:gd name="connsiteX26" fmla="*/ 103602 w 122602"/>
                  <a:gd name="connsiteY26" fmla="*/ 189295 h 284349"/>
                  <a:gd name="connsiteX27" fmla="*/ 71511 w 122602"/>
                  <a:gd name="connsiteY27" fmla="*/ 234791 h 284349"/>
                  <a:gd name="connsiteX28" fmla="*/ 54857 w 122602"/>
                  <a:gd name="connsiteY28" fmla="*/ 255102 h 284349"/>
                  <a:gd name="connsiteX29" fmla="*/ 40233 w 122602"/>
                  <a:gd name="connsiteY29" fmla="*/ 271350 h 284349"/>
                  <a:gd name="connsiteX30" fmla="*/ 29671 w 122602"/>
                  <a:gd name="connsiteY30" fmla="*/ 282318 h 284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2602" h="284349">
                    <a:moveTo>
                      <a:pt x="24797" y="284349"/>
                    </a:moveTo>
                    <a:cubicBezTo>
                      <a:pt x="22124" y="281863"/>
                      <a:pt x="19677" y="279144"/>
                      <a:pt x="17485" y="276225"/>
                    </a:cubicBezTo>
                    <a:cubicBezTo>
                      <a:pt x="11853" y="268627"/>
                      <a:pt x="7592" y="260104"/>
                      <a:pt x="4892" y="251040"/>
                    </a:cubicBezTo>
                    <a:cubicBezTo>
                      <a:pt x="692" y="237238"/>
                      <a:pt x="-825" y="222760"/>
                      <a:pt x="424" y="208387"/>
                    </a:cubicBezTo>
                    <a:cubicBezTo>
                      <a:pt x="2340" y="187610"/>
                      <a:pt x="7266" y="167222"/>
                      <a:pt x="15047" y="147862"/>
                    </a:cubicBezTo>
                    <a:cubicBezTo>
                      <a:pt x="22263" y="129457"/>
                      <a:pt x="30398" y="111425"/>
                      <a:pt x="39420" y="93835"/>
                    </a:cubicBezTo>
                    <a:cubicBezTo>
                      <a:pt x="47951" y="76368"/>
                      <a:pt x="56888" y="60120"/>
                      <a:pt x="64199" y="45902"/>
                    </a:cubicBezTo>
                    <a:cubicBezTo>
                      <a:pt x="71511" y="31685"/>
                      <a:pt x="78011" y="19904"/>
                      <a:pt x="82479" y="11374"/>
                    </a:cubicBezTo>
                    <a:cubicBezTo>
                      <a:pt x="86947" y="2843"/>
                      <a:pt x="86541" y="3656"/>
                      <a:pt x="87760" y="1625"/>
                    </a:cubicBezTo>
                    <a:lnTo>
                      <a:pt x="91009" y="0"/>
                    </a:lnTo>
                    <a:lnTo>
                      <a:pt x="91009" y="0"/>
                    </a:lnTo>
                    <a:lnTo>
                      <a:pt x="93447" y="4468"/>
                    </a:lnTo>
                    <a:cubicBezTo>
                      <a:pt x="93447" y="7312"/>
                      <a:pt x="96696" y="11374"/>
                      <a:pt x="98727" y="16655"/>
                    </a:cubicBezTo>
                    <a:cubicBezTo>
                      <a:pt x="100759" y="21936"/>
                      <a:pt x="103602" y="28029"/>
                      <a:pt x="106446" y="34934"/>
                    </a:cubicBezTo>
                    <a:lnTo>
                      <a:pt x="110102" y="45902"/>
                    </a:lnTo>
                    <a:cubicBezTo>
                      <a:pt x="110102" y="47933"/>
                      <a:pt x="110102" y="49964"/>
                      <a:pt x="112133" y="51995"/>
                    </a:cubicBezTo>
                    <a:cubicBezTo>
                      <a:pt x="112023" y="53889"/>
                      <a:pt x="112023" y="55788"/>
                      <a:pt x="112133" y="57682"/>
                    </a:cubicBezTo>
                    <a:cubicBezTo>
                      <a:pt x="114164" y="65807"/>
                      <a:pt x="116601" y="74337"/>
                      <a:pt x="118226" y="82868"/>
                    </a:cubicBezTo>
                    <a:cubicBezTo>
                      <a:pt x="120339" y="91260"/>
                      <a:pt x="121698" y="99825"/>
                      <a:pt x="122288" y="108459"/>
                    </a:cubicBezTo>
                    <a:cubicBezTo>
                      <a:pt x="122288" y="112521"/>
                      <a:pt x="122288" y="116583"/>
                      <a:pt x="122288" y="120239"/>
                    </a:cubicBezTo>
                    <a:lnTo>
                      <a:pt x="122288" y="131613"/>
                    </a:lnTo>
                    <a:cubicBezTo>
                      <a:pt x="122500" y="134995"/>
                      <a:pt x="122500" y="138387"/>
                      <a:pt x="122288" y="141768"/>
                    </a:cubicBezTo>
                    <a:cubicBezTo>
                      <a:pt x="122707" y="144460"/>
                      <a:pt x="122707" y="147201"/>
                      <a:pt x="122288" y="149893"/>
                    </a:cubicBezTo>
                    <a:cubicBezTo>
                      <a:pt x="121659" y="152833"/>
                      <a:pt x="120705" y="155694"/>
                      <a:pt x="119444" y="158423"/>
                    </a:cubicBezTo>
                    <a:cubicBezTo>
                      <a:pt x="119444" y="161267"/>
                      <a:pt x="117007" y="164516"/>
                      <a:pt x="115382" y="167766"/>
                    </a:cubicBezTo>
                    <a:lnTo>
                      <a:pt x="110102" y="178328"/>
                    </a:lnTo>
                    <a:cubicBezTo>
                      <a:pt x="108070" y="181983"/>
                      <a:pt x="106039" y="185639"/>
                      <a:pt x="103602" y="189295"/>
                    </a:cubicBezTo>
                    <a:cubicBezTo>
                      <a:pt x="94062" y="205244"/>
                      <a:pt x="83334" y="220452"/>
                      <a:pt x="71511" y="234791"/>
                    </a:cubicBezTo>
                    <a:lnTo>
                      <a:pt x="54857" y="255102"/>
                    </a:lnTo>
                    <a:lnTo>
                      <a:pt x="40233" y="271350"/>
                    </a:lnTo>
                    <a:lnTo>
                      <a:pt x="29671" y="282318"/>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10" name="任意多边形: 形状 9"/>
              <p:cNvSpPr/>
              <p:nvPr/>
            </p:nvSpPr>
            <p:spPr>
              <a:xfrm>
                <a:off x="3740177" y="2753708"/>
                <a:ext cx="96274" cy="285161"/>
              </a:xfrm>
              <a:custGeom>
                <a:avLst/>
                <a:gdLst>
                  <a:gd name="connsiteX0" fmla="*/ 45902 w 96274"/>
                  <a:gd name="connsiteY0" fmla="*/ 285162 h 285161"/>
                  <a:gd name="connsiteX1" fmla="*/ 36965 w 96274"/>
                  <a:gd name="connsiteY1" fmla="*/ 279475 h 285161"/>
                  <a:gd name="connsiteX2" fmla="*/ 18279 w 96274"/>
                  <a:gd name="connsiteY2" fmla="*/ 258758 h 285161"/>
                  <a:gd name="connsiteX3" fmla="*/ 9343 w 96274"/>
                  <a:gd name="connsiteY3" fmla="*/ 242103 h 285161"/>
                  <a:gd name="connsiteX4" fmla="*/ 5687 w 96274"/>
                  <a:gd name="connsiteY4" fmla="*/ 231948 h 285161"/>
                  <a:gd name="connsiteX5" fmla="*/ 2437 w 96274"/>
                  <a:gd name="connsiteY5" fmla="*/ 220574 h 285161"/>
                  <a:gd name="connsiteX6" fmla="*/ 0 w 96274"/>
                  <a:gd name="connsiteY6" fmla="*/ 207981 h 285161"/>
                  <a:gd name="connsiteX7" fmla="*/ 0 w 96274"/>
                  <a:gd name="connsiteY7" fmla="*/ 193764 h 285161"/>
                  <a:gd name="connsiteX8" fmla="*/ 0 w 96274"/>
                  <a:gd name="connsiteY8" fmla="*/ 178328 h 285161"/>
                  <a:gd name="connsiteX9" fmla="*/ 0 w 96274"/>
                  <a:gd name="connsiteY9" fmla="*/ 170203 h 285161"/>
                  <a:gd name="connsiteX10" fmla="*/ 0 w 96274"/>
                  <a:gd name="connsiteY10" fmla="*/ 161267 h 285161"/>
                  <a:gd name="connsiteX11" fmla="*/ 5687 w 96274"/>
                  <a:gd name="connsiteY11" fmla="*/ 105209 h 285161"/>
                  <a:gd name="connsiteX12" fmla="*/ 13811 w 96274"/>
                  <a:gd name="connsiteY12" fmla="*/ 53620 h 285161"/>
                  <a:gd name="connsiteX13" fmla="*/ 20717 w 96274"/>
                  <a:gd name="connsiteY13" fmla="*/ 15436 h 285161"/>
                  <a:gd name="connsiteX14" fmla="*/ 20717 w 96274"/>
                  <a:gd name="connsiteY14" fmla="*/ 4062 h 285161"/>
                  <a:gd name="connsiteX15" fmla="*/ 20717 w 96274"/>
                  <a:gd name="connsiteY15" fmla="*/ 0 h 285161"/>
                  <a:gd name="connsiteX16" fmla="*/ 32903 w 96274"/>
                  <a:gd name="connsiteY16" fmla="*/ 13811 h 285161"/>
                  <a:gd name="connsiteX17" fmla="*/ 45090 w 96274"/>
                  <a:gd name="connsiteY17" fmla="*/ 28841 h 285161"/>
                  <a:gd name="connsiteX18" fmla="*/ 59307 w 96274"/>
                  <a:gd name="connsiteY18" fmla="*/ 47527 h 285161"/>
                  <a:gd name="connsiteX19" fmla="*/ 84492 w 96274"/>
                  <a:gd name="connsiteY19" fmla="*/ 91398 h 285161"/>
                  <a:gd name="connsiteX20" fmla="*/ 92617 w 96274"/>
                  <a:gd name="connsiteY20" fmla="*/ 112927 h 285161"/>
                  <a:gd name="connsiteX21" fmla="*/ 95866 w 96274"/>
                  <a:gd name="connsiteY21" fmla="*/ 130801 h 285161"/>
                  <a:gd name="connsiteX22" fmla="*/ 95866 w 96274"/>
                  <a:gd name="connsiteY22" fmla="*/ 149486 h 285161"/>
                  <a:gd name="connsiteX23" fmla="*/ 95866 w 96274"/>
                  <a:gd name="connsiteY23" fmla="*/ 160860 h 285161"/>
                  <a:gd name="connsiteX24" fmla="*/ 93023 w 96274"/>
                  <a:gd name="connsiteY24" fmla="*/ 172641 h 285161"/>
                  <a:gd name="connsiteX25" fmla="*/ 89773 w 96274"/>
                  <a:gd name="connsiteY25" fmla="*/ 185639 h 285161"/>
                  <a:gd name="connsiteX26" fmla="*/ 86117 w 96274"/>
                  <a:gd name="connsiteY26" fmla="*/ 198638 h 285161"/>
                  <a:gd name="connsiteX27" fmla="*/ 81649 w 96274"/>
                  <a:gd name="connsiteY27" fmla="*/ 211637 h 285161"/>
                  <a:gd name="connsiteX28" fmla="*/ 76774 w 96274"/>
                  <a:gd name="connsiteY28" fmla="*/ 224230 h 285161"/>
                  <a:gd name="connsiteX29" fmla="*/ 57682 w 96274"/>
                  <a:gd name="connsiteY29" fmla="*/ 267288 h 285161"/>
                  <a:gd name="connsiteX30" fmla="*/ 50777 w 96274"/>
                  <a:gd name="connsiteY30" fmla="*/ 280287 h 285161"/>
                  <a:gd name="connsiteX31" fmla="*/ 45902 w 96274"/>
                  <a:gd name="connsiteY31" fmla="*/ 285162 h 28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6274" h="285161">
                    <a:moveTo>
                      <a:pt x="45902" y="285162"/>
                    </a:moveTo>
                    <a:cubicBezTo>
                      <a:pt x="42728" y="283591"/>
                      <a:pt x="39732" y="281684"/>
                      <a:pt x="36965" y="279475"/>
                    </a:cubicBezTo>
                    <a:cubicBezTo>
                      <a:pt x="29672" y="273610"/>
                      <a:pt x="23363" y="266616"/>
                      <a:pt x="18279" y="258758"/>
                    </a:cubicBezTo>
                    <a:cubicBezTo>
                      <a:pt x="14725" y="253534"/>
                      <a:pt x="11730" y="247952"/>
                      <a:pt x="9343" y="242103"/>
                    </a:cubicBezTo>
                    <a:lnTo>
                      <a:pt x="5687" y="231948"/>
                    </a:lnTo>
                    <a:cubicBezTo>
                      <a:pt x="4363" y="228229"/>
                      <a:pt x="3278" y="224430"/>
                      <a:pt x="2437" y="220574"/>
                    </a:cubicBezTo>
                    <a:lnTo>
                      <a:pt x="0" y="207981"/>
                    </a:lnTo>
                    <a:cubicBezTo>
                      <a:pt x="0" y="203513"/>
                      <a:pt x="0" y="198638"/>
                      <a:pt x="0" y="193764"/>
                    </a:cubicBezTo>
                    <a:cubicBezTo>
                      <a:pt x="0" y="188889"/>
                      <a:pt x="0" y="183608"/>
                      <a:pt x="0" y="178328"/>
                    </a:cubicBezTo>
                    <a:lnTo>
                      <a:pt x="0" y="170203"/>
                    </a:lnTo>
                    <a:cubicBezTo>
                      <a:pt x="0" y="167360"/>
                      <a:pt x="0" y="164516"/>
                      <a:pt x="0" y="161267"/>
                    </a:cubicBezTo>
                    <a:cubicBezTo>
                      <a:pt x="0" y="142581"/>
                      <a:pt x="3250" y="123489"/>
                      <a:pt x="5687" y="105209"/>
                    </a:cubicBezTo>
                    <a:lnTo>
                      <a:pt x="13811" y="53620"/>
                    </a:lnTo>
                    <a:cubicBezTo>
                      <a:pt x="16655" y="38184"/>
                      <a:pt x="18686" y="24779"/>
                      <a:pt x="20717" y="15436"/>
                    </a:cubicBezTo>
                    <a:cubicBezTo>
                      <a:pt x="22748" y="6093"/>
                      <a:pt x="20717" y="6906"/>
                      <a:pt x="20717" y="4062"/>
                    </a:cubicBezTo>
                    <a:cubicBezTo>
                      <a:pt x="20717" y="1219"/>
                      <a:pt x="20717" y="0"/>
                      <a:pt x="20717" y="0"/>
                    </a:cubicBezTo>
                    <a:lnTo>
                      <a:pt x="32903" y="13811"/>
                    </a:lnTo>
                    <a:cubicBezTo>
                      <a:pt x="36559" y="17873"/>
                      <a:pt x="40621" y="23154"/>
                      <a:pt x="45090" y="28841"/>
                    </a:cubicBezTo>
                    <a:lnTo>
                      <a:pt x="59307" y="47527"/>
                    </a:lnTo>
                    <a:cubicBezTo>
                      <a:pt x="68931" y="61410"/>
                      <a:pt x="77357" y="76086"/>
                      <a:pt x="84492" y="91398"/>
                    </a:cubicBezTo>
                    <a:cubicBezTo>
                      <a:pt x="87839" y="98317"/>
                      <a:pt x="90558" y="105522"/>
                      <a:pt x="92617" y="112927"/>
                    </a:cubicBezTo>
                    <a:cubicBezTo>
                      <a:pt x="94575" y="118692"/>
                      <a:pt x="95670" y="124715"/>
                      <a:pt x="95866" y="130801"/>
                    </a:cubicBezTo>
                    <a:cubicBezTo>
                      <a:pt x="96410" y="137017"/>
                      <a:pt x="96410" y="143270"/>
                      <a:pt x="95866" y="149486"/>
                    </a:cubicBezTo>
                    <a:cubicBezTo>
                      <a:pt x="95866" y="153142"/>
                      <a:pt x="95866" y="156798"/>
                      <a:pt x="95866" y="160860"/>
                    </a:cubicBezTo>
                    <a:cubicBezTo>
                      <a:pt x="95866" y="164923"/>
                      <a:pt x="95866" y="168578"/>
                      <a:pt x="93023" y="172641"/>
                    </a:cubicBezTo>
                    <a:cubicBezTo>
                      <a:pt x="90179" y="176703"/>
                      <a:pt x="93023" y="181171"/>
                      <a:pt x="89773" y="185639"/>
                    </a:cubicBezTo>
                    <a:lnTo>
                      <a:pt x="86117" y="198638"/>
                    </a:lnTo>
                    <a:lnTo>
                      <a:pt x="81649" y="211637"/>
                    </a:lnTo>
                    <a:lnTo>
                      <a:pt x="76774" y="224230"/>
                    </a:lnTo>
                    <a:cubicBezTo>
                      <a:pt x="70275" y="241291"/>
                      <a:pt x="62963" y="256320"/>
                      <a:pt x="57682" y="267288"/>
                    </a:cubicBezTo>
                    <a:lnTo>
                      <a:pt x="50777" y="280287"/>
                    </a:lnTo>
                    <a:cubicBezTo>
                      <a:pt x="49316" y="282069"/>
                      <a:pt x="47684" y="283701"/>
                      <a:pt x="45902" y="285162"/>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11" name="任意多边形: 形状 10"/>
              <p:cNvSpPr/>
              <p:nvPr/>
            </p:nvSpPr>
            <p:spPr>
              <a:xfrm>
                <a:off x="3791676" y="2582286"/>
                <a:ext cx="113933" cy="260382"/>
              </a:xfrm>
              <a:custGeom>
                <a:avLst/>
                <a:gdLst>
                  <a:gd name="connsiteX0" fmla="*/ 101237 w 113933"/>
                  <a:gd name="connsiteY0" fmla="*/ 260383 h 260382"/>
                  <a:gd name="connsiteX1" fmla="*/ 91082 w 113933"/>
                  <a:gd name="connsiteY1" fmla="*/ 257945 h 260382"/>
                  <a:gd name="connsiteX2" fmla="*/ 67522 w 113933"/>
                  <a:gd name="connsiteY2" fmla="*/ 244947 h 260382"/>
                  <a:gd name="connsiteX3" fmla="*/ 40712 w 113933"/>
                  <a:gd name="connsiteY3" fmla="*/ 214074 h 260382"/>
                  <a:gd name="connsiteX4" fmla="*/ 35431 w 113933"/>
                  <a:gd name="connsiteY4" fmla="*/ 203919 h 260382"/>
                  <a:gd name="connsiteX5" fmla="*/ 29744 w 113933"/>
                  <a:gd name="connsiteY5" fmla="*/ 191326 h 260382"/>
                  <a:gd name="connsiteX6" fmla="*/ 26900 w 113933"/>
                  <a:gd name="connsiteY6" fmla="*/ 184421 h 260382"/>
                  <a:gd name="connsiteX7" fmla="*/ 24463 w 113933"/>
                  <a:gd name="connsiteY7" fmla="*/ 176703 h 260382"/>
                  <a:gd name="connsiteX8" fmla="*/ 22026 w 113933"/>
                  <a:gd name="connsiteY8" fmla="*/ 168985 h 260382"/>
                  <a:gd name="connsiteX9" fmla="*/ 19589 w 113933"/>
                  <a:gd name="connsiteY9" fmla="*/ 160860 h 260382"/>
                  <a:gd name="connsiteX10" fmla="*/ 8621 w 113933"/>
                  <a:gd name="connsiteY10" fmla="*/ 104803 h 260382"/>
                  <a:gd name="connsiteX11" fmla="*/ 8621 w 113933"/>
                  <a:gd name="connsiteY11" fmla="*/ 90992 h 260382"/>
                  <a:gd name="connsiteX12" fmla="*/ 8621 w 113933"/>
                  <a:gd name="connsiteY12" fmla="*/ 77587 h 260382"/>
                  <a:gd name="connsiteX13" fmla="*/ 5371 w 113933"/>
                  <a:gd name="connsiteY13" fmla="*/ 52808 h 260382"/>
                  <a:gd name="connsiteX14" fmla="*/ 2934 w 113933"/>
                  <a:gd name="connsiteY14" fmla="*/ 31685 h 260382"/>
                  <a:gd name="connsiteX15" fmla="*/ 903 w 113933"/>
                  <a:gd name="connsiteY15" fmla="*/ 14624 h 260382"/>
                  <a:gd name="connsiteX16" fmla="*/ 903 w 113933"/>
                  <a:gd name="connsiteY16" fmla="*/ 3656 h 260382"/>
                  <a:gd name="connsiteX17" fmla="*/ 903 w 113933"/>
                  <a:gd name="connsiteY17" fmla="*/ 0 h 260382"/>
                  <a:gd name="connsiteX18" fmla="*/ 16339 w 113933"/>
                  <a:gd name="connsiteY18" fmla="*/ 8937 h 260382"/>
                  <a:gd name="connsiteX19" fmla="*/ 50461 w 113933"/>
                  <a:gd name="connsiteY19" fmla="*/ 33309 h 260382"/>
                  <a:gd name="connsiteX20" fmla="*/ 69147 w 113933"/>
                  <a:gd name="connsiteY20" fmla="*/ 49558 h 260382"/>
                  <a:gd name="connsiteX21" fmla="*/ 78489 w 113933"/>
                  <a:gd name="connsiteY21" fmla="*/ 58495 h 260382"/>
                  <a:gd name="connsiteX22" fmla="*/ 86614 w 113933"/>
                  <a:gd name="connsiteY22" fmla="*/ 67431 h 260382"/>
                  <a:gd name="connsiteX23" fmla="*/ 100425 w 113933"/>
                  <a:gd name="connsiteY23" fmla="*/ 85305 h 260382"/>
                  <a:gd name="connsiteX24" fmla="*/ 108143 w 113933"/>
                  <a:gd name="connsiteY24" fmla="*/ 101553 h 260382"/>
                  <a:gd name="connsiteX25" fmla="*/ 110580 w 113933"/>
                  <a:gd name="connsiteY25" fmla="*/ 109678 h 260382"/>
                  <a:gd name="connsiteX26" fmla="*/ 110580 w 113933"/>
                  <a:gd name="connsiteY26" fmla="*/ 114146 h 260382"/>
                  <a:gd name="connsiteX27" fmla="*/ 110580 w 113933"/>
                  <a:gd name="connsiteY27" fmla="*/ 119427 h 260382"/>
                  <a:gd name="connsiteX28" fmla="*/ 113018 w 113933"/>
                  <a:gd name="connsiteY28" fmla="*/ 142581 h 260382"/>
                  <a:gd name="connsiteX29" fmla="*/ 113018 w 113933"/>
                  <a:gd name="connsiteY29" fmla="*/ 196201 h 260382"/>
                  <a:gd name="connsiteX30" fmla="*/ 108549 w 113933"/>
                  <a:gd name="connsiteY30" fmla="*/ 242103 h 260382"/>
                  <a:gd name="connsiteX31" fmla="*/ 108549 w 113933"/>
                  <a:gd name="connsiteY31" fmla="*/ 246165 h 260382"/>
                  <a:gd name="connsiteX32" fmla="*/ 108549 w 113933"/>
                  <a:gd name="connsiteY32" fmla="*/ 250227 h 260382"/>
                  <a:gd name="connsiteX33" fmla="*/ 108549 w 113933"/>
                  <a:gd name="connsiteY33" fmla="*/ 256321 h 260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13933" h="260382">
                    <a:moveTo>
                      <a:pt x="101237" y="260383"/>
                    </a:moveTo>
                    <a:cubicBezTo>
                      <a:pt x="97779" y="259913"/>
                      <a:pt x="94377" y="259097"/>
                      <a:pt x="91082" y="257945"/>
                    </a:cubicBezTo>
                    <a:cubicBezTo>
                      <a:pt x="82531" y="255018"/>
                      <a:pt x="74558" y="250619"/>
                      <a:pt x="67522" y="244947"/>
                    </a:cubicBezTo>
                    <a:cubicBezTo>
                      <a:pt x="56910" y="236239"/>
                      <a:pt x="47846" y="225802"/>
                      <a:pt x="40712" y="214074"/>
                    </a:cubicBezTo>
                    <a:lnTo>
                      <a:pt x="35431" y="203919"/>
                    </a:lnTo>
                    <a:cubicBezTo>
                      <a:pt x="33292" y="199836"/>
                      <a:pt x="31393" y="195631"/>
                      <a:pt x="29744" y="191326"/>
                    </a:cubicBezTo>
                    <a:cubicBezTo>
                      <a:pt x="29744" y="188889"/>
                      <a:pt x="27713" y="186858"/>
                      <a:pt x="26900" y="184421"/>
                    </a:cubicBezTo>
                    <a:lnTo>
                      <a:pt x="24463" y="176703"/>
                    </a:lnTo>
                    <a:lnTo>
                      <a:pt x="22026" y="168985"/>
                    </a:lnTo>
                    <a:lnTo>
                      <a:pt x="19589" y="160860"/>
                    </a:lnTo>
                    <a:cubicBezTo>
                      <a:pt x="14957" y="142379"/>
                      <a:pt x="11296" y="123667"/>
                      <a:pt x="8621" y="104803"/>
                    </a:cubicBezTo>
                    <a:cubicBezTo>
                      <a:pt x="8621" y="99928"/>
                      <a:pt x="8621" y="95460"/>
                      <a:pt x="8621" y="90992"/>
                    </a:cubicBezTo>
                    <a:cubicBezTo>
                      <a:pt x="8621" y="86523"/>
                      <a:pt x="8621" y="82055"/>
                      <a:pt x="8621" y="77587"/>
                    </a:cubicBezTo>
                    <a:cubicBezTo>
                      <a:pt x="8621" y="73118"/>
                      <a:pt x="6183" y="60526"/>
                      <a:pt x="5371" y="52808"/>
                    </a:cubicBezTo>
                    <a:cubicBezTo>
                      <a:pt x="4559" y="45090"/>
                      <a:pt x="5371" y="37778"/>
                      <a:pt x="2934" y="31685"/>
                    </a:cubicBezTo>
                    <a:cubicBezTo>
                      <a:pt x="497" y="25591"/>
                      <a:pt x="2934" y="19498"/>
                      <a:pt x="903" y="14624"/>
                    </a:cubicBezTo>
                    <a:cubicBezTo>
                      <a:pt x="-1128" y="9749"/>
                      <a:pt x="903" y="6499"/>
                      <a:pt x="903" y="3656"/>
                    </a:cubicBezTo>
                    <a:cubicBezTo>
                      <a:pt x="1081" y="2444"/>
                      <a:pt x="1081" y="1212"/>
                      <a:pt x="903" y="0"/>
                    </a:cubicBezTo>
                    <a:lnTo>
                      <a:pt x="16339" y="8937"/>
                    </a:lnTo>
                    <a:cubicBezTo>
                      <a:pt x="25276" y="15030"/>
                      <a:pt x="37868" y="23154"/>
                      <a:pt x="50461" y="33309"/>
                    </a:cubicBezTo>
                    <a:lnTo>
                      <a:pt x="69147" y="49558"/>
                    </a:lnTo>
                    <a:lnTo>
                      <a:pt x="78489" y="58495"/>
                    </a:lnTo>
                    <a:lnTo>
                      <a:pt x="86614" y="67431"/>
                    </a:lnTo>
                    <a:cubicBezTo>
                      <a:pt x="91894" y="73525"/>
                      <a:pt x="96363" y="79618"/>
                      <a:pt x="100425" y="85305"/>
                    </a:cubicBezTo>
                    <a:cubicBezTo>
                      <a:pt x="103499" y="90468"/>
                      <a:pt x="106083" y="95908"/>
                      <a:pt x="108143" y="101553"/>
                    </a:cubicBezTo>
                    <a:cubicBezTo>
                      <a:pt x="108143" y="103991"/>
                      <a:pt x="108143" y="106428"/>
                      <a:pt x="110580" y="109678"/>
                    </a:cubicBezTo>
                    <a:lnTo>
                      <a:pt x="110580" y="114146"/>
                    </a:lnTo>
                    <a:cubicBezTo>
                      <a:pt x="110386" y="115901"/>
                      <a:pt x="110386" y="117672"/>
                      <a:pt x="110580" y="119427"/>
                    </a:cubicBezTo>
                    <a:cubicBezTo>
                      <a:pt x="110580" y="126332"/>
                      <a:pt x="112611" y="134457"/>
                      <a:pt x="113018" y="142581"/>
                    </a:cubicBezTo>
                    <a:cubicBezTo>
                      <a:pt x="114239" y="160433"/>
                      <a:pt x="114239" y="178348"/>
                      <a:pt x="113018" y="196201"/>
                    </a:cubicBezTo>
                    <a:cubicBezTo>
                      <a:pt x="113018" y="213668"/>
                      <a:pt x="110174" y="229917"/>
                      <a:pt x="108549" y="242103"/>
                    </a:cubicBezTo>
                    <a:cubicBezTo>
                      <a:pt x="108360" y="243451"/>
                      <a:pt x="108360" y="244818"/>
                      <a:pt x="108549" y="246165"/>
                    </a:cubicBezTo>
                    <a:cubicBezTo>
                      <a:pt x="108549" y="246165"/>
                      <a:pt x="108549" y="249009"/>
                      <a:pt x="108549" y="250227"/>
                    </a:cubicBezTo>
                    <a:cubicBezTo>
                      <a:pt x="108549" y="251446"/>
                      <a:pt x="108549" y="254696"/>
                      <a:pt x="108549" y="256321"/>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12" name="任意多边形: 形状 11"/>
              <p:cNvSpPr/>
              <p:nvPr/>
            </p:nvSpPr>
            <p:spPr>
              <a:xfrm>
                <a:off x="3763626" y="2414520"/>
                <a:ext cx="172752" cy="209518"/>
              </a:xfrm>
              <a:custGeom>
                <a:avLst/>
                <a:gdLst>
                  <a:gd name="connsiteX0" fmla="*/ 172752 w 172752"/>
                  <a:gd name="connsiteY0" fmla="*/ 209200 h 209518"/>
                  <a:gd name="connsiteX1" fmla="*/ 162597 w 172752"/>
                  <a:gd name="connsiteY1" fmla="*/ 209200 h 209518"/>
                  <a:gd name="connsiteX2" fmla="*/ 136599 w 172752"/>
                  <a:gd name="connsiteY2" fmla="*/ 203919 h 209518"/>
                  <a:gd name="connsiteX3" fmla="*/ 102883 w 172752"/>
                  <a:gd name="connsiteY3" fmla="*/ 182796 h 209518"/>
                  <a:gd name="connsiteX4" fmla="*/ 84604 w 172752"/>
                  <a:gd name="connsiteY4" fmla="*/ 164110 h 209518"/>
                  <a:gd name="connsiteX5" fmla="*/ 80136 w 172752"/>
                  <a:gd name="connsiteY5" fmla="*/ 158017 h 209518"/>
                  <a:gd name="connsiteX6" fmla="*/ 75667 w 172752"/>
                  <a:gd name="connsiteY6" fmla="*/ 151924 h 209518"/>
                  <a:gd name="connsiteX7" fmla="*/ 66731 w 172752"/>
                  <a:gd name="connsiteY7" fmla="*/ 138519 h 209518"/>
                  <a:gd name="connsiteX8" fmla="*/ 59419 w 172752"/>
                  <a:gd name="connsiteY8" fmla="*/ 127957 h 209518"/>
                  <a:gd name="connsiteX9" fmla="*/ 52513 w 172752"/>
                  <a:gd name="connsiteY9" fmla="*/ 116177 h 209518"/>
                  <a:gd name="connsiteX10" fmla="*/ 46014 w 172752"/>
                  <a:gd name="connsiteY10" fmla="*/ 103991 h 209518"/>
                  <a:gd name="connsiteX11" fmla="*/ 42764 w 172752"/>
                  <a:gd name="connsiteY11" fmla="*/ 97897 h 209518"/>
                  <a:gd name="connsiteX12" fmla="*/ 42764 w 172752"/>
                  <a:gd name="connsiteY12" fmla="*/ 95054 h 209518"/>
                  <a:gd name="connsiteX13" fmla="*/ 42764 w 172752"/>
                  <a:gd name="connsiteY13" fmla="*/ 92210 h 209518"/>
                  <a:gd name="connsiteX14" fmla="*/ 30984 w 172752"/>
                  <a:gd name="connsiteY14" fmla="*/ 68650 h 209518"/>
                  <a:gd name="connsiteX15" fmla="*/ 25703 w 172752"/>
                  <a:gd name="connsiteY15" fmla="*/ 57682 h 209518"/>
                  <a:gd name="connsiteX16" fmla="*/ 20422 w 172752"/>
                  <a:gd name="connsiteY16" fmla="*/ 47121 h 209518"/>
                  <a:gd name="connsiteX17" fmla="*/ 4580 w 172752"/>
                  <a:gd name="connsiteY17" fmla="*/ 13405 h 209518"/>
                  <a:gd name="connsiteX18" fmla="*/ 112 w 172752"/>
                  <a:gd name="connsiteY18" fmla="*/ 3656 h 209518"/>
                  <a:gd name="connsiteX19" fmla="*/ 112 w 172752"/>
                  <a:gd name="connsiteY19" fmla="*/ 0 h 209518"/>
                  <a:gd name="connsiteX20" fmla="*/ 4580 w 172752"/>
                  <a:gd name="connsiteY20" fmla="*/ 0 h 209518"/>
                  <a:gd name="connsiteX21" fmla="*/ 17173 w 172752"/>
                  <a:gd name="connsiteY21" fmla="*/ 2844 h 209518"/>
                  <a:gd name="connsiteX22" fmla="*/ 35046 w 172752"/>
                  <a:gd name="connsiteY22" fmla="*/ 7312 h 209518"/>
                  <a:gd name="connsiteX23" fmla="*/ 45607 w 172752"/>
                  <a:gd name="connsiteY23" fmla="*/ 10562 h 209518"/>
                  <a:gd name="connsiteX24" fmla="*/ 56575 w 172752"/>
                  <a:gd name="connsiteY24" fmla="*/ 14624 h 209518"/>
                  <a:gd name="connsiteX25" fmla="*/ 79323 w 172752"/>
                  <a:gd name="connsiteY25" fmla="*/ 23560 h 209518"/>
                  <a:gd name="connsiteX26" fmla="*/ 100446 w 172752"/>
                  <a:gd name="connsiteY26" fmla="*/ 34528 h 209518"/>
                  <a:gd name="connsiteX27" fmla="*/ 105727 w 172752"/>
                  <a:gd name="connsiteY27" fmla="*/ 37778 h 209518"/>
                  <a:gd name="connsiteX28" fmla="*/ 110195 w 172752"/>
                  <a:gd name="connsiteY28" fmla="*/ 40621 h 209518"/>
                  <a:gd name="connsiteX29" fmla="*/ 118726 w 172752"/>
                  <a:gd name="connsiteY29" fmla="*/ 47121 h 209518"/>
                  <a:gd name="connsiteX30" fmla="*/ 125631 w 172752"/>
                  <a:gd name="connsiteY30" fmla="*/ 53214 h 209518"/>
                  <a:gd name="connsiteX31" fmla="*/ 128881 w 172752"/>
                  <a:gd name="connsiteY31" fmla="*/ 56057 h 209518"/>
                  <a:gd name="connsiteX32" fmla="*/ 128881 w 172752"/>
                  <a:gd name="connsiteY32" fmla="*/ 59307 h 209518"/>
                  <a:gd name="connsiteX33" fmla="*/ 138630 w 172752"/>
                  <a:gd name="connsiteY33" fmla="*/ 74743 h 209518"/>
                  <a:gd name="connsiteX34" fmla="*/ 143099 w 172752"/>
                  <a:gd name="connsiteY34" fmla="*/ 84492 h 209518"/>
                  <a:gd name="connsiteX35" fmla="*/ 147973 w 172752"/>
                  <a:gd name="connsiteY35" fmla="*/ 95460 h 209518"/>
                  <a:gd name="connsiteX36" fmla="*/ 150410 w 172752"/>
                  <a:gd name="connsiteY36" fmla="*/ 101147 h 209518"/>
                  <a:gd name="connsiteX37" fmla="*/ 150410 w 172752"/>
                  <a:gd name="connsiteY37" fmla="*/ 107240 h 209518"/>
                  <a:gd name="connsiteX38" fmla="*/ 154473 w 172752"/>
                  <a:gd name="connsiteY38" fmla="*/ 119427 h 209518"/>
                  <a:gd name="connsiteX39" fmla="*/ 154473 w 172752"/>
                  <a:gd name="connsiteY39" fmla="*/ 125926 h 209518"/>
                  <a:gd name="connsiteX40" fmla="*/ 154473 w 172752"/>
                  <a:gd name="connsiteY40" fmla="*/ 132019 h 209518"/>
                  <a:gd name="connsiteX41" fmla="*/ 158128 w 172752"/>
                  <a:gd name="connsiteY41" fmla="*/ 144612 h 209518"/>
                  <a:gd name="connsiteX42" fmla="*/ 158128 w 172752"/>
                  <a:gd name="connsiteY42" fmla="*/ 151111 h 209518"/>
                  <a:gd name="connsiteX43" fmla="*/ 158128 w 172752"/>
                  <a:gd name="connsiteY43" fmla="*/ 157204 h 209518"/>
                  <a:gd name="connsiteX44" fmla="*/ 160566 w 172752"/>
                  <a:gd name="connsiteY44" fmla="*/ 168985 h 209518"/>
                  <a:gd name="connsiteX45" fmla="*/ 164222 w 172752"/>
                  <a:gd name="connsiteY45" fmla="*/ 188889 h 209518"/>
                  <a:gd name="connsiteX46" fmla="*/ 166253 w 172752"/>
                  <a:gd name="connsiteY46" fmla="*/ 203107 h 209518"/>
                  <a:gd name="connsiteX47" fmla="*/ 172752 w 172752"/>
                  <a:gd name="connsiteY47" fmla="*/ 209200 h 20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72752" h="209518">
                    <a:moveTo>
                      <a:pt x="172752" y="209200"/>
                    </a:moveTo>
                    <a:cubicBezTo>
                      <a:pt x="169380" y="209625"/>
                      <a:pt x="165969" y="209625"/>
                      <a:pt x="162597" y="209200"/>
                    </a:cubicBezTo>
                    <a:cubicBezTo>
                      <a:pt x="153677" y="209077"/>
                      <a:pt x="144860" y="207286"/>
                      <a:pt x="136599" y="203919"/>
                    </a:cubicBezTo>
                    <a:cubicBezTo>
                      <a:pt x="124203" y="198921"/>
                      <a:pt x="112789" y="191770"/>
                      <a:pt x="102883" y="182796"/>
                    </a:cubicBezTo>
                    <a:cubicBezTo>
                      <a:pt x="96395" y="176966"/>
                      <a:pt x="90290" y="170725"/>
                      <a:pt x="84604" y="164110"/>
                    </a:cubicBezTo>
                    <a:lnTo>
                      <a:pt x="80136" y="158017"/>
                    </a:lnTo>
                    <a:lnTo>
                      <a:pt x="75667" y="151924"/>
                    </a:lnTo>
                    <a:cubicBezTo>
                      <a:pt x="72824" y="147862"/>
                      <a:pt x="69574" y="143393"/>
                      <a:pt x="66731" y="138519"/>
                    </a:cubicBezTo>
                    <a:lnTo>
                      <a:pt x="59419" y="127957"/>
                    </a:lnTo>
                    <a:cubicBezTo>
                      <a:pt x="56981" y="123895"/>
                      <a:pt x="54544" y="120239"/>
                      <a:pt x="52513" y="116177"/>
                    </a:cubicBezTo>
                    <a:lnTo>
                      <a:pt x="46014" y="103991"/>
                    </a:lnTo>
                    <a:lnTo>
                      <a:pt x="42764" y="97897"/>
                    </a:lnTo>
                    <a:lnTo>
                      <a:pt x="42764" y="95054"/>
                    </a:lnTo>
                    <a:lnTo>
                      <a:pt x="42764" y="92210"/>
                    </a:lnTo>
                    <a:cubicBezTo>
                      <a:pt x="38296" y="84086"/>
                      <a:pt x="34640" y="75962"/>
                      <a:pt x="30984" y="68650"/>
                    </a:cubicBezTo>
                    <a:cubicBezTo>
                      <a:pt x="27328" y="61338"/>
                      <a:pt x="27328" y="61338"/>
                      <a:pt x="25703" y="57682"/>
                    </a:cubicBezTo>
                    <a:cubicBezTo>
                      <a:pt x="24078" y="54026"/>
                      <a:pt x="22047" y="50370"/>
                      <a:pt x="20422" y="47121"/>
                    </a:cubicBezTo>
                    <a:cubicBezTo>
                      <a:pt x="14329" y="33716"/>
                      <a:pt x="8642" y="21936"/>
                      <a:pt x="4580" y="13405"/>
                    </a:cubicBezTo>
                    <a:lnTo>
                      <a:pt x="112" y="3656"/>
                    </a:lnTo>
                    <a:cubicBezTo>
                      <a:pt x="-37" y="2442"/>
                      <a:pt x="-37" y="1214"/>
                      <a:pt x="112" y="0"/>
                    </a:cubicBezTo>
                    <a:lnTo>
                      <a:pt x="4580" y="0"/>
                    </a:lnTo>
                    <a:cubicBezTo>
                      <a:pt x="8845" y="621"/>
                      <a:pt x="13055" y="1571"/>
                      <a:pt x="17173" y="2844"/>
                    </a:cubicBezTo>
                    <a:lnTo>
                      <a:pt x="35046" y="7312"/>
                    </a:lnTo>
                    <a:lnTo>
                      <a:pt x="45607" y="10562"/>
                    </a:lnTo>
                    <a:lnTo>
                      <a:pt x="56575" y="14624"/>
                    </a:lnTo>
                    <a:cubicBezTo>
                      <a:pt x="63887" y="17061"/>
                      <a:pt x="71605" y="20311"/>
                      <a:pt x="79323" y="23560"/>
                    </a:cubicBezTo>
                    <a:lnTo>
                      <a:pt x="100446" y="34528"/>
                    </a:lnTo>
                    <a:lnTo>
                      <a:pt x="105727" y="37778"/>
                    </a:lnTo>
                    <a:lnTo>
                      <a:pt x="110195" y="40621"/>
                    </a:lnTo>
                    <a:lnTo>
                      <a:pt x="118726" y="47121"/>
                    </a:lnTo>
                    <a:lnTo>
                      <a:pt x="125631" y="53214"/>
                    </a:lnTo>
                    <a:lnTo>
                      <a:pt x="128881" y="56057"/>
                    </a:lnTo>
                    <a:cubicBezTo>
                      <a:pt x="129005" y="57137"/>
                      <a:pt x="129005" y="58227"/>
                      <a:pt x="128881" y="59307"/>
                    </a:cubicBezTo>
                    <a:cubicBezTo>
                      <a:pt x="132443" y="64248"/>
                      <a:pt x="135699" y="69403"/>
                      <a:pt x="138630" y="74743"/>
                    </a:cubicBezTo>
                    <a:cubicBezTo>
                      <a:pt x="138630" y="77587"/>
                      <a:pt x="141474" y="80836"/>
                      <a:pt x="143099" y="84492"/>
                    </a:cubicBezTo>
                    <a:cubicBezTo>
                      <a:pt x="144724" y="88148"/>
                      <a:pt x="146348" y="91398"/>
                      <a:pt x="147973" y="95460"/>
                    </a:cubicBezTo>
                    <a:lnTo>
                      <a:pt x="150410" y="101147"/>
                    </a:lnTo>
                    <a:cubicBezTo>
                      <a:pt x="150237" y="103174"/>
                      <a:pt x="150237" y="105213"/>
                      <a:pt x="150410" y="107240"/>
                    </a:cubicBezTo>
                    <a:lnTo>
                      <a:pt x="154473" y="119427"/>
                    </a:lnTo>
                    <a:cubicBezTo>
                      <a:pt x="154704" y="121587"/>
                      <a:pt x="154704" y="123766"/>
                      <a:pt x="154473" y="125926"/>
                    </a:cubicBezTo>
                    <a:cubicBezTo>
                      <a:pt x="154656" y="127953"/>
                      <a:pt x="154656" y="129992"/>
                      <a:pt x="154473" y="132019"/>
                    </a:cubicBezTo>
                    <a:lnTo>
                      <a:pt x="158128" y="144612"/>
                    </a:lnTo>
                    <a:cubicBezTo>
                      <a:pt x="158128" y="147049"/>
                      <a:pt x="158128" y="149080"/>
                      <a:pt x="158128" y="151111"/>
                    </a:cubicBezTo>
                    <a:lnTo>
                      <a:pt x="158128" y="157204"/>
                    </a:lnTo>
                    <a:lnTo>
                      <a:pt x="160566" y="168985"/>
                    </a:lnTo>
                    <a:cubicBezTo>
                      <a:pt x="160566" y="176297"/>
                      <a:pt x="163003" y="183202"/>
                      <a:pt x="164222" y="188889"/>
                    </a:cubicBezTo>
                    <a:lnTo>
                      <a:pt x="166253" y="203107"/>
                    </a:lnTo>
                    <a:cubicBezTo>
                      <a:pt x="168607" y="204928"/>
                      <a:pt x="170783" y="206968"/>
                      <a:pt x="172752" y="20920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13" name="任意多边形: 形状 12"/>
              <p:cNvSpPr/>
              <p:nvPr/>
            </p:nvSpPr>
            <p:spPr>
              <a:xfrm>
                <a:off x="3677214" y="2254472"/>
                <a:ext cx="231541" cy="152025"/>
              </a:xfrm>
              <a:custGeom>
                <a:avLst/>
                <a:gdLst>
                  <a:gd name="connsiteX0" fmla="*/ 231542 w 231541"/>
                  <a:gd name="connsiteY0" fmla="*/ 144612 h 152025"/>
                  <a:gd name="connsiteX1" fmla="*/ 222199 w 231541"/>
                  <a:gd name="connsiteY1" fmla="*/ 148674 h 152025"/>
                  <a:gd name="connsiteX2" fmla="*/ 196607 w 231541"/>
                  <a:gd name="connsiteY2" fmla="*/ 151924 h 152025"/>
                  <a:gd name="connsiteX3" fmla="*/ 158829 w 231541"/>
                  <a:gd name="connsiteY3" fmla="*/ 142987 h 152025"/>
                  <a:gd name="connsiteX4" fmla="*/ 136081 w 231541"/>
                  <a:gd name="connsiteY4" fmla="*/ 131613 h 152025"/>
                  <a:gd name="connsiteX5" fmla="*/ 110896 w 231541"/>
                  <a:gd name="connsiteY5" fmla="*/ 113740 h 152025"/>
                  <a:gd name="connsiteX6" fmla="*/ 35747 w 231541"/>
                  <a:gd name="connsiteY6" fmla="*/ 40215 h 152025"/>
                  <a:gd name="connsiteX7" fmla="*/ 28029 w 231541"/>
                  <a:gd name="connsiteY7" fmla="*/ 32091 h 152025"/>
                  <a:gd name="connsiteX8" fmla="*/ 21123 w 231541"/>
                  <a:gd name="connsiteY8" fmla="*/ 24373 h 152025"/>
                  <a:gd name="connsiteX9" fmla="*/ 9749 w 231541"/>
                  <a:gd name="connsiteY9" fmla="*/ 11780 h 152025"/>
                  <a:gd name="connsiteX10" fmla="*/ 0 w 231541"/>
                  <a:gd name="connsiteY10" fmla="*/ 0 h 152025"/>
                  <a:gd name="connsiteX11" fmla="*/ 35747 w 231541"/>
                  <a:gd name="connsiteY11" fmla="*/ 0 h 152025"/>
                  <a:gd name="connsiteX12" fmla="*/ 58088 w 231541"/>
                  <a:gd name="connsiteY12" fmla="*/ 0 h 152025"/>
                  <a:gd name="connsiteX13" fmla="*/ 64182 w 231541"/>
                  <a:gd name="connsiteY13" fmla="*/ 0 h 152025"/>
                  <a:gd name="connsiteX14" fmla="*/ 69869 w 231541"/>
                  <a:gd name="connsiteY14" fmla="*/ 0 h 152025"/>
                  <a:gd name="connsiteX15" fmla="*/ 82055 w 231541"/>
                  <a:gd name="connsiteY15" fmla="*/ 0 h 152025"/>
                  <a:gd name="connsiteX16" fmla="*/ 93835 w 231541"/>
                  <a:gd name="connsiteY16" fmla="*/ 3656 h 152025"/>
                  <a:gd name="connsiteX17" fmla="*/ 105616 w 231541"/>
                  <a:gd name="connsiteY17" fmla="*/ 6093 h 152025"/>
                  <a:gd name="connsiteX18" fmla="*/ 125926 w 231541"/>
                  <a:gd name="connsiteY18" fmla="*/ 12186 h 152025"/>
                  <a:gd name="connsiteX19" fmla="*/ 141362 w 231541"/>
                  <a:gd name="connsiteY19" fmla="*/ 19904 h 152025"/>
                  <a:gd name="connsiteX20" fmla="*/ 154767 w 231541"/>
                  <a:gd name="connsiteY20" fmla="*/ 31685 h 152025"/>
                  <a:gd name="connsiteX21" fmla="*/ 162485 w 231541"/>
                  <a:gd name="connsiteY21" fmla="*/ 38996 h 152025"/>
                  <a:gd name="connsiteX22" fmla="*/ 170203 w 231541"/>
                  <a:gd name="connsiteY22" fmla="*/ 47933 h 152025"/>
                  <a:gd name="connsiteX23" fmla="*/ 178328 w 231541"/>
                  <a:gd name="connsiteY23" fmla="*/ 57276 h 152025"/>
                  <a:gd name="connsiteX24" fmla="*/ 186046 w 231541"/>
                  <a:gd name="connsiteY24" fmla="*/ 67838 h 152025"/>
                  <a:gd name="connsiteX25" fmla="*/ 189702 w 231541"/>
                  <a:gd name="connsiteY25" fmla="*/ 72712 h 152025"/>
                  <a:gd name="connsiteX26" fmla="*/ 193358 w 231541"/>
                  <a:gd name="connsiteY26" fmla="*/ 78399 h 152025"/>
                  <a:gd name="connsiteX27" fmla="*/ 200669 w 231541"/>
                  <a:gd name="connsiteY27" fmla="*/ 88961 h 152025"/>
                  <a:gd name="connsiteX28" fmla="*/ 213262 w 231541"/>
                  <a:gd name="connsiteY28" fmla="*/ 109271 h 152025"/>
                  <a:gd name="connsiteX29" fmla="*/ 223011 w 231541"/>
                  <a:gd name="connsiteY29" fmla="*/ 127145 h 152025"/>
                  <a:gd name="connsiteX30" fmla="*/ 229510 w 231541"/>
                  <a:gd name="connsiteY30" fmla="*/ 139331 h 15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31541" h="152025">
                    <a:moveTo>
                      <a:pt x="231542" y="144612"/>
                    </a:moveTo>
                    <a:cubicBezTo>
                      <a:pt x="228582" y="146297"/>
                      <a:pt x="225450" y="147659"/>
                      <a:pt x="222199" y="148674"/>
                    </a:cubicBezTo>
                    <a:cubicBezTo>
                      <a:pt x="213932" y="151283"/>
                      <a:pt x="205264" y="152383"/>
                      <a:pt x="196607" y="151924"/>
                    </a:cubicBezTo>
                    <a:cubicBezTo>
                      <a:pt x="183574" y="151277"/>
                      <a:pt x="170771" y="148248"/>
                      <a:pt x="158829" y="142987"/>
                    </a:cubicBezTo>
                    <a:cubicBezTo>
                      <a:pt x="150973" y="139770"/>
                      <a:pt x="143369" y="135968"/>
                      <a:pt x="136081" y="131613"/>
                    </a:cubicBezTo>
                    <a:cubicBezTo>
                      <a:pt x="127349" y="126145"/>
                      <a:pt x="118940" y="120177"/>
                      <a:pt x="110896" y="113740"/>
                    </a:cubicBezTo>
                    <a:cubicBezTo>
                      <a:pt x="83992" y="91202"/>
                      <a:pt x="58867" y="66620"/>
                      <a:pt x="35747" y="40215"/>
                    </a:cubicBezTo>
                    <a:lnTo>
                      <a:pt x="28029" y="32091"/>
                    </a:lnTo>
                    <a:lnTo>
                      <a:pt x="21123" y="24373"/>
                    </a:lnTo>
                    <a:lnTo>
                      <a:pt x="9749" y="11780"/>
                    </a:lnTo>
                    <a:cubicBezTo>
                      <a:pt x="3250" y="4468"/>
                      <a:pt x="0" y="0"/>
                      <a:pt x="0" y="0"/>
                    </a:cubicBezTo>
                    <a:lnTo>
                      <a:pt x="35747" y="0"/>
                    </a:lnTo>
                    <a:lnTo>
                      <a:pt x="58088" y="0"/>
                    </a:lnTo>
                    <a:lnTo>
                      <a:pt x="64182" y="0"/>
                    </a:lnTo>
                    <a:lnTo>
                      <a:pt x="69869" y="0"/>
                    </a:lnTo>
                    <a:lnTo>
                      <a:pt x="82055" y="0"/>
                    </a:lnTo>
                    <a:lnTo>
                      <a:pt x="93835" y="3656"/>
                    </a:lnTo>
                    <a:lnTo>
                      <a:pt x="105616" y="6093"/>
                    </a:lnTo>
                    <a:cubicBezTo>
                      <a:pt x="112537" y="7580"/>
                      <a:pt x="119329" y="9617"/>
                      <a:pt x="125926" y="12186"/>
                    </a:cubicBezTo>
                    <a:cubicBezTo>
                      <a:pt x="131341" y="14180"/>
                      <a:pt x="136518" y="16769"/>
                      <a:pt x="141362" y="19904"/>
                    </a:cubicBezTo>
                    <a:cubicBezTo>
                      <a:pt x="146151" y="23450"/>
                      <a:pt x="150635" y="27391"/>
                      <a:pt x="154767" y="31685"/>
                    </a:cubicBezTo>
                    <a:lnTo>
                      <a:pt x="162485" y="38996"/>
                    </a:lnTo>
                    <a:lnTo>
                      <a:pt x="170203" y="47933"/>
                    </a:lnTo>
                    <a:lnTo>
                      <a:pt x="178328" y="57276"/>
                    </a:lnTo>
                    <a:lnTo>
                      <a:pt x="186046" y="67838"/>
                    </a:lnTo>
                    <a:lnTo>
                      <a:pt x="189702" y="72712"/>
                    </a:lnTo>
                    <a:cubicBezTo>
                      <a:pt x="191062" y="74513"/>
                      <a:pt x="192284" y="76414"/>
                      <a:pt x="193358" y="78399"/>
                    </a:cubicBezTo>
                    <a:lnTo>
                      <a:pt x="200669" y="88961"/>
                    </a:lnTo>
                    <a:cubicBezTo>
                      <a:pt x="205214" y="95510"/>
                      <a:pt x="209417" y="102289"/>
                      <a:pt x="213262" y="109271"/>
                    </a:cubicBezTo>
                    <a:cubicBezTo>
                      <a:pt x="217324" y="115771"/>
                      <a:pt x="220168" y="121864"/>
                      <a:pt x="223011" y="127145"/>
                    </a:cubicBezTo>
                    <a:cubicBezTo>
                      <a:pt x="225855" y="132425"/>
                      <a:pt x="227886" y="136488"/>
                      <a:pt x="229510" y="139331"/>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14" name="任意多边形: 形状 13"/>
              <p:cNvSpPr/>
              <p:nvPr/>
            </p:nvSpPr>
            <p:spPr>
              <a:xfrm>
                <a:off x="3551694" y="2103031"/>
                <a:ext cx="259976" cy="113706"/>
              </a:xfrm>
              <a:custGeom>
                <a:avLst/>
                <a:gdLst>
                  <a:gd name="connsiteX0" fmla="*/ 259976 w 259976"/>
                  <a:gd name="connsiteY0" fmla="*/ 93353 h 113706"/>
                  <a:gd name="connsiteX1" fmla="*/ 252258 w 259976"/>
                  <a:gd name="connsiteY1" fmla="*/ 99852 h 113706"/>
                  <a:gd name="connsiteX2" fmla="*/ 229510 w 259976"/>
                  <a:gd name="connsiteY2" fmla="*/ 110413 h 113706"/>
                  <a:gd name="connsiteX3" fmla="*/ 212450 w 259976"/>
                  <a:gd name="connsiteY3" fmla="*/ 113257 h 113706"/>
                  <a:gd name="connsiteX4" fmla="*/ 191327 w 259976"/>
                  <a:gd name="connsiteY4" fmla="*/ 113257 h 113706"/>
                  <a:gd name="connsiteX5" fmla="*/ 178734 w 259976"/>
                  <a:gd name="connsiteY5" fmla="*/ 110820 h 113706"/>
                  <a:gd name="connsiteX6" fmla="*/ 165735 w 259976"/>
                  <a:gd name="connsiteY6" fmla="*/ 107570 h 113706"/>
                  <a:gd name="connsiteX7" fmla="*/ 151924 w 259976"/>
                  <a:gd name="connsiteY7" fmla="*/ 103102 h 113706"/>
                  <a:gd name="connsiteX8" fmla="*/ 138113 w 259976"/>
                  <a:gd name="connsiteY8" fmla="*/ 97008 h 113706"/>
                  <a:gd name="connsiteX9" fmla="*/ 125926 w 259976"/>
                  <a:gd name="connsiteY9" fmla="*/ 91321 h 113706"/>
                  <a:gd name="connsiteX10" fmla="*/ 113334 w 259976"/>
                  <a:gd name="connsiteY10" fmla="*/ 85228 h 113706"/>
                  <a:gd name="connsiteX11" fmla="*/ 89367 w 259976"/>
                  <a:gd name="connsiteY11" fmla="*/ 71417 h 113706"/>
                  <a:gd name="connsiteX12" fmla="*/ 66213 w 259976"/>
                  <a:gd name="connsiteY12" fmla="*/ 56793 h 113706"/>
                  <a:gd name="connsiteX13" fmla="*/ 55245 w 259976"/>
                  <a:gd name="connsiteY13" fmla="*/ 49888 h 113706"/>
                  <a:gd name="connsiteX14" fmla="*/ 45090 w 259976"/>
                  <a:gd name="connsiteY14" fmla="*/ 42982 h 113706"/>
                  <a:gd name="connsiteX15" fmla="*/ 35341 w 259976"/>
                  <a:gd name="connsiteY15" fmla="*/ 36483 h 113706"/>
                  <a:gd name="connsiteX16" fmla="*/ 26810 w 259976"/>
                  <a:gd name="connsiteY16" fmla="*/ 30389 h 113706"/>
                  <a:gd name="connsiteX17" fmla="*/ 12593 w 259976"/>
                  <a:gd name="connsiteY17" fmla="*/ 20234 h 113706"/>
                  <a:gd name="connsiteX18" fmla="*/ 3250 w 259976"/>
                  <a:gd name="connsiteY18" fmla="*/ 13329 h 113706"/>
                  <a:gd name="connsiteX19" fmla="*/ 0 w 259976"/>
                  <a:gd name="connsiteY19" fmla="*/ 10891 h 113706"/>
                  <a:gd name="connsiteX20" fmla="*/ 4468 w 259976"/>
                  <a:gd name="connsiteY20" fmla="*/ 10891 h 113706"/>
                  <a:gd name="connsiteX21" fmla="*/ 16655 w 259976"/>
                  <a:gd name="connsiteY21" fmla="*/ 7642 h 113706"/>
                  <a:gd name="connsiteX22" fmla="*/ 57276 w 259976"/>
                  <a:gd name="connsiteY22" fmla="*/ 330 h 113706"/>
                  <a:gd name="connsiteX23" fmla="*/ 69056 w 259976"/>
                  <a:gd name="connsiteY23" fmla="*/ 330 h 113706"/>
                  <a:gd name="connsiteX24" fmla="*/ 80836 w 259976"/>
                  <a:gd name="connsiteY24" fmla="*/ 330 h 113706"/>
                  <a:gd name="connsiteX25" fmla="*/ 104397 w 259976"/>
                  <a:gd name="connsiteY25" fmla="*/ 330 h 113706"/>
                  <a:gd name="connsiteX26" fmla="*/ 125926 w 259976"/>
                  <a:gd name="connsiteY26" fmla="*/ 330 h 113706"/>
                  <a:gd name="connsiteX27" fmla="*/ 142581 w 259976"/>
                  <a:gd name="connsiteY27" fmla="*/ 4392 h 113706"/>
                  <a:gd name="connsiteX28" fmla="*/ 149893 w 259976"/>
                  <a:gd name="connsiteY28" fmla="*/ 7235 h 113706"/>
                  <a:gd name="connsiteX29" fmla="*/ 158017 w 259976"/>
                  <a:gd name="connsiteY29" fmla="*/ 12110 h 113706"/>
                  <a:gd name="connsiteX30" fmla="*/ 167360 w 259976"/>
                  <a:gd name="connsiteY30" fmla="*/ 17391 h 113706"/>
                  <a:gd name="connsiteX31" fmla="*/ 177109 w 259976"/>
                  <a:gd name="connsiteY31" fmla="*/ 23890 h 113706"/>
                  <a:gd name="connsiteX32" fmla="*/ 187264 w 259976"/>
                  <a:gd name="connsiteY32" fmla="*/ 30796 h 113706"/>
                  <a:gd name="connsiteX33" fmla="*/ 197013 w 259976"/>
                  <a:gd name="connsiteY33" fmla="*/ 38514 h 113706"/>
                  <a:gd name="connsiteX34" fmla="*/ 216918 w 259976"/>
                  <a:gd name="connsiteY34" fmla="*/ 54356 h 113706"/>
                  <a:gd name="connsiteX35" fmla="*/ 225855 w 259976"/>
                  <a:gd name="connsiteY35" fmla="*/ 62480 h 113706"/>
                  <a:gd name="connsiteX36" fmla="*/ 234385 w 259976"/>
                  <a:gd name="connsiteY36" fmla="*/ 70198 h 113706"/>
                  <a:gd name="connsiteX37" fmla="*/ 248603 w 259976"/>
                  <a:gd name="connsiteY37" fmla="*/ 84010 h 113706"/>
                  <a:gd name="connsiteX38" fmla="*/ 258352 w 259976"/>
                  <a:gd name="connsiteY38" fmla="*/ 93759 h 1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9976" h="113706">
                    <a:moveTo>
                      <a:pt x="259976" y="93353"/>
                    </a:moveTo>
                    <a:cubicBezTo>
                      <a:pt x="257665" y="95811"/>
                      <a:pt x="255075" y="97992"/>
                      <a:pt x="252258" y="99852"/>
                    </a:cubicBezTo>
                    <a:cubicBezTo>
                      <a:pt x="245370" y="104708"/>
                      <a:pt x="237665" y="108285"/>
                      <a:pt x="229510" y="110413"/>
                    </a:cubicBezTo>
                    <a:cubicBezTo>
                      <a:pt x="223917" y="111855"/>
                      <a:pt x="218208" y="112806"/>
                      <a:pt x="212450" y="113257"/>
                    </a:cubicBezTo>
                    <a:cubicBezTo>
                      <a:pt x="205421" y="113856"/>
                      <a:pt x="198355" y="113856"/>
                      <a:pt x="191327" y="113257"/>
                    </a:cubicBezTo>
                    <a:lnTo>
                      <a:pt x="178734" y="110820"/>
                    </a:lnTo>
                    <a:cubicBezTo>
                      <a:pt x="174314" y="110121"/>
                      <a:pt x="169964" y="109034"/>
                      <a:pt x="165735" y="107570"/>
                    </a:cubicBezTo>
                    <a:cubicBezTo>
                      <a:pt x="161037" y="106391"/>
                      <a:pt x="156423" y="104898"/>
                      <a:pt x="151924" y="103102"/>
                    </a:cubicBezTo>
                    <a:cubicBezTo>
                      <a:pt x="147198" y="101358"/>
                      <a:pt x="142586" y="99323"/>
                      <a:pt x="138113" y="97008"/>
                    </a:cubicBezTo>
                    <a:lnTo>
                      <a:pt x="125926" y="91321"/>
                    </a:lnTo>
                    <a:lnTo>
                      <a:pt x="113334" y="85228"/>
                    </a:lnTo>
                    <a:lnTo>
                      <a:pt x="89367" y="71417"/>
                    </a:lnTo>
                    <a:lnTo>
                      <a:pt x="66213" y="56793"/>
                    </a:lnTo>
                    <a:lnTo>
                      <a:pt x="55245" y="49888"/>
                    </a:lnTo>
                    <a:lnTo>
                      <a:pt x="45090" y="42982"/>
                    </a:lnTo>
                    <a:lnTo>
                      <a:pt x="35341" y="36483"/>
                    </a:lnTo>
                    <a:lnTo>
                      <a:pt x="26810" y="30389"/>
                    </a:lnTo>
                    <a:lnTo>
                      <a:pt x="12593" y="20234"/>
                    </a:lnTo>
                    <a:lnTo>
                      <a:pt x="3250" y="13329"/>
                    </a:lnTo>
                    <a:lnTo>
                      <a:pt x="0" y="10891"/>
                    </a:lnTo>
                    <a:lnTo>
                      <a:pt x="4468" y="10891"/>
                    </a:lnTo>
                    <a:lnTo>
                      <a:pt x="16655" y="7642"/>
                    </a:lnTo>
                    <a:cubicBezTo>
                      <a:pt x="26810" y="7642"/>
                      <a:pt x="41028" y="2361"/>
                      <a:pt x="57276" y="330"/>
                    </a:cubicBezTo>
                    <a:lnTo>
                      <a:pt x="69056" y="330"/>
                    </a:lnTo>
                    <a:lnTo>
                      <a:pt x="80836" y="330"/>
                    </a:lnTo>
                    <a:lnTo>
                      <a:pt x="104397" y="330"/>
                    </a:lnTo>
                    <a:cubicBezTo>
                      <a:pt x="111567" y="-110"/>
                      <a:pt x="118756" y="-110"/>
                      <a:pt x="125926" y="330"/>
                    </a:cubicBezTo>
                    <a:cubicBezTo>
                      <a:pt x="131629" y="961"/>
                      <a:pt x="137227" y="2326"/>
                      <a:pt x="142581" y="4392"/>
                    </a:cubicBezTo>
                    <a:lnTo>
                      <a:pt x="149893" y="7235"/>
                    </a:lnTo>
                    <a:lnTo>
                      <a:pt x="158017" y="12110"/>
                    </a:lnTo>
                    <a:lnTo>
                      <a:pt x="167360" y="17391"/>
                    </a:lnTo>
                    <a:lnTo>
                      <a:pt x="177109" y="23890"/>
                    </a:lnTo>
                    <a:lnTo>
                      <a:pt x="187264" y="30796"/>
                    </a:lnTo>
                    <a:lnTo>
                      <a:pt x="197013" y="38514"/>
                    </a:lnTo>
                    <a:cubicBezTo>
                      <a:pt x="203919" y="43388"/>
                      <a:pt x="210418" y="49075"/>
                      <a:pt x="216918" y="54356"/>
                    </a:cubicBezTo>
                    <a:lnTo>
                      <a:pt x="225855" y="62480"/>
                    </a:lnTo>
                    <a:lnTo>
                      <a:pt x="234385" y="70198"/>
                    </a:lnTo>
                    <a:lnTo>
                      <a:pt x="248603" y="84010"/>
                    </a:lnTo>
                    <a:lnTo>
                      <a:pt x="258352" y="93759"/>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15" name="任意多边形: 形状 14"/>
              <p:cNvSpPr/>
              <p:nvPr/>
            </p:nvSpPr>
            <p:spPr>
              <a:xfrm>
                <a:off x="3340869" y="1811294"/>
                <a:ext cx="317658" cy="203106"/>
              </a:xfrm>
              <a:custGeom>
                <a:avLst/>
                <a:gdLst>
                  <a:gd name="connsiteX0" fmla="*/ 317659 w 317658"/>
                  <a:gd name="connsiteY0" fmla="*/ 203107 h 203106"/>
                  <a:gd name="connsiteX1" fmla="*/ 303847 w 317658"/>
                  <a:gd name="connsiteY1" fmla="*/ 203107 h 203106"/>
                  <a:gd name="connsiteX2" fmla="*/ 287599 w 317658"/>
                  <a:gd name="connsiteY2" fmla="*/ 203107 h 203106"/>
                  <a:gd name="connsiteX3" fmla="*/ 277850 w 317658"/>
                  <a:gd name="connsiteY3" fmla="*/ 203107 h 203106"/>
                  <a:gd name="connsiteX4" fmla="*/ 266476 w 317658"/>
                  <a:gd name="connsiteY4" fmla="*/ 203107 h 203106"/>
                  <a:gd name="connsiteX5" fmla="*/ 212449 w 317658"/>
                  <a:gd name="connsiteY5" fmla="*/ 184421 h 203106"/>
                  <a:gd name="connsiteX6" fmla="*/ 145424 w 317658"/>
                  <a:gd name="connsiteY6" fmla="*/ 143799 h 203106"/>
                  <a:gd name="connsiteX7" fmla="*/ 90586 w 317658"/>
                  <a:gd name="connsiteY7" fmla="*/ 97085 h 203106"/>
                  <a:gd name="connsiteX8" fmla="*/ 44683 w 317658"/>
                  <a:gd name="connsiteY8" fmla="*/ 51589 h 203106"/>
                  <a:gd name="connsiteX9" fmla="*/ 12186 w 317658"/>
                  <a:gd name="connsiteY9" fmla="*/ 17061 h 203106"/>
                  <a:gd name="connsiteX10" fmla="*/ 0 w 317658"/>
                  <a:gd name="connsiteY10" fmla="*/ 0 h 203106"/>
                  <a:gd name="connsiteX11" fmla="*/ 7312 w 317658"/>
                  <a:gd name="connsiteY11" fmla="*/ 0 h 203106"/>
                  <a:gd name="connsiteX12" fmla="*/ 26404 w 317658"/>
                  <a:gd name="connsiteY12" fmla="*/ 3250 h 203106"/>
                  <a:gd name="connsiteX13" fmla="*/ 88148 w 317658"/>
                  <a:gd name="connsiteY13" fmla="*/ 17061 h 203106"/>
                  <a:gd name="connsiteX14" fmla="*/ 157611 w 317658"/>
                  <a:gd name="connsiteY14" fmla="*/ 39809 h 203106"/>
                  <a:gd name="connsiteX15" fmla="*/ 207575 w 317658"/>
                  <a:gd name="connsiteY15" fmla="*/ 64994 h 203106"/>
                  <a:gd name="connsiteX16" fmla="*/ 279881 w 317658"/>
                  <a:gd name="connsiteY16" fmla="*/ 146237 h 203106"/>
                  <a:gd name="connsiteX17" fmla="*/ 288005 w 317658"/>
                  <a:gd name="connsiteY17" fmla="*/ 157611 h 203106"/>
                  <a:gd name="connsiteX18" fmla="*/ 295317 w 317658"/>
                  <a:gd name="connsiteY18" fmla="*/ 168172 h 203106"/>
                  <a:gd name="connsiteX19" fmla="*/ 307097 w 317658"/>
                  <a:gd name="connsiteY19" fmla="*/ 186858 h 203106"/>
                  <a:gd name="connsiteX20" fmla="*/ 314815 w 317658"/>
                  <a:gd name="connsiteY20" fmla="*/ 199451 h 203106"/>
                  <a:gd name="connsiteX21" fmla="*/ 317659 w 317658"/>
                  <a:gd name="connsiteY21" fmla="*/ 203107 h 20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658" h="203106">
                    <a:moveTo>
                      <a:pt x="317659" y="203107"/>
                    </a:moveTo>
                    <a:lnTo>
                      <a:pt x="303847" y="203107"/>
                    </a:lnTo>
                    <a:lnTo>
                      <a:pt x="287599" y="203107"/>
                    </a:lnTo>
                    <a:lnTo>
                      <a:pt x="277850" y="203107"/>
                    </a:lnTo>
                    <a:lnTo>
                      <a:pt x="266476" y="203107"/>
                    </a:lnTo>
                    <a:cubicBezTo>
                      <a:pt x="247890" y="198693"/>
                      <a:pt x="229791" y="192433"/>
                      <a:pt x="212449" y="184421"/>
                    </a:cubicBezTo>
                    <a:cubicBezTo>
                      <a:pt x="188811" y="173146"/>
                      <a:pt x="166358" y="159538"/>
                      <a:pt x="145424" y="143799"/>
                    </a:cubicBezTo>
                    <a:cubicBezTo>
                      <a:pt x="126247" y="129314"/>
                      <a:pt x="107936" y="113715"/>
                      <a:pt x="90586" y="97085"/>
                    </a:cubicBezTo>
                    <a:cubicBezTo>
                      <a:pt x="73525" y="81243"/>
                      <a:pt x="58088" y="65400"/>
                      <a:pt x="44683" y="51589"/>
                    </a:cubicBezTo>
                    <a:cubicBezTo>
                      <a:pt x="31278" y="37778"/>
                      <a:pt x="20311" y="25591"/>
                      <a:pt x="12186" y="17061"/>
                    </a:cubicBezTo>
                    <a:lnTo>
                      <a:pt x="0" y="0"/>
                    </a:lnTo>
                    <a:lnTo>
                      <a:pt x="7312" y="0"/>
                    </a:lnTo>
                    <a:lnTo>
                      <a:pt x="26404" y="3250"/>
                    </a:lnTo>
                    <a:cubicBezTo>
                      <a:pt x="42652" y="6093"/>
                      <a:pt x="64588" y="10968"/>
                      <a:pt x="88148" y="17061"/>
                    </a:cubicBezTo>
                    <a:cubicBezTo>
                      <a:pt x="111709" y="23154"/>
                      <a:pt x="136081" y="31278"/>
                      <a:pt x="157611" y="39809"/>
                    </a:cubicBezTo>
                    <a:cubicBezTo>
                      <a:pt x="175137" y="46350"/>
                      <a:pt x="191892" y="54795"/>
                      <a:pt x="207575" y="64994"/>
                    </a:cubicBezTo>
                    <a:cubicBezTo>
                      <a:pt x="235132" y="88790"/>
                      <a:pt x="259442" y="116105"/>
                      <a:pt x="279881" y="146237"/>
                    </a:cubicBezTo>
                    <a:lnTo>
                      <a:pt x="288005" y="157611"/>
                    </a:lnTo>
                    <a:lnTo>
                      <a:pt x="295317" y="168172"/>
                    </a:lnTo>
                    <a:lnTo>
                      <a:pt x="307097" y="186858"/>
                    </a:lnTo>
                    <a:lnTo>
                      <a:pt x="314815" y="199451"/>
                    </a:lnTo>
                    <a:cubicBezTo>
                      <a:pt x="315681" y="200731"/>
                      <a:pt x="316631" y="201952"/>
                      <a:pt x="317659" y="203107"/>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16" name="任意多边形: 形状 15"/>
              <p:cNvSpPr/>
              <p:nvPr/>
            </p:nvSpPr>
            <p:spPr>
              <a:xfrm>
                <a:off x="3324215" y="3352383"/>
                <a:ext cx="347718" cy="112496"/>
              </a:xfrm>
              <a:custGeom>
                <a:avLst/>
                <a:gdLst>
                  <a:gd name="connsiteX0" fmla="*/ 0 w 347718"/>
                  <a:gd name="connsiteY0" fmla="*/ 48423 h 112496"/>
                  <a:gd name="connsiteX1" fmla="*/ 4062 w 347718"/>
                  <a:gd name="connsiteY1" fmla="*/ 58984 h 112496"/>
                  <a:gd name="connsiteX2" fmla="*/ 21935 w 347718"/>
                  <a:gd name="connsiteY2" fmla="*/ 82138 h 112496"/>
                  <a:gd name="connsiteX3" fmla="*/ 62557 w 347718"/>
                  <a:gd name="connsiteY3" fmla="*/ 104480 h 112496"/>
                  <a:gd name="connsiteX4" fmla="*/ 132832 w 347718"/>
                  <a:gd name="connsiteY4" fmla="*/ 111792 h 112496"/>
                  <a:gd name="connsiteX5" fmla="*/ 203106 w 347718"/>
                  <a:gd name="connsiteY5" fmla="*/ 99199 h 112496"/>
                  <a:gd name="connsiteX6" fmla="*/ 273788 w 347718"/>
                  <a:gd name="connsiteY6" fmla="*/ 74420 h 112496"/>
                  <a:gd name="connsiteX7" fmla="*/ 327002 w 347718"/>
                  <a:gd name="connsiteY7" fmla="*/ 49235 h 112496"/>
                  <a:gd name="connsiteX8" fmla="*/ 342438 w 347718"/>
                  <a:gd name="connsiteY8" fmla="*/ 41111 h 112496"/>
                  <a:gd name="connsiteX9" fmla="*/ 347719 w 347718"/>
                  <a:gd name="connsiteY9" fmla="*/ 37861 h 112496"/>
                  <a:gd name="connsiteX10" fmla="*/ 326595 w 347718"/>
                  <a:gd name="connsiteY10" fmla="*/ 32174 h 112496"/>
                  <a:gd name="connsiteX11" fmla="*/ 277037 w 347718"/>
                  <a:gd name="connsiteY11" fmla="*/ 18769 h 112496"/>
                  <a:gd name="connsiteX12" fmla="*/ 219355 w 347718"/>
                  <a:gd name="connsiteY12" fmla="*/ 4958 h 112496"/>
                  <a:gd name="connsiteX13" fmla="*/ 172641 w 347718"/>
                  <a:gd name="connsiteY13" fmla="*/ 83 h 112496"/>
                  <a:gd name="connsiteX14" fmla="*/ 124707 w 347718"/>
                  <a:gd name="connsiteY14" fmla="*/ 9832 h 112496"/>
                  <a:gd name="connsiteX15" fmla="*/ 66619 w 347718"/>
                  <a:gd name="connsiteY15" fmla="*/ 26081 h 112496"/>
                  <a:gd name="connsiteX16" fmla="*/ 17467 w 347718"/>
                  <a:gd name="connsiteY16" fmla="*/ 41517 h 112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7718" h="112496">
                    <a:moveTo>
                      <a:pt x="0" y="48423"/>
                    </a:moveTo>
                    <a:cubicBezTo>
                      <a:pt x="925" y="52094"/>
                      <a:pt x="2289" y="55640"/>
                      <a:pt x="4062" y="58984"/>
                    </a:cubicBezTo>
                    <a:cubicBezTo>
                      <a:pt x="8570" y="67720"/>
                      <a:pt x="14626" y="75565"/>
                      <a:pt x="21935" y="82138"/>
                    </a:cubicBezTo>
                    <a:cubicBezTo>
                      <a:pt x="33662" y="92491"/>
                      <a:pt x="47534" y="100120"/>
                      <a:pt x="62557" y="104480"/>
                    </a:cubicBezTo>
                    <a:cubicBezTo>
                      <a:pt x="85302" y="111374"/>
                      <a:pt x="109155" y="113856"/>
                      <a:pt x="132832" y="111792"/>
                    </a:cubicBezTo>
                    <a:cubicBezTo>
                      <a:pt x="156596" y="109782"/>
                      <a:pt x="180122" y="105566"/>
                      <a:pt x="203106" y="99199"/>
                    </a:cubicBezTo>
                    <a:cubicBezTo>
                      <a:pt x="227141" y="92359"/>
                      <a:pt x="250744" y="84085"/>
                      <a:pt x="273788" y="74420"/>
                    </a:cubicBezTo>
                    <a:cubicBezTo>
                      <a:pt x="291984" y="67029"/>
                      <a:pt x="309749" y="58621"/>
                      <a:pt x="327002" y="49235"/>
                    </a:cubicBezTo>
                    <a:lnTo>
                      <a:pt x="342438" y="41111"/>
                    </a:lnTo>
                    <a:lnTo>
                      <a:pt x="347719" y="37861"/>
                    </a:lnTo>
                    <a:lnTo>
                      <a:pt x="326595" y="32174"/>
                    </a:lnTo>
                    <a:lnTo>
                      <a:pt x="277037" y="18769"/>
                    </a:lnTo>
                    <a:cubicBezTo>
                      <a:pt x="257945" y="13894"/>
                      <a:pt x="236416" y="8614"/>
                      <a:pt x="219355" y="4958"/>
                    </a:cubicBezTo>
                    <a:cubicBezTo>
                      <a:pt x="204074" y="1237"/>
                      <a:pt x="188361" y="-402"/>
                      <a:pt x="172641" y="83"/>
                    </a:cubicBezTo>
                    <a:cubicBezTo>
                      <a:pt x="156452" y="2194"/>
                      <a:pt x="140434" y="5452"/>
                      <a:pt x="124707" y="9832"/>
                    </a:cubicBezTo>
                    <a:cubicBezTo>
                      <a:pt x="106022" y="14301"/>
                      <a:pt x="84086" y="20394"/>
                      <a:pt x="66619" y="26081"/>
                    </a:cubicBezTo>
                    <a:cubicBezTo>
                      <a:pt x="49152" y="31768"/>
                      <a:pt x="30060" y="37049"/>
                      <a:pt x="17467" y="41517"/>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17" name="任意多边形: 形状 16"/>
              <p:cNvSpPr/>
              <p:nvPr/>
            </p:nvSpPr>
            <p:spPr>
              <a:xfrm>
                <a:off x="3523665" y="3224509"/>
                <a:ext cx="349343" cy="124381"/>
              </a:xfrm>
              <a:custGeom>
                <a:avLst/>
                <a:gdLst>
                  <a:gd name="connsiteX0" fmla="*/ 0 w 349343"/>
                  <a:gd name="connsiteY0" fmla="*/ 70275 h 124381"/>
                  <a:gd name="connsiteX1" fmla="*/ 4468 w 349343"/>
                  <a:gd name="connsiteY1" fmla="*/ 80430 h 124381"/>
                  <a:gd name="connsiteX2" fmla="*/ 23560 w 349343"/>
                  <a:gd name="connsiteY2" fmla="*/ 101959 h 124381"/>
                  <a:gd name="connsiteX3" fmla="*/ 41028 w 349343"/>
                  <a:gd name="connsiteY3" fmla="*/ 112927 h 124381"/>
                  <a:gd name="connsiteX4" fmla="*/ 64994 w 349343"/>
                  <a:gd name="connsiteY4" fmla="*/ 120645 h 124381"/>
                  <a:gd name="connsiteX5" fmla="*/ 137706 w 349343"/>
                  <a:gd name="connsiteY5" fmla="*/ 120645 h 124381"/>
                  <a:gd name="connsiteX6" fmla="*/ 212856 w 349343"/>
                  <a:gd name="connsiteY6" fmla="*/ 95054 h 124381"/>
                  <a:gd name="connsiteX7" fmla="*/ 281506 w 349343"/>
                  <a:gd name="connsiteY7" fmla="*/ 54432 h 124381"/>
                  <a:gd name="connsiteX8" fmla="*/ 296129 w 349343"/>
                  <a:gd name="connsiteY8" fmla="*/ 44277 h 124381"/>
                  <a:gd name="connsiteX9" fmla="*/ 309534 w 349343"/>
                  <a:gd name="connsiteY9" fmla="*/ 34122 h 124381"/>
                  <a:gd name="connsiteX10" fmla="*/ 330657 w 349343"/>
                  <a:gd name="connsiteY10" fmla="*/ 16655 h 124381"/>
                  <a:gd name="connsiteX11" fmla="*/ 344469 w 349343"/>
                  <a:gd name="connsiteY11" fmla="*/ 4468 h 124381"/>
                  <a:gd name="connsiteX12" fmla="*/ 349343 w 349343"/>
                  <a:gd name="connsiteY12" fmla="*/ 0 h 124381"/>
                  <a:gd name="connsiteX13" fmla="*/ 275006 w 349343"/>
                  <a:gd name="connsiteY13" fmla="*/ 0 h 124381"/>
                  <a:gd name="connsiteX14" fmla="*/ 215699 w 349343"/>
                  <a:gd name="connsiteY14" fmla="*/ 0 h 124381"/>
                  <a:gd name="connsiteX15" fmla="*/ 201888 w 349343"/>
                  <a:gd name="connsiteY15" fmla="*/ 0 h 124381"/>
                  <a:gd name="connsiteX16" fmla="*/ 189295 w 349343"/>
                  <a:gd name="connsiteY16" fmla="*/ 0 h 124381"/>
                  <a:gd name="connsiteX17" fmla="*/ 168579 w 349343"/>
                  <a:gd name="connsiteY17" fmla="*/ 2843 h 124381"/>
                  <a:gd name="connsiteX18" fmla="*/ 123083 w 349343"/>
                  <a:gd name="connsiteY18" fmla="*/ 20311 h 124381"/>
                  <a:gd name="connsiteX19" fmla="*/ 67431 w 349343"/>
                  <a:gd name="connsiteY19" fmla="*/ 43871 h 124381"/>
                  <a:gd name="connsiteX20" fmla="*/ 19905 w 349343"/>
                  <a:gd name="connsiteY20" fmla="*/ 63775 h 12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9343" h="124381">
                    <a:moveTo>
                      <a:pt x="0" y="70275"/>
                    </a:moveTo>
                    <a:cubicBezTo>
                      <a:pt x="952" y="73872"/>
                      <a:pt x="2459" y="77298"/>
                      <a:pt x="4468" y="80430"/>
                    </a:cubicBezTo>
                    <a:cubicBezTo>
                      <a:pt x="9344" y="88800"/>
                      <a:pt x="15833" y="96118"/>
                      <a:pt x="23560" y="101959"/>
                    </a:cubicBezTo>
                    <a:cubicBezTo>
                      <a:pt x="28893" y="106343"/>
                      <a:pt x="34763" y="110028"/>
                      <a:pt x="41028" y="112927"/>
                    </a:cubicBezTo>
                    <a:cubicBezTo>
                      <a:pt x="48674" y="116461"/>
                      <a:pt x="56722" y="119053"/>
                      <a:pt x="64994" y="120645"/>
                    </a:cubicBezTo>
                    <a:cubicBezTo>
                      <a:pt x="88976" y="125627"/>
                      <a:pt x="113725" y="125627"/>
                      <a:pt x="137706" y="120645"/>
                    </a:cubicBezTo>
                    <a:cubicBezTo>
                      <a:pt x="163646" y="114994"/>
                      <a:pt x="188858" y="106409"/>
                      <a:pt x="212856" y="95054"/>
                    </a:cubicBezTo>
                    <a:cubicBezTo>
                      <a:pt x="236736" y="83273"/>
                      <a:pt x="259685" y="69693"/>
                      <a:pt x="281506" y="54432"/>
                    </a:cubicBezTo>
                    <a:cubicBezTo>
                      <a:pt x="286787" y="51183"/>
                      <a:pt x="291661" y="47527"/>
                      <a:pt x="296129" y="44277"/>
                    </a:cubicBezTo>
                    <a:lnTo>
                      <a:pt x="309534" y="34122"/>
                    </a:lnTo>
                    <a:cubicBezTo>
                      <a:pt x="317659" y="27623"/>
                      <a:pt x="324971" y="21936"/>
                      <a:pt x="330657" y="16655"/>
                    </a:cubicBezTo>
                    <a:cubicBezTo>
                      <a:pt x="335481" y="12849"/>
                      <a:pt x="340092" y="8780"/>
                      <a:pt x="344469" y="4468"/>
                    </a:cubicBezTo>
                    <a:lnTo>
                      <a:pt x="349343" y="0"/>
                    </a:lnTo>
                    <a:lnTo>
                      <a:pt x="275006" y="0"/>
                    </a:lnTo>
                    <a:lnTo>
                      <a:pt x="215699" y="0"/>
                    </a:lnTo>
                    <a:lnTo>
                      <a:pt x="201888" y="0"/>
                    </a:lnTo>
                    <a:lnTo>
                      <a:pt x="189295" y="0"/>
                    </a:lnTo>
                    <a:cubicBezTo>
                      <a:pt x="182326" y="409"/>
                      <a:pt x="175400" y="1359"/>
                      <a:pt x="168579" y="2843"/>
                    </a:cubicBezTo>
                    <a:cubicBezTo>
                      <a:pt x="153132" y="7904"/>
                      <a:pt x="137947" y="13733"/>
                      <a:pt x="123083" y="20311"/>
                    </a:cubicBezTo>
                    <a:lnTo>
                      <a:pt x="67431" y="43871"/>
                    </a:lnTo>
                    <a:lnTo>
                      <a:pt x="19905" y="63775"/>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18" name="任意多边形: 形状 17"/>
              <p:cNvSpPr/>
              <p:nvPr/>
            </p:nvSpPr>
            <p:spPr>
              <a:xfrm>
                <a:off x="3710929" y="2997842"/>
                <a:ext cx="316033" cy="198757"/>
              </a:xfrm>
              <a:custGeom>
                <a:avLst/>
                <a:gdLst>
                  <a:gd name="connsiteX0" fmla="*/ 0 w 316033"/>
                  <a:gd name="connsiteY0" fmla="*/ 164110 h 198757"/>
                  <a:gd name="connsiteX1" fmla="*/ 6499 w 316033"/>
                  <a:gd name="connsiteY1" fmla="*/ 173047 h 198757"/>
                  <a:gd name="connsiteX2" fmla="*/ 28841 w 316033"/>
                  <a:gd name="connsiteY2" fmla="*/ 190108 h 198757"/>
                  <a:gd name="connsiteX3" fmla="*/ 47933 w 316033"/>
                  <a:gd name="connsiteY3" fmla="*/ 196607 h 198757"/>
                  <a:gd name="connsiteX4" fmla="*/ 73118 w 316033"/>
                  <a:gd name="connsiteY4" fmla="*/ 198638 h 198757"/>
                  <a:gd name="connsiteX5" fmla="*/ 88148 w 316033"/>
                  <a:gd name="connsiteY5" fmla="*/ 198638 h 198757"/>
                  <a:gd name="connsiteX6" fmla="*/ 105209 w 316033"/>
                  <a:gd name="connsiteY6" fmla="*/ 194982 h 198757"/>
                  <a:gd name="connsiteX7" fmla="*/ 123895 w 316033"/>
                  <a:gd name="connsiteY7" fmla="*/ 188889 h 198757"/>
                  <a:gd name="connsiteX8" fmla="*/ 134050 w 316033"/>
                  <a:gd name="connsiteY8" fmla="*/ 184827 h 198757"/>
                  <a:gd name="connsiteX9" fmla="*/ 144206 w 316033"/>
                  <a:gd name="connsiteY9" fmla="*/ 179952 h 198757"/>
                  <a:gd name="connsiteX10" fmla="*/ 211637 w 316033"/>
                  <a:gd name="connsiteY10" fmla="*/ 133238 h 198757"/>
                  <a:gd name="connsiteX11" fmla="*/ 267694 w 316033"/>
                  <a:gd name="connsiteY11" fmla="*/ 72712 h 198757"/>
                  <a:gd name="connsiteX12" fmla="*/ 303847 w 316033"/>
                  <a:gd name="connsiteY12" fmla="*/ 21935 h 198757"/>
                  <a:gd name="connsiteX13" fmla="*/ 312784 w 316033"/>
                  <a:gd name="connsiteY13" fmla="*/ 6093 h 198757"/>
                  <a:gd name="connsiteX14" fmla="*/ 316034 w 316033"/>
                  <a:gd name="connsiteY14" fmla="*/ 0 h 198757"/>
                  <a:gd name="connsiteX15" fmla="*/ 295317 w 316033"/>
                  <a:gd name="connsiteY15" fmla="*/ 6906 h 198757"/>
                  <a:gd name="connsiteX16" fmla="*/ 272975 w 316033"/>
                  <a:gd name="connsiteY16" fmla="*/ 14217 h 198757"/>
                  <a:gd name="connsiteX17" fmla="*/ 259976 w 316033"/>
                  <a:gd name="connsiteY17" fmla="*/ 18280 h 198757"/>
                  <a:gd name="connsiteX18" fmla="*/ 246165 w 316033"/>
                  <a:gd name="connsiteY18" fmla="*/ 22342 h 198757"/>
                  <a:gd name="connsiteX19" fmla="*/ 217324 w 316033"/>
                  <a:gd name="connsiteY19" fmla="*/ 30872 h 198757"/>
                  <a:gd name="connsiteX20" fmla="*/ 203107 w 316033"/>
                  <a:gd name="connsiteY20" fmla="*/ 35341 h 198757"/>
                  <a:gd name="connsiteX21" fmla="*/ 189701 w 316033"/>
                  <a:gd name="connsiteY21" fmla="*/ 39403 h 198757"/>
                  <a:gd name="connsiteX22" fmla="*/ 176703 w 316033"/>
                  <a:gd name="connsiteY22" fmla="*/ 43871 h 198757"/>
                  <a:gd name="connsiteX23" fmla="*/ 164923 w 316033"/>
                  <a:gd name="connsiteY23" fmla="*/ 47933 h 198757"/>
                  <a:gd name="connsiteX24" fmla="*/ 154767 w 316033"/>
                  <a:gd name="connsiteY24" fmla="*/ 52401 h 198757"/>
                  <a:gd name="connsiteX25" fmla="*/ 146237 w 316033"/>
                  <a:gd name="connsiteY25" fmla="*/ 57276 h 198757"/>
                  <a:gd name="connsiteX26" fmla="*/ 137706 w 316033"/>
                  <a:gd name="connsiteY26" fmla="*/ 62557 h 198757"/>
                  <a:gd name="connsiteX27" fmla="*/ 128363 w 316033"/>
                  <a:gd name="connsiteY27" fmla="*/ 69462 h 198757"/>
                  <a:gd name="connsiteX28" fmla="*/ 106834 w 316033"/>
                  <a:gd name="connsiteY28" fmla="*/ 86117 h 198757"/>
                  <a:gd name="connsiteX29" fmla="*/ 59307 w 316033"/>
                  <a:gd name="connsiteY29" fmla="*/ 122676 h 198757"/>
                  <a:gd name="connsiteX30" fmla="*/ 18686 w 316033"/>
                  <a:gd name="connsiteY30" fmla="*/ 151924 h 198757"/>
                  <a:gd name="connsiteX31" fmla="*/ 5687 w 316033"/>
                  <a:gd name="connsiteY31" fmla="*/ 160860 h 198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6033" h="198757">
                    <a:moveTo>
                      <a:pt x="0" y="164110"/>
                    </a:moveTo>
                    <a:cubicBezTo>
                      <a:pt x="1899" y="167275"/>
                      <a:pt x="4074" y="170265"/>
                      <a:pt x="6499" y="173047"/>
                    </a:cubicBezTo>
                    <a:cubicBezTo>
                      <a:pt x="12729" y="180172"/>
                      <a:pt x="20327" y="185974"/>
                      <a:pt x="28841" y="190108"/>
                    </a:cubicBezTo>
                    <a:cubicBezTo>
                      <a:pt x="34910" y="193059"/>
                      <a:pt x="41324" y="195242"/>
                      <a:pt x="47933" y="196607"/>
                    </a:cubicBezTo>
                    <a:cubicBezTo>
                      <a:pt x="56205" y="198374"/>
                      <a:pt x="64671" y="199057"/>
                      <a:pt x="73118" y="198638"/>
                    </a:cubicBezTo>
                    <a:lnTo>
                      <a:pt x="88148" y="198638"/>
                    </a:lnTo>
                    <a:lnTo>
                      <a:pt x="105209" y="194982"/>
                    </a:lnTo>
                    <a:lnTo>
                      <a:pt x="123895" y="188889"/>
                    </a:lnTo>
                    <a:lnTo>
                      <a:pt x="134050" y="184827"/>
                    </a:lnTo>
                    <a:lnTo>
                      <a:pt x="144206" y="179952"/>
                    </a:lnTo>
                    <a:cubicBezTo>
                      <a:pt x="168541" y="167251"/>
                      <a:pt x="191194" y="151558"/>
                      <a:pt x="211637" y="133238"/>
                    </a:cubicBezTo>
                    <a:cubicBezTo>
                      <a:pt x="232149" y="114834"/>
                      <a:pt x="250915" y="94573"/>
                      <a:pt x="267694" y="72712"/>
                    </a:cubicBezTo>
                    <a:cubicBezTo>
                      <a:pt x="280604" y="56414"/>
                      <a:pt x="292671" y="39467"/>
                      <a:pt x="303847" y="21935"/>
                    </a:cubicBezTo>
                    <a:lnTo>
                      <a:pt x="312784" y="6093"/>
                    </a:lnTo>
                    <a:cubicBezTo>
                      <a:pt x="314108" y="4200"/>
                      <a:pt x="315199" y="2154"/>
                      <a:pt x="316034" y="0"/>
                    </a:cubicBezTo>
                    <a:lnTo>
                      <a:pt x="295317" y="6906"/>
                    </a:lnTo>
                    <a:lnTo>
                      <a:pt x="272975" y="14217"/>
                    </a:lnTo>
                    <a:lnTo>
                      <a:pt x="259976" y="18280"/>
                    </a:lnTo>
                    <a:lnTo>
                      <a:pt x="246165" y="22342"/>
                    </a:lnTo>
                    <a:lnTo>
                      <a:pt x="217324" y="30872"/>
                    </a:lnTo>
                    <a:lnTo>
                      <a:pt x="203107" y="35341"/>
                    </a:lnTo>
                    <a:lnTo>
                      <a:pt x="189701" y="39403"/>
                    </a:lnTo>
                    <a:lnTo>
                      <a:pt x="176703" y="43871"/>
                    </a:lnTo>
                    <a:lnTo>
                      <a:pt x="164923" y="47933"/>
                    </a:lnTo>
                    <a:lnTo>
                      <a:pt x="154767" y="52401"/>
                    </a:lnTo>
                    <a:lnTo>
                      <a:pt x="146237" y="57276"/>
                    </a:lnTo>
                    <a:cubicBezTo>
                      <a:pt x="143271" y="58831"/>
                      <a:pt x="140420" y="60596"/>
                      <a:pt x="137706" y="62557"/>
                    </a:cubicBezTo>
                    <a:lnTo>
                      <a:pt x="128363" y="69462"/>
                    </a:lnTo>
                    <a:lnTo>
                      <a:pt x="106834" y="86117"/>
                    </a:lnTo>
                    <a:cubicBezTo>
                      <a:pt x="91804" y="97897"/>
                      <a:pt x="75149" y="110896"/>
                      <a:pt x="59307" y="122676"/>
                    </a:cubicBezTo>
                    <a:cubicBezTo>
                      <a:pt x="43465" y="134457"/>
                      <a:pt x="28435" y="144612"/>
                      <a:pt x="18686" y="151924"/>
                    </a:cubicBezTo>
                    <a:lnTo>
                      <a:pt x="5687" y="160860"/>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19" name="任意多边形: 形状 18"/>
              <p:cNvSpPr/>
              <p:nvPr/>
            </p:nvSpPr>
            <p:spPr>
              <a:xfrm>
                <a:off x="3859603" y="2738678"/>
                <a:ext cx="244134" cy="262642"/>
              </a:xfrm>
              <a:custGeom>
                <a:avLst/>
                <a:gdLst>
                  <a:gd name="connsiteX0" fmla="*/ 0 w 244134"/>
                  <a:gd name="connsiteY0" fmla="*/ 246165 h 262642"/>
                  <a:gd name="connsiteX1" fmla="*/ 8937 w 244134"/>
                  <a:gd name="connsiteY1" fmla="*/ 252665 h 262642"/>
                  <a:gd name="connsiteX2" fmla="*/ 34934 w 244134"/>
                  <a:gd name="connsiteY2" fmla="*/ 262007 h 262642"/>
                  <a:gd name="connsiteX3" fmla="*/ 54433 w 244134"/>
                  <a:gd name="connsiteY3" fmla="*/ 262007 h 262642"/>
                  <a:gd name="connsiteX4" fmla="*/ 78805 w 244134"/>
                  <a:gd name="connsiteY4" fmla="*/ 255914 h 262642"/>
                  <a:gd name="connsiteX5" fmla="*/ 107240 w 244134"/>
                  <a:gd name="connsiteY5" fmla="*/ 241291 h 262642"/>
                  <a:gd name="connsiteX6" fmla="*/ 139331 w 244134"/>
                  <a:gd name="connsiteY6" fmla="*/ 214887 h 262642"/>
                  <a:gd name="connsiteX7" fmla="*/ 187670 w 244134"/>
                  <a:gd name="connsiteY7" fmla="*/ 150705 h 262642"/>
                  <a:gd name="connsiteX8" fmla="*/ 206763 w 244134"/>
                  <a:gd name="connsiteY8" fmla="*/ 114958 h 262642"/>
                  <a:gd name="connsiteX9" fmla="*/ 214887 w 244134"/>
                  <a:gd name="connsiteY9" fmla="*/ 97085 h 262642"/>
                  <a:gd name="connsiteX10" fmla="*/ 221792 w 244134"/>
                  <a:gd name="connsiteY10" fmla="*/ 80024 h 262642"/>
                  <a:gd name="connsiteX11" fmla="*/ 232760 w 244134"/>
                  <a:gd name="connsiteY11" fmla="*/ 48339 h 262642"/>
                  <a:gd name="connsiteX12" fmla="*/ 240072 w 244134"/>
                  <a:gd name="connsiteY12" fmla="*/ 23154 h 262642"/>
                  <a:gd name="connsiteX13" fmla="*/ 244134 w 244134"/>
                  <a:gd name="connsiteY13" fmla="*/ 6093 h 262642"/>
                  <a:gd name="connsiteX14" fmla="*/ 244134 w 244134"/>
                  <a:gd name="connsiteY14" fmla="*/ 0 h 262642"/>
                  <a:gd name="connsiteX15" fmla="*/ 226667 w 244134"/>
                  <a:gd name="connsiteY15" fmla="*/ 11780 h 262642"/>
                  <a:gd name="connsiteX16" fmla="*/ 217730 w 244134"/>
                  <a:gd name="connsiteY16" fmla="*/ 17873 h 262642"/>
                  <a:gd name="connsiteX17" fmla="*/ 207575 w 244134"/>
                  <a:gd name="connsiteY17" fmla="*/ 24779 h 262642"/>
                  <a:gd name="connsiteX18" fmla="*/ 185233 w 244134"/>
                  <a:gd name="connsiteY18" fmla="*/ 39403 h 262642"/>
                  <a:gd name="connsiteX19" fmla="*/ 161267 w 244134"/>
                  <a:gd name="connsiteY19" fmla="*/ 55651 h 262642"/>
                  <a:gd name="connsiteX20" fmla="*/ 137706 w 244134"/>
                  <a:gd name="connsiteY20" fmla="*/ 71900 h 262642"/>
                  <a:gd name="connsiteX21" fmla="*/ 117802 w 244134"/>
                  <a:gd name="connsiteY21" fmla="*/ 86930 h 262642"/>
                  <a:gd name="connsiteX22" fmla="*/ 109271 w 244134"/>
                  <a:gd name="connsiteY22" fmla="*/ 94241 h 262642"/>
                  <a:gd name="connsiteX23" fmla="*/ 102772 w 244134"/>
                  <a:gd name="connsiteY23" fmla="*/ 101147 h 262642"/>
                  <a:gd name="connsiteX24" fmla="*/ 96679 w 244134"/>
                  <a:gd name="connsiteY24" fmla="*/ 108865 h 262642"/>
                  <a:gd name="connsiteX25" fmla="*/ 90179 w 244134"/>
                  <a:gd name="connsiteY25" fmla="*/ 117802 h 262642"/>
                  <a:gd name="connsiteX26" fmla="*/ 82868 w 244134"/>
                  <a:gd name="connsiteY26" fmla="*/ 128363 h 262642"/>
                  <a:gd name="connsiteX27" fmla="*/ 75149 w 244134"/>
                  <a:gd name="connsiteY27" fmla="*/ 140144 h 262642"/>
                  <a:gd name="connsiteX28" fmla="*/ 41840 w 244134"/>
                  <a:gd name="connsiteY28" fmla="*/ 188889 h 262642"/>
                  <a:gd name="connsiteX29" fmla="*/ 37778 w 244134"/>
                  <a:gd name="connsiteY29" fmla="*/ 194576 h 262642"/>
                  <a:gd name="connsiteX30" fmla="*/ 33716 w 244134"/>
                  <a:gd name="connsiteY30" fmla="*/ 200263 h 262642"/>
                  <a:gd name="connsiteX31" fmla="*/ 25998 w 244134"/>
                  <a:gd name="connsiteY31" fmla="*/ 210825 h 262642"/>
                  <a:gd name="connsiteX32" fmla="*/ 12186 w 244134"/>
                  <a:gd name="connsiteY32" fmla="*/ 229104 h 262642"/>
                  <a:gd name="connsiteX33" fmla="*/ 2437 w 244134"/>
                  <a:gd name="connsiteY33" fmla="*/ 240884 h 262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44134" h="262642">
                    <a:moveTo>
                      <a:pt x="0" y="246165"/>
                    </a:moveTo>
                    <a:cubicBezTo>
                      <a:pt x="2601" y="248808"/>
                      <a:pt x="5621" y="251004"/>
                      <a:pt x="8937" y="252665"/>
                    </a:cubicBezTo>
                    <a:cubicBezTo>
                      <a:pt x="16816" y="257641"/>
                      <a:pt x="25690" y="260830"/>
                      <a:pt x="34934" y="262007"/>
                    </a:cubicBezTo>
                    <a:cubicBezTo>
                      <a:pt x="41406" y="262854"/>
                      <a:pt x="47961" y="262854"/>
                      <a:pt x="54433" y="262007"/>
                    </a:cubicBezTo>
                    <a:cubicBezTo>
                      <a:pt x="62768" y="260942"/>
                      <a:pt x="70949" y="258897"/>
                      <a:pt x="78805" y="255914"/>
                    </a:cubicBezTo>
                    <a:cubicBezTo>
                      <a:pt x="88900" y="252345"/>
                      <a:pt x="98465" y="247426"/>
                      <a:pt x="107240" y="241291"/>
                    </a:cubicBezTo>
                    <a:cubicBezTo>
                      <a:pt x="118844" y="233653"/>
                      <a:pt x="129601" y="224801"/>
                      <a:pt x="139331" y="214887"/>
                    </a:cubicBezTo>
                    <a:cubicBezTo>
                      <a:pt x="158168" y="195687"/>
                      <a:pt x="174418" y="174111"/>
                      <a:pt x="187670" y="150705"/>
                    </a:cubicBezTo>
                    <a:cubicBezTo>
                      <a:pt x="194662" y="139135"/>
                      <a:pt x="201035" y="127203"/>
                      <a:pt x="206763" y="114958"/>
                    </a:cubicBezTo>
                    <a:lnTo>
                      <a:pt x="214887" y="97085"/>
                    </a:lnTo>
                    <a:cubicBezTo>
                      <a:pt x="217324" y="91398"/>
                      <a:pt x="219761" y="85711"/>
                      <a:pt x="221792" y="80024"/>
                    </a:cubicBezTo>
                    <a:cubicBezTo>
                      <a:pt x="223823" y="74337"/>
                      <a:pt x="229510" y="58088"/>
                      <a:pt x="232760" y="48339"/>
                    </a:cubicBezTo>
                    <a:cubicBezTo>
                      <a:pt x="236010" y="38590"/>
                      <a:pt x="238041" y="30466"/>
                      <a:pt x="240072" y="23154"/>
                    </a:cubicBezTo>
                    <a:cubicBezTo>
                      <a:pt x="242103" y="15842"/>
                      <a:pt x="242915" y="10155"/>
                      <a:pt x="244134" y="6093"/>
                    </a:cubicBezTo>
                    <a:lnTo>
                      <a:pt x="244134" y="0"/>
                    </a:lnTo>
                    <a:lnTo>
                      <a:pt x="226667" y="11780"/>
                    </a:lnTo>
                    <a:lnTo>
                      <a:pt x="217730" y="17873"/>
                    </a:lnTo>
                    <a:lnTo>
                      <a:pt x="207575" y="24779"/>
                    </a:lnTo>
                    <a:cubicBezTo>
                      <a:pt x="200669" y="29247"/>
                      <a:pt x="193357" y="34528"/>
                      <a:pt x="185233" y="39403"/>
                    </a:cubicBezTo>
                    <a:lnTo>
                      <a:pt x="161267" y="55651"/>
                    </a:lnTo>
                    <a:lnTo>
                      <a:pt x="137706" y="71900"/>
                    </a:lnTo>
                    <a:cubicBezTo>
                      <a:pt x="130394" y="77180"/>
                      <a:pt x="123489" y="82055"/>
                      <a:pt x="117802" y="86930"/>
                    </a:cubicBezTo>
                    <a:lnTo>
                      <a:pt x="109271" y="94241"/>
                    </a:lnTo>
                    <a:cubicBezTo>
                      <a:pt x="106894" y="96336"/>
                      <a:pt x="104718" y="98648"/>
                      <a:pt x="102772" y="101147"/>
                    </a:cubicBezTo>
                    <a:cubicBezTo>
                      <a:pt x="100545" y="103559"/>
                      <a:pt x="98508" y="106139"/>
                      <a:pt x="96679" y="108865"/>
                    </a:cubicBezTo>
                    <a:lnTo>
                      <a:pt x="90179" y="117802"/>
                    </a:lnTo>
                    <a:lnTo>
                      <a:pt x="82868" y="128363"/>
                    </a:lnTo>
                    <a:lnTo>
                      <a:pt x="75149" y="140144"/>
                    </a:lnTo>
                    <a:cubicBezTo>
                      <a:pt x="64588" y="155580"/>
                      <a:pt x="53214" y="173047"/>
                      <a:pt x="41840" y="188889"/>
                    </a:cubicBezTo>
                    <a:lnTo>
                      <a:pt x="37778" y="194576"/>
                    </a:lnTo>
                    <a:lnTo>
                      <a:pt x="33716" y="200263"/>
                    </a:lnTo>
                    <a:lnTo>
                      <a:pt x="25998" y="210825"/>
                    </a:lnTo>
                    <a:lnTo>
                      <a:pt x="12186" y="229104"/>
                    </a:lnTo>
                    <a:lnTo>
                      <a:pt x="2437" y="240884"/>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20" name="任意多边形: 形状 19"/>
              <p:cNvSpPr/>
              <p:nvPr/>
            </p:nvSpPr>
            <p:spPr>
              <a:xfrm>
                <a:off x="3946127" y="2467328"/>
                <a:ext cx="159100" cy="307432"/>
              </a:xfrm>
              <a:custGeom>
                <a:avLst/>
                <a:gdLst>
                  <a:gd name="connsiteX0" fmla="*/ 0 w 159100"/>
                  <a:gd name="connsiteY0" fmla="*/ 302629 h 307432"/>
                  <a:gd name="connsiteX1" fmla="*/ 9749 w 159100"/>
                  <a:gd name="connsiteY1" fmla="*/ 306285 h 307432"/>
                  <a:gd name="connsiteX2" fmla="*/ 36966 w 159100"/>
                  <a:gd name="connsiteY2" fmla="*/ 306285 h 307432"/>
                  <a:gd name="connsiteX3" fmla="*/ 55245 w 159100"/>
                  <a:gd name="connsiteY3" fmla="*/ 300598 h 307432"/>
                  <a:gd name="connsiteX4" fmla="*/ 76368 w 159100"/>
                  <a:gd name="connsiteY4" fmla="*/ 288411 h 307432"/>
                  <a:gd name="connsiteX5" fmla="*/ 87336 w 159100"/>
                  <a:gd name="connsiteY5" fmla="*/ 279069 h 307432"/>
                  <a:gd name="connsiteX6" fmla="*/ 98304 w 159100"/>
                  <a:gd name="connsiteY6" fmla="*/ 266882 h 307432"/>
                  <a:gd name="connsiteX7" fmla="*/ 109678 w 159100"/>
                  <a:gd name="connsiteY7" fmla="*/ 251852 h 307432"/>
                  <a:gd name="connsiteX8" fmla="*/ 120645 w 159100"/>
                  <a:gd name="connsiteY8" fmla="*/ 233166 h 307432"/>
                  <a:gd name="connsiteX9" fmla="*/ 129176 w 159100"/>
                  <a:gd name="connsiteY9" fmla="*/ 216512 h 307432"/>
                  <a:gd name="connsiteX10" fmla="*/ 136082 w 159100"/>
                  <a:gd name="connsiteY10" fmla="*/ 198232 h 307432"/>
                  <a:gd name="connsiteX11" fmla="*/ 147862 w 159100"/>
                  <a:gd name="connsiteY11" fmla="*/ 160454 h 307432"/>
                  <a:gd name="connsiteX12" fmla="*/ 150299 w 159100"/>
                  <a:gd name="connsiteY12" fmla="*/ 150705 h 307432"/>
                  <a:gd name="connsiteX13" fmla="*/ 152330 w 159100"/>
                  <a:gd name="connsiteY13" fmla="*/ 140550 h 307432"/>
                  <a:gd name="connsiteX14" fmla="*/ 155580 w 159100"/>
                  <a:gd name="connsiteY14" fmla="*/ 121051 h 307432"/>
                  <a:gd name="connsiteX15" fmla="*/ 158017 w 159100"/>
                  <a:gd name="connsiteY15" fmla="*/ 101960 h 307432"/>
                  <a:gd name="connsiteX16" fmla="*/ 158017 w 159100"/>
                  <a:gd name="connsiteY16" fmla="*/ 83680 h 307432"/>
                  <a:gd name="connsiteX17" fmla="*/ 158017 w 159100"/>
                  <a:gd name="connsiteY17" fmla="*/ 66213 h 307432"/>
                  <a:gd name="connsiteX18" fmla="*/ 158017 w 159100"/>
                  <a:gd name="connsiteY18" fmla="*/ 50370 h 307432"/>
                  <a:gd name="connsiteX19" fmla="*/ 158017 w 159100"/>
                  <a:gd name="connsiteY19" fmla="*/ 23967 h 307432"/>
                  <a:gd name="connsiteX20" fmla="*/ 158017 w 159100"/>
                  <a:gd name="connsiteY20" fmla="*/ 6093 h 307432"/>
                  <a:gd name="connsiteX21" fmla="*/ 158017 w 159100"/>
                  <a:gd name="connsiteY21" fmla="*/ 0 h 307432"/>
                  <a:gd name="connsiteX22" fmla="*/ 145018 w 159100"/>
                  <a:gd name="connsiteY22" fmla="*/ 16655 h 307432"/>
                  <a:gd name="connsiteX23" fmla="*/ 138925 w 159100"/>
                  <a:gd name="connsiteY23" fmla="*/ 25185 h 307432"/>
                  <a:gd name="connsiteX24" fmla="*/ 131207 w 159100"/>
                  <a:gd name="connsiteY24" fmla="*/ 34528 h 307432"/>
                  <a:gd name="connsiteX25" fmla="*/ 114552 w 159100"/>
                  <a:gd name="connsiteY25" fmla="*/ 55245 h 307432"/>
                  <a:gd name="connsiteX26" fmla="*/ 96679 w 159100"/>
                  <a:gd name="connsiteY26" fmla="*/ 77587 h 307432"/>
                  <a:gd name="connsiteX27" fmla="*/ 79618 w 159100"/>
                  <a:gd name="connsiteY27" fmla="*/ 99522 h 307432"/>
                  <a:gd name="connsiteX28" fmla="*/ 64994 w 159100"/>
                  <a:gd name="connsiteY28" fmla="*/ 119833 h 307432"/>
                  <a:gd name="connsiteX29" fmla="*/ 54839 w 159100"/>
                  <a:gd name="connsiteY29" fmla="*/ 137300 h 307432"/>
                  <a:gd name="connsiteX30" fmla="*/ 40215 w 159100"/>
                  <a:gd name="connsiteY30" fmla="*/ 181577 h 307432"/>
                  <a:gd name="connsiteX31" fmla="*/ 31685 w 159100"/>
                  <a:gd name="connsiteY31" fmla="*/ 208794 h 307432"/>
                  <a:gd name="connsiteX32" fmla="*/ 22748 w 159100"/>
                  <a:gd name="connsiteY32" fmla="*/ 236416 h 307432"/>
                  <a:gd name="connsiteX33" fmla="*/ 14218 w 159100"/>
                  <a:gd name="connsiteY33" fmla="*/ 261601 h 307432"/>
                  <a:gd name="connsiteX34" fmla="*/ 10155 w 159100"/>
                  <a:gd name="connsiteY34" fmla="*/ 272975 h 307432"/>
                  <a:gd name="connsiteX35" fmla="*/ 6906 w 159100"/>
                  <a:gd name="connsiteY35" fmla="*/ 282724 h 307432"/>
                  <a:gd name="connsiteX36" fmla="*/ 1625 w 159100"/>
                  <a:gd name="connsiteY36" fmla="*/ 296536 h 307432"/>
                  <a:gd name="connsiteX37" fmla="*/ 0 w 159100"/>
                  <a:gd name="connsiteY37" fmla="*/ 302629 h 30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9100" h="307432">
                    <a:moveTo>
                      <a:pt x="0" y="302629"/>
                    </a:moveTo>
                    <a:cubicBezTo>
                      <a:pt x="3103" y="304207"/>
                      <a:pt x="6373" y="305433"/>
                      <a:pt x="9749" y="306285"/>
                    </a:cubicBezTo>
                    <a:cubicBezTo>
                      <a:pt x="18757" y="307815"/>
                      <a:pt x="27958" y="307815"/>
                      <a:pt x="36966" y="306285"/>
                    </a:cubicBezTo>
                    <a:cubicBezTo>
                      <a:pt x="43237" y="305020"/>
                      <a:pt x="49363" y="303114"/>
                      <a:pt x="55245" y="300598"/>
                    </a:cubicBezTo>
                    <a:cubicBezTo>
                      <a:pt x="62819" y="297539"/>
                      <a:pt x="69929" y="293437"/>
                      <a:pt x="76368" y="288411"/>
                    </a:cubicBezTo>
                    <a:cubicBezTo>
                      <a:pt x="80221" y="285535"/>
                      <a:pt x="83884" y="282415"/>
                      <a:pt x="87336" y="279069"/>
                    </a:cubicBezTo>
                    <a:cubicBezTo>
                      <a:pt x="90857" y="275548"/>
                      <a:pt x="94512" y="271486"/>
                      <a:pt x="98304" y="266882"/>
                    </a:cubicBezTo>
                    <a:cubicBezTo>
                      <a:pt x="102416" y="262123"/>
                      <a:pt x="106215" y="257103"/>
                      <a:pt x="109678" y="251852"/>
                    </a:cubicBezTo>
                    <a:cubicBezTo>
                      <a:pt x="113745" y="245874"/>
                      <a:pt x="117409" y="239632"/>
                      <a:pt x="120645" y="233166"/>
                    </a:cubicBezTo>
                    <a:lnTo>
                      <a:pt x="129176" y="216512"/>
                    </a:lnTo>
                    <a:cubicBezTo>
                      <a:pt x="131788" y="210540"/>
                      <a:pt x="134093" y="204439"/>
                      <a:pt x="136082" y="198232"/>
                    </a:cubicBezTo>
                    <a:cubicBezTo>
                      <a:pt x="140860" y="185921"/>
                      <a:pt x="144796" y="173299"/>
                      <a:pt x="147862" y="160454"/>
                    </a:cubicBezTo>
                    <a:lnTo>
                      <a:pt x="150299" y="150705"/>
                    </a:lnTo>
                    <a:cubicBezTo>
                      <a:pt x="150299" y="147049"/>
                      <a:pt x="150299" y="143799"/>
                      <a:pt x="152330" y="140550"/>
                    </a:cubicBezTo>
                    <a:cubicBezTo>
                      <a:pt x="154361" y="137300"/>
                      <a:pt x="154767" y="127551"/>
                      <a:pt x="155580" y="121051"/>
                    </a:cubicBezTo>
                    <a:cubicBezTo>
                      <a:pt x="156392" y="114552"/>
                      <a:pt x="155580" y="108459"/>
                      <a:pt x="158017" y="101960"/>
                    </a:cubicBezTo>
                    <a:cubicBezTo>
                      <a:pt x="160454" y="95460"/>
                      <a:pt x="158017" y="89773"/>
                      <a:pt x="158017" y="83680"/>
                    </a:cubicBezTo>
                    <a:cubicBezTo>
                      <a:pt x="158017" y="77587"/>
                      <a:pt x="158017" y="71900"/>
                      <a:pt x="158017" y="66213"/>
                    </a:cubicBezTo>
                    <a:lnTo>
                      <a:pt x="158017" y="50370"/>
                    </a:lnTo>
                    <a:cubicBezTo>
                      <a:pt x="158017" y="40215"/>
                      <a:pt x="158017" y="31278"/>
                      <a:pt x="158017" y="23967"/>
                    </a:cubicBezTo>
                    <a:cubicBezTo>
                      <a:pt x="158017" y="16655"/>
                      <a:pt x="158017" y="10562"/>
                      <a:pt x="158017" y="6093"/>
                    </a:cubicBezTo>
                    <a:cubicBezTo>
                      <a:pt x="158017" y="1625"/>
                      <a:pt x="158017" y="0"/>
                      <a:pt x="158017" y="0"/>
                    </a:cubicBezTo>
                    <a:lnTo>
                      <a:pt x="145018" y="16655"/>
                    </a:lnTo>
                    <a:cubicBezTo>
                      <a:pt x="142797" y="19358"/>
                      <a:pt x="140762" y="22208"/>
                      <a:pt x="138925" y="25185"/>
                    </a:cubicBezTo>
                    <a:lnTo>
                      <a:pt x="131207" y="34528"/>
                    </a:lnTo>
                    <a:cubicBezTo>
                      <a:pt x="126332" y="41028"/>
                      <a:pt x="120645" y="47933"/>
                      <a:pt x="114552" y="55245"/>
                    </a:cubicBezTo>
                    <a:lnTo>
                      <a:pt x="96679" y="77587"/>
                    </a:lnTo>
                    <a:cubicBezTo>
                      <a:pt x="90992" y="85440"/>
                      <a:pt x="85305" y="92752"/>
                      <a:pt x="79618" y="99522"/>
                    </a:cubicBezTo>
                    <a:cubicBezTo>
                      <a:pt x="74403" y="106041"/>
                      <a:pt x="69522" y="112820"/>
                      <a:pt x="64994" y="119833"/>
                    </a:cubicBezTo>
                    <a:cubicBezTo>
                      <a:pt x="61118" y="125356"/>
                      <a:pt x="57721" y="131199"/>
                      <a:pt x="54839" y="137300"/>
                    </a:cubicBezTo>
                    <a:cubicBezTo>
                      <a:pt x="50370" y="147862"/>
                      <a:pt x="45496" y="163704"/>
                      <a:pt x="40215" y="181577"/>
                    </a:cubicBezTo>
                    <a:cubicBezTo>
                      <a:pt x="37372" y="190108"/>
                      <a:pt x="34528" y="199451"/>
                      <a:pt x="31685" y="208794"/>
                    </a:cubicBezTo>
                    <a:cubicBezTo>
                      <a:pt x="28841" y="218136"/>
                      <a:pt x="25591" y="227479"/>
                      <a:pt x="22748" y="236416"/>
                    </a:cubicBezTo>
                    <a:cubicBezTo>
                      <a:pt x="19905" y="245353"/>
                      <a:pt x="17061" y="253883"/>
                      <a:pt x="14218" y="261601"/>
                    </a:cubicBezTo>
                    <a:cubicBezTo>
                      <a:pt x="11374" y="269319"/>
                      <a:pt x="11374" y="269319"/>
                      <a:pt x="10155" y="272975"/>
                    </a:cubicBezTo>
                    <a:cubicBezTo>
                      <a:pt x="8890" y="276161"/>
                      <a:pt x="7805" y="279416"/>
                      <a:pt x="6906" y="282724"/>
                    </a:cubicBezTo>
                    <a:cubicBezTo>
                      <a:pt x="4468" y="288411"/>
                      <a:pt x="2844" y="293286"/>
                      <a:pt x="1625" y="296536"/>
                    </a:cubicBezTo>
                    <a:cubicBezTo>
                      <a:pt x="1226" y="298602"/>
                      <a:pt x="683" y="300638"/>
                      <a:pt x="0" y="302629"/>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21" name="任意多边形: 形状 20"/>
              <p:cNvSpPr/>
              <p:nvPr/>
            </p:nvSpPr>
            <p:spPr>
              <a:xfrm>
                <a:off x="3964813" y="2208164"/>
                <a:ext cx="91394" cy="330976"/>
              </a:xfrm>
              <a:custGeom>
                <a:avLst/>
                <a:gdLst>
                  <a:gd name="connsiteX0" fmla="*/ 0 w 91394"/>
                  <a:gd name="connsiteY0" fmla="*/ 330657 h 330976"/>
                  <a:gd name="connsiteX1" fmla="*/ 10155 w 91394"/>
                  <a:gd name="connsiteY1" fmla="*/ 330657 h 330976"/>
                  <a:gd name="connsiteX2" fmla="*/ 35747 w 91394"/>
                  <a:gd name="connsiteY2" fmla="*/ 323346 h 330976"/>
                  <a:gd name="connsiteX3" fmla="*/ 67025 w 91394"/>
                  <a:gd name="connsiteY3" fmla="*/ 294911 h 330976"/>
                  <a:gd name="connsiteX4" fmla="*/ 90586 w 91394"/>
                  <a:gd name="connsiteY4" fmla="*/ 229510 h 330976"/>
                  <a:gd name="connsiteX5" fmla="*/ 90586 w 91394"/>
                  <a:gd name="connsiteY5" fmla="*/ 210825 h 330976"/>
                  <a:gd name="connsiteX6" fmla="*/ 90586 w 91394"/>
                  <a:gd name="connsiteY6" fmla="*/ 201482 h 330976"/>
                  <a:gd name="connsiteX7" fmla="*/ 90586 w 91394"/>
                  <a:gd name="connsiteY7" fmla="*/ 196607 h 330976"/>
                  <a:gd name="connsiteX8" fmla="*/ 90586 w 91394"/>
                  <a:gd name="connsiteY8" fmla="*/ 191733 h 330976"/>
                  <a:gd name="connsiteX9" fmla="*/ 90586 w 91394"/>
                  <a:gd name="connsiteY9" fmla="*/ 151111 h 330976"/>
                  <a:gd name="connsiteX10" fmla="*/ 77993 w 91394"/>
                  <a:gd name="connsiteY10" fmla="*/ 76368 h 330976"/>
                  <a:gd name="connsiteX11" fmla="*/ 68650 w 91394"/>
                  <a:gd name="connsiteY11" fmla="*/ 45496 h 330976"/>
                  <a:gd name="connsiteX12" fmla="*/ 60120 w 91394"/>
                  <a:gd name="connsiteY12" fmla="*/ 21529 h 330976"/>
                  <a:gd name="connsiteX13" fmla="*/ 51183 w 91394"/>
                  <a:gd name="connsiteY13" fmla="*/ 0 h 330976"/>
                  <a:gd name="connsiteX14" fmla="*/ 44277 w 91394"/>
                  <a:gd name="connsiteY14" fmla="*/ 19498 h 330976"/>
                  <a:gd name="connsiteX15" fmla="*/ 40621 w 91394"/>
                  <a:gd name="connsiteY15" fmla="*/ 28841 h 330976"/>
                  <a:gd name="connsiteX16" fmla="*/ 36559 w 91394"/>
                  <a:gd name="connsiteY16" fmla="*/ 39809 h 330976"/>
                  <a:gd name="connsiteX17" fmla="*/ 27623 w 91394"/>
                  <a:gd name="connsiteY17" fmla="*/ 64182 h 330976"/>
                  <a:gd name="connsiteX18" fmla="*/ 17873 w 91394"/>
                  <a:gd name="connsiteY18" fmla="*/ 90586 h 330976"/>
                  <a:gd name="connsiteX19" fmla="*/ 13405 w 91394"/>
                  <a:gd name="connsiteY19" fmla="*/ 103584 h 330976"/>
                  <a:gd name="connsiteX20" fmla="*/ 8937 w 91394"/>
                  <a:gd name="connsiteY20" fmla="*/ 116177 h 330976"/>
                  <a:gd name="connsiteX21" fmla="*/ 4875 w 91394"/>
                  <a:gd name="connsiteY21" fmla="*/ 128363 h 330976"/>
                  <a:gd name="connsiteX22" fmla="*/ 4875 w 91394"/>
                  <a:gd name="connsiteY22" fmla="*/ 134050 h 330976"/>
                  <a:gd name="connsiteX23" fmla="*/ 4875 w 91394"/>
                  <a:gd name="connsiteY23" fmla="*/ 139331 h 330976"/>
                  <a:gd name="connsiteX24" fmla="*/ 812 w 91394"/>
                  <a:gd name="connsiteY24" fmla="*/ 158829 h 330976"/>
                  <a:gd name="connsiteX25" fmla="*/ 812 w 91394"/>
                  <a:gd name="connsiteY25" fmla="*/ 179140 h 330976"/>
                  <a:gd name="connsiteX26" fmla="*/ 812 w 91394"/>
                  <a:gd name="connsiteY26" fmla="*/ 191326 h 330976"/>
                  <a:gd name="connsiteX27" fmla="*/ 812 w 91394"/>
                  <a:gd name="connsiteY27" fmla="*/ 204325 h 330976"/>
                  <a:gd name="connsiteX28" fmla="*/ 812 w 91394"/>
                  <a:gd name="connsiteY28" fmla="*/ 218136 h 330976"/>
                  <a:gd name="connsiteX29" fmla="*/ 812 w 91394"/>
                  <a:gd name="connsiteY29" fmla="*/ 232760 h 330976"/>
                  <a:gd name="connsiteX30" fmla="*/ 812 w 91394"/>
                  <a:gd name="connsiteY30" fmla="*/ 246978 h 330976"/>
                  <a:gd name="connsiteX31" fmla="*/ 812 w 91394"/>
                  <a:gd name="connsiteY31" fmla="*/ 274600 h 330976"/>
                  <a:gd name="connsiteX32" fmla="*/ 812 w 91394"/>
                  <a:gd name="connsiteY32" fmla="*/ 287599 h 330976"/>
                  <a:gd name="connsiteX33" fmla="*/ 812 w 91394"/>
                  <a:gd name="connsiteY33" fmla="*/ 298973 h 330976"/>
                  <a:gd name="connsiteX34" fmla="*/ 812 w 91394"/>
                  <a:gd name="connsiteY34" fmla="*/ 309128 h 330976"/>
                  <a:gd name="connsiteX35" fmla="*/ 812 w 91394"/>
                  <a:gd name="connsiteY35" fmla="*/ 324158 h 330976"/>
                  <a:gd name="connsiteX36" fmla="*/ 812 w 91394"/>
                  <a:gd name="connsiteY36" fmla="*/ 328220 h 33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1394" h="330976">
                    <a:moveTo>
                      <a:pt x="0" y="330657"/>
                    </a:moveTo>
                    <a:cubicBezTo>
                      <a:pt x="3372" y="331082"/>
                      <a:pt x="6784" y="331082"/>
                      <a:pt x="10155" y="330657"/>
                    </a:cubicBezTo>
                    <a:cubicBezTo>
                      <a:pt x="19105" y="330047"/>
                      <a:pt x="27826" y="327556"/>
                      <a:pt x="35747" y="323346"/>
                    </a:cubicBezTo>
                    <a:cubicBezTo>
                      <a:pt x="48499" y="316793"/>
                      <a:pt x="59291" y="306983"/>
                      <a:pt x="67025" y="294911"/>
                    </a:cubicBezTo>
                    <a:cubicBezTo>
                      <a:pt x="79505" y="275065"/>
                      <a:pt x="87542" y="252755"/>
                      <a:pt x="90586" y="229510"/>
                    </a:cubicBezTo>
                    <a:cubicBezTo>
                      <a:pt x="90586" y="223417"/>
                      <a:pt x="90586" y="217324"/>
                      <a:pt x="90586" y="210825"/>
                    </a:cubicBezTo>
                    <a:cubicBezTo>
                      <a:pt x="90804" y="207714"/>
                      <a:pt x="90804" y="204592"/>
                      <a:pt x="90586" y="201482"/>
                    </a:cubicBezTo>
                    <a:cubicBezTo>
                      <a:pt x="90785" y="199863"/>
                      <a:pt x="90785" y="198226"/>
                      <a:pt x="90586" y="196607"/>
                    </a:cubicBezTo>
                    <a:lnTo>
                      <a:pt x="90586" y="191733"/>
                    </a:lnTo>
                    <a:cubicBezTo>
                      <a:pt x="91664" y="178214"/>
                      <a:pt x="91664" y="164630"/>
                      <a:pt x="90586" y="151111"/>
                    </a:cubicBezTo>
                    <a:cubicBezTo>
                      <a:pt x="88276" y="125915"/>
                      <a:pt x="84066" y="100930"/>
                      <a:pt x="77993" y="76368"/>
                    </a:cubicBezTo>
                    <a:lnTo>
                      <a:pt x="68650" y="45496"/>
                    </a:lnTo>
                    <a:lnTo>
                      <a:pt x="60120" y="21529"/>
                    </a:lnTo>
                    <a:cubicBezTo>
                      <a:pt x="54839" y="8124"/>
                      <a:pt x="51183" y="0"/>
                      <a:pt x="51183" y="0"/>
                    </a:cubicBezTo>
                    <a:lnTo>
                      <a:pt x="44277" y="19498"/>
                    </a:lnTo>
                    <a:lnTo>
                      <a:pt x="40621" y="28841"/>
                    </a:lnTo>
                    <a:cubicBezTo>
                      <a:pt x="40621" y="32497"/>
                      <a:pt x="38184" y="36153"/>
                      <a:pt x="36559" y="39809"/>
                    </a:cubicBezTo>
                    <a:lnTo>
                      <a:pt x="27623" y="64182"/>
                    </a:lnTo>
                    <a:lnTo>
                      <a:pt x="17873" y="90586"/>
                    </a:lnTo>
                    <a:cubicBezTo>
                      <a:pt x="16140" y="94831"/>
                      <a:pt x="14649" y="99171"/>
                      <a:pt x="13405" y="103584"/>
                    </a:cubicBezTo>
                    <a:cubicBezTo>
                      <a:pt x="13405" y="107646"/>
                      <a:pt x="10155" y="112115"/>
                      <a:pt x="8937" y="116177"/>
                    </a:cubicBezTo>
                    <a:cubicBezTo>
                      <a:pt x="7718" y="120239"/>
                      <a:pt x="6093" y="124301"/>
                      <a:pt x="4875" y="128363"/>
                    </a:cubicBezTo>
                    <a:cubicBezTo>
                      <a:pt x="4641" y="130252"/>
                      <a:pt x="4641" y="132162"/>
                      <a:pt x="4875" y="134050"/>
                    </a:cubicBezTo>
                    <a:cubicBezTo>
                      <a:pt x="4698" y="135806"/>
                      <a:pt x="4698" y="137575"/>
                      <a:pt x="4875" y="139331"/>
                    </a:cubicBezTo>
                    <a:cubicBezTo>
                      <a:pt x="2905" y="145687"/>
                      <a:pt x="1544" y="152216"/>
                      <a:pt x="812" y="158829"/>
                    </a:cubicBezTo>
                    <a:cubicBezTo>
                      <a:pt x="812" y="164110"/>
                      <a:pt x="812" y="171016"/>
                      <a:pt x="812" y="179140"/>
                    </a:cubicBezTo>
                    <a:cubicBezTo>
                      <a:pt x="812" y="187264"/>
                      <a:pt x="812" y="186858"/>
                      <a:pt x="812" y="191326"/>
                    </a:cubicBezTo>
                    <a:cubicBezTo>
                      <a:pt x="812" y="195795"/>
                      <a:pt x="812" y="199857"/>
                      <a:pt x="812" y="204325"/>
                    </a:cubicBezTo>
                    <a:cubicBezTo>
                      <a:pt x="812" y="208794"/>
                      <a:pt x="812" y="213668"/>
                      <a:pt x="812" y="218136"/>
                    </a:cubicBezTo>
                    <a:lnTo>
                      <a:pt x="812" y="232760"/>
                    </a:lnTo>
                    <a:cubicBezTo>
                      <a:pt x="812" y="237635"/>
                      <a:pt x="812" y="242103"/>
                      <a:pt x="812" y="246978"/>
                    </a:cubicBezTo>
                    <a:lnTo>
                      <a:pt x="812" y="274600"/>
                    </a:lnTo>
                    <a:cubicBezTo>
                      <a:pt x="812" y="279068"/>
                      <a:pt x="812" y="283537"/>
                      <a:pt x="812" y="287599"/>
                    </a:cubicBezTo>
                    <a:lnTo>
                      <a:pt x="812" y="298973"/>
                    </a:lnTo>
                    <a:cubicBezTo>
                      <a:pt x="812" y="302629"/>
                      <a:pt x="812" y="306285"/>
                      <a:pt x="812" y="309128"/>
                    </a:cubicBezTo>
                    <a:cubicBezTo>
                      <a:pt x="812" y="311972"/>
                      <a:pt x="812" y="320502"/>
                      <a:pt x="812" y="324158"/>
                    </a:cubicBezTo>
                    <a:cubicBezTo>
                      <a:pt x="812" y="327814"/>
                      <a:pt x="812" y="327002"/>
                      <a:pt x="812" y="32822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22" name="任意多边形: 形状 21"/>
              <p:cNvSpPr/>
              <p:nvPr/>
            </p:nvSpPr>
            <p:spPr>
              <a:xfrm>
                <a:off x="3860291" y="1994902"/>
                <a:ext cx="104827" cy="318064"/>
              </a:xfrm>
              <a:custGeom>
                <a:avLst/>
                <a:gdLst>
                  <a:gd name="connsiteX0" fmla="*/ 48870 w 104827"/>
                  <a:gd name="connsiteY0" fmla="*/ 318065 h 318064"/>
                  <a:gd name="connsiteX1" fmla="*/ 58213 w 104827"/>
                  <a:gd name="connsiteY1" fmla="*/ 315221 h 318064"/>
                  <a:gd name="connsiteX2" fmla="*/ 79742 w 104827"/>
                  <a:gd name="connsiteY2" fmla="*/ 300598 h 318064"/>
                  <a:gd name="connsiteX3" fmla="*/ 99647 w 104827"/>
                  <a:gd name="connsiteY3" fmla="*/ 264445 h 318064"/>
                  <a:gd name="connsiteX4" fmla="*/ 104521 w 104827"/>
                  <a:gd name="connsiteY4" fmla="*/ 234791 h 318064"/>
                  <a:gd name="connsiteX5" fmla="*/ 104521 w 104827"/>
                  <a:gd name="connsiteY5" fmla="*/ 216918 h 318064"/>
                  <a:gd name="connsiteX6" fmla="*/ 104521 w 104827"/>
                  <a:gd name="connsiteY6" fmla="*/ 207169 h 318064"/>
                  <a:gd name="connsiteX7" fmla="*/ 104521 w 104827"/>
                  <a:gd name="connsiteY7" fmla="*/ 196607 h 318064"/>
                  <a:gd name="connsiteX8" fmla="*/ 101272 w 104827"/>
                  <a:gd name="connsiteY8" fmla="*/ 179140 h 318064"/>
                  <a:gd name="connsiteX9" fmla="*/ 96803 w 104827"/>
                  <a:gd name="connsiteY9" fmla="*/ 161267 h 318064"/>
                  <a:gd name="connsiteX10" fmla="*/ 94366 w 104827"/>
                  <a:gd name="connsiteY10" fmla="*/ 152330 h 318064"/>
                  <a:gd name="connsiteX11" fmla="*/ 91116 w 104827"/>
                  <a:gd name="connsiteY11" fmla="*/ 143393 h 318064"/>
                  <a:gd name="connsiteX12" fmla="*/ 84617 w 104827"/>
                  <a:gd name="connsiteY12" fmla="*/ 125926 h 318064"/>
                  <a:gd name="connsiteX13" fmla="*/ 77305 w 104827"/>
                  <a:gd name="connsiteY13" fmla="*/ 108459 h 318064"/>
                  <a:gd name="connsiteX14" fmla="*/ 73243 w 104827"/>
                  <a:gd name="connsiteY14" fmla="*/ 100741 h 318064"/>
                  <a:gd name="connsiteX15" fmla="*/ 69181 w 104827"/>
                  <a:gd name="connsiteY15" fmla="*/ 92617 h 318064"/>
                  <a:gd name="connsiteX16" fmla="*/ 61057 w 104827"/>
                  <a:gd name="connsiteY16" fmla="*/ 76774 h 318064"/>
                  <a:gd name="connsiteX17" fmla="*/ 52932 w 104827"/>
                  <a:gd name="connsiteY17" fmla="*/ 62151 h 318064"/>
                  <a:gd name="connsiteX18" fmla="*/ 22872 w 104827"/>
                  <a:gd name="connsiteY18" fmla="*/ 17061 h 318064"/>
                  <a:gd name="connsiteX19" fmla="*/ 13530 w 104827"/>
                  <a:gd name="connsiteY19" fmla="*/ 4468 h 318064"/>
                  <a:gd name="connsiteX20" fmla="*/ 9874 w 104827"/>
                  <a:gd name="connsiteY20" fmla="*/ 0 h 318064"/>
                  <a:gd name="connsiteX21" fmla="*/ 9874 w 104827"/>
                  <a:gd name="connsiteY21" fmla="*/ 19498 h 318064"/>
                  <a:gd name="connsiteX22" fmla="*/ 4999 w 104827"/>
                  <a:gd name="connsiteY22" fmla="*/ 64994 h 318064"/>
                  <a:gd name="connsiteX23" fmla="*/ 2562 w 104827"/>
                  <a:gd name="connsiteY23" fmla="*/ 91804 h 318064"/>
                  <a:gd name="connsiteX24" fmla="*/ 531 w 104827"/>
                  <a:gd name="connsiteY24" fmla="*/ 117802 h 318064"/>
                  <a:gd name="connsiteX25" fmla="*/ 531 w 104827"/>
                  <a:gd name="connsiteY25" fmla="*/ 129988 h 318064"/>
                  <a:gd name="connsiteX26" fmla="*/ 531 w 104827"/>
                  <a:gd name="connsiteY26" fmla="*/ 141362 h 318064"/>
                  <a:gd name="connsiteX27" fmla="*/ 531 w 104827"/>
                  <a:gd name="connsiteY27" fmla="*/ 160454 h 318064"/>
                  <a:gd name="connsiteX28" fmla="*/ 5812 w 104827"/>
                  <a:gd name="connsiteY28" fmla="*/ 179140 h 318064"/>
                  <a:gd name="connsiteX29" fmla="*/ 13530 w 104827"/>
                  <a:gd name="connsiteY29" fmla="*/ 202700 h 318064"/>
                  <a:gd name="connsiteX30" fmla="*/ 22466 w 104827"/>
                  <a:gd name="connsiteY30" fmla="*/ 228698 h 318064"/>
                  <a:gd name="connsiteX31" fmla="*/ 26935 w 104827"/>
                  <a:gd name="connsiteY31" fmla="*/ 241697 h 318064"/>
                  <a:gd name="connsiteX32" fmla="*/ 29372 w 104827"/>
                  <a:gd name="connsiteY32" fmla="*/ 248196 h 318064"/>
                  <a:gd name="connsiteX33" fmla="*/ 31403 w 104827"/>
                  <a:gd name="connsiteY33" fmla="*/ 254696 h 318064"/>
                  <a:gd name="connsiteX34" fmla="*/ 39121 w 104827"/>
                  <a:gd name="connsiteY34" fmla="*/ 279068 h 318064"/>
                  <a:gd name="connsiteX35" fmla="*/ 42371 w 104827"/>
                  <a:gd name="connsiteY35" fmla="*/ 290036 h 318064"/>
                  <a:gd name="connsiteX36" fmla="*/ 42371 w 104827"/>
                  <a:gd name="connsiteY36" fmla="*/ 294911 h 318064"/>
                  <a:gd name="connsiteX37" fmla="*/ 42371 w 104827"/>
                  <a:gd name="connsiteY37" fmla="*/ 299379 h 318064"/>
                  <a:gd name="connsiteX38" fmla="*/ 48870 w 104827"/>
                  <a:gd name="connsiteY38" fmla="*/ 318065 h 31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4827" h="318064">
                    <a:moveTo>
                      <a:pt x="48870" y="318065"/>
                    </a:moveTo>
                    <a:cubicBezTo>
                      <a:pt x="52098" y="317539"/>
                      <a:pt x="55240" y="316583"/>
                      <a:pt x="58213" y="315221"/>
                    </a:cubicBezTo>
                    <a:cubicBezTo>
                      <a:pt x="66302" y="311848"/>
                      <a:pt x="73625" y="306874"/>
                      <a:pt x="79742" y="300598"/>
                    </a:cubicBezTo>
                    <a:cubicBezTo>
                      <a:pt x="89209" y="290338"/>
                      <a:pt x="96040" y="277931"/>
                      <a:pt x="99647" y="264445"/>
                    </a:cubicBezTo>
                    <a:cubicBezTo>
                      <a:pt x="102291" y="254755"/>
                      <a:pt x="103925" y="244818"/>
                      <a:pt x="104521" y="234791"/>
                    </a:cubicBezTo>
                    <a:cubicBezTo>
                      <a:pt x="104929" y="228840"/>
                      <a:pt x="104929" y="222869"/>
                      <a:pt x="104521" y="216918"/>
                    </a:cubicBezTo>
                    <a:cubicBezTo>
                      <a:pt x="104723" y="213671"/>
                      <a:pt x="104723" y="210415"/>
                      <a:pt x="104521" y="207169"/>
                    </a:cubicBezTo>
                    <a:cubicBezTo>
                      <a:pt x="104721" y="203651"/>
                      <a:pt x="104721" y="200125"/>
                      <a:pt x="104521" y="196607"/>
                    </a:cubicBezTo>
                    <a:cubicBezTo>
                      <a:pt x="104521" y="190920"/>
                      <a:pt x="104521" y="184827"/>
                      <a:pt x="101272" y="179140"/>
                    </a:cubicBezTo>
                    <a:cubicBezTo>
                      <a:pt x="98022" y="173453"/>
                      <a:pt x="98428" y="167360"/>
                      <a:pt x="96803" y="161267"/>
                    </a:cubicBezTo>
                    <a:lnTo>
                      <a:pt x="94366" y="152330"/>
                    </a:lnTo>
                    <a:cubicBezTo>
                      <a:pt x="93458" y="149290"/>
                      <a:pt x="92373" y="146306"/>
                      <a:pt x="91116" y="143393"/>
                    </a:cubicBezTo>
                    <a:cubicBezTo>
                      <a:pt x="89308" y="137444"/>
                      <a:pt x="87138" y="131610"/>
                      <a:pt x="84617" y="125926"/>
                    </a:cubicBezTo>
                    <a:cubicBezTo>
                      <a:pt x="82601" y="119936"/>
                      <a:pt x="80157" y="114099"/>
                      <a:pt x="77305" y="108459"/>
                    </a:cubicBezTo>
                    <a:cubicBezTo>
                      <a:pt x="76109" y="105806"/>
                      <a:pt x="74753" y="103228"/>
                      <a:pt x="73243" y="100741"/>
                    </a:cubicBezTo>
                    <a:lnTo>
                      <a:pt x="69181" y="92617"/>
                    </a:lnTo>
                    <a:cubicBezTo>
                      <a:pt x="66744" y="86930"/>
                      <a:pt x="63900" y="82055"/>
                      <a:pt x="61057" y="76774"/>
                    </a:cubicBezTo>
                    <a:cubicBezTo>
                      <a:pt x="58213" y="71494"/>
                      <a:pt x="55370" y="67025"/>
                      <a:pt x="52932" y="62151"/>
                    </a:cubicBezTo>
                    <a:cubicBezTo>
                      <a:pt x="41558" y="43465"/>
                      <a:pt x="30997" y="28029"/>
                      <a:pt x="22872" y="17061"/>
                    </a:cubicBezTo>
                    <a:lnTo>
                      <a:pt x="13530" y="4468"/>
                    </a:lnTo>
                    <a:lnTo>
                      <a:pt x="9874" y="0"/>
                    </a:lnTo>
                    <a:cubicBezTo>
                      <a:pt x="9874" y="0"/>
                      <a:pt x="9874" y="7312"/>
                      <a:pt x="9874" y="19498"/>
                    </a:cubicBezTo>
                    <a:cubicBezTo>
                      <a:pt x="9874" y="31685"/>
                      <a:pt x="7030" y="47527"/>
                      <a:pt x="4999" y="64994"/>
                    </a:cubicBezTo>
                    <a:lnTo>
                      <a:pt x="2562" y="91804"/>
                    </a:lnTo>
                    <a:cubicBezTo>
                      <a:pt x="2562" y="100741"/>
                      <a:pt x="2562" y="109678"/>
                      <a:pt x="531" y="117802"/>
                    </a:cubicBezTo>
                    <a:cubicBezTo>
                      <a:pt x="748" y="121861"/>
                      <a:pt x="748" y="125929"/>
                      <a:pt x="531" y="129988"/>
                    </a:cubicBezTo>
                    <a:lnTo>
                      <a:pt x="531" y="141362"/>
                    </a:lnTo>
                    <a:cubicBezTo>
                      <a:pt x="-177" y="147707"/>
                      <a:pt x="-177" y="154110"/>
                      <a:pt x="531" y="160454"/>
                    </a:cubicBezTo>
                    <a:cubicBezTo>
                      <a:pt x="1745" y="166824"/>
                      <a:pt x="3512" y="173077"/>
                      <a:pt x="5812" y="179140"/>
                    </a:cubicBezTo>
                    <a:cubicBezTo>
                      <a:pt x="7843" y="186452"/>
                      <a:pt x="10686" y="194576"/>
                      <a:pt x="13530" y="202700"/>
                    </a:cubicBezTo>
                    <a:cubicBezTo>
                      <a:pt x="16373" y="210825"/>
                      <a:pt x="19623" y="219761"/>
                      <a:pt x="22466" y="228698"/>
                    </a:cubicBezTo>
                    <a:lnTo>
                      <a:pt x="26935" y="241697"/>
                    </a:lnTo>
                    <a:lnTo>
                      <a:pt x="29372" y="248196"/>
                    </a:lnTo>
                    <a:cubicBezTo>
                      <a:pt x="29372" y="250633"/>
                      <a:pt x="29372" y="252665"/>
                      <a:pt x="31403" y="254696"/>
                    </a:cubicBezTo>
                    <a:cubicBezTo>
                      <a:pt x="34247" y="263226"/>
                      <a:pt x="37090" y="271757"/>
                      <a:pt x="39121" y="279068"/>
                    </a:cubicBezTo>
                    <a:cubicBezTo>
                      <a:pt x="41152" y="286380"/>
                      <a:pt x="41558" y="286786"/>
                      <a:pt x="42371" y="290036"/>
                    </a:cubicBezTo>
                    <a:cubicBezTo>
                      <a:pt x="42545" y="291656"/>
                      <a:pt x="42545" y="293291"/>
                      <a:pt x="42371" y="294911"/>
                    </a:cubicBezTo>
                    <a:lnTo>
                      <a:pt x="42371" y="299379"/>
                    </a:lnTo>
                    <a:cubicBezTo>
                      <a:pt x="46433" y="310753"/>
                      <a:pt x="48870" y="318065"/>
                      <a:pt x="48870" y="318065"/>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23" name="任意多边形: 形状 22"/>
              <p:cNvSpPr/>
              <p:nvPr/>
            </p:nvSpPr>
            <p:spPr>
              <a:xfrm>
                <a:off x="3680870" y="1825917"/>
                <a:ext cx="140552" cy="289629"/>
              </a:xfrm>
              <a:custGeom>
                <a:avLst/>
                <a:gdLst>
                  <a:gd name="connsiteX0" fmla="*/ 106428 w 140552"/>
                  <a:gd name="connsiteY0" fmla="*/ 289630 h 289629"/>
                  <a:gd name="connsiteX1" fmla="*/ 114552 w 140552"/>
                  <a:gd name="connsiteY1" fmla="*/ 283943 h 289629"/>
                  <a:gd name="connsiteX2" fmla="*/ 130801 w 140552"/>
                  <a:gd name="connsiteY2" fmla="*/ 264445 h 289629"/>
                  <a:gd name="connsiteX3" fmla="*/ 140550 w 140552"/>
                  <a:gd name="connsiteY3" fmla="*/ 223823 h 289629"/>
                  <a:gd name="connsiteX4" fmla="*/ 137707 w 140552"/>
                  <a:gd name="connsiteY4" fmla="*/ 195389 h 289629"/>
                  <a:gd name="connsiteX5" fmla="*/ 133644 w 140552"/>
                  <a:gd name="connsiteY5" fmla="*/ 178734 h 289629"/>
                  <a:gd name="connsiteX6" fmla="*/ 130801 w 140552"/>
                  <a:gd name="connsiteY6" fmla="*/ 171828 h 289629"/>
                  <a:gd name="connsiteX7" fmla="*/ 127145 w 140552"/>
                  <a:gd name="connsiteY7" fmla="*/ 162485 h 289629"/>
                  <a:gd name="connsiteX8" fmla="*/ 93429 w 140552"/>
                  <a:gd name="connsiteY8" fmla="*/ 101553 h 289629"/>
                  <a:gd name="connsiteX9" fmla="*/ 52808 w 140552"/>
                  <a:gd name="connsiteY9" fmla="*/ 49152 h 289629"/>
                  <a:gd name="connsiteX10" fmla="*/ 16655 w 140552"/>
                  <a:gd name="connsiteY10" fmla="*/ 13405 h 289629"/>
                  <a:gd name="connsiteX11" fmla="*/ 4468 w 140552"/>
                  <a:gd name="connsiteY11" fmla="*/ 3250 h 289629"/>
                  <a:gd name="connsiteX12" fmla="*/ 0 w 140552"/>
                  <a:gd name="connsiteY12" fmla="*/ 0 h 289629"/>
                  <a:gd name="connsiteX13" fmla="*/ 0 w 140552"/>
                  <a:gd name="connsiteY13" fmla="*/ 18686 h 289629"/>
                  <a:gd name="connsiteX14" fmla="*/ 0 w 140552"/>
                  <a:gd name="connsiteY14" fmla="*/ 38590 h 289629"/>
                  <a:gd name="connsiteX15" fmla="*/ 0 w 140552"/>
                  <a:gd name="connsiteY15" fmla="*/ 62963 h 289629"/>
                  <a:gd name="connsiteX16" fmla="*/ 2843 w 140552"/>
                  <a:gd name="connsiteY16" fmla="*/ 88554 h 289629"/>
                  <a:gd name="connsiteX17" fmla="*/ 2843 w 140552"/>
                  <a:gd name="connsiteY17" fmla="*/ 101147 h 289629"/>
                  <a:gd name="connsiteX18" fmla="*/ 2843 w 140552"/>
                  <a:gd name="connsiteY18" fmla="*/ 113740 h 289629"/>
                  <a:gd name="connsiteX19" fmla="*/ 12593 w 140552"/>
                  <a:gd name="connsiteY19" fmla="*/ 154361 h 289629"/>
                  <a:gd name="connsiteX20" fmla="*/ 21529 w 140552"/>
                  <a:gd name="connsiteY20" fmla="*/ 170610 h 289629"/>
                  <a:gd name="connsiteX21" fmla="*/ 34122 w 140552"/>
                  <a:gd name="connsiteY21" fmla="*/ 190920 h 289629"/>
                  <a:gd name="connsiteX22" fmla="*/ 48746 w 140552"/>
                  <a:gd name="connsiteY22" fmla="*/ 213262 h 289629"/>
                  <a:gd name="connsiteX23" fmla="*/ 56057 w 140552"/>
                  <a:gd name="connsiteY23" fmla="*/ 224636 h 289629"/>
                  <a:gd name="connsiteX24" fmla="*/ 63369 w 140552"/>
                  <a:gd name="connsiteY24" fmla="*/ 235604 h 289629"/>
                  <a:gd name="connsiteX25" fmla="*/ 87742 w 140552"/>
                  <a:gd name="connsiteY25" fmla="*/ 276225 h 289629"/>
                  <a:gd name="connsiteX26" fmla="*/ 95054 w 140552"/>
                  <a:gd name="connsiteY26" fmla="*/ 288005 h 28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0552" h="289629">
                    <a:moveTo>
                      <a:pt x="106428" y="289630"/>
                    </a:moveTo>
                    <a:cubicBezTo>
                      <a:pt x="109327" y="288023"/>
                      <a:pt x="112050" y="286117"/>
                      <a:pt x="114552" y="283943"/>
                    </a:cubicBezTo>
                    <a:cubicBezTo>
                      <a:pt x="121312" y="278692"/>
                      <a:pt x="126855" y="272041"/>
                      <a:pt x="130801" y="264445"/>
                    </a:cubicBezTo>
                    <a:cubicBezTo>
                      <a:pt x="137320" y="251904"/>
                      <a:pt x="140667" y="237957"/>
                      <a:pt x="140550" y="223823"/>
                    </a:cubicBezTo>
                    <a:cubicBezTo>
                      <a:pt x="140512" y="214276"/>
                      <a:pt x="139560" y="204754"/>
                      <a:pt x="137707" y="195389"/>
                    </a:cubicBezTo>
                    <a:cubicBezTo>
                      <a:pt x="137706" y="190108"/>
                      <a:pt x="135269" y="184421"/>
                      <a:pt x="133644" y="178734"/>
                    </a:cubicBezTo>
                    <a:lnTo>
                      <a:pt x="130801" y="171828"/>
                    </a:lnTo>
                    <a:lnTo>
                      <a:pt x="127145" y="162485"/>
                    </a:lnTo>
                    <a:cubicBezTo>
                      <a:pt x="118222" y="140977"/>
                      <a:pt x="106912" y="120538"/>
                      <a:pt x="93429" y="101553"/>
                    </a:cubicBezTo>
                    <a:cubicBezTo>
                      <a:pt x="81030" y="83231"/>
                      <a:pt x="67461" y="65727"/>
                      <a:pt x="52808" y="49152"/>
                    </a:cubicBezTo>
                    <a:cubicBezTo>
                      <a:pt x="38997" y="34122"/>
                      <a:pt x="25998" y="21936"/>
                      <a:pt x="16655" y="13405"/>
                    </a:cubicBezTo>
                    <a:lnTo>
                      <a:pt x="4468" y="3250"/>
                    </a:lnTo>
                    <a:lnTo>
                      <a:pt x="0" y="0"/>
                    </a:lnTo>
                    <a:lnTo>
                      <a:pt x="0" y="18686"/>
                    </a:lnTo>
                    <a:cubicBezTo>
                      <a:pt x="0" y="24373"/>
                      <a:pt x="0" y="31278"/>
                      <a:pt x="0" y="38590"/>
                    </a:cubicBezTo>
                    <a:cubicBezTo>
                      <a:pt x="0" y="45902"/>
                      <a:pt x="0" y="54433"/>
                      <a:pt x="0" y="62963"/>
                    </a:cubicBezTo>
                    <a:cubicBezTo>
                      <a:pt x="0" y="71494"/>
                      <a:pt x="0" y="80024"/>
                      <a:pt x="2843" y="88554"/>
                    </a:cubicBezTo>
                    <a:cubicBezTo>
                      <a:pt x="2620" y="92749"/>
                      <a:pt x="2620" y="96953"/>
                      <a:pt x="2843" y="101147"/>
                    </a:cubicBezTo>
                    <a:cubicBezTo>
                      <a:pt x="2620" y="105342"/>
                      <a:pt x="2620" y="109545"/>
                      <a:pt x="2843" y="113740"/>
                    </a:cubicBezTo>
                    <a:cubicBezTo>
                      <a:pt x="4537" y="127607"/>
                      <a:pt x="7808" y="141236"/>
                      <a:pt x="12593" y="154361"/>
                    </a:cubicBezTo>
                    <a:cubicBezTo>
                      <a:pt x="15030" y="158829"/>
                      <a:pt x="17873" y="164516"/>
                      <a:pt x="21529" y="170610"/>
                    </a:cubicBezTo>
                    <a:lnTo>
                      <a:pt x="34122" y="190920"/>
                    </a:lnTo>
                    <a:lnTo>
                      <a:pt x="48746" y="213262"/>
                    </a:lnTo>
                    <a:lnTo>
                      <a:pt x="56057" y="224636"/>
                    </a:lnTo>
                    <a:cubicBezTo>
                      <a:pt x="58495" y="228292"/>
                      <a:pt x="61338" y="231948"/>
                      <a:pt x="63369" y="235604"/>
                    </a:cubicBezTo>
                    <a:cubicBezTo>
                      <a:pt x="73118" y="250227"/>
                      <a:pt x="81649" y="264039"/>
                      <a:pt x="87742" y="276225"/>
                    </a:cubicBezTo>
                    <a:lnTo>
                      <a:pt x="95054" y="288005"/>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24" name="任意多边形: 形状 23"/>
              <p:cNvSpPr/>
              <p:nvPr/>
            </p:nvSpPr>
            <p:spPr>
              <a:xfrm>
                <a:off x="2720582" y="3138392"/>
                <a:ext cx="201453" cy="279880"/>
              </a:xfrm>
              <a:custGeom>
                <a:avLst/>
                <a:gdLst>
                  <a:gd name="connsiteX0" fmla="*/ 183202 w 201453"/>
                  <a:gd name="connsiteY0" fmla="*/ 279881 h 279880"/>
                  <a:gd name="connsiteX1" fmla="*/ 190514 w 201453"/>
                  <a:gd name="connsiteY1" fmla="*/ 270944 h 279880"/>
                  <a:gd name="connsiteX2" fmla="*/ 200669 w 201453"/>
                  <a:gd name="connsiteY2" fmla="*/ 243322 h 279880"/>
                  <a:gd name="connsiteX3" fmla="*/ 200669 w 201453"/>
                  <a:gd name="connsiteY3" fmla="*/ 222199 h 279880"/>
                  <a:gd name="connsiteX4" fmla="*/ 200669 w 201453"/>
                  <a:gd name="connsiteY4" fmla="*/ 210012 h 279880"/>
                  <a:gd name="connsiteX5" fmla="*/ 197013 w 201453"/>
                  <a:gd name="connsiteY5" fmla="*/ 196607 h 279880"/>
                  <a:gd name="connsiteX6" fmla="*/ 160454 w 201453"/>
                  <a:gd name="connsiteY6" fmla="*/ 132832 h 279880"/>
                  <a:gd name="connsiteX7" fmla="*/ 108865 w 201453"/>
                  <a:gd name="connsiteY7" fmla="*/ 80024 h 279880"/>
                  <a:gd name="connsiteX8" fmla="*/ 56464 w 201453"/>
                  <a:gd name="connsiteY8" fmla="*/ 39403 h 279880"/>
                  <a:gd name="connsiteX9" fmla="*/ 15842 w 201453"/>
                  <a:gd name="connsiteY9" fmla="*/ 10562 h 279880"/>
                  <a:gd name="connsiteX10" fmla="*/ 4062 w 201453"/>
                  <a:gd name="connsiteY10" fmla="*/ 2844 h 279880"/>
                  <a:gd name="connsiteX11" fmla="*/ 0 w 201453"/>
                  <a:gd name="connsiteY11" fmla="*/ 0 h 279880"/>
                  <a:gd name="connsiteX12" fmla="*/ 10155 w 201453"/>
                  <a:gd name="connsiteY12" fmla="*/ 67431 h 279880"/>
                  <a:gd name="connsiteX13" fmla="*/ 44277 w 201453"/>
                  <a:gd name="connsiteY13" fmla="*/ 162891 h 279880"/>
                  <a:gd name="connsiteX14" fmla="*/ 78399 w 201453"/>
                  <a:gd name="connsiteY14" fmla="*/ 196201 h 279880"/>
                  <a:gd name="connsiteX15" fmla="*/ 125114 w 201453"/>
                  <a:gd name="connsiteY15" fmla="*/ 234791 h 279880"/>
                  <a:gd name="connsiteX16" fmla="*/ 165735 w 201453"/>
                  <a:gd name="connsiteY16" fmla="*/ 267288 h 279880"/>
                  <a:gd name="connsiteX17" fmla="*/ 178734 w 201453"/>
                  <a:gd name="connsiteY17" fmla="*/ 277850 h 279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1453" h="279880">
                    <a:moveTo>
                      <a:pt x="183202" y="279881"/>
                    </a:moveTo>
                    <a:cubicBezTo>
                      <a:pt x="185988" y="277205"/>
                      <a:pt x="188443" y="274205"/>
                      <a:pt x="190514" y="270944"/>
                    </a:cubicBezTo>
                    <a:cubicBezTo>
                      <a:pt x="195604" y="262456"/>
                      <a:pt x="199049" y="253085"/>
                      <a:pt x="200669" y="243322"/>
                    </a:cubicBezTo>
                    <a:cubicBezTo>
                      <a:pt x="201715" y="236319"/>
                      <a:pt x="201715" y="229201"/>
                      <a:pt x="200669" y="222199"/>
                    </a:cubicBezTo>
                    <a:cubicBezTo>
                      <a:pt x="201014" y="218144"/>
                      <a:pt x="201014" y="214067"/>
                      <a:pt x="200669" y="210012"/>
                    </a:cubicBezTo>
                    <a:cubicBezTo>
                      <a:pt x="199728" y="205473"/>
                      <a:pt x="198507" y="200996"/>
                      <a:pt x="197013" y="196607"/>
                    </a:cubicBezTo>
                    <a:cubicBezTo>
                      <a:pt x="188981" y="173223"/>
                      <a:pt x="176574" y="151580"/>
                      <a:pt x="160454" y="132832"/>
                    </a:cubicBezTo>
                    <a:cubicBezTo>
                      <a:pt x="144617" y="113950"/>
                      <a:pt x="127372" y="96297"/>
                      <a:pt x="108865" y="80024"/>
                    </a:cubicBezTo>
                    <a:cubicBezTo>
                      <a:pt x="90586" y="64182"/>
                      <a:pt x="72306" y="49964"/>
                      <a:pt x="56464" y="39403"/>
                    </a:cubicBezTo>
                    <a:cubicBezTo>
                      <a:pt x="40621" y="28841"/>
                      <a:pt x="26404" y="17467"/>
                      <a:pt x="15842" y="10562"/>
                    </a:cubicBezTo>
                    <a:lnTo>
                      <a:pt x="4062" y="2844"/>
                    </a:lnTo>
                    <a:lnTo>
                      <a:pt x="0" y="0"/>
                    </a:lnTo>
                    <a:cubicBezTo>
                      <a:pt x="2051" y="22658"/>
                      <a:pt x="5442" y="45174"/>
                      <a:pt x="10155" y="67431"/>
                    </a:cubicBezTo>
                    <a:cubicBezTo>
                      <a:pt x="15469" y="101103"/>
                      <a:pt x="27043" y="133481"/>
                      <a:pt x="44277" y="162891"/>
                    </a:cubicBezTo>
                    <a:cubicBezTo>
                      <a:pt x="54535" y="175083"/>
                      <a:pt x="65964" y="186240"/>
                      <a:pt x="78399" y="196201"/>
                    </a:cubicBezTo>
                    <a:cubicBezTo>
                      <a:pt x="92617" y="208794"/>
                      <a:pt x="109678" y="222199"/>
                      <a:pt x="125114" y="234791"/>
                    </a:cubicBezTo>
                    <a:cubicBezTo>
                      <a:pt x="140550" y="247384"/>
                      <a:pt x="155580" y="258758"/>
                      <a:pt x="165735" y="267288"/>
                    </a:cubicBezTo>
                    <a:lnTo>
                      <a:pt x="178734" y="277850"/>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25" name="任意多边形: 形状 24"/>
              <p:cNvSpPr/>
              <p:nvPr/>
            </p:nvSpPr>
            <p:spPr>
              <a:xfrm>
                <a:off x="2558832" y="3032370"/>
                <a:ext cx="156887" cy="278662"/>
              </a:xfrm>
              <a:custGeom>
                <a:avLst/>
                <a:gdLst>
                  <a:gd name="connsiteX0" fmla="*/ 141846 w 156887"/>
                  <a:gd name="connsiteY0" fmla="*/ 278662 h 278662"/>
                  <a:gd name="connsiteX1" fmla="*/ 148345 w 156887"/>
                  <a:gd name="connsiteY1" fmla="*/ 269319 h 278662"/>
                  <a:gd name="connsiteX2" fmla="*/ 156063 w 156887"/>
                  <a:gd name="connsiteY2" fmla="*/ 241291 h 278662"/>
                  <a:gd name="connsiteX3" fmla="*/ 152407 w 156887"/>
                  <a:gd name="connsiteY3" fmla="*/ 197013 h 278662"/>
                  <a:gd name="connsiteX4" fmla="*/ 123566 w 156887"/>
                  <a:gd name="connsiteY4" fmla="*/ 137706 h 278662"/>
                  <a:gd name="connsiteX5" fmla="*/ 82945 w 156887"/>
                  <a:gd name="connsiteY5" fmla="*/ 86524 h 278662"/>
                  <a:gd name="connsiteX6" fmla="*/ 42324 w 156887"/>
                  <a:gd name="connsiteY6" fmla="*/ 42652 h 278662"/>
                  <a:gd name="connsiteX7" fmla="*/ 11858 w 156887"/>
                  <a:gd name="connsiteY7" fmla="*/ 11780 h 278662"/>
                  <a:gd name="connsiteX8" fmla="*/ 3327 w 156887"/>
                  <a:gd name="connsiteY8" fmla="*/ 2843 h 278662"/>
                  <a:gd name="connsiteX9" fmla="*/ 77 w 156887"/>
                  <a:gd name="connsiteY9" fmla="*/ 0 h 278662"/>
                  <a:gd name="connsiteX10" fmla="*/ 77 w 156887"/>
                  <a:gd name="connsiteY10" fmla="*/ 5281 h 278662"/>
                  <a:gd name="connsiteX11" fmla="*/ 77 w 156887"/>
                  <a:gd name="connsiteY11" fmla="*/ 19092 h 278662"/>
                  <a:gd name="connsiteX12" fmla="*/ 77 w 156887"/>
                  <a:gd name="connsiteY12" fmla="*/ 39403 h 278662"/>
                  <a:gd name="connsiteX13" fmla="*/ 77 w 156887"/>
                  <a:gd name="connsiteY13" fmla="*/ 64588 h 278662"/>
                  <a:gd name="connsiteX14" fmla="*/ 77 w 156887"/>
                  <a:gd name="connsiteY14" fmla="*/ 77993 h 278662"/>
                  <a:gd name="connsiteX15" fmla="*/ 77 w 156887"/>
                  <a:gd name="connsiteY15" fmla="*/ 91398 h 278662"/>
                  <a:gd name="connsiteX16" fmla="*/ 3327 w 156887"/>
                  <a:gd name="connsiteY16" fmla="*/ 118208 h 278662"/>
                  <a:gd name="connsiteX17" fmla="*/ 8608 w 156887"/>
                  <a:gd name="connsiteY17" fmla="*/ 141362 h 278662"/>
                  <a:gd name="connsiteX18" fmla="*/ 16326 w 156887"/>
                  <a:gd name="connsiteY18" fmla="*/ 159642 h 278662"/>
                  <a:gd name="connsiteX19" fmla="*/ 44761 w 156887"/>
                  <a:gd name="connsiteY19" fmla="*/ 194576 h 278662"/>
                  <a:gd name="connsiteX20" fmla="*/ 85382 w 156887"/>
                  <a:gd name="connsiteY20" fmla="*/ 235197 h 278662"/>
                  <a:gd name="connsiteX21" fmla="*/ 126003 w 156887"/>
                  <a:gd name="connsiteY21" fmla="*/ 266476 h 278662"/>
                  <a:gd name="connsiteX22" fmla="*/ 141846 w 156887"/>
                  <a:gd name="connsiteY22" fmla="*/ 278662 h 278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6887" h="278662">
                    <a:moveTo>
                      <a:pt x="141846" y="278662"/>
                    </a:moveTo>
                    <a:cubicBezTo>
                      <a:pt x="144545" y="275954"/>
                      <a:pt x="146745" y="272792"/>
                      <a:pt x="148345" y="269319"/>
                    </a:cubicBezTo>
                    <a:cubicBezTo>
                      <a:pt x="152643" y="260539"/>
                      <a:pt x="155260" y="251033"/>
                      <a:pt x="156063" y="241291"/>
                    </a:cubicBezTo>
                    <a:cubicBezTo>
                      <a:pt x="157901" y="226437"/>
                      <a:pt x="156657" y="211364"/>
                      <a:pt x="152407" y="197013"/>
                    </a:cubicBezTo>
                    <a:cubicBezTo>
                      <a:pt x="145952" y="175859"/>
                      <a:pt x="136220" y="155847"/>
                      <a:pt x="123566" y="137706"/>
                    </a:cubicBezTo>
                    <a:cubicBezTo>
                      <a:pt x="111174" y="119765"/>
                      <a:pt x="97604" y="102666"/>
                      <a:pt x="82945" y="86524"/>
                    </a:cubicBezTo>
                    <a:cubicBezTo>
                      <a:pt x="68727" y="70275"/>
                      <a:pt x="54916" y="55651"/>
                      <a:pt x="42324" y="42652"/>
                    </a:cubicBezTo>
                    <a:cubicBezTo>
                      <a:pt x="29731" y="29654"/>
                      <a:pt x="19576" y="19092"/>
                      <a:pt x="11858" y="11780"/>
                    </a:cubicBezTo>
                    <a:lnTo>
                      <a:pt x="3327" y="2843"/>
                    </a:lnTo>
                    <a:lnTo>
                      <a:pt x="77" y="0"/>
                    </a:lnTo>
                    <a:cubicBezTo>
                      <a:pt x="-26" y="1759"/>
                      <a:pt x="-26" y="3522"/>
                      <a:pt x="77" y="5281"/>
                    </a:cubicBezTo>
                    <a:cubicBezTo>
                      <a:pt x="77" y="8531"/>
                      <a:pt x="77" y="12999"/>
                      <a:pt x="77" y="19092"/>
                    </a:cubicBezTo>
                    <a:cubicBezTo>
                      <a:pt x="77" y="25185"/>
                      <a:pt x="77" y="31685"/>
                      <a:pt x="77" y="39403"/>
                    </a:cubicBezTo>
                    <a:cubicBezTo>
                      <a:pt x="77" y="47121"/>
                      <a:pt x="77" y="55651"/>
                      <a:pt x="77" y="64588"/>
                    </a:cubicBezTo>
                    <a:cubicBezTo>
                      <a:pt x="77" y="73525"/>
                      <a:pt x="77" y="73118"/>
                      <a:pt x="77" y="77993"/>
                    </a:cubicBezTo>
                    <a:cubicBezTo>
                      <a:pt x="77" y="82867"/>
                      <a:pt x="77" y="86930"/>
                      <a:pt x="77" y="91398"/>
                    </a:cubicBezTo>
                    <a:cubicBezTo>
                      <a:pt x="510" y="100402"/>
                      <a:pt x="1596" y="109362"/>
                      <a:pt x="3327" y="118208"/>
                    </a:cubicBezTo>
                    <a:cubicBezTo>
                      <a:pt x="4566" y="126036"/>
                      <a:pt x="6330" y="133771"/>
                      <a:pt x="8608" y="141362"/>
                    </a:cubicBezTo>
                    <a:cubicBezTo>
                      <a:pt x="10205" y="147823"/>
                      <a:pt x="12809" y="153992"/>
                      <a:pt x="16326" y="159642"/>
                    </a:cubicBezTo>
                    <a:cubicBezTo>
                      <a:pt x="24449" y="172327"/>
                      <a:pt x="33989" y="184047"/>
                      <a:pt x="44761" y="194576"/>
                    </a:cubicBezTo>
                    <a:cubicBezTo>
                      <a:pt x="57353" y="207575"/>
                      <a:pt x="72383" y="221386"/>
                      <a:pt x="85382" y="235197"/>
                    </a:cubicBezTo>
                    <a:cubicBezTo>
                      <a:pt x="98381" y="249009"/>
                      <a:pt x="113817" y="258352"/>
                      <a:pt x="126003" y="266476"/>
                    </a:cubicBezTo>
                    <a:cubicBezTo>
                      <a:pt x="138190" y="274600"/>
                      <a:pt x="141846" y="278662"/>
                      <a:pt x="141846" y="278662"/>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26" name="任意多边形: 形状 25"/>
              <p:cNvSpPr/>
              <p:nvPr/>
            </p:nvSpPr>
            <p:spPr>
              <a:xfrm>
                <a:off x="2412905" y="2906850"/>
                <a:ext cx="119618" cy="285567"/>
              </a:xfrm>
              <a:custGeom>
                <a:avLst/>
                <a:gdLst>
                  <a:gd name="connsiteX0" fmla="*/ 94822 w 119618"/>
                  <a:gd name="connsiteY0" fmla="*/ 285568 h 285567"/>
                  <a:gd name="connsiteX1" fmla="*/ 102133 w 119618"/>
                  <a:gd name="connsiteY1" fmla="*/ 277444 h 285567"/>
                  <a:gd name="connsiteX2" fmla="*/ 114726 w 119618"/>
                  <a:gd name="connsiteY2" fmla="*/ 252258 h 285567"/>
                  <a:gd name="connsiteX3" fmla="*/ 119194 w 119618"/>
                  <a:gd name="connsiteY3" fmla="*/ 209606 h 285567"/>
                  <a:gd name="connsiteX4" fmla="*/ 104571 w 119618"/>
                  <a:gd name="connsiteY4" fmla="*/ 149080 h 285567"/>
                  <a:gd name="connsiteX5" fmla="*/ 80198 w 119618"/>
                  <a:gd name="connsiteY5" fmla="*/ 95054 h 285567"/>
                  <a:gd name="connsiteX6" fmla="*/ 55419 w 119618"/>
                  <a:gd name="connsiteY6" fmla="*/ 47121 h 285567"/>
                  <a:gd name="connsiteX7" fmla="*/ 37139 w 119618"/>
                  <a:gd name="connsiteY7" fmla="*/ 12593 h 285567"/>
                  <a:gd name="connsiteX8" fmla="*/ 31859 w 119618"/>
                  <a:gd name="connsiteY8" fmla="*/ 2844 h 285567"/>
                  <a:gd name="connsiteX9" fmla="*/ 31859 w 119618"/>
                  <a:gd name="connsiteY9" fmla="*/ 0 h 285567"/>
                  <a:gd name="connsiteX10" fmla="*/ 31859 w 119618"/>
                  <a:gd name="connsiteY10" fmla="*/ 0 h 285567"/>
                  <a:gd name="connsiteX11" fmla="*/ 29421 w 119618"/>
                  <a:gd name="connsiteY11" fmla="*/ 4468 h 285567"/>
                  <a:gd name="connsiteX12" fmla="*/ 24141 w 119618"/>
                  <a:gd name="connsiteY12" fmla="*/ 16655 h 285567"/>
                  <a:gd name="connsiteX13" fmla="*/ 16829 w 119618"/>
                  <a:gd name="connsiteY13" fmla="*/ 34934 h 285567"/>
                  <a:gd name="connsiteX14" fmla="*/ 12767 w 119618"/>
                  <a:gd name="connsiteY14" fmla="*/ 45902 h 285567"/>
                  <a:gd name="connsiteX15" fmla="*/ 10735 w 119618"/>
                  <a:gd name="connsiteY15" fmla="*/ 51995 h 285567"/>
                  <a:gd name="connsiteX16" fmla="*/ 10735 w 119618"/>
                  <a:gd name="connsiteY16" fmla="*/ 57682 h 285567"/>
                  <a:gd name="connsiteX17" fmla="*/ 4236 w 119618"/>
                  <a:gd name="connsiteY17" fmla="*/ 82868 h 285567"/>
                  <a:gd name="connsiteX18" fmla="*/ 174 w 119618"/>
                  <a:gd name="connsiteY18" fmla="*/ 108459 h 285567"/>
                  <a:gd name="connsiteX19" fmla="*/ 174 w 119618"/>
                  <a:gd name="connsiteY19" fmla="*/ 120239 h 285567"/>
                  <a:gd name="connsiteX20" fmla="*/ 174 w 119618"/>
                  <a:gd name="connsiteY20" fmla="*/ 131613 h 285567"/>
                  <a:gd name="connsiteX21" fmla="*/ 174 w 119618"/>
                  <a:gd name="connsiteY21" fmla="*/ 141768 h 285567"/>
                  <a:gd name="connsiteX22" fmla="*/ 174 w 119618"/>
                  <a:gd name="connsiteY22" fmla="*/ 149893 h 285567"/>
                  <a:gd name="connsiteX23" fmla="*/ 3017 w 119618"/>
                  <a:gd name="connsiteY23" fmla="*/ 158423 h 285567"/>
                  <a:gd name="connsiteX24" fmla="*/ 7080 w 119618"/>
                  <a:gd name="connsiteY24" fmla="*/ 167766 h 285567"/>
                  <a:gd name="connsiteX25" fmla="*/ 12767 w 119618"/>
                  <a:gd name="connsiteY25" fmla="*/ 178328 h 285567"/>
                  <a:gd name="connsiteX26" fmla="*/ 18860 w 119618"/>
                  <a:gd name="connsiteY26" fmla="*/ 189295 h 285567"/>
                  <a:gd name="connsiteX27" fmla="*/ 50951 w 119618"/>
                  <a:gd name="connsiteY27" fmla="*/ 234791 h 285567"/>
                  <a:gd name="connsiteX28" fmla="*/ 67605 w 119618"/>
                  <a:gd name="connsiteY28" fmla="*/ 255102 h 285567"/>
                  <a:gd name="connsiteX29" fmla="*/ 82229 w 119618"/>
                  <a:gd name="connsiteY29" fmla="*/ 271350 h 285567"/>
                  <a:gd name="connsiteX30" fmla="*/ 92791 w 119618"/>
                  <a:gd name="connsiteY30" fmla="*/ 282318 h 285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9618" h="285567">
                    <a:moveTo>
                      <a:pt x="94822" y="285568"/>
                    </a:moveTo>
                    <a:cubicBezTo>
                      <a:pt x="97494" y="283081"/>
                      <a:pt x="99941" y="280363"/>
                      <a:pt x="102133" y="277444"/>
                    </a:cubicBezTo>
                    <a:cubicBezTo>
                      <a:pt x="107941" y="269955"/>
                      <a:pt x="112219" y="261398"/>
                      <a:pt x="114726" y="252258"/>
                    </a:cubicBezTo>
                    <a:cubicBezTo>
                      <a:pt x="118926" y="238457"/>
                      <a:pt x="120443" y="223978"/>
                      <a:pt x="119194" y="209606"/>
                    </a:cubicBezTo>
                    <a:cubicBezTo>
                      <a:pt x="117279" y="188829"/>
                      <a:pt x="112352" y="168440"/>
                      <a:pt x="104571" y="149080"/>
                    </a:cubicBezTo>
                    <a:cubicBezTo>
                      <a:pt x="97526" y="130604"/>
                      <a:pt x="89388" y="112563"/>
                      <a:pt x="80198" y="95054"/>
                    </a:cubicBezTo>
                    <a:cubicBezTo>
                      <a:pt x="71667" y="77587"/>
                      <a:pt x="63137" y="61338"/>
                      <a:pt x="55419" y="47121"/>
                    </a:cubicBezTo>
                    <a:lnTo>
                      <a:pt x="37139" y="12593"/>
                    </a:lnTo>
                    <a:cubicBezTo>
                      <a:pt x="34702" y="8531"/>
                      <a:pt x="33077" y="4875"/>
                      <a:pt x="31859" y="2844"/>
                    </a:cubicBezTo>
                    <a:lnTo>
                      <a:pt x="31859" y="0"/>
                    </a:lnTo>
                    <a:lnTo>
                      <a:pt x="31859" y="0"/>
                    </a:lnTo>
                    <a:lnTo>
                      <a:pt x="29421" y="4468"/>
                    </a:lnTo>
                    <a:cubicBezTo>
                      <a:pt x="29421" y="7312"/>
                      <a:pt x="26172" y="11374"/>
                      <a:pt x="24141" y="16655"/>
                    </a:cubicBezTo>
                    <a:cubicBezTo>
                      <a:pt x="22109" y="21936"/>
                      <a:pt x="19266" y="28029"/>
                      <a:pt x="16829" y="34934"/>
                    </a:cubicBezTo>
                    <a:cubicBezTo>
                      <a:pt x="14391" y="41840"/>
                      <a:pt x="13985" y="42246"/>
                      <a:pt x="12767" y="45902"/>
                    </a:cubicBezTo>
                    <a:cubicBezTo>
                      <a:pt x="11548" y="49558"/>
                      <a:pt x="12767" y="49964"/>
                      <a:pt x="10735" y="51995"/>
                    </a:cubicBezTo>
                    <a:cubicBezTo>
                      <a:pt x="8704" y="54026"/>
                      <a:pt x="10735" y="55651"/>
                      <a:pt x="10735" y="57682"/>
                    </a:cubicBezTo>
                    <a:cubicBezTo>
                      <a:pt x="8140" y="65961"/>
                      <a:pt x="5971" y="74367"/>
                      <a:pt x="4236" y="82868"/>
                    </a:cubicBezTo>
                    <a:cubicBezTo>
                      <a:pt x="2321" y="91299"/>
                      <a:pt x="964" y="99848"/>
                      <a:pt x="174" y="108459"/>
                    </a:cubicBezTo>
                    <a:cubicBezTo>
                      <a:pt x="174" y="112521"/>
                      <a:pt x="174" y="116583"/>
                      <a:pt x="174" y="120239"/>
                    </a:cubicBezTo>
                    <a:lnTo>
                      <a:pt x="174" y="131613"/>
                    </a:lnTo>
                    <a:cubicBezTo>
                      <a:pt x="174" y="135269"/>
                      <a:pt x="174" y="138519"/>
                      <a:pt x="174" y="141768"/>
                    </a:cubicBezTo>
                    <a:cubicBezTo>
                      <a:pt x="-58" y="144471"/>
                      <a:pt x="-58" y="147190"/>
                      <a:pt x="174" y="149893"/>
                    </a:cubicBezTo>
                    <a:cubicBezTo>
                      <a:pt x="803" y="152833"/>
                      <a:pt x="1757" y="155694"/>
                      <a:pt x="3017" y="158423"/>
                    </a:cubicBezTo>
                    <a:cubicBezTo>
                      <a:pt x="3017" y="161267"/>
                      <a:pt x="5455" y="164516"/>
                      <a:pt x="7080" y="167766"/>
                    </a:cubicBezTo>
                    <a:lnTo>
                      <a:pt x="12767" y="178328"/>
                    </a:lnTo>
                    <a:cubicBezTo>
                      <a:pt x="12767" y="181984"/>
                      <a:pt x="16829" y="185639"/>
                      <a:pt x="18860" y="189295"/>
                    </a:cubicBezTo>
                    <a:cubicBezTo>
                      <a:pt x="28681" y="205060"/>
                      <a:pt x="39396" y="220250"/>
                      <a:pt x="50951" y="234791"/>
                    </a:cubicBezTo>
                    <a:lnTo>
                      <a:pt x="67605" y="255102"/>
                    </a:lnTo>
                    <a:lnTo>
                      <a:pt x="82229" y="271350"/>
                    </a:lnTo>
                    <a:lnTo>
                      <a:pt x="92791" y="282318"/>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27" name="任意多边形: 形状 26"/>
              <p:cNvSpPr/>
              <p:nvPr/>
            </p:nvSpPr>
            <p:spPr>
              <a:xfrm>
                <a:off x="2291772" y="2753708"/>
                <a:ext cx="98153" cy="285161"/>
              </a:xfrm>
              <a:custGeom>
                <a:avLst/>
                <a:gdLst>
                  <a:gd name="connsiteX0" fmla="*/ 53469 w 98153"/>
                  <a:gd name="connsiteY0" fmla="*/ 285162 h 285161"/>
                  <a:gd name="connsiteX1" fmla="*/ 62812 w 98153"/>
                  <a:gd name="connsiteY1" fmla="*/ 279475 h 285161"/>
                  <a:gd name="connsiteX2" fmla="*/ 81092 w 98153"/>
                  <a:gd name="connsiteY2" fmla="*/ 258758 h 285161"/>
                  <a:gd name="connsiteX3" fmla="*/ 90029 w 98153"/>
                  <a:gd name="connsiteY3" fmla="*/ 242103 h 285161"/>
                  <a:gd name="connsiteX4" fmla="*/ 94091 w 98153"/>
                  <a:gd name="connsiteY4" fmla="*/ 231948 h 285161"/>
                  <a:gd name="connsiteX5" fmla="*/ 96934 w 98153"/>
                  <a:gd name="connsiteY5" fmla="*/ 220574 h 285161"/>
                  <a:gd name="connsiteX6" fmla="*/ 98153 w 98153"/>
                  <a:gd name="connsiteY6" fmla="*/ 207981 h 285161"/>
                  <a:gd name="connsiteX7" fmla="*/ 98153 w 98153"/>
                  <a:gd name="connsiteY7" fmla="*/ 193764 h 285161"/>
                  <a:gd name="connsiteX8" fmla="*/ 98153 w 98153"/>
                  <a:gd name="connsiteY8" fmla="*/ 178328 h 285161"/>
                  <a:gd name="connsiteX9" fmla="*/ 98153 w 98153"/>
                  <a:gd name="connsiteY9" fmla="*/ 170203 h 285161"/>
                  <a:gd name="connsiteX10" fmla="*/ 98153 w 98153"/>
                  <a:gd name="connsiteY10" fmla="*/ 161267 h 285161"/>
                  <a:gd name="connsiteX11" fmla="*/ 92466 w 98153"/>
                  <a:gd name="connsiteY11" fmla="*/ 105209 h 285161"/>
                  <a:gd name="connsiteX12" fmla="*/ 84342 w 98153"/>
                  <a:gd name="connsiteY12" fmla="*/ 53620 h 285161"/>
                  <a:gd name="connsiteX13" fmla="*/ 77436 w 98153"/>
                  <a:gd name="connsiteY13" fmla="*/ 15436 h 285161"/>
                  <a:gd name="connsiteX14" fmla="*/ 75405 w 98153"/>
                  <a:gd name="connsiteY14" fmla="*/ 4062 h 285161"/>
                  <a:gd name="connsiteX15" fmla="*/ 75405 w 98153"/>
                  <a:gd name="connsiteY15" fmla="*/ 0 h 285161"/>
                  <a:gd name="connsiteX16" fmla="*/ 63218 w 98153"/>
                  <a:gd name="connsiteY16" fmla="*/ 13811 h 285161"/>
                  <a:gd name="connsiteX17" fmla="*/ 51032 w 98153"/>
                  <a:gd name="connsiteY17" fmla="*/ 28841 h 285161"/>
                  <a:gd name="connsiteX18" fmla="*/ 36815 w 98153"/>
                  <a:gd name="connsiteY18" fmla="*/ 47527 h 285161"/>
                  <a:gd name="connsiteX19" fmla="*/ 11629 w 98153"/>
                  <a:gd name="connsiteY19" fmla="*/ 91398 h 285161"/>
                  <a:gd name="connsiteX20" fmla="*/ 3505 w 98153"/>
                  <a:gd name="connsiteY20" fmla="*/ 112927 h 285161"/>
                  <a:gd name="connsiteX21" fmla="*/ 255 w 98153"/>
                  <a:gd name="connsiteY21" fmla="*/ 130801 h 285161"/>
                  <a:gd name="connsiteX22" fmla="*/ 255 w 98153"/>
                  <a:gd name="connsiteY22" fmla="*/ 149486 h 285161"/>
                  <a:gd name="connsiteX23" fmla="*/ 2286 w 98153"/>
                  <a:gd name="connsiteY23" fmla="*/ 160860 h 285161"/>
                  <a:gd name="connsiteX24" fmla="*/ 4724 w 98153"/>
                  <a:gd name="connsiteY24" fmla="*/ 172641 h 285161"/>
                  <a:gd name="connsiteX25" fmla="*/ 7973 w 98153"/>
                  <a:gd name="connsiteY25" fmla="*/ 185639 h 285161"/>
                  <a:gd name="connsiteX26" fmla="*/ 12036 w 98153"/>
                  <a:gd name="connsiteY26" fmla="*/ 198638 h 285161"/>
                  <a:gd name="connsiteX27" fmla="*/ 16098 w 98153"/>
                  <a:gd name="connsiteY27" fmla="*/ 211637 h 285161"/>
                  <a:gd name="connsiteX28" fmla="*/ 20972 w 98153"/>
                  <a:gd name="connsiteY28" fmla="*/ 224230 h 285161"/>
                  <a:gd name="connsiteX29" fmla="*/ 40064 w 98153"/>
                  <a:gd name="connsiteY29" fmla="*/ 267288 h 285161"/>
                  <a:gd name="connsiteX30" fmla="*/ 46970 w 98153"/>
                  <a:gd name="connsiteY30" fmla="*/ 280287 h 285161"/>
                  <a:gd name="connsiteX31" fmla="*/ 53469 w 98153"/>
                  <a:gd name="connsiteY31" fmla="*/ 285162 h 28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8153" h="285161">
                    <a:moveTo>
                      <a:pt x="53469" y="285162"/>
                    </a:moveTo>
                    <a:cubicBezTo>
                      <a:pt x="56750" y="283554"/>
                      <a:pt x="59877" y="281650"/>
                      <a:pt x="62812" y="279475"/>
                    </a:cubicBezTo>
                    <a:cubicBezTo>
                      <a:pt x="69966" y="273583"/>
                      <a:pt x="76136" y="266590"/>
                      <a:pt x="81092" y="258758"/>
                    </a:cubicBezTo>
                    <a:cubicBezTo>
                      <a:pt x="84799" y="253629"/>
                      <a:pt x="87804" y="248028"/>
                      <a:pt x="90029" y="242103"/>
                    </a:cubicBezTo>
                    <a:cubicBezTo>
                      <a:pt x="91626" y="238820"/>
                      <a:pt x="92984" y="235426"/>
                      <a:pt x="94091" y="231948"/>
                    </a:cubicBezTo>
                    <a:cubicBezTo>
                      <a:pt x="94091" y="228292"/>
                      <a:pt x="94091" y="224636"/>
                      <a:pt x="96934" y="220574"/>
                    </a:cubicBezTo>
                    <a:cubicBezTo>
                      <a:pt x="97762" y="216428"/>
                      <a:pt x="98170" y="212209"/>
                      <a:pt x="98153" y="207981"/>
                    </a:cubicBezTo>
                    <a:cubicBezTo>
                      <a:pt x="98153" y="203513"/>
                      <a:pt x="98153" y="198638"/>
                      <a:pt x="98153" y="193764"/>
                    </a:cubicBezTo>
                    <a:cubicBezTo>
                      <a:pt x="98153" y="188889"/>
                      <a:pt x="98153" y="183608"/>
                      <a:pt x="98153" y="178328"/>
                    </a:cubicBezTo>
                    <a:lnTo>
                      <a:pt x="98153" y="170203"/>
                    </a:lnTo>
                    <a:cubicBezTo>
                      <a:pt x="98153" y="167360"/>
                      <a:pt x="98153" y="164516"/>
                      <a:pt x="98153" y="161267"/>
                    </a:cubicBezTo>
                    <a:cubicBezTo>
                      <a:pt x="98153" y="142581"/>
                      <a:pt x="94903" y="123489"/>
                      <a:pt x="92466" y="105209"/>
                    </a:cubicBezTo>
                    <a:cubicBezTo>
                      <a:pt x="90029" y="86930"/>
                      <a:pt x="86779" y="69056"/>
                      <a:pt x="84342" y="53620"/>
                    </a:cubicBezTo>
                    <a:cubicBezTo>
                      <a:pt x="81904" y="38184"/>
                      <a:pt x="79467" y="24779"/>
                      <a:pt x="77436" y="15436"/>
                    </a:cubicBezTo>
                    <a:cubicBezTo>
                      <a:pt x="75405" y="6093"/>
                      <a:pt x="77436" y="6906"/>
                      <a:pt x="75405" y="4062"/>
                    </a:cubicBezTo>
                    <a:cubicBezTo>
                      <a:pt x="73374" y="1219"/>
                      <a:pt x="75405" y="0"/>
                      <a:pt x="75405" y="0"/>
                    </a:cubicBezTo>
                    <a:lnTo>
                      <a:pt x="63218" y="13811"/>
                    </a:lnTo>
                    <a:cubicBezTo>
                      <a:pt x="59563" y="17873"/>
                      <a:pt x="55500" y="23154"/>
                      <a:pt x="51032" y="28841"/>
                    </a:cubicBezTo>
                    <a:lnTo>
                      <a:pt x="36815" y="47527"/>
                    </a:lnTo>
                    <a:cubicBezTo>
                      <a:pt x="27339" y="61503"/>
                      <a:pt x="18921" y="76168"/>
                      <a:pt x="11629" y="91398"/>
                    </a:cubicBezTo>
                    <a:cubicBezTo>
                      <a:pt x="8457" y="98391"/>
                      <a:pt x="5744" y="105582"/>
                      <a:pt x="3505" y="112927"/>
                    </a:cubicBezTo>
                    <a:cubicBezTo>
                      <a:pt x="1547" y="118692"/>
                      <a:pt x="451" y="124715"/>
                      <a:pt x="255" y="130801"/>
                    </a:cubicBezTo>
                    <a:cubicBezTo>
                      <a:pt x="-85" y="137025"/>
                      <a:pt x="-85" y="143263"/>
                      <a:pt x="255" y="149486"/>
                    </a:cubicBezTo>
                    <a:cubicBezTo>
                      <a:pt x="255" y="153142"/>
                      <a:pt x="255" y="156798"/>
                      <a:pt x="2286" y="160860"/>
                    </a:cubicBezTo>
                    <a:cubicBezTo>
                      <a:pt x="2748" y="164852"/>
                      <a:pt x="3564" y="168794"/>
                      <a:pt x="4724" y="172641"/>
                    </a:cubicBezTo>
                    <a:cubicBezTo>
                      <a:pt x="4724" y="177109"/>
                      <a:pt x="4724" y="181171"/>
                      <a:pt x="7973" y="185639"/>
                    </a:cubicBezTo>
                    <a:cubicBezTo>
                      <a:pt x="11223" y="190108"/>
                      <a:pt x="10411" y="194170"/>
                      <a:pt x="12036" y="198638"/>
                    </a:cubicBezTo>
                    <a:cubicBezTo>
                      <a:pt x="13660" y="203107"/>
                      <a:pt x="14879" y="207169"/>
                      <a:pt x="16098" y="211637"/>
                    </a:cubicBezTo>
                    <a:lnTo>
                      <a:pt x="20972" y="224230"/>
                    </a:lnTo>
                    <a:cubicBezTo>
                      <a:pt x="27472" y="241291"/>
                      <a:pt x="34784" y="256320"/>
                      <a:pt x="40064" y="267288"/>
                    </a:cubicBezTo>
                    <a:lnTo>
                      <a:pt x="46970" y="280287"/>
                    </a:lnTo>
                    <a:cubicBezTo>
                      <a:pt x="48939" y="282159"/>
                      <a:pt x="51121" y="283795"/>
                      <a:pt x="53469" y="285162"/>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28" name="任意多边形: 形状 27"/>
              <p:cNvSpPr/>
              <p:nvPr/>
            </p:nvSpPr>
            <p:spPr>
              <a:xfrm>
                <a:off x="2232362" y="2581067"/>
                <a:ext cx="104212" cy="261601"/>
              </a:xfrm>
              <a:custGeom>
                <a:avLst/>
                <a:gdLst>
                  <a:gd name="connsiteX0" fmla="*/ 5232 w 104212"/>
                  <a:gd name="connsiteY0" fmla="*/ 261601 h 261601"/>
                  <a:gd name="connsiteX1" fmla="*/ 15388 w 104212"/>
                  <a:gd name="connsiteY1" fmla="*/ 259164 h 261601"/>
                  <a:gd name="connsiteX2" fmla="*/ 38948 w 104212"/>
                  <a:gd name="connsiteY2" fmla="*/ 245759 h 261601"/>
                  <a:gd name="connsiteX3" fmla="*/ 65758 w 104212"/>
                  <a:gd name="connsiteY3" fmla="*/ 214887 h 261601"/>
                  <a:gd name="connsiteX4" fmla="*/ 71851 w 104212"/>
                  <a:gd name="connsiteY4" fmla="*/ 205138 h 261601"/>
                  <a:gd name="connsiteX5" fmla="*/ 76320 w 104212"/>
                  <a:gd name="connsiteY5" fmla="*/ 191326 h 261601"/>
                  <a:gd name="connsiteX6" fmla="*/ 79163 w 104212"/>
                  <a:gd name="connsiteY6" fmla="*/ 184421 h 261601"/>
                  <a:gd name="connsiteX7" fmla="*/ 81600 w 104212"/>
                  <a:gd name="connsiteY7" fmla="*/ 176703 h 261601"/>
                  <a:gd name="connsiteX8" fmla="*/ 84038 w 104212"/>
                  <a:gd name="connsiteY8" fmla="*/ 168985 h 261601"/>
                  <a:gd name="connsiteX9" fmla="*/ 86475 w 104212"/>
                  <a:gd name="connsiteY9" fmla="*/ 160860 h 261601"/>
                  <a:gd name="connsiteX10" fmla="*/ 97443 w 104212"/>
                  <a:gd name="connsiteY10" fmla="*/ 104803 h 261601"/>
                  <a:gd name="connsiteX11" fmla="*/ 97443 w 104212"/>
                  <a:gd name="connsiteY11" fmla="*/ 90992 h 261601"/>
                  <a:gd name="connsiteX12" fmla="*/ 97443 w 104212"/>
                  <a:gd name="connsiteY12" fmla="*/ 77587 h 261601"/>
                  <a:gd name="connsiteX13" fmla="*/ 100692 w 104212"/>
                  <a:gd name="connsiteY13" fmla="*/ 52808 h 261601"/>
                  <a:gd name="connsiteX14" fmla="*/ 103130 w 104212"/>
                  <a:gd name="connsiteY14" fmla="*/ 31685 h 261601"/>
                  <a:gd name="connsiteX15" fmla="*/ 103130 w 104212"/>
                  <a:gd name="connsiteY15" fmla="*/ 14624 h 261601"/>
                  <a:gd name="connsiteX16" fmla="*/ 103130 w 104212"/>
                  <a:gd name="connsiteY16" fmla="*/ 3656 h 261601"/>
                  <a:gd name="connsiteX17" fmla="*/ 103130 w 104212"/>
                  <a:gd name="connsiteY17" fmla="*/ 0 h 261601"/>
                  <a:gd name="connsiteX18" fmla="*/ 87694 w 104212"/>
                  <a:gd name="connsiteY18" fmla="*/ 8937 h 261601"/>
                  <a:gd name="connsiteX19" fmla="*/ 53572 w 104212"/>
                  <a:gd name="connsiteY19" fmla="*/ 33309 h 261601"/>
                  <a:gd name="connsiteX20" fmla="*/ 34886 w 104212"/>
                  <a:gd name="connsiteY20" fmla="*/ 49558 h 261601"/>
                  <a:gd name="connsiteX21" fmla="*/ 35698 w 104212"/>
                  <a:gd name="connsiteY21" fmla="*/ 58495 h 261601"/>
                  <a:gd name="connsiteX22" fmla="*/ 27168 w 104212"/>
                  <a:gd name="connsiteY22" fmla="*/ 67431 h 261601"/>
                  <a:gd name="connsiteX23" fmla="*/ 13763 w 104212"/>
                  <a:gd name="connsiteY23" fmla="*/ 85305 h 261601"/>
                  <a:gd name="connsiteX24" fmla="*/ 5639 w 104212"/>
                  <a:gd name="connsiteY24" fmla="*/ 101553 h 261601"/>
                  <a:gd name="connsiteX25" fmla="*/ 3201 w 104212"/>
                  <a:gd name="connsiteY25" fmla="*/ 109678 h 261601"/>
                  <a:gd name="connsiteX26" fmla="*/ 3201 w 104212"/>
                  <a:gd name="connsiteY26" fmla="*/ 114146 h 261601"/>
                  <a:gd name="connsiteX27" fmla="*/ 3201 w 104212"/>
                  <a:gd name="connsiteY27" fmla="*/ 119427 h 261601"/>
                  <a:gd name="connsiteX28" fmla="*/ 764 w 104212"/>
                  <a:gd name="connsiteY28" fmla="*/ 142581 h 261601"/>
                  <a:gd name="connsiteX29" fmla="*/ 764 w 104212"/>
                  <a:gd name="connsiteY29" fmla="*/ 196201 h 261601"/>
                  <a:gd name="connsiteX30" fmla="*/ 5639 w 104212"/>
                  <a:gd name="connsiteY30" fmla="*/ 242103 h 261601"/>
                  <a:gd name="connsiteX31" fmla="*/ 5639 w 104212"/>
                  <a:gd name="connsiteY31" fmla="*/ 246165 h 261601"/>
                  <a:gd name="connsiteX32" fmla="*/ 5639 w 104212"/>
                  <a:gd name="connsiteY32" fmla="*/ 250227 h 261601"/>
                  <a:gd name="connsiteX33" fmla="*/ 5639 w 104212"/>
                  <a:gd name="connsiteY33" fmla="*/ 256320 h 26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4212" h="261601">
                    <a:moveTo>
                      <a:pt x="5232" y="261601"/>
                    </a:moveTo>
                    <a:cubicBezTo>
                      <a:pt x="8691" y="261132"/>
                      <a:pt x="12093" y="260315"/>
                      <a:pt x="15388" y="259164"/>
                    </a:cubicBezTo>
                    <a:cubicBezTo>
                      <a:pt x="24008" y="256203"/>
                      <a:pt x="31999" y="251657"/>
                      <a:pt x="38948" y="245759"/>
                    </a:cubicBezTo>
                    <a:cubicBezTo>
                      <a:pt x="49560" y="237052"/>
                      <a:pt x="58624" y="226614"/>
                      <a:pt x="65758" y="214887"/>
                    </a:cubicBezTo>
                    <a:lnTo>
                      <a:pt x="71851" y="205138"/>
                    </a:lnTo>
                    <a:cubicBezTo>
                      <a:pt x="73621" y="200629"/>
                      <a:pt x="75114" y="196017"/>
                      <a:pt x="76320" y="191326"/>
                    </a:cubicBezTo>
                    <a:cubicBezTo>
                      <a:pt x="77440" y="189099"/>
                      <a:pt x="78390" y="186791"/>
                      <a:pt x="79163" y="184421"/>
                    </a:cubicBezTo>
                    <a:lnTo>
                      <a:pt x="81600" y="176703"/>
                    </a:lnTo>
                    <a:cubicBezTo>
                      <a:pt x="82837" y="174284"/>
                      <a:pt x="83661" y="171675"/>
                      <a:pt x="84038" y="168985"/>
                    </a:cubicBezTo>
                    <a:lnTo>
                      <a:pt x="86475" y="160860"/>
                    </a:lnTo>
                    <a:cubicBezTo>
                      <a:pt x="91301" y="142423"/>
                      <a:pt x="94965" y="123700"/>
                      <a:pt x="97443" y="104803"/>
                    </a:cubicBezTo>
                    <a:cubicBezTo>
                      <a:pt x="97443" y="99928"/>
                      <a:pt x="97443" y="95460"/>
                      <a:pt x="97443" y="90992"/>
                    </a:cubicBezTo>
                    <a:cubicBezTo>
                      <a:pt x="97443" y="86523"/>
                      <a:pt x="97443" y="82055"/>
                      <a:pt x="97443" y="77587"/>
                    </a:cubicBezTo>
                    <a:cubicBezTo>
                      <a:pt x="97443" y="73118"/>
                      <a:pt x="99880" y="60526"/>
                      <a:pt x="100692" y="52808"/>
                    </a:cubicBezTo>
                    <a:cubicBezTo>
                      <a:pt x="101505" y="45090"/>
                      <a:pt x="100692" y="37778"/>
                      <a:pt x="103130" y="31685"/>
                    </a:cubicBezTo>
                    <a:cubicBezTo>
                      <a:pt x="105567" y="25591"/>
                      <a:pt x="103130" y="19498"/>
                      <a:pt x="103130" y="14624"/>
                    </a:cubicBezTo>
                    <a:cubicBezTo>
                      <a:pt x="103130" y="9749"/>
                      <a:pt x="103130" y="6499"/>
                      <a:pt x="103130" y="3656"/>
                    </a:cubicBezTo>
                    <a:cubicBezTo>
                      <a:pt x="103218" y="2439"/>
                      <a:pt x="103218" y="1217"/>
                      <a:pt x="103130" y="0"/>
                    </a:cubicBezTo>
                    <a:lnTo>
                      <a:pt x="87694" y="8937"/>
                    </a:lnTo>
                    <a:cubicBezTo>
                      <a:pt x="78757" y="15030"/>
                      <a:pt x="66164" y="23154"/>
                      <a:pt x="53572" y="33309"/>
                    </a:cubicBezTo>
                    <a:lnTo>
                      <a:pt x="34886" y="49558"/>
                    </a:lnTo>
                    <a:lnTo>
                      <a:pt x="35698" y="58495"/>
                    </a:lnTo>
                    <a:lnTo>
                      <a:pt x="27168" y="67431"/>
                    </a:lnTo>
                    <a:cubicBezTo>
                      <a:pt x="22293" y="73525"/>
                      <a:pt x="17419" y="79618"/>
                      <a:pt x="13763" y="85305"/>
                    </a:cubicBezTo>
                    <a:cubicBezTo>
                      <a:pt x="10411" y="90374"/>
                      <a:pt x="7683" y="95830"/>
                      <a:pt x="5639" y="101553"/>
                    </a:cubicBezTo>
                    <a:cubicBezTo>
                      <a:pt x="5639" y="103991"/>
                      <a:pt x="5639" y="106428"/>
                      <a:pt x="3201" y="109678"/>
                    </a:cubicBezTo>
                    <a:cubicBezTo>
                      <a:pt x="764" y="112927"/>
                      <a:pt x="3201" y="112521"/>
                      <a:pt x="3201" y="114146"/>
                    </a:cubicBezTo>
                    <a:lnTo>
                      <a:pt x="3201" y="119427"/>
                    </a:lnTo>
                    <a:cubicBezTo>
                      <a:pt x="3201" y="126332"/>
                      <a:pt x="3201" y="134457"/>
                      <a:pt x="764" y="142581"/>
                    </a:cubicBezTo>
                    <a:cubicBezTo>
                      <a:pt x="-255" y="160440"/>
                      <a:pt x="-255" y="178342"/>
                      <a:pt x="764" y="196201"/>
                    </a:cubicBezTo>
                    <a:cubicBezTo>
                      <a:pt x="764" y="213668"/>
                      <a:pt x="4014" y="229917"/>
                      <a:pt x="5639" y="242103"/>
                    </a:cubicBezTo>
                    <a:cubicBezTo>
                      <a:pt x="5639" y="242103"/>
                      <a:pt x="5639" y="244946"/>
                      <a:pt x="5639" y="246165"/>
                    </a:cubicBezTo>
                    <a:cubicBezTo>
                      <a:pt x="5639" y="247384"/>
                      <a:pt x="5639" y="249009"/>
                      <a:pt x="5639" y="250227"/>
                    </a:cubicBezTo>
                    <a:cubicBezTo>
                      <a:pt x="5791" y="252255"/>
                      <a:pt x="5791" y="254292"/>
                      <a:pt x="5639" y="25632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29" name="任意多边形: 形状 28"/>
              <p:cNvSpPr/>
              <p:nvPr/>
            </p:nvSpPr>
            <p:spPr>
              <a:xfrm>
                <a:off x="2194942" y="2414114"/>
                <a:ext cx="174783" cy="209916"/>
              </a:xfrm>
              <a:custGeom>
                <a:avLst/>
                <a:gdLst>
                  <a:gd name="connsiteX0" fmla="*/ 0 w 174783"/>
                  <a:gd name="connsiteY0" fmla="*/ 209606 h 209916"/>
                  <a:gd name="connsiteX1" fmla="*/ 10562 w 174783"/>
                  <a:gd name="connsiteY1" fmla="*/ 209606 h 209916"/>
                  <a:gd name="connsiteX2" fmla="*/ 36153 w 174783"/>
                  <a:gd name="connsiteY2" fmla="*/ 204325 h 209916"/>
                  <a:gd name="connsiteX3" fmla="*/ 69869 w 174783"/>
                  <a:gd name="connsiteY3" fmla="*/ 183202 h 209916"/>
                  <a:gd name="connsiteX4" fmla="*/ 88148 w 174783"/>
                  <a:gd name="connsiteY4" fmla="*/ 164516 h 209916"/>
                  <a:gd name="connsiteX5" fmla="*/ 92617 w 174783"/>
                  <a:gd name="connsiteY5" fmla="*/ 158423 h 209916"/>
                  <a:gd name="connsiteX6" fmla="*/ 97085 w 174783"/>
                  <a:gd name="connsiteY6" fmla="*/ 152330 h 209916"/>
                  <a:gd name="connsiteX7" fmla="*/ 106428 w 174783"/>
                  <a:gd name="connsiteY7" fmla="*/ 138925 h 209916"/>
                  <a:gd name="connsiteX8" fmla="*/ 113740 w 174783"/>
                  <a:gd name="connsiteY8" fmla="*/ 128363 h 209916"/>
                  <a:gd name="connsiteX9" fmla="*/ 120645 w 174783"/>
                  <a:gd name="connsiteY9" fmla="*/ 116583 h 209916"/>
                  <a:gd name="connsiteX10" fmla="*/ 127145 w 174783"/>
                  <a:gd name="connsiteY10" fmla="*/ 104397 h 209916"/>
                  <a:gd name="connsiteX11" fmla="*/ 130394 w 174783"/>
                  <a:gd name="connsiteY11" fmla="*/ 98304 h 209916"/>
                  <a:gd name="connsiteX12" fmla="*/ 130394 w 174783"/>
                  <a:gd name="connsiteY12" fmla="*/ 95460 h 209916"/>
                  <a:gd name="connsiteX13" fmla="*/ 130394 w 174783"/>
                  <a:gd name="connsiteY13" fmla="*/ 92617 h 209916"/>
                  <a:gd name="connsiteX14" fmla="*/ 141768 w 174783"/>
                  <a:gd name="connsiteY14" fmla="*/ 69056 h 209916"/>
                  <a:gd name="connsiteX15" fmla="*/ 147049 w 174783"/>
                  <a:gd name="connsiteY15" fmla="*/ 58088 h 209916"/>
                  <a:gd name="connsiteX16" fmla="*/ 154361 w 174783"/>
                  <a:gd name="connsiteY16" fmla="*/ 47121 h 209916"/>
                  <a:gd name="connsiteX17" fmla="*/ 170203 w 174783"/>
                  <a:gd name="connsiteY17" fmla="*/ 13405 h 209916"/>
                  <a:gd name="connsiteX18" fmla="*/ 174672 w 174783"/>
                  <a:gd name="connsiteY18" fmla="*/ 3656 h 209916"/>
                  <a:gd name="connsiteX19" fmla="*/ 174672 w 174783"/>
                  <a:gd name="connsiteY19" fmla="*/ 0 h 209916"/>
                  <a:gd name="connsiteX20" fmla="*/ 170203 w 174783"/>
                  <a:gd name="connsiteY20" fmla="*/ 0 h 209916"/>
                  <a:gd name="connsiteX21" fmla="*/ 157611 w 174783"/>
                  <a:gd name="connsiteY21" fmla="*/ 2843 h 209916"/>
                  <a:gd name="connsiteX22" fmla="*/ 142175 w 174783"/>
                  <a:gd name="connsiteY22" fmla="*/ 6499 h 209916"/>
                  <a:gd name="connsiteX23" fmla="*/ 131613 w 174783"/>
                  <a:gd name="connsiteY23" fmla="*/ 9749 h 209916"/>
                  <a:gd name="connsiteX24" fmla="*/ 120645 w 174783"/>
                  <a:gd name="connsiteY24" fmla="*/ 13811 h 209916"/>
                  <a:gd name="connsiteX25" fmla="*/ 98304 w 174783"/>
                  <a:gd name="connsiteY25" fmla="*/ 22748 h 209916"/>
                  <a:gd name="connsiteX26" fmla="*/ 76774 w 174783"/>
                  <a:gd name="connsiteY26" fmla="*/ 33716 h 209916"/>
                  <a:gd name="connsiteX27" fmla="*/ 73118 w 174783"/>
                  <a:gd name="connsiteY27" fmla="*/ 37372 h 209916"/>
                  <a:gd name="connsiteX28" fmla="*/ 68244 w 174783"/>
                  <a:gd name="connsiteY28" fmla="*/ 40215 h 209916"/>
                  <a:gd name="connsiteX29" fmla="*/ 60120 w 174783"/>
                  <a:gd name="connsiteY29" fmla="*/ 46714 h 209916"/>
                  <a:gd name="connsiteX30" fmla="*/ 52808 w 174783"/>
                  <a:gd name="connsiteY30" fmla="*/ 52808 h 209916"/>
                  <a:gd name="connsiteX31" fmla="*/ 49964 w 174783"/>
                  <a:gd name="connsiteY31" fmla="*/ 55651 h 209916"/>
                  <a:gd name="connsiteX32" fmla="*/ 47527 w 174783"/>
                  <a:gd name="connsiteY32" fmla="*/ 58901 h 209916"/>
                  <a:gd name="connsiteX33" fmla="*/ 38184 w 174783"/>
                  <a:gd name="connsiteY33" fmla="*/ 74337 h 209916"/>
                  <a:gd name="connsiteX34" fmla="*/ 33309 w 174783"/>
                  <a:gd name="connsiteY34" fmla="*/ 84086 h 209916"/>
                  <a:gd name="connsiteX35" fmla="*/ 28435 w 174783"/>
                  <a:gd name="connsiteY35" fmla="*/ 95054 h 209916"/>
                  <a:gd name="connsiteX36" fmla="*/ 25998 w 174783"/>
                  <a:gd name="connsiteY36" fmla="*/ 100741 h 209916"/>
                  <a:gd name="connsiteX37" fmla="*/ 25998 w 174783"/>
                  <a:gd name="connsiteY37" fmla="*/ 106834 h 209916"/>
                  <a:gd name="connsiteX38" fmla="*/ 21936 w 174783"/>
                  <a:gd name="connsiteY38" fmla="*/ 119020 h 209916"/>
                  <a:gd name="connsiteX39" fmla="*/ 21936 w 174783"/>
                  <a:gd name="connsiteY39" fmla="*/ 125520 h 209916"/>
                  <a:gd name="connsiteX40" fmla="*/ 21936 w 174783"/>
                  <a:gd name="connsiteY40" fmla="*/ 131613 h 209916"/>
                  <a:gd name="connsiteX41" fmla="*/ 18280 w 174783"/>
                  <a:gd name="connsiteY41" fmla="*/ 144206 h 209916"/>
                  <a:gd name="connsiteX42" fmla="*/ 18280 w 174783"/>
                  <a:gd name="connsiteY42" fmla="*/ 150705 h 209916"/>
                  <a:gd name="connsiteX43" fmla="*/ 18280 w 174783"/>
                  <a:gd name="connsiteY43" fmla="*/ 156798 h 209916"/>
                  <a:gd name="connsiteX44" fmla="*/ 6093 w 174783"/>
                  <a:gd name="connsiteY44" fmla="*/ 168985 h 209916"/>
                  <a:gd name="connsiteX45" fmla="*/ 2437 w 174783"/>
                  <a:gd name="connsiteY45" fmla="*/ 188889 h 209916"/>
                  <a:gd name="connsiteX46" fmla="*/ 2437 w 174783"/>
                  <a:gd name="connsiteY46" fmla="*/ 203107 h 209916"/>
                  <a:gd name="connsiteX47" fmla="*/ 0 w 174783"/>
                  <a:gd name="connsiteY47" fmla="*/ 209606 h 20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74783" h="209916">
                    <a:moveTo>
                      <a:pt x="0" y="209606"/>
                    </a:moveTo>
                    <a:cubicBezTo>
                      <a:pt x="3508" y="210020"/>
                      <a:pt x="7053" y="210020"/>
                      <a:pt x="10562" y="209606"/>
                    </a:cubicBezTo>
                    <a:cubicBezTo>
                      <a:pt x="19348" y="209471"/>
                      <a:pt x="28031" y="207679"/>
                      <a:pt x="36153" y="204325"/>
                    </a:cubicBezTo>
                    <a:cubicBezTo>
                      <a:pt x="48549" y="199327"/>
                      <a:pt x="59964" y="192176"/>
                      <a:pt x="69869" y="183202"/>
                    </a:cubicBezTo>
                    <a:cubicBezTo>
                      <a:pt x="76357" y="177373"/>
                      <a:pt x="82463" y="171131"/>
                      <a:pt x="88148" y="164516"/>
                    </a:cubicBezTo>
                    <a:lnTo>
                      <a:pt x="92617" y="158423"/>
                    </a:lnTo>
                    <a:lnTo>
                      <a:pt x="97085" y="152330"/>
                    </a:lnTo>
                    <a:cubicBezTo>
                      <a:pt x="100335" y="148268"/>
                      <a:pt x="103178" y="143799"/>
                      <a:pt x="106428" y="138925"/>
                    </a:cubicBezTo>
                    <a:lnTo>
                      <a:pt x="113740" y="128363"/>
                    </a:lnTo>
                    <a:cubicBezTo>
                      <a:pt x="116177" y="124301"/>
                      <a:pt x="118614" y="120645"/>
                      <a:pt x="120645" y="116583"/>
                    </a:cubicBezTo>
                    <a:lnTo>
                      <a:pt x="127145" y="104397"/>
                    </a:lnTo>
                    <a:lnTo>
                      <a:pt x="130394" y="98304"/>
                    </a:lnTo>
                    <a:lnTo>
                      <a:pt x="130394" y="95460"/>
                    </a:lnTo>
                    <a:lnTo>
                      <a:pt x="130394" y="92617"/>
                    </a:lnTo>
                    <a:lnTo>
                      <a:pt x="141768" y="69056"/>
                    </a:lnTo>
                    <a:cubicBezTo>
                      <a:pt x="141768" y="65400"/>
                      <a:pt x="145424" y="61744"/>
                      <a:pt x="147049" y="58088"/>
                    </a:cubicBezTo>
                    <a:cubicBezTo>
                      <a:pt x="148674" y="54433"/>
                      <a:pt x="154361" y="47121"/>
                      <a:pt x="154361" y="47121"/>
                    </a:cubicBezTo>
                    <a:cubicBezTo>
                      <a:pt x="160860" y="33716"/>
                      <a:pt x="166141" y="21936"/>
                      <a:pt x="170203" y="13405"/>
                    </a:cubicBezTo>
                    <a:lnTo>
                      <a:pt x="174672" y="3656"/>
                    </a:lnTo>
                    <a:cubicBezTo>
                      <a:pt x="174820" y="2442"/>
                      <a:pt x="174820" y="1214"/>
                      <a:pt x="174672" y="0"/>
                    </a:cubicBezTo>
                    <a:lnTo>
                      <a:pt x="170203" y="0"/>
                    </a:lnTo>
                    <a:cubicBezTo>
                      <a:pt x="165931" y="579"/>
                      <a:pt x="161717" y="1530"/>
                      <a:pt x="157611" y="2843"/>
                    </a:cubicBezTo>
                    <a:lnTo>
                      <a:pt x="142175" y="6499"/>
                    </a:lnTo>
                    <a:lnTo>
                      <a:pt x="131613" y="9749"/>
                    </a:lnTo>
                    <a:lnTo>
                      <a:pt x="120645" y="13811"/>
                    </a:lnTo>
                    <a:cubicBezTo>
                      <a:pt x="113333" y="16249"/>
                      <a:pt x="105615" y="19498"/>
                      <a:pt x="98304" y="22748"/>
                    </a:cubicBezTo>
                    <a:lnTo>
                      <a:pt x="76774" y="33716"/>
                    </a:lnTo>
                    <a:lnTo>
                      <a:pt x="73118" y="37372"/>
                    </a:lnTo>
                    <a:lnTo>
                      <a:pt x="68244" y="40215"/>
                    </a:lnTo>
                    <a:cubicBezTo>
                      <a:pt x="65362" y="42155"/>
                      <a:pt x="62645" y="44329"/>
                      <a:pt x="60120" y="46714"/>
                    </a:cubicBezTo>
                    <a:lnTo>
                      <a:pt x="52808" y="52808"/>
                    </a:lnTo>
                    <a:cubicBezTo>
                      <a:pt x="51760" y="53650"/>
                      <a:pt x="50807" y="54604"/>
                      <a:pt x="49964" y="55651"/>
                    </a:cubicBezTo>
                    <a:cubicBezTo>
                      <a:pt x="49964" y="55651"/>
                      <a:pt x="47933" y="57682"/>
                      <a:pt x="47527" y="58901"/>
                    </a:cubicBezTo>
                    <a:cubicBezTo>
                      <a:pt x="44112" y="63858"/>
                      <a:pt x="40992" y="69012"/>
                      <a:pt x="38184" y="74337"/>
                    </a:cubicBezTo>
                    <a:cubicBezTo>
                      <a:pt x="36237" y="77415"/>
                      <a:pt x="34604" y="80682"/>
                      <a:pt x="33309" y="84086"/>
                    </a:cubicBezTo>
                    <a:cubicBezTo>
                      <a:pt x="31685" y="87336"/>
                      <a:pt x="30060" y="90992"/>
                      <a:pt x="28435" y="95054"/>
                    </a:cubicBezTo>
                    <a:lnTo>
                      <a:pt x="25998" y="100741"/>
                    </a:lnTo>
                    <a:cubicBezTo>
                      <a:pt x="26171" y="102768"/>
                      <a:pt x="26171" y="104807"/>
                      <a:pt x="25998" y="106834"/>
                    </a:cubicBezTo>
                    <a:cubicBezTo>
                      <a:pt x="25998" y="110896"/>
                      <a:pt x="23154" y="114958"/>
                      <a:pt x="21936" y="119020"/>
                    </a:cubicBezTo>
                    <a:cubicBezTo>
                      <a:pt x="21704" y="121181"/>
                      <a:pt x="21704" y="123360"/>
                      <a:pt x="21936" y="125520"/>
                    </a:cubicBezTo>
                    <a:cubicBezTo>
                      <a:pt x="21752" y="127547"/>
                      <a:pt x="21752" y="129586"/>
                      <a:pt x="21936" y="131613"/>
                    </a:cubicBezTo>
                    <a:lnTo>
                      <a:pt x="18280" y="144206"/>
                    </a:lnTo>
                    <a:lnTo>
                      <a:pt x="18280" y="150705"/>
                    </a:lnTo>
                    <a:cubicBezTo>
                      <a:pt x="18096" y="152732"/>
                      <a:pt x="18096" y="154771"/>
                      <a:pt x="18280" y="156798"/>
                    </a:cubicBezTo>
                    <a:lnTo>
                      <a:pt x="6093" y="168985"/>
                    </a:lnTo>
                    <a:cubicBezTo>
                      <a:pt x="6093" y="176297"/>
                      <a:pt x="3656" y="183202"/>
                      <a:pt x="2437" y="188889"/>
                    </a:cubicBezTo>
                    <a:cubicBezTo>
                      <a:pt x="2841" y="193620"/>
                      <a:pt x="2841" y="198376"/>
                      <a:pt x="2437" y="203107"/>
                    </a:cubicBezTo>
                    <a:cubicBezTo>
                      <a:pt x="1882" y="205361"/>
                      <a:pt x="1064" y="207542"/>
                      <a:pt x="0" y="209606"/>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30" name="任意多边形: 形状 29"/>
              <p:cNvSpPr/>
              <p:nvPr/>
            </p:nvSpPr>
            <p:spPr>
              <a:xfrm>
                <a:off x="2222565" y="2254472"/>
                <a:ext cx="231947" cy="152012"/>
              </a:xfrm>
              <a:custGeom>
                <a:avLst/>
                <a:gdLst>
                  <a:gd name="connsiteX0" fmla="*/ 0 w 231947"/>
                  <a:gd name="connsiteY0" fmla="*/ 144612 h 152012"/>
                  <a:gd name="connsiteX1" fmla="*/ 9343 w 231947"/>
                  <a:gd name="connsiteY1" fmla="*/ 148674 h 152012"/>
                  <a:gd name="connsiteX2" fmla="*/ 34934 w 231947"/>
                  <a:gd name="connsiteY2" fmla="*/ 151924 h 152012"/>
                  <a:gd name="connsiteX3" fmla="*/ 73118 w 231947"/>
                  <a:gd name="connsiteY3" fmla="*/ 142987 h 152012"/>
                  <a:gd name="connsiteX4" fmla="*/ 95460 w 231947"/>
                  <a:gd name="connsiteY4" fmla="*/ 131613 h 152012"/>
                  <a:gd name="connsiteX5" fmla="*/ 120645 w 231947"/>
                  <a:gd name="connsiteY5" fmla="*/ 113740 h 152012"/>
                  <a:gd name="connsiteX6" fmla="*/ 195795 w 231947"/>
                  <a:gd name="connsiteY6" fmla="*/ 40215 h 152012"/>
                  <a:gd name="connsiteX7" fmla="*/ 203513 w 231947"/>
                  <a:gd name="connsiteY7" fmla="*/ 32091 h 152012"/>
                  <a:gd name="connsiteX8" fmla="*/ 210418 w 231947"/>
                  <a:gd name="connsiteY8" fmla="*/ 24373 h 152012"/>
                  <a:gd name="connsiteX9" fmla="*/ 221792 w 231947"/>
                  <a:gd name="connsiteY9" fmla="*/ 11780 h 152012"/>
                  <a:gd name="connsiteX10" fmla="*/ 231948 w 231947"/>
                  <a:gd name="connsiteY10" fmla="*/ 0 h 152012"/>
                  <a:gd name="connsiteX11" fmla="*/ 195795 w 231947"/>
                  <a:gd name="connsiteY11" fmla="*/ 0 h 152012"/>
                  <a:gd name="connsiteX12" fmla="*/ 173453 w 231947"/>
                  <a:gd name="connsiteY12" fmla="*/ 0 h 152012"/>
                  <a:gd name="connsiteX13" fmla="*/ 167360 w 231947"/>
                  <a:gd name="connsiteY13" fmla="*/ 0 h 152012"/>
                  <a:gd name="connsiteX14" fmla="*/ 161267 w 231947"/>
                  <a:gd name="connsiteY14" fmla="*/ 0 h 152012"/>
                  <a:gd name="connsiteX15" fmla="*/ 149486 w 231947"/>
                  <a:gd name="connsiteY15" fmla="*/ 0 h 152012"/>
                  <a:gd name="connsiteX16" fmla="*/ 137300 w 231947"/>
                  <a:gd name="connsiteY16" fmla="*/ 0 h 152012"/>
                  <a:gd name="connsiteX17" fmla="*/ 126738 w 231947"/>
                  <a:gd name="connsiteY17" fmla="*/ 6906 h 152012"/>
                  <a:gd name="connsiteX18" fmla="*/ 106022 w 231947"/>
                  <a:gd name="connsiteY18" fmla="*/ 12999 h 152012"/>
                  <a:gd name="connsiteX19" fmla="*/ 90586 w 231947"/>
                  <a:gd name="connsiteY19" fmla="*/ 20717 h 152012"/>
                  <a:gd name="connsiteX20" fmla="*/ 77180 w 231947"/>
                  <a:gd name="connsiteY20" fmla="*/ 32497 h 152012"/>
                  <a:gd name="connsiteX21" fmla="*/ 69462 w 231947"/>
                  <a:gd name="connsiteY21" fmla="*/ 39809 h 152012"/>
                  <a:gd name="connsiteX22" fmla="*/ 61744 w 231947"/>
                  <a:gd name="connsiteY22" fmla="*/ 48746 h 152012"/>
                  <a:gd name="connsiteX23" fmla="*/ 53620 w 231947"/>
                  <a:gd name="connsiteY23" fmla="*/ 58088 h 152012"/>
                  <a:gd name="connsiteX24" fmla="*/ 45496 w 231947"/>
                  <a:gd name="connsiteY24" fmla="*/ 68650 h 152012"/>
                  <a:gd name="connsiteX25" fmla="*/ 41434 w 231947"/>
                  <a:gd name="connsiteY25" fmla="*/ 73525 h 152012"/>
                  <a:gd name="connsiteX26" fmla="*/ 37778 w 231947"/>
                  <a:gd name="connsiteY26" fmla="*/ 79212 h 152012"/>
                  <a:gd name="connsiteX27" fmla="*/ 30466 w 231947"/>
                  <a:gd name="connsiteY27" fmla="*/ 89773 h 152012"/>
                  <a:gd name="connsiteX28" fmla="*/ 17873 w 231947"/>
                  <a:gd name="connsiteY28" fmla="*/ 110084 h 152012"/>
                  <a:gd name="connsiteX29" fmla="*/ 8124 w 231947"/>
                  <a:gd name="connsiteY29" fmla="*/ 127957 h 152012"/>
                  <a:gd name="connsiteX30" fmla="*/ 2031 w 231947"/>
                  <a:gd name="connsiteY30" fmla="*/ 140144 h 152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31947" h="152012">
                    <a:moveTo>
                      <a:pt x="0" y="144612"/>
                    </a:moveTo>
                    <a:cubicBezTo>
                      <a:pt x="2960" y="146297"/>
                      <a:pt x="6092" y="147659"/>
                      <a:pt x="9343" y="148674"/>
                    </a:cubicBezTo>
                    <a:cubicBezTo>
                      <a:pt x="17617" y="151249"/>
                      <a:pt x="26279" y="152349"/>
                      <a:pt x="34934" y="151924"/>
                    </a:cubicBezTo>
                    <a:cubicBezTo>
                      <a:pt x="48098" y="151281"/>
                      <a:pt x="61036" y="148253"/>
                      <a:pt x="73118" y="142987"/>
                    </a:cubicBezTo>
                    <a:cubicBezTo>
                      <a:pt x="80803" y="139682"/>
                      <a:pt x="88266" y="135883"/>
                      <a:pt x="95460" y="131613"/>
                    </a:cubicBezTo>
                    <a:cubicBezTo>
                      <a:pt x="104257" y="126242"/>
                      <a:pt x="112672" y="120270"/>
                      <a:pt x="120645" y="113740"/>
                    </a:cubicBezTo>
                    <a:cubicBezTo>
                      <a:pt x="147550" y="91202"/>
                      <a:pt x="172674" y="66620"/>
                      <a:pt x="195795" y="40215"/>
                    </a:cubicBezTo>
                    <a:lnTo>
                      <a:pt x="203513" y="32091"/>
                    </a:lnTo>
                    <a:lnTo>
                      <a:pt x="210418" y="24373"/>
                    </a:lnTo>
                    <a:lnTo>
                      <a:pt x="221792" y="11780"/>
                    </a:lnTo>
                    <a:lnTo>
                      <a:pt x="231948" y="0"/>
                    </a:lnTo>
                    <a:lnTo>
                      <a:pt x="195795" y="0"/>
                    </a:lnTo>
                    <a:lnTo>
                      <a:pt x="173453" y="0"/>
                    </a:lnTo>
                    <a:lnTo>
                      <a:pt x="167360" y="0"/>
                    </a:lnTo>
                    <a:lnTo>
                      <a:pt x="161267" y="0"/>
                    </a:lnTo>
                    <a:lnTo>
                      <a:pt x="149486" y="0"/>
                    </a:lnTo>
                    <a:lnTo>
                      <a:pt x="137300" y="0"/>
                    </a:lnTo>
                    <a:lnTo>
                      <a:pt x="126738" y="6906"/>
                    </a:lnTo>
                    <a:cubicBezTo>
                      <a:pt x="119671" y="8338"/>
                      <a:pt x="112739" y="10376"/>
                      <a:pt x="106022" y="12999"/>
                    </a:cubicBezTo>
                    <a:cubicBezTo>
                      <a:pt x="100607" y="14993"/>
                      <a:pt x="95430" y="17581"/>
                      <a:pt x="90586" y="20717"/>
                    </a:cubicBezTo>
                    <a:cubicBezTo>
                      <a:pt x="85796" y="24263"/>
                      <a:pt x="81312" y="28203"/>
                      <a:pt x="77180" y="32497"/>
                    </a:cubicBezTo>
                    <a:lnTo>
                      <a:pt x="69462" y="39809"/>
                    </a:lnTo>
                    <a:lnTo>
                      <a:pt x="61744" y="48746"/>
                    </a:lnTo>
                    <a:cubicBezTo>
                      <a:pt x="59307" y="51995"/>
                      <a:pt x="56464" y="54839"/>
                      <a:pt x="53620" y="58088"/>
                    </a:cubicBezTo>
                    <a:lnTo>
                      <a:pt x="45496" y="68650"/>
                    </a:lnTo>
                    <a:lnTo>
                      <a:pt x="41434" y="73525"/>
                    </a:lnTo>
                    <a:lnTo>
                      <a:pt x="37778" y="79212"/>
                    </a:lnTo>
                    <a:lnTo>
                      <a:pt x="30466" y="89773"/>
                    </a:lnTo>
                    <a:cubicBezTo>
                      <a:pt x="25591" y="96679"/>
                      <a:pt x="21936" y="103584"/>
                      <a:pt x="17873" y="110084"/>
                    </a:cubicBezTo>
                    <a:cubicBezTo>
                      <a:pt x="13811" y="116583"/>
                      <a:pt x="10968" y="122676"/>
                      <a:pt x="8124" y="127957"/>
                    </a:cubicBezTo>
                    <a:cubicBezTo>
                      <a:pt x="5281" y="133238"/>
                      <a:pt x="3250" y="137300"/>
                      <a:pt x="2031" y="140144"/>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31" name="任意多边形: 形状 30"/>
              <p:cNvSpPr/>
              <p:nvPr/>
            </p:nvSpPr>
            <p:spPr>
              <a:xfrm>
                <a:off x="2320462" y="2104656"/>
                <a:ext cx="262007" cy="112967"/>
              </a:xfrm>
              <a:custGeom>
                <a:avLst/>
                <a:gdLst>
                  <a:gd name="connsiteX0" fmla="*/ 0 w 262007"/>
                  <a:gd name="connsiteY0" fmla="*/ 91728 h 112967"/>
                  <a:gd name="connsiteX1" fmla="*/ 7718 w 262007"/>
                  <a:gd name="connsiteY1" fmla="*/ 98227 h 112967"/>
                  <a:gd name="connsiteX2" fmla="*/ 28841 w 262007"/>
                  <a:gd name="connsiteY2" fmla="*/ 108789 h 112967"/>
                  <a:gd name="connsiteX3" fmla="*/ 45902 w 262007"/>
                  <a:gd name="connsiteY3" fmla="*/ 111632 h 112967"/>
                  <a:gd name="connsiteX4" fmla="*/ 69462 w 262007"/>
                  <a:gd name="connsiteY4" fmla="*/ 112851 h 112967"/>
                  <a:gd name="connsiteX5" fmla="*/ 81649 w 262007"/>
                  <a:gd name="connsiteY5" fmla="*/ 110820 h 112967"/>
                  <a:gd name="connsiteX6" fmla="*/ 94648 w 262007"/>
                  <a:gd name="connsiteY6" fmla="*/ 107570 h 112967"/>
                  <a:gd name="connsiteX7" fmla="*/ 108459 w 262007"/>
                  <a:gd name="connsiteY7" fmla="*/ 103102 h 112967"/>
                  <a:gd name="connsiteX8" fmla="*/ 123489 w 262007"/>
                  <a:gd name="connsiteY8" fmla="*/ 97008 h 112967"/>
                  <a:gd name="connsiteX9" fmla="*/ 135675 w 262007"/>
                  <a:gd name="connsiteY9" fmla="*/ 91321 h 112967"/>
                  <a:gd name="connsiteX10" fmla="*/ 148268 w 262007"/>
                  <a:gd name="connsiteY10" fmla="*/ 85228 h 112967"/>
                  <a:gd name="connsiteX11" fmla="*/ 172641 w 262007"/>
                  <a:gd name="connsiteY11" fmla="*/ 71417 h 112967"/>
                  <a:gd name="connsiteX12" fmla="*/ 195389 w 262007"/>
                  <a:gd name="connsiteY12" fmla="*/ 56793 h 112967"/>
                  <a:gd name="connsiteX13" fmla="*/ 206356 w 262007"/>
                  <a:gd name="connsiteY13" fmla="*/ 49888 h 112967"/>
                  <a:gd name="connsiteX14" fmla="*/ 216512 w 262007"/>
                  <a:gd name="connsiteY14" fmla="*/ 42982 h 112967"/>
                  <a:gd name="connsiteX15" fmla="*/ 226261 w 262007"/>
                  <a:gd name="connsiteY15" fmla="*/ 36483 h 112967"/>
                  <a:gd name="connsiteX16" fmla="*/ 234791 w 262007"/>
                  <a:gd name="connsiteY16" fmla="*/ 30389 h 112967"/>
                  <a:gd name="connsiteX17" fmla="*/ 249009 w 262007"/>
                  <a:gd name="connsiteY17" fmla="*/ 20234 h 112967"/>
                  <a:gd name="connsiteX18" fmla="*/ 258352 w 262007"/>
                  <a:gd name="connsiteY18" fmla="*/ 13329 h 112967"/>
                  <a:gd name="connsiteX19" fmla="*/ 262007 w 262007"/>
                  <a:gd name="connsiteY19" fmla="*/ 10891 h 112967"/>
                  <a:gd name="connsiteX20" fmla="*/ 257133 w 262007"/>
                  <a:gd name="connsiteY20" fmla="*/ 10891 h 112967"/>
                  <a:gd name="connsiteX21" fmla="*/ 244947 w 262007"/>
                  <a:gd name="connsiteY21" fmla="*/ 7642 h 112967"/>
                  <a:gd name="connsiteX22" fmla="*/ 204325 w 262007"/>
                  <a:gd name="connsiteY22" fmla="*/ 330 h 112967"/>
                  <a:gd name="connsiteX23" fmla="*/ 192545 w 262007"/>
                  <a:gd name="connsiteY23" fmla="*/ 330 h 112967"/>
                  <a:gd name="connsiteX24" fmla="*/ 180765 w 262007"/>
                  <a:gd name="connsiteY24" fmla="*/ 330 h 112967"/>
                  <a:gd name="connsiteX25" fmla="*/ 157204 w 262007"/>
                  <a:gd name="connsiteY25" fmla="*/ 330 h 112967"/>
                  <a:gd name="connsiteX26" fmla="*/ 135675 w 262007"/>
                  <a:gd name="connsiteY26" fmla="*/ 330 h 112967"/>
                  <a:gd name="connsiteX27" fmla="*/ 119020 w 262007"/>
                  <a:gd name="connsiteY27" fmla="*/ 4392 h 112967"/>
                  <a:gd name="connsiteX28" fmla="*/ 110084 w 262007"/>
                  <a:gd name="connsiteY28" fmla="*/ 1548 h 112967"/>
                  <a:gd name="connsiteX29" fmla="*/ 101960 w 262007"/>
                  <a:gd name="connsiteY29" fmla="*/ 6423 h 112967"/>
                  <a:gd name="connsiteX30" fmla="*/ 92617 w 262007"/>
                  <a:gd name="connsiteY30" fmla="*/ 11704 h 112967"/>
                  <a:gd name="connsiteX31" fmla="*/ 82867 w 262007"/>
                  <a:gd name="connsiteY31" fmla="*/ 18203 h 112967"/>
                  <a:gd name="connsiteX32" fmla="*/ 72712 w 262007"/>
                  <a:gd name="connsiteY32" fmla="*/ 25109 h 112967"/>
                  <a:gd name="connsiteX33" fmla="*/ 64588 w 262007"/>
                  <a:gd name="connsiteY33" fmla="*/ 31608 h 112967"/>
                  <a:gd name="connsiteX34" fmla="*/ 44683 w 262007"/>
                  <a:gd name="connsiteY34" fmla="*/ 47450 h 112967"/>
                  <a:gd name="connsiteX35" fmla="*/ 35747 w 262007"/>
                  <a:gd name="connsiteY35" fmla="*/ 55575 h 112967"/>
                  <a:gd name="connsiteX36" fmla="*/ 28841 w 262007"/>
                  <a:gd name="connsiteY36" fmla="*/ 64511 h 112967"/>
                  <a:gd name="connsiteX37" fmla="*/ 14624 w 262007"/>
                  <a:gd name="connsiteY37" fmla="*/ 78323 h 112967"/>
                  <a:gd name="connsiteX38" fmla="*/ 5281 w 262007"/>
                  <a:gd name="connsiteY38" fmla="*/ 88072 h 112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62007" h="112967">
                    <a:moveTo>
                      <a:pt x="0" y="91728"/>
                    </a:moveTo>
                    <a:cubicBezTo>
                      <a:pt x="2312" y="94186"/>
                      <a:pt x="4902" y="96368"/>
                      <a:pt x="7718" y="98227"/>
                    </a:cubicBezTo>
                    <a:cubicBezTo>
                      <a:pt x="14113" y="102914"/>
                      <a:pt x="21255" y="106485"/>
                      <a:pt x="28841" y="108789"/>
                    </a:cubicBezTo>
                    <a:cubicBezTo>
                      <a:pt x="34442" y="110196"/>
                      <a:pt x="40148" y="111147"/>
                      <a:pt x="45902" y="111632"/>
                    </a:cubicBezTo>
                    <a:cubicBezTo>
                      <a:pt x="53699" y="112784"/>
                      <a:pt x="61588" y="113192"/>
                      <a:pt x="69462" y="112851"/>
                    </a:cubicBezTo>
                    <a:lnTo>
                      <a:pt x="81649" y="110820"/>
                    </a:lnTo>
                    <a:cubicBezTo>
                      <a:pt x="86059" y="110072"/>
                      <a:pt x="90405" y="108986"/>
                      <a:pt x="94648" y="107570"/>
                    </a:cubicBezTo>
                    <a:cubicBezTo>
                      <a:pt x="99346" y="106391"/>
                      <a:pt x="103960" y="104898"/>
                      <a:pt x="108459" y="103102"/>
                    </a:cubicBezTo>
                    <a:lnTo>
                      <a:pt x="123489" y="97008"/>
                    </a:lnTo>
                    <a:lnTo>
                      <a:pt x="135675" y="91321"/>
                    </a:lnTo>
                    <a:lnTo>
                      <a:pt x="148268" y="85228"/>
                    </a:lnTo>
                    <a:lnTo>
                      <a:pt x="172641" y="71417"/>
                    </a:lnTo>
                    <a:lnTo>
                      <a:pt x="195389" y="56793"/>
                    </a:lnTo>
                    <a:lnTo>
                      <a:pt x="206356" y="49888"/>
                    </a:lnTo>
                    <a:lnTo>
                      <a:pt x="216512" y="42982"/>
                    </a:lnTo>
                    <a:lnTo>
                      <a:pt x="226261" y="36483"/>
                    </a:lnTo>
                    <a:lnTo>
                      <a:pt x="234791" y="30389"/>
                    </a:lnTo>
                    <a:lnTo>
                      <a:pt x="249009" y="20234"/>
                    </a:lnTo>
                    <a:lnTo>
                      <a:pt x="258352" y="13329"/>
                    </a:lnTo>
                    <a:lnTo>
                      <a:pt x="262007" y="10891"/>
                    </a:lnTo>
                    <a:lnTo>
                      <a:pt x="257133" y="10891"/>
                    </a:lnTo>
                    <a:lnTo>
                      <a:pt x="244947" y="7642"/>
                    </a:lnTo>
                    <a:cubicBezTo>
                      <a:pt x="234791" y="7642"/>
                      <a:pt x="220574" y="2361"/>
                      <a:pt x="204325" y="330"/>
                    </a:cubicBezTo>
                    <a:lnTo>
                      <a:pt x="192545" y="330"/>
                    </a:lnTo>
                    <a:lnTo>
                      <a:pt x="180765" y="330"/>
                    </a:lnTo>
                    <a:lnTo>
                      <a:pt x="157204" y="330"/>
                    </a:lnTo>
                    <a:cubicBezTo>
                      <a:pt x="150035" y="-110"/>
                      <a:pt x="142845" y="-110"/>
                      <a:pt x="135675" y="330"/>
                    </a:cubicBezTo>
                    <a:cubicBezTo>
                      <a:pt x="129972" y="961"/>
                      <a:pt x="124374" y="2326"/>
                      <a:pt x="119020" y="4392"/>
                    </a:cubicBezTo>
                    <a:lnTo>
                      <a:pt x="110084" y="1548"/>
                    </a:lnTo>
                    <a:lnTo>
                      <a:pt x="101960" y="6423"/>
                    </a:lnTo>
                    <a:lnTo>
                      <a:pt x="92617" y="11704"/>
                    </a:lnTo>
                    <a:lnTo>
                      <a:pt x="82867" y="18203"/>
                    </a:lnTo>
                    <a:lnTo>
                      <a:pt x="72712" y="25109"/>
                    </a:lnTo>
                    <a:lnTo>
                      <a:pt x="64588" y="31608"/>
                    </a:lnTo>
                    <a:cubicBezTo>
                      <a:pt x="57682" y="36483"/>
                      <a:pt x="51183" y="42170"/>
                      <a:pt x="44683" y="47450"/>
                    </a:cubicBezTo>
                    <a:lnTo>
                      <a:pt x="35747" y="55575"/>
                    </a:lnTo>
                    <a:lnTo>
                      <a:pt x="28841" y="64511"/>
                    </a:lnTo>
                    <a:lnTo>
                      <a:pt x="14624" y="78323"/>
                    </a:lnTo>
                    <a:lnTo>
                      <a:pt x="5281" y="88072"/>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32" name="任意多边形: 形状 31"/>
              <p:cNvSpPr/>
              <p:nvPr/>
            </p:nvSpPr>
            <p:spPr>
              <a:xfrm>
                <a:off x="2473198" y="1814543"/>
                <a:ext cx="316033" cy="199856"/>
              </a:xfrm>
              <a:custGeom>
                <a:avLst/>
                <a:gdLst>
                  <a:gd name="connsiteX0" fmla="*/ 0 w 316033"/>
                  <a:gd name="connsiteY0" fmla="*/ 199857 h 199856"/>
                  <a:gd name="connsiteX1" fmla="*/ 13811 w 316033"/>
                  <a:gd name="connsiteY1" fmla="*/ 199857 h 199856"/>
                  <a:gd name="connsiteX2" fmla="*/ 29654 w 316033"/>
                  <a:gd name="connsiteY2" fmla="*/ 199857 h 199856"/>
                  <a:gd name="connsiteX3" fmla="*/ 38590 w 316033"/>
                  <a:gd name="connsiteY3" fmla="*/ 199857 h 199856"/>
                  <a:gd name="connsiteX4" fmla="*/ 49558 w 316033"/>
                  <a:gd name="connsiteY4" fmla="*/ 199857 h 199856"/>
                  <a:gd name="connsiteX5" fmla="*/ 103584 w 316033"/>
                  <a:gd name="connsiteY5" fmla="*/ 181171 h 199856"/>
                  <a:gd name="connsiteX6" fmla="*/ 170610 w 316033"/>
                  <a:gd name="connsiteY6" fmla="*/ 140550 h 199856"/>
                  <a:gd name="connsiteX7" fmla="*/ 225448 w 316033"/>
                  <a:gd name="connsiteY7" fmla="*/ 93835 h 199856"/>
                  <a:gd name="connsiteX8" fmla="*/ 271350 w 316033"/>
                  <a:gd name="connsiteY8" fmla="*/ 48339 h 199856"/>
                  <a:gd name="connsiteX9" fmla="*/ 303847 w 316033"/>
                  <a:gd name="connsiteY9" fmla="*/ 13811 h 199856"/>
                  <a:gd name="connsiteX10" fmla="*/ 316034 w 316033"/>
                  <a:gd name="connsiteY10" fmla="*/ 0 h 199856"/>
                  <a:gd name="connsiteX11" fmla="*/ 309128 w 316033"/>
                  <a:gd name="connsiteY11" fmla="*/ 0 h 199856"/>
                  <a:gd name="connsiteX12" fmla="*/ 290849 w 316033"/>
                  <a:gd name="connsiteY12" fmla="*/ 812 h 199856"/>
                  <a:gd name="connsiteX13" fmla="*/ 229510 w 316033"/>
                  <a:gd name="connsiteY13" fmla="*/ 14624 h 199856"/>
                  <a:gd name="connsiteX14" fmla="*/ 160454 w 316033"/>
                  <a:gd name="connsiteY14" fmla="*/ 37372 h 199856"/>
                  <a:gd name="connsiteX15" fmla="*/ 110490 w 316033"/>
                  <a:gd name="connsiteY15" fmla="*/ 62557 h 199856"/>
                  <a:gd name="connsiteX16" fmla="*/ 38184 w 316033"/>
                  <a:gd name="connsiteY16" fmla="*/ 143799 h 199856"/>
                  <a:gd name="connsiteX17" fmla="*/ 30060 w 316033"/>
                  <a:gd name="connsiteY17" fmla="*/ 155173 h 199856"/>
                  <a:gd name="connsiteX18" fmla="*/ 23154 w 316033"/>
                  <a:gd name="connsiteY18" fmla="*/ 165735 h 199856"/>
                  <a:gd name="connsiteX19" fmla="*/ 10968 w 316033"/>
                  <a:gd name="connsiteY19" fmla="*/ 184421 h 199856"/>
                  <a:gd name="connsiteX20" fmla="*/ 3656 w 316033"/>
                  <a:gd name="connsiteY20" fmla="*/ 197013 h 199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16033" h="199856">
                    <a:moveTo>
                      <a:pt x="0" y="199857"/>
                    </a:moveTo>
                    <a:lnTo>
                      <a:pt x="13811" y="199857"/>
                    </a:lnTo>
                    <a:lnTo>
                      <a:pt x="29654" y="199857"/>
                    </a:lnTo>
                    <a:lnTo>
                      <a:pt x="38590" y="199857"/>
                    </a:lnTo>
                    <a:lnTo>
                      <a:pt x="49558" y="199857"/>
                    </a:lnTo>
                    <a:cubicBezTo>
                      <a:pt x="68144" y="195443"/>
                      <a:pt x="86243" y="189183"/>
                      <a:pt x="103584" y="181171"/>
                    </a:cubicBezTo>
                    <a:cubicBezTo>
                      <a:pt x="127223" y="169896"/>
                      <a:pt x="149676" y="156288"/>
                      <a:pt x="170610" y="140550"/>
                    </a:cubicBezTo>
                    <a:cubicBezTo>
                      <a:pt x="189787" y="126064"/>
                      <a:pt x="208098" y="110466"/>
                      <a:pt x="225448" y="93835"/>
                    </a:cubicBezTo>
                    <a:cubicBezTo>
                      <a:pt x="242509" y="77993"/>
                      <a:pt x="257945" y="62151"/>
                      <a:pt x="271350" y="48339"/>
                    </a:cubicBezTo>
                    <a:cubicBezTo>
                      <a:pt x="284755" y="34528"/>
                      <a:pt x="295723" y="22342"/>
                      <a:pt x="303847" y="13811"/>
                    </a:cubicBezTo>
                    <a:lnTo>
                      <a:pt x="316034" y="0"/>
                    </a:lnTo>
                    <a:lnTo>
                      <a:pt x="309128" y="0"/>
                    </a:lnTo>
                    <a:lnTo>
                      <a:pt x="290849" y="812"/>
                    </a:lnTo>
                    <a:cubicBezTo>
                      <a:pt x="274600" y="3656"/>
                      <a:pt x="252665" y="8530"/>
                      <a:pt x="229510" y="14624"/>
                    </a:cubicBezTo>
                    <a:cubicBezTo>
                      <a:pt x="206115" y="21010"/>
                      <a:pt x="183065" y="28603"/>
                      <a:pt x="160454" y="37372"/>
                    </a:cubicBezTo>
                    <a:cubicBezTo>
                      <a:pt x="142928" y="43912"/>
                      <a:pt x="126173" y="52358"/>
                      <a:pt x="110490" y="62557"/>
                    </a:cubicBezTo>
                    <a:cubicBezTo>
                      <a:pt x="82933" y="86353"/>
                      <a:pt x="58623" y="113668"/>
                      <a:pt x="38184" y="143799"/>
                    </a:cubicBezTo>
                    <a:lnTo>
                      <a:pt x="30060" y="155173"/>
                    </a:lnTo>
                    <a:lnTo>
                      <a:pt x="23154" y="165735"/>
                    </a:lnTo>
                    <a:cubicBezTo>
                      <a:pt x="18280" y="172641"/>
                      <a:pt x="14217" y="179140"/>
                      <a:pt x="10968" y="184421"/>
                    </a:cubicBezTo>
                    <a:lnTo>
                      <a:pt x="3656" y="197013"/>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33" name="任意多边形: 形状 32"/>
              <p:cNvSpPr/>
              <p:nvPr/>
            </p:nvSpPr>
            <p:spPr>
              <a:xfrm>
                <a:off x="2456949" y="3352346"/>
                <a:ext cx="352186" cy="112532"/>
              </a:xfrm>
              <a:custGeom>
                <a:avLst/>
                <a:gdLst>
                  <a:gd name="connsiteX0" fmla="*/ 352187 w 352186"/>
                  <a:gd name="connsiteY0" fmla="*/ 48459 h 112532"/>
                  <a:gd name="connsiteX1" fmla="*/ 347718 w 352186"/>
                  <a:gd name="connsiteY1" fmla="*/ 59021 h 112532"/>
                  <a:gd name="connsiteX2" fmla="*/ 329845 w 352186"/>
                  <a:gd name="connsiteY2" fmla="*/ 82175 h 112532"/>
                  <a:gd name="connsiteX3" fmla="*/ 289224 w 352186"/>
                  <a:gd name="connsiteY3" fmla="*/ 104517 h 112532"/>
                  <a:gd name="connsiteX4" fmla="*/ 218949 w 352186"/>
                  <a:gd name="connsiteY4" fmla="*/ 111828 h 112532"/>
                  <a:gd name="connsiteX5" fmla="*/ 145018 w 352186"/>
                  <a:gd name="connsiteY5" fmla="*/ 99236 h 112532"/>
                  <a:gd name="connsiteX6" fmla="*/ 73931 w 352186"/>
                  <a:gd name="connsiteY6" fmla="*/ 74457 h 112532"/>
                  <a:gd name="connsiteX7" fmla="*/ 20717 w 352186"/>
                  <a:gd name="connsiteY7" fmla="*/ 49272 h 112532"/>
                  <a:gd name="connsiteX8" fmla="*/ 5281 w 352186"/>
                  <a:gd name="connsiteY8" fmla="*/ 41147 h 112532"/>
                  <a:gd name="connsiteX9" fmla="*/ 0 w 352186"/>
                  <a:gd name="connsiteY9" fmla="*/ 37898 h 112532"/>
                  <a:gd name="connsiteX10" fmla="*/ 21123 w 352186"/>
                  <a:gd name="connsiteY10" fmla="*/ 32211 h 112532"/>
                  <a:gd name="connsiteX11" fmla="*/ 71087 w 352186"/>
                  <a:gd name="connsiteY11" fmla="*/ 18806 h 112532"/>
                  <a:gd name="connsiteX12" fmla="*/ 128363 w 352186"/>
                  <a:gd name="connsiteY12" fmla="*/ 4995 h 112532"/>
                  <a:gd name="connsiteX13" fmla="*/ 176703 w 352186"/>
                  <a:gd name="connsiteY13" fmla="*/ 120 h 112532"/>
                  <a:gd name="connsiteX14" fmla="*/ 224230 w 352186"/>
                  <a:gd name="connsiteY14" fmla="*/ 9869 h 112532"/>
                  <a:gd name="connsiteX15" fmla="*/ 282318 w 352186"/>
                  <a:gd name="connsiteY15" fmla="*/ 26118 h 112532"/>
                  <a:gd name="connsiteX16" fmla="*/ 331470 w 352186"/>
                  <a:gd name="connsiteY16" fmla="*/ 41554 h 112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2186" h="112532">
                    <a:moveTo>
                      <a:pt x="352187" y="48459"/>
                    </a:moveTo>
                    <a:cubicBezTo>
                      <a:pt x="350973" y="52090"/>
                      <a:pt x="349479" y="55621"/>
                      <a:pt x="347718" y="59021"/>
                    </a:cubicBezTo>
                    <a:cubicBezTo>
                      <a:pt x="343211" y="67757"/>
                      <a:pt x="337155" y="75602"/>
                      <a:pt x="329845" y="82175"/>
                    </a:cubicBezTo>
                    <a:cubicBezTo>
                      <a:pt x="318119" y="92528"/>
                      <a:pt x="304247" y="100157"/>
                      <a:pt x="289224" y="104517"/>
                    </a:cubicBezTo>
                    <a:cubicBezTo>
                      <a:pt x="266479" y="111411"/>
                      <a:pt x="242626" y="113892"/>
                      <a:pt x="218949" y="111828"/>
                    </a:cubicBezTo>
                    <a:cubicBezTo>
                      <a:pt x="193947" y="110107"/>
                      <a:pt x="169180" y="105888"/>
                      <a:pt x="145018" y="99236"/>
                    </a:cubicBezTo>
                    <a:cubicBezTo>
                      <a:pt x="120831" y="92459"/>
                      <a:pt x="97089" y="84184"/>
                      <a:pt x="73931" y="74457"/>
                    </a:cubicBezTo>
                    <a:cubicBezTo>
                      <a:pt x="55735" y="67066"/>
                      <a:pt x="37969" y="58657"/>
                      <a:pt x="20717" y="49272"/>
                    </a:cubicBezTo>
                    <a:lnTo>
                      <a:pt x="5281" y="41147"/>
                    </a:lnTo>
                    <a:lnTo>
                      <a:pt x="0" y="37898"/>
                    </a:lnTo>
                    <a:lnTo>
                      <a:pt x="21123" y="32211"/>
                    </a:lnTo>
                    <a:lnTo>
                      <a:pt x="71087" y="18806"/>
                    </a:lnTo>
                    <a:cubicBezTo>
                      <a:pt x="89773" y="13931"/>
                      <a:pt x="111709" y="8650"/>
                      <a:pt x="128363" y="4995"/>
                    </a:cubicBezTo>
                    <a:cubicBezTo>
                      <a:pt x="144177" y="1162"/>
                      <a:pt x="160442" y="-478"/>
                      <a:pt x="176703" y="120"/>
                    </a:cubicBezTo>
                    <a:cubicBezTo>
                      <a:pt x="192750" y="2277"/>
                      <a:pt x="208629" y="5535"/>
                      <a:pt x="224230" y="9869"/>
                    </a:cubicBezTo>
                    <a:cubicBezTo>
                      <a:pt x="242915" y="14337"/>
                      <a:pt x="264851" y="20431"/>
                      <a:pt x="282318" y="26118"/>
                    </a:cubicBezTo>
                    <a:cubicBezTo>
                      <a:pt x="299785" y="31805"/>
                      <a:pt x="318877" y="37085"/>
                      <a:pt x="331470" y="41554"/>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34" name="任意多边形: 形状 33"/>
              <p:cNvSpPr/>
              <p:nvPr/>
            </p:nvSpPr>
            <p:spPr>
              <a:xfrm>
                <a:off x="2258311" y="3224509"/>
                <a:ext cx="349749" cy="124381"/>
              </a:xfrm>
              <a:custGeom>
                <a:avLst/>
                <a:gdLst>
                  <a:gd name="connsiteX0" fmla="*/ 349750 w 349749"/>
                  <a:gd name="connsiteY0" fmla="*/ 70275 h 124381"/>
                  <a:gd name="connsiteX1" fmla="*/ 344875 w 349749"/>
                  <a:gd name="connsiteY1" fmla="*/ 80430 h 124381"/>
                  <a:gd name="connsiteX2" fmla="*/ 326189 w 349749"/>
                  <a:gd name="connsiteY2" fmla="*/ 101959 h 124381"/>
                  <a:gd name="connsiteX3" fmla="*/ 308722 w 349749"/>
                  <a:gd name="connsiteY3" fmla="*/ 112927 h 124381"/>
                  <a:gd name="connsiteX4" fmla="*/ 284349 w 349749"/>
                  <a:gd name="connsiteY4" fmla="*/ 120645 h 124381"/>
                  <a:gd name="connsiteX5" fmla="*/ 211637 w 349749"/>
                  <a:gd name="connsiteY5" fmla="*/ 120645 h 124381"/>
                  <a:gd name="connsiteX6" fmla="*/ 136488 w 349749"/>
                  <a:gd name="connsiteY6" fmla="*/ 95054 h 124381"/>
                  <a:gd name="connsiteX7" fmla="*/ 67838 w 349749"/>
                  <a:gd name="connsiteY7" fmla="*/ 54432 h 124381"/>
                  <a:gd name="connsiteX8" fmla="*/ 53214 w 349749"/>
                  <a:gd name="connsiteY8" fmla="*/ 44277 h 124381"/>
                  <a:gd name="connsiteX9" fmla="*/ 39809 w 349749"/>
                  <a:gd name="connsiteY9" fmla="*/ 34122 h 124381"/>
                  <a:gd name="connsiteX10" fmla="*/ 18686 w 349749"/>
                  <a:gd name="connsiteY10" fmla="*/ 16655 h 124381"/>
                  <a:gd name="connsiteX11" fmla="*/ 4875 w 349749"/>
                  <a:gd name="connsiteY11" fmla="*/ 4468 h 124381"/>
                  <a:gd name="connsiteX12" fmla="*/ 0 w 349749"/>
                  <a:gd name="connsiteY12" fmla="*/ 0 h 124381"/>
                  <a:gd name="connsiteX13" fmla="*/ 74337 w 349749"/>
                  <a:gd name="connsiteY13" fmla="*/ 0 h 124381"/>
                  <a:gd name="connsiteX14" fmla="*/ 133644 w 349749"/>
                  <a:gd name="connsiteY14" fmla="*/ 0 h 124381"/>
                  <a:gd name="connsiteX15" fmla="*/ 147455 w 349749"/>
                  <a:gd name="connsiteY15" fmla="*/ 0 h 124381"/>
                  <a:gd name="connsiteX16" fmla="*/ 160048 w 349749"/>
                  <a:gd name="connsiteY16" fmla="*/ 0 h 124381"/>
                  <a:gd name="connsiteX17" fmla="*/ 180765 w 349749"/>
                  <a:gd name="connsiteY17" fmla="*/ 2843 h 124381"/>
                  <a:gd name="connsiteX18" fmla="*/ 226667 w 349749"/>
                  <a:gd name="connsiteY18" fmla="*/ 20311 h 124381"/>
                  <a:gd name="connsiteX19" fmla="*/ 282318 w 349749"/>
                  <a:gd name="connsiteY19" fmla="*/ 43871 h 124381"/>
                  <a:gd name="connsiteX20" fmla="*/ 329439 w 349749"/>
                  <a:gd name="connsiteY20" fmla="*/ 63775 h 12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9749" h="124381">
                    <a:moveTo>
                      <a:pt x="349750" y="70275"/>
                    </a:moveTo>
                    <a:cubicBezTo>
                      <a:pt x="348513" y="73833"/>
                      <a:pt x="346877" y="77240"/>
                      <a:pt x="344875" y="80430"/>
                    </a:cubicBezTo>
                    <a:cubicBezTo>
                      <a:pt x="340037" y="88705"/>
                      <a:pt x="333701" y="96006"/>
                      <a:pt x="326189" y="101959"/>
                    </a:cubicBezTo>
                    <a:cubicBezTo>
                      <a:pt x="320856" y="106343"/>
                      <a:pt x="314987" y="110028"/>
                      <a:pt x="308722" y="112927"/>
                    </a:cubicBezTo>
                    <a:cubicBezTo>
                      <a:pt x="300910" y="116398"/>
                      <a:pt x="292735" y="118987"/>
                      <a:pt x="284349" y="120645"/>
                    </a:cubicBezTo>
                    <a:cubicBezTo>
                      <a:pt x="260368" y="125627"/>
                      <a:pt x="235618" y="125627"/>
                      <a:pt x="211637" y="120645"/>
                    </a:cubicBezTo>
                    <a:cubicBezTo>
                      <a:pt x="185697" y="114994"/>
                      <a:pt x="160485" y="106409"/>
                      <a:pt x="136488" y="95054"/>
                    </a:cubicBezTo>
                    <a:cubicBezTo>
                      <a:pt x="112608" y="83273"/>
                      <a:pt x="89658" y="69693"/>
                      <a:pt x="67838" y="54432"/>
                    </a:cubicBezTo>
                    <a:cubicBezTo>
                      <a:pt x="62557" y="51183"/>
                      <a:pt x="57682" y="47527"/>
                      <a:pt x="53214" y="44277"/>
                    </a:cubicBezTo>
                    <a:lnTo>
                      <a:pt x="39809" y="34122"/>
                    </a:lnTo>
                    <a:cubicBezTo>
                      <a:pt x="31685" y="27623"/>
                      <a:pt x="24373" y="21936"/>
                      <a:pt x="18686" y="16655"/>
                    </a:cubicBezTo>
                    <a:lnTo>
                      <a:pt x="4875" y="4468"/>
                    </a:lnTo>
                    <a:lnTo>
                      <a:pt x="0" y="0"/>
                    </a:lnTo>
                    <a:lnTo>
                      <a:pt x="74337" y="0"/>
                    </a:lnTo>
                    <a:lnTo>
                      <a:pt x="133644" y="0"/>
                    </a:lnTo>
                    <a:lnTo>
                      <a:pt x="147455" y="0"/>
                    </a:lnTo>
                    <a:lnTo>
                      <a:pt x="160048" y="0"/>
                    </a:lnTo>
                    <a:cubicBezTo>
                      <a:pt x="167020" y="379"/>
                      <a:pt x="173949" y="1330"/>
                      <a:pt x="180765" y="2843"/>
                    </a:cubicBezTo>
                    <a:cubicBezTo>
                      <a:pt x="196349" y="7891"/>
                      <a:pt x="211669" y="13721"/>
                      <a:pt x="226667" y="20311"/>
                    </a:cubicBezTo>
                    <a:lnTo>
                      <a:pt x="282318" y="43871"/>
                    </a:lnTo>
                    <a:lnTo>
                      <a:pt x="329439" y="63775"/>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35" name="任意多边形: 形状 34"/>
              <p:cNvSpPr/>
              <p:nvPr/>
            </p:nvSpPr>
            <p:spPr>
              <a:xfrm>
                <a:off x="2105575" y="2997842"/>
                <a:ext cx="314815" cy="198693"/>
              </a:xfrm>
              <a:custGeom>
                <a:avLst/>
                <a:gdLst>
                  <a:gd name="connsiteX0" fmla="*/ 314815 w 314815"/>
                  <a:gd name="connsiteY0" fmla="*/ 164110 h 198693"/>
                  <a:gd name="connsiteX1" fmla="*/ 308316 w 314815"/>
                  <a:gd name="connsiteY1" fmla="*/ 173047 h 198693"/>
                  <a:gd name="connsiteX2" fmla="*/ 285974 w 314815"/>
                  <a:gd name="connsiteY2" fmla="*/ 190108 h 198693"/>
                  <a:gd name="connsiteX3" fmla="*/ 266882 w 314815"/>
                  <a:gd name="connsiteY3" fmla="*/ 196607 h 198693"/>
                  <a:gd name="connsiteX4" fmla="*/ 243728 w 314815"/>
                  <a:gd name="connsiteY4" fmla="*/ 198638 h 198693"/>
                  <a:gd name="connsiteX5" fmla="*/ 228698 w 314815"/>
                  <a:gd name="connsiteY5" fmla="*/ 198638 h 198693"/>
                  <a:gd name="connsiteX6" fmla="*/ 209606 w 314815"/>
                  <a:gd name="connsiteY6" fmla="*/ 194576 h 198693"/>
                  <a:gd name="connsiteX7" fmla="*/ 191326 w 314815"/>
                  <a:gd name="connsiteY7" fmla="*/ 188483 h 198693"/>
                  <a:gd name="connsiteX8" fmla="*/ 181171 w 314815"/>
                  <a:gd name="connsiteY8" fmla="*/ 184421 h 198693"/>
                  <a:gd name="connsiteX9" fmla="*/ 170610 w 314815"/>
                  <a:gd name="connsiteY9" fmla="*/ 179546 h 198693"/>
                  <a:gd name="connsiteX10" fmla="*/ 103178 w 314815"/>
                  <a:gd name="connsiteY10" fmla="*/ 132832 h 198693"/>
                  <a:gd name="connsiteX11" fmla="*/ 47121 w 314815"/>
                  <a:gd name="connsiteY11" fmla="*/ 72712 h 198693"/>
                  <a:gd name="connsiteX12" fmla="*/ 11374 w 314815"/>
                  <a:gd name="connsiteY12" fmla="*/ 21529 h 198693"/>
                  <a:gd name="connsiteX13" fmla="*/ 2031 w 314815"/>
                  <a:gd name="connsiteY13" fmla="*/ 5687 h 198693"/>
                  <a:gd name="connsiteX14" fmla="*/ 0 w 314815"/>
                  <a:gd name="connsiteY14" fmla="*/ 0 h 198693"/>
                  <a:gd name="connsiteX15" fmla="*/ 21123 w 314815"/>
                  <a:gd name="connsiteY15" fmla="*/ 6906 h 198693"/>
                  <a:gd name="connsiteX16" fmla="*/ 43465 w 314815"/>
                  <a:gd name="connsiteY16" fmla="*/ 14217 h 198693"/>
                  <a:gd name="connsiteX17" fmla="*/ 56057 w 314815"/>
                  <a:gd name="connsiteY17" fmla="*/ 18280 h 198693"/>
                  <a:gd name="connsiteX18" fmla="*/ 70275 w 314815"/>
                  <a:gd name="connsiteY18" fmla="*/ 22342 h 198693"/>
                  <a:gd name="connsiteX19" fmla="*/ 98710 w 314815"/>
                  <a:gd name="connsiteY19" fmla="*/ 30872 h 198693"/>
                  <a:gd name="connsiteX20" fmla="*/ 112927 w 314815"/>
                  <a:gd name="connsiteY20" fmla="*/ 35341 h 198693"/>
                  <a:gd name="connsiteX21" fmla="*/ 126332 w 314815"/>
                  <a:gd name="connsiteY21" fmla="*/ 39403 h 198693"/>
                  <a:gd name="connsiteX22" fmla="*/ 139331 w 314815"/>
                  <a:gd name="connsiteY22" fmla="*/ 43871 h 198693"/>
                  <a:gd name="connsiteX23" fmla="*/ 151111 w 314815"/>
                  <a:gd name="connsiteY23" fmla="*/ 47933 h 198693"/>
                  <a:gd name="connsiteX24" fmla="*/ 161267 w 314815"/>
                  <a:gd name="connsiteY24" fmla="*/ 52402 h 198693"/>
                  <a:gd name="connsiteX25" fmla="*/ 170203 w 314815"/>
                  <a:gd name="connsiteY25" fmla="*/ 57276 h 198693"/>
                  <a:gd name="connsiteX26" fmla="*/ 178328 w 314815"/>
                  <a:gd name="connsiteY26" fmla="*/ 62557 h 198693"/>
                  <a:gd name="connsiteX27" fmla="*/ 187670 w 314815"/>
                  <a:gd name="connsiteY27" fmla="*/ 69462 h 198693"/>
                  <a:gd name="connsiteX28" fmla="*/ 209200 w 314815"/>
                  <a:gd name="connsiteY28" fmla="*/ 86117 h 198693"/>
                  <a:gd name="connsiteX29" fmla="*/ 256727 w 314815"/>
                  <a:gd name="connsiteY29" fmla="*/ 122676 h 198693"/>
                  <a:gd name="connsiteX30" fmla="*/ 297348 w 314815"/>
                  <a:gd name="connsiteY30" fmla="*/ 151924 h 198693"/>
                  <a:gd name="connsiteX31" fmla="*/ 310347 w 314815"/>
                  <a:gd name="connsiteY31" fmla="*/ 160860 h 198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4815" h="198693">
                    <a:moveTo>
                      <a:pt x="314815" y="164110"/>
                    </a:moveTo>
                    <a:cubicBezTo>
                      <a:pt x="312917" y="167275"/>
                      <a:pt x="310742" y="170266"/>
                      <a:pt x="308316" y="173047"/>
                    </a:cubicBezTo>
                    <a:cubicBezTo>
                      <a:pt x="302086" y="180172"/>
                      <a:pt x="294489" y="185974"/>
                      <a:pt x="285974" y="190108"/>
                    </a:cubicBezTo>
                    <a:cubicBezTo>
                      <a:pt x="279931" y="193122"/>
                      <a:pt x="273509" y="195308"/>
                      <a:pt x="266882" y="196607"/>
                    </a:cubicBezTo>
                    <a:cubicBezTo>
                      <a:pt x="259275" y="198221"/>
                      <a:pt x="251500" y="198903"/>
                      <a:pt x="243728" y="198638"/>
                    </a:cubicBezTo>
                    <a:lnTo>
                      <a:pt x="228698" y="198638"/>
                    </a:lnTo>
                    <a:lnTo>
                      <a:pt x="209606" y="194576"/>
                    </a:lnTo>
                    <a:lnTo>
                      <a:pt x="191326" y="188483"/>
                    </a:lnTo>
                    <a:lnTo>
                      <a:pt x="181171" y="184421"/>
                    </a:lnTo>
                    <a:lnTo>
                      <a:pt x="170610" y="179546"/>
                    </a:lnTo>
                    <a:cubicBezTo>
                      <a:pt x="146393" y="166648"/>
                      <a:pt x="123763" y="150971"/>
                      <a:pt x="103178" y="132832"/>
                    </a:cubicBezTo>
                    <a:cubicBezTo>
                      <a:pt x="82685" y="114557"/>
                      <a:pt x="63920" y="94432"/>
                      <a:pt x="47121" y="72712"/>
                    </a:cubicBezTo>
                    <a:cubicBezTo>
                      <a:pt x="34176" y="56393"/>
                      <a:pt x="22239" y="39301"/>
                      <a:pt x="11374" y="21529"/>
                    </a:cubicBezTo>
                    <a:lnTo>
                      <a:pt x="2031" y="5687"/>
                    </a:lnTo>
                    <a:lnTo>
                      <a:pt x="0" y="0"/>
                    </a:lnTo>
                    <a:lnTo>
                      <a:pt x="21123" y="6906"/>
                    </a:lnTo>
                    <a:cubicBezTo>
                      <a:pt x="27216" y="9343"/>
                      <a:pt x="34934" y="11374"/>
                      <a:pt x="43465" y="14217"/>
                    </a:cubicBezTo>
                    <a:lnTo>
                      <a:pt x="56057" y="18280"/>
                    </a:lnTo>
                    <a:lnTo>
                      <a:pt x="70275" y="22342"/>
                    </a:lnTo>
                    <a:lnTo>
                      <a:pt x="98710" y="30872"/>
                    </a:lnTo>
                    <a:lnTo>
                      <a:pt x="112927" y="35341"/>
                    </a:lnTo>
                    <a:lnTo>
                      <a:pt x="126332" y="39403"/>
                    </a:lnTo>
                    <a:lnTo>
                      <a:pt x="139331" y="43871"/>
                    </a:lnTo>
                    <a:lnTo>
                      <a:pt x="151111" y="47933"/>
                    </a:lnTo>
                    <a:lnTo>
                      <a:pt x="161267" y="52402"/>
                    </a:lnTo>
                    <a:lnTo>
                      <a:pt x="170203" y="57276"/>
                    </a:lnTo>
                    <a:lnTo>
                      <a:pt x="178328" y="62557"/>
                    </a:lnTo>
                    <a:lnTo>
                      <a:pt x="187670" y="69462"/>
                    </a:lnTo>
                    <a:lnTo>
                      <a:pt x="209200" y="86117"/>
                    </a:lnTo>
                    <a:lnTo>
                      <a:pt x="256727" y="122676"/>
                    </a:lnTo>
                    <a:cubicBezTo>
                      <a:pt x="272569" y="134457"/>
                      <a:pt x="287599" y="144612"/>
                      <a:pt x="297348" y="151924"/>
                    </a:cubicBezTo>
                    <a:lnTo>
                      <a:pt x="310347" y="160860"/>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36" name="任意多边形: 形状 35"/>
              <p:cNvSpPr/>
              <p:nvPr/>
            </p:nvSpPr>
            <p:spPr>
              <a:xfrm>
                <a:off x="2027582" y="2739491"/>
                <a:ext cx="244134" cy="261830"/>
              </a:xfrm>
              <a:custGeom>
                <a:avLst/>
                <a:gdLst>
                  <a:gd name="connsiteX0" fmla="*/ 244134 w 244134"/>
                  <a:gd name="connsiteY0" fmla="*/ 245353 h 261830"/>
                  <a:gd name="connsiteX1" fmla="*/ 235197 w 244134"/>
                  <a:gd name="connsiteY1" fmla="*/ 251852 h 261830"/>
                  <a:gd name="connsiteX2" fmla="*/ 209200 w 244134"/>
                  <a:gd name="connsiteY2" fmla="*/ 261195 h 261830"/>
                  <a:gd name="connsiteX3" fmla="*/ 189702 w 244134"/>
                  <a:gd name="connsiteY3" fmla="*/ 261195 h 261830"/>
                  <a:gd name="connsiteX4" fmla="*/ 165329 w 244134"/>
                  <a:gd name="connsiteY4" fmla="*/ 255102 h 261830"/>
                  <a:gd name="connsiteX5" fmla="*/ 136894 w 244134"/>
                  <a:gd name="connsiteY5" fmla="*/ 240478 h 261830"/>
                  <a:gd name="connsiteX6" fmla="*/ 104803 w 244134"/>
                  <a:gd name="connsiteY6" fmla="*/ 214074 h 261830"/>
                  <a:gd name="connsiteX7" fmla="*/ 56464 w 244134"/>
                  <a:gd name="connsiteY7" fmla="*/ 149893 h 261830"/>
                  <a:gd name="connsiteX8" fmla="*/ 37372 w 244134"/>
                  <a:gd name="connsiteY8" fmla="*/ 114958 h 261830"/>
                  <a:gd name="connsiteX9" fmla="*/ 29247 w 244134"/>
                  <a:gd name="connsiteY9" fmla="*/ 97085 h 261830"/>
                  <a:gd name="connsiteX10" fmla="*/ 22342 w 244134"/>
                  <a:gd name="connsiteY10" fmla="*/ 80024 h 261830"/>
                  <a:gd name="connsiteX11" fmla="*/ 11374 w 244134"/>
                  <a:gd name="connsiteY11" fmla="*/ 46714 h 261830"/>
                  <a:gd name="connsiteX12" fmla="*/ 4062 w 244134"/>
                  <a:gd name="connsiteY12" fmla="*/ 21529 h 261830"/>
                  <a:gd name="connsiteX13" fmla="*/ 0 w 244134"/>
                  <a:gd name="connsiteY13" fmla="*/ 6093 h 261830"/>
                  <a:gd name="connsiteX14" fmla="*/ 0 w 244134"/>
                  <a:gd name="connsiteY14" fmla="*/ 0 h 261830"/>
                  <a:gd name="connsiteX15" fmla="*/ 17873 w 244134"/>
                  <a:gd name="connsiteY15" fmla="*/ 11780 h 261830"/>
                  <a:gd name="connsiteX16" fmla="*/ 26404 w 244134"/>
                  <a:gd name="connsiteY16" fmla="*/ 17873 h 261830"/>
                  <a:gd name="connsiteX17" fmla="*/ 36559 w 244134"/>
                  <a:gd name="connsiteY17" fmla="*/ 24779 h 261830"/>
                  <a:gd name="connsiteX18" fmla="*/ 58901 w 244134"/>
                  <a:gd name="connsiteY18" fmla="*/ 39403 h 261830"/>
                  <a:gd name="connsiteX19" fmla="*/ 82867 w 244134"/>
                  <a:gd name="connsiteY19" fmla="*/ 55651 h 261830"/>
                  <a:gd name="connsiteX20" fmla="*/ 106428 w 244134"/>
                  <a:gd name="connsiteY20" fmla="*/ 71900 h 261830"/>
                  <a:gd name="connsiteX21" fmla="*/ 126739 w 244134"/>
                  <a:gd name="connsiteY21" fmla="*/ 86930 h 261830"/>
                  <a:gd name="connsiteX22" fmla="*/ 134863 w 244134"/>
                  <a:gd name="connsiteY22" fmla="*/ 94241 h 261830"/>
                  <a:gd name="connsiteX23" fmla="*/ 141362 w 244134"/>
                  <a:gd name="connsiteY23" fmla="*/ 101147 h 261830"/>
                  <a:gd name="connsiteX24" fmla="*/ 147455 w 244134"/>
                  <a:gd name="connsiteY24" fmla="*/ 108865 h 261830"/>
                  <a:gd name="connsiteX25" fmla="*/ 153955 w 244134"/>
                  <a:gd name="connsiteY25" fmla="*/ 117802 h 261830"/>
                  <a:gd name="connsiteX26" fmla="*/ 159236 w 244134"/>
                  <a:gd name="connsiteY26" fmla="*/ 127957 h 261830"/>
                  <a:gd name="connsiteX27" fmla="*/ 166954 w 244134"/>
                  <a:gd name="connsiteY27" fmla="*/ 139737 h 261830"/>
                  <a:gd name="connsiteX28" fmla="*/ 200263 w 244134"/>
                  <a:gd name="connsiteY28" fmla="*/ 188483 h 261830"/>
                  <a:gd name="connsiteX29" fmla="*/ 204325 w 244134"/>
                  <a:gd name="connsiteY29" fmla="*/ 194170 h 261830"/>
                  <a:gd name="connsiteX30" fmla="*/ 208387 w 244134"/>
                  <a:gd name="connsiteY30" fmla="*/ 199857 h 261830"/>
                  <a:gd name="connsiteX31" fmla="*/ 216512 w 244134"/>
                  <a:gd name="connsiteY31" fmla="*/ 210418 h 261830"/>
                  <a:gd name="connsiteX32" fmla="*/ 229917 w 244134"/>
                  <a:gd name="connsiteY32" fmla="*/ 228698 h 261830"/>
                  <a:gd name="connsiteX33" fmla="*/ 239666 w 244134"/>
                  <a:gd name="connsiteY33" fmla="*/ 240478 h 26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44134" h="261830">
                    <a:moveTo>
                      <a:pt x="244134" y="245353"/>
                    </a:moveTo>
                    <a:cubicBezTo>
                      <a:pt x="241533" y="247996"/>
                      <a:pt x="238513" y="250192"/>
                      <a:pt x="235197" y="251852"/>
                    </a:cubicBezTo>
                    <a:cubicBezTo>
                      <a:pt x="227318" y="256828"/>
                      <a:pt x="218444" y="260018"/>
                      <a:pt x="209200" y="261195"/>
                    </a:cubicBezTo>
                    <a:cubicBezTo>
                      <a:pt x="202728" y="262042"/>
                      <a:pt x="196173" y="262042"/>
                      <a:pt x="189702" y="261195"/>
                    </a:cubicBezTo>
                    <a:cubicBezTo>
                      <a:pt x="181366" y="260130"/>
                      <a:pt x="173185" y="258084"/>
                      <a:pt x="165329" y="255102"/>
                    </a:cubicBezTo>
                    <a:cubicBezTo>
                      <a:pt x="155307" y="251365"/>
                      <a:pt x="145763" y="246456"/>
                      <a:pt x="136894" y="240478"/>
                    </a:cubicBezTo>
                    <a:cubicBezTo>
                      <a:pt x="125367" y="232736"/>
                      <a:pt x="114620" y="223894"/>
                      <a:pt x="104803" y="214074"/>
                    </a:cubicBezTo>
                    <a:cubicBezTo>
                      <a:pt x="86097" y="194762"/>
                      <a:pt x="69860" y="173204"/>
                      <a:pt x="56464" y="149893"/>
                    </a:cubicBezTo>
                    <a:cubicBezTo>
                      <a:pt x="49497" y="138587"/>
                      <a:pt x="43125" y="126927"/>
                      <a:pt x="37372" y="114958"/>
                    </a:cubicBezTo>
                    <a:lnTo>
                      <a:pt x="29247" y="97085"/>
                    </a:lnTo>
                    <a:lnTo>
                      <a:pt x="22342" y="80024"/>
                    </a:lnTo>
                    <a:cubicBezTo>
                      <a:pt x="17873" y="68650"/>
                      <a:pt x="14624" y="58088"/>
                      <a:pt x="11374" y="46714"/>
                    </a:cubicBezTo>
                    <a:cubicBezTo>
                      <a:pt x="8124" y="35341"/>
                      <a:pt x="6093" y="28841"/>
                      <a:pt x="4062" y="21529"/>
                    </a:cubicBezTo>
                    <a:cubicBezTo>
                      <a:pt x="2031" y="14217"/>
                      <a:pt x="1219" y="10155"/>
                      <a:pt x="0" y="6093"/>
                    </a:cubicBezTo>
                    <a:cubicBezTo>
                      <a:pt x="251" y="4070"/>
                      <a:pt x="251" y="2023"/>
                      <a:pt x="0" y="0"/>
                    </a:cubicBezTo>
                    <a:lnTo>
                      <a:pt x="17873" y="11780"/>
                    </a:lnTo>
                    <a:lnTo>
                      <a:pt x="26404" y="17873"/>
                    </a:lnTo>
                    <a:lnTo>
                      <a:pt x="36559" y="24779"/>
                    </a:lnTo>
                    <a:lnTo>
                      <a:pt x="58901" y="39403"/>
                    </a:lnTo>
                    <a:lnTo>
                      <a:pt x="82867" y="55651"/>
                    </a:lnTo>
                    <a:lnTo>
                      <a:pt x="106428" y="71900"/>
                    </a:lnTo>
                    <a:lnTo>
                      <a:pt x="126739" y="86930"/>
                    </a:lnTo>
                    <a:lnTo>
                      <a:pt x="134863" y="94241"/>
                    </a:lnTo>
                    <a:cubicBezTo>
                      <a:pt x="137240" y="96336"/>
                      <a:pt x="139416" y="98648"/>
                      <a:pt x="141362" y="101147"/>
                    </a:cubicBezTo>
                    <a:cubicBezTo>
                      <a:pt x="143589" y="103559"/>
                      <a:pt x="145626" y="106139"/>
                      <a:pt x="147455" y="108865"/>
                    </a:cubicBezTo>
                    <a:cubicBezTo>
                      <a:pt x="147455" y="111709"/>
                      <a:pt x="151924" y="114552"/>
                      <a:pt x="153955" y="117802"/>
                    </a:cubicBezTo>
                    <a:lnTo>
                      <a:pt x="159236" y="127957"/>
                    </a:lnTo>
                    <a:lnTo>
                      <a:pt x="166954" y="139737"/>
                    </a:lnTo>
                    <a:cubicBezTo>
                      <a:pt x="177515" y="155173"/>
                      <a:pt x="188889" y="172641"/>
                      <a:pt x="200263" y="188483"/>
                    </a:cubicBezTo>
                    <a:lnTo>
                      <a:pt x="204325" y="194170"/>
                    </a:lnTo>
                    <a:lnTo>
                      <a:pt x="208387" y="199857"/>
                    </a:lnTo>
                    <a:cubicBezTo>
                      <a:pt x="211231" y="203513"/>
                      <a:pt x="213668" y="207169"/>
                      <a:pt x="216512" y="210418"/>
                    </a:cubicBezTo>
                    <a:lnTo>
                      <a:pt x="229917" y="228698"/>
                    </a:lnTo>
                    <a:lnTo>
                      <a:pt x="239666" y="240478"/>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37" name="任意多边形: 形状 36"/>
              <p:cNvSpPr/>
              <p:nvPr/>
            </p:nvSpPr>
            <p:spPr>
              <a:xfrm>
                <a:off x="2026499" y="2468140"/>
                <a:ext cx="160318" cy="306620"/>
              </a:xfrm>
              <a:custGeom>
                <a:avLst/>
                <a:gdLst>
                  <a:gd name="connsiteX0" fmla="*/ 160319 w 160318"/>
                  <a:gd name="connsiteY0" fmla="*/ 301816 h 306620"/>
                  <a:gd name="connsiteX1" fmla="*/ 150163 w 160318"/>
                  <a:gd name="connsiteY1" fmla="*/ 305472 h 306620"/>
                  <a:gd name="connsiteX2" fmla="*/ 122947 w 160318"/>
                  <a:gd name="connsiteY2" fmla="*/ 305472 h 306620"/>
                  <a:gd name="connsiteX3" fmla="*/ 104668 w 160318"/>
                  <a:gd name="connsiteY3" fmla="*/ 299785 h 306620"/>
                  <a:gd name="connsiteX4" fmla="*/ 83545 w 160318"/>
                  <a:gd name="connsiteY4" fmla="*/ 287599 h 306620"/>
                  <a:gd name="connsiteX5" fmla="*/ 71358 w 160318"/>
                  <a:gd name="connsiteY5" fmla="*/ 277444 h 306620"/>
                  <a:gd name="connsiteX6" fmla="*/ 60390 w 160318"/>
                  <a:gd name="connsiteY6" fmla="*/ 265257 h 306620"/>
                  <a:gd name="connsiteX7" fmla="*/ 49016 w 160318"/>
                  <a:gd name="connsiteY7" fmla="*/ 250227 h 306620"/>
                  <a:gd name="connsiteX8" fmla="*/ 38455 w 160318"/>
                  <a:gd name="connsiteY8" fmla="*/ 233166 h 306620"/>
                  <a:gd name="connsiteX9" fmla="*/ 30331 w 160318"/>
                  <a:gd name="connsiteY9" fmla="*/ 216512 h 306620"/>
                  <a:gd name="connsiteX10" fmla="*/ 23019 w 160318"/>
                  <a:gd name="connsiteY10" fmla="*/ 198232 h 306620"/>
                  <a:gd name="connsiteX11" fmla="*/ 11239 w 160318"/>
                  <a:gd name="connsiteY11" fmla="*/ 160454 h 306620"/>
                  <a:gd name="connsiteX12" fmla="*/ 8801 w 160318"/>
                  <a:gd name="connsiteY12" fmla="*/ 150705 h 306620"/>
                  <a:gd name="connsiteX13" fmla="*/ 6770 w 160318"/>
                  <a:gd name="connsiteY13" fmla="*/ 140550 h 306620"/>
                  <a:gd name="connsiteX14" fmla="*/ 3521 w 160318"/>
                  <a:gd name="connsiteY14" fmla="*/ 121051 h 306620"/>
                  <a:gd name="connsiteX15" fmla="*/ 1083 w 160318"/>
                  <a:gd name="connsiteY15" fmla="*/ 101960 h 306620"/>
                  <a:gd name="connsiteX16" fmla="*/ 1083 w 160318"/>
                  <a:gd name="connsiteY16" fmla="*/ 83680 h 306620"/>
                  <a:gd name="connsiteX17" fmla="*/ 1083 w 160318"/>
                  <a:gd name="connsiteY17" fmla="*/ 66213 h 306620"/>
                  <a:gd name="connsiteX18" fmla="*/ 1083 w 160318"/>
                  <a:gd name="connsiteY18" fmla="*/ 50370 h 306620"/>
                  <a:gd name="connsiteX19" fmla="*/ 1083 w 160318"/>
                  <a:gd name="connsiteY19" fmla="*/ 23967 h 306620"/>
                  <a:gd name="connsiteX20" fmla="*/ 1083 w 160318"/>
                  <a:gd name="connsiteY20" fmla="*/ 6093 h 306620"/>
                  <a:gd name="connsiteX21" fmla="*/ 1083 w 160318"/>
                  <a:gd name="connsiteY21" fmla="*/ 0 h 306620"/>
                  <a:gd name="connsiteX22" fmla="*/ 14082 w 160318"/>
                  <a:gd name="connsiteY22" fmla="*/ 16655 h 306620"/>
                  <a:gd name="connsiteX23" fmla="*/ 20175 w 160318"/>
                  <a:gd name="connsiteY23" fmla="*/ 25185 h 306620"/>
                  <a:gd name="connsiteX24" fmla="*/ 27081 w 160318"/>
                  <a:gd name="connsiteY24" fmla="*/ 33716 h 306620"/>
                  <a:gd name="connsiteX25" fmla="*/ 43736 w 160318"/>
                  <a:gd name="connsiteY25" fmla="*/ 54433 h 306620"/>
                  <a:gd name="connsiteX26" fmla="*/ 61609 w 160318"/>
                  <a:gd name="connsiteY26" fmla="*/ 76774 h 306620"/>
                  <a:gd name="connsiteX27" fmla="*/ 78670 w 160318"/>
                  <a:gd name="connsiteY27" fmla="*/ 98710 h 306620"/>
                  <a:gd name="connsiteX28" fmla="*/ 93294 w 160318"/>
                  <a:gd name="connsiteY28" fmla="*/ 119020 h 306620"/>
                  <a:gd name="connsiteX29" fmla="*/ 103449 w 160318"/>
                  <a:gd name="connsiteY29" fmla="*/ 136488 h 306620"/>
                  <a:gd name="connsiteX30" fmla="*/ 118073 w 160318"/>
                  <a:gd name="connsiteY30" fmla="*/ 180765 h 306620"/>
                  <a:gd name="connsiteX31" fmla="*/ 126603 w 160318"/>
                  <a:gd name="connsiteY31" fmla="*/ 207981 h 306620"/>
                  <a:gd name="connsiteX32" fmla="*/ 135540 w 160318"/>
                  <a:gd name="connsiteY32" fmla="*/ 235604 h 306620"/>
                  <a:gd name="connsiteX33" fmla="*/ 144070 w 160318"/>
                  <a:gd name="connsiteY33" fmla="*/ 260789 h 306620"/>
                  <a:gd name="connsiteX34" fmla="*/ 148132 w 160318"/>
                  <a:gd name="connsiteY34" fmla="*/ 272163 h 306620"/>
                  <a:gd name="connsiteX35" fmla="*/ 151788 w 160318"/>
                  <a:gd name="connsiteY35" fmla="*/ 281912 h 306620"/>
                  <a:gd name="connsiteX36" fmla="*/ 156663 w 160318"/>
                  <a:gd name="connsiteY36" fmla="*/ 295723 h 30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0318" h="306620">
                    <a:moveTo>
                      <a:pt x="160319" y="301816"/>
                    </a:moveTo>
                    <a:cubicBezTo>
                      <a:pt x="157053" y="303343"/>
                      <a:pt x="153653" y="304567"/>
                      <a:pt x="150163" y="305472"/>
                    </a:cubicBezTo>
                    <a:cubicBezTo>
                      <a:pt x="141156" y="307003"/>
                      <a:pt x="131955" y="307003"/>
                      <a:pt x="122947" y="305472"/>
                    </a:cubicBezTo>
                    <a:cubicBezTo>
                      <a:pt x="116675" y="304208"/>
                      <a:pt x="110550" y="302302"/>
                      <a:pt x="104668" y="299785"/>
                    </a:cubicBezTo>
                    <a:cubicBezTo>
                      <a:pt x="97094" y="296726"/>
                      <a:pt x="89984" y="292625"/>
                      <a:pt x="83545" y="287599"/>
                    </a:cubicBezTo>
                    <a:lnTo>
                      <a:pt x="71358" y="277444"/>
                    </a:lnTo>
                    <a:cubicBezTo>
                      <a:pt x="67567" y="273923"/>
                      <a:pt x="63911" y="269861"/>
                      <a:pt x="60390" y="265257"/>
                    </a:cubicBezTo>
                    <a:cubicBezTo>
                      <a:pt x="56734" y="260789"/>
                      <a:pt x="52672" y="255508"/>
                      <a:pt x="49016" y="250227"/>
                    </a:cubicBezTo>
                    <a:cubicBezTo>
                      <a:pt x="45148" y="244763"/>
                      <a:pt x="41621" y="239066"/>
                      <a:pt x="38455" y="233166"/>
                    </a:cubicBezTo>
                    <a:cubicBezTo>
                      <a:pt x="35611" y="227886"/>
                      <a:pt x="32768" y="222199"/>
                      <a:pt x="30331" y="216512"/>
                    </a:cubicBezTo>
                    <a:cubicBezTo>
                      <a:pt x="27404" y="210626"/>
                      <a:pt x="24959" y="204512"/>
                      <a:pt x="23019" y="198232"/>
                    </a:cubicBezTo>
                    <a:cubicBezTo>
                      <a:pt x="18240" y="185921"/>
                      <a:pt x="14304" y="173299"/>
                      <a:pt x="11239" y="160454"/>
                    </a:cubicBezTo>
                    <a:lnTo>
                      <a:pt x="8801" y="150705"/>
                    </a:lnTo>
                    <a:cubicBezTo>
                      <a:pt x="8360" y="147277"/>
                      <a:pt x="7681" y="143884"/>
                      <a:pt x="6770" y="140550"/>
                    </a:cubicBezTo>
                    <a:cubicBezTo>
                      <a:pt x="6770" y="134050"/>
                      <a:pt x="4333" y="127551"/>
                      <a:pt x="3521" y="121051"/>
                    </a:cubicBezTo>
                    <a:cubicBezTo>
                      <a:pt x="2708" y="114552"/>
                      <a:pt x="3521" y="108459"/>
                      <a:pt x="1083" y="101960"/>
                    </a:cubicBezTo>
                    <a:cubicBezTo>
                      <a:pt x="-1354" y="95460"/>
                      <a:pt x="1083" y="89773"/>
                      <a:pt x="1083" y="83680"/>
                    </a:cubicBezTo>
                    <a:cubicBezTo>
                      <a:pt x="1083" y="77587"/>
                      <a:pt x="1083" y="71900"/>
                      <a:pt x="1083" y="66213"/>
                    </a:cubicBezTo>
                    <a:lnTo>
                      <a:pt x="1083" y="50370"/>
                    </a:lnTo>
                    <a:cubicBezTo>
                      <a:pt x="1083" y="40215"/>
                      <a:pt x="1083" y="31278"/>
                      <a:pt x="1083" y="23967"/>
                    </a:cubicBezTo>
                    <a:cubicBezTo>
                      <a:pt x="1083" y="16655"/>
                      <a:pt x="1083" y="10562"/>
                      <a:pt x="1083" y="6093"/>
                    </a:cubicBezTo>
                    <a:cubicBezTo>
                      <a:pt x="1083" y="1625"/>
                      <a:pt x="1083" y="0"/>
                      <a:pt x="1083" y="0"/>
                    </a:cubicBezTo>
                    <a:lnTo>
                      <a:pt x="14082" y="16655"/>
                    </a:lnTo>
                    <a:lnTo>
                      <a:pt x="20175" y="25185"/>
                    </a:lnTo>
                    <a:lnTo>
                      <a:pt x="27081" y="33716"/>
                    </a:lnTo>
                    <a:cubicBezTo>
                      <a:pt x="31955" y="40215"/>
                      <a:pt x="37642" y="47121"/>
                      <a:pt x="43736" y="54433"/>
                    </a:cubicBezTo>
                    <a:lnTo>
                      <a:pt x="61609" y="76774"/>
                    </a:lnTo>
                    <a:cubicBezTo>
                      <a:pt x="67296" y="84492"/>
                      <a:pt x="73389" y="91804"/>
                      <a:pt x="78670" y="98710"/>
                    </a:cubicBezTo>
                    <a:cubicBezTo>
                      <a:pt x="83885" y="105229"/>
                      <a:pt x="88765" y="112007"/>
                      <a:pt x="93294" y="119020"/>
                    </a:cubicBezTo>
                    <a:cubicBezTo>
                      <a:pt x="97319" y="124446"/>
                      <a:pt x="100726" y="130305"/>
                      <a:pt x="103449" y="136488"/>
                    </a:cubicBezTo>
                    <a:cubicBezTo>
                      <a:pt x="107917" y="147049"/>
                      <a:pt x="112792" y="162891"/>
                      <a:pt x="118073" y="180765"/>
                    </a:cubicBezTo>
                    <a:cubicBezTo>
                      <a:pt x="120916" y="189295"/>
                      <a:pt x="123760" y="198638"/>
                      <a:pt x="126603" y="207981"/>
                    </a:cubicBezTo>
                    <a:cubicBezTo>
                      <a:pt x="129447" y="217324"/>
                      <a:pt x="132696" y="226667"/>
                      <a:pt x="135540" y="235604"/>
                    </a:cubicBezTo>
                    <a:cubicBezTo>
                      <a:pt x="138383" y="244540"/>
                      <a:pt x="141633" y="253071"/>
                      <a:pt x="144070" y="260789"/>
                    </a:cubicBezTo>
                    <a:cubicBezTo>
                      <a:pt x="146508" y="268507"/>
                      <a:pt x="146914" y="268507"/>
                      <a:pt x="148132" y="272163"/>
                    </a:cubicBezTo>
                    <a:lnTo>
                      <a:pt x="151788" y="281912"/>
                    </a:lnTo>
                    <a:lnTo>
                      <a:pt x="156663" y="295723"/>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38" name="任意多边形: 形状 37"/>
              <p:cNvSpPr/>
              <p:nvPr/>
            </p:nvSpPr>
            <p:spPr>
              <a:xfrm>
                <a:off x="2072025" y="2207758"/>
                <a:ext cx="94481" cy="331382"/>
              </a:xfrm>
              <a:custGeom>
                <a:avLst/>
                <a:gdLst>
                  <a:gd name="connsiteX0" fmla="*/ 94482 w 94481"/>
                  <a:gd name="connsiteY0" fmla="*/ 331064 h 331382"/>
                  <a:gd name="connsiteX1" fmla="*/ 84327 w 94481"/>
                  <a:gd name="connsiteY1" fmla="*/ 331064 h 331382"/>
                  <a:gd name="connsiteX2" fmla="*/ 58735 w 94481"/>
                  <a:gd name="connsiteY2" fmla="*/ 323752 h 331382"/>
                  <a:gd name="connsiteX3" fmla="*/ 27457 w 94481"/>
                  <a:gd name="connsiteY3" fmla="*/ 295317 h 331382"/>
                  <a:gd name="connsiteX4" fmla="*/ 2678 w 94481"/>
                  <a:gd name="connsiteY4" fmla="*/ 229510 h 331382"/>
                  <a:gd name="connsiteX5" fmla="*/ 647 w 94481"/>
                  <a:gd name="connsiteY5" fmla="*/ 210825 h 331382"/>
                  <a:gd name="connsiteX6" fmla="*/ 647 w 94481"/>
                  <a:gd name="connsiteY6" fmla="*/ 201482 h 331382"/>
                  <a:gd name="connsiteX7" fmla="*/ 647 w 94481"/>
                  <a:gd name="connsiteY7" fmla="*/ 191733 h 331382"/>
                  <a:gd name="connsiteX8" fmla="*/ 647 w 94481"/>
                  <a:gd name="connsiteY8" fmla="*/ 151111 h 331382"/>
                  <a:gd name="connsiteX9" fmla="*/ 13645 w 94481"/>
                  <a:gd name="connsiteY9" fmla="*/ 76368 h 331382"/>
                  <a:gd name="connsiteX10" fmla="*/ 22582 w 94481"/>
                  <a:gd name="connsiteY10" fmla="*/ 45496 h 331382"/>
                  <a:gd name="connsiteX11" fmla="*/ 31113 w 94481"/>
                  <a:gd name="connsiteY11" fmla="*/ 21529 h 331382"/>
                  <a:gd name="connsiteX12" fmla="*/ 40049 w 94481"/>
                  <a:gd name="connsiteY12" fmla="*/ 0 h 331382"/>
                  <a:gd name="connsiteX13" fmla="*/ 47361 w 94481"/>
                  <a:gd name="connsiteY13" fmla="*/ 19498 h 331382"/>
                  <a:gd name="connsiteX14" fmla="*/ 50611 w 94481"/>
                  <a:gd name="connsiteY14" fmla="*/ 28841 h 331382"/>
                  <a:gd name="connsiteX15" fmla="*/ 54673 w 94481"/>
                  <a:gd name="connsiteY15" fmla="*/ 39809 h 331382"/>
                  <a:gd name="connsiteX16" fmla="*/ 63610 w 94481"/>
                  <a:gd name="connsiteY16" fmla="*/ 64182 h 331382"/>
                  <a:gd name="connsiteX17" fmla="*/ 74171 w 94481"/>
                  <a:gd name="connsiteY17" fmla="*/ 90992 h 331382"/>
                  <a:gd name="connsiteX18" fmla="*/ 79046 w 94481"/>
                  <a:gd name="connsiteY18" fmla="*/ 103991 h 331382"/>
                  <a:gd name="connsiteX19" fmla="*/ 83514 w 94481"/>
                  <a:gd name="connsiteY19" fmla="*/ 116583 h 331382"/>
                  <a:gd name="connsiteX20" fmla="*/ 87576 w 94481"/>
                  <a:gd name="connsiteY20" fmla="*/ 128770 h 331382"/>
                  <a:gd name="connsiteX21" fmla="*/ 87576 w 94481"/>
                  <a:gd name="connsiteY21" fmla="*/ 134457 h 331382"/>
                  <a:gd name="connsiteX22" fmla="*/ 87576 w 94481"/>
                  <a:gd name="connsiteY22" fmla="*/ 139737 h 331382"/>
                  <a:gd name="connsiteX23" fmla="*/ 91638 w 94481"/>
                  <a:gd name="connsiteY23" fmla="*/ 159236 h 331382"/>
                  <a:gd name="connsiteX24" fmla="*/ 91638 w 94481"/>
                  <a:gd name="connsiteY24" fmla="*/ 179546 h 331382"/>
                  <a:gd name="connsiteX25" fmla="*/ 91638 w 94481"/>
                  <a:gd name="connsiteY25" fmla="*/ 191733 h 331382"/>
                  <a:gd name="connsiteX26" fmla="*/ 91638 w 94481"/>
                  <a:gd name="connsiteY26" fmla="*/ 204731 h 331382"/>
                  <a:gd name="connsiteX27" fmla="*/ 91638 w 94481"/>
                  <a:gd name="connsiteY27" fmla="*/ 218543 h 331382"/>
                  <a:gd name="connsiteX28" fmla="*/ 91638 w 94481"/>
                  <a:gd name="connsiteY28" fmla="*/ 233166 h 331382"/>
                  <a:gd name="connsiteX29" fmla="*/ 91638 w 94481"/>
                  <a:gd name="connsiteY29" fmla="*/ 247384 h 331382"/>
                  <a:gd name="connsiteX30" fmla="*/ 91638 w 94481"/>
                  <a:gd name="connsiteY30" fmla="*/ 275006 h 331382"/>
                  <a:gd name="connsiteX31" fmla="*/ 91638 w 94481"/>
                  <a:gd name="connsiteY31" fmla="*/ 288005 h 331382"/>
                  <a:gd name="connsiteX32" fmla="*/ 91638 w 94481"/>
                  <a:gd name="connsiteY32" fmla="*/ 299379 h 331382"/>
                  <a:gd name="connsiteX33" fmla="*/ 91638 w 94481"/>
                  <a:gd name="connsiteY33" fmla="*/ 309534 h 331382"/>
                  <a:gd name="connsiteX34" fmla="*/ 91638 w 94481"/>
                  <a:gd name="connsiteY34" fmla="*/ 324564 h 331382"/>
                  <a:gd name="connsiteX35" fmla="*/ 91638 w 94481"/>
                  <a:gd name="connsiteY35" fmla="*/ 328626 h 33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4481" h="331382">
                    <a:moveTo>
                      <a:pt x="94482" y="331064"/>
                    </a:moveTo>
                    <a:cubicBezTo>
                      <a:pt x="91110" y="331489"/>
                      <a:pt x="87698" y="331489"/>
                      <a:pt x="84327" y="331064"/>
                    </a:cubicBezTo>
                    <a:cubicBezTo>
                      <a:pt x="75377" y="330453"/>
                      <a:pt x="66656" y="327962"/>
                      <a:pt x="58735" y="323752"/>
                    </a:cubicBezTo>
                    <a:cubicBezTo>
                      <a:pt x="45983" y="317200"/>
                      <a:pt x="35191" y="307389"/>
                      <a:pt x="27457" y="295317"/>
                    </a:cubicBezTo>
                    <a:cubicBezTo>
                      <a:pt x="14493" y="275453"/>
                      <a:pt x="6035" y="252992"/>
                      <a:pt x="2678" y="229510"/>
                    </a:cubicBezTo>
                    <a:cubicBezTo>
                      <a:pt x="2678" y="223417"/>
                      <a:pt x="2678" y="217324"/>
                      <a:pt x="647" y="210825"/>
                    </a:cubicBezTo>
                    <a:cubicBezTo>
                      <a:pt x="428" y="207714"/>
                      <a:pt x="428" y="204592"/>
                      <a:pt x="647" y="201482"/>
                    </a:cubicBezTo>
                    <a:lnTo>
                      <a:pt x="647" y="191733"/>
                    </a:lnTo>
                    <a:cubicBezTo>
                      <a:pt x="-216" y="178206"/>
                      <a:pt x="-216" y="164638"/>
                      <a:pt x="647" y="151111"/>
                    </a:cubicBezTo>
                    <a:cubicBezTo>
                      <a:pt x="2887" y="125878"/>
                      <a:pt x="7236" y="100876"/>
                      <a:pt x="13645" y="76368"/>
                    </a:cubicBezTo>
                    <a:cubicBezTo>
                      <a:pt x="16489" y="65400"/>
                      <a:pt x="19739" y="54839"/>
                      <a:pt x="22582" y="45496"/>
                    </a:cubicBezTo>
                    <a:lnTo>
                      <a:pt x="31113" y="21529"/>
                    </a:lnTo>
                    <a:lnTo>
                      <a:pt x="40049" y="0"/>
                    </a:lnTo>
                    <a:lnTo>
                      <a:pt x="47361" y="19498"/>
                    </a:lnTo>
                    <a:cubicBezTo>
                      <a:pt x="47361" y="22342"/>
                      <a:pt x="49392" y="25591"/>
                      <a:pt x="50611" y="28841"/>
                    </a:cubicBezTo>
                    <a:cubicBezTo>
                      <a:pt x="51830" y="32091"/>
                      <a:pt x="53048" y="36153"/>
                      <a:pt x="54673" y="39809"/>
                    </a:cubicBezTo>
                    <a:lnTo>
                      <a:pt x="63610" y="64182"/>
                    </a:lnTo>
                    <a:lnTo>
                      <a:pt x="74171" y="90992"/>
                    </a:lnTo>
                    <a:lnTo>
                      <a:pt x="79046" y="103991"/>
                    </a:lnTo>
                    <a:cubicBezTo>
                      <a:pt x="79046" y="108053"/>
                      <a:pt x="81889" y="112521"/>
                      <a:pt x="83514" y="116583"/>
                    </a:cubicBezTo>
                    <a:lnTo>
                      <a:pt x="87576" y="128770"/>
                    </a:lnTo>
                    <a:cubicBezTo>
                      <a:pt x="87443" y="130663"/>
                      <a:pt x="87443" y="132563"/>
                      <a:pt x="87576" y="134457"/>
                    </a:cubicBezTo>
                    <a:lnTo>
                      <a:pt x="87576" y="139737"/>
                    </a:lnTo>
                    <a:cubicBezTo>
                      <a:pt x="89546" y="146093"/>
                      <a:pt x="90906" y="152622"/>
                      <a:pt x="91638" y="159236"/>
                    </a:cubicBezTo>
                    <a:cubicBezTo>
                      <a:pt x="91638" y="164516"/>
                      <a:pt x="91638" y="171422"/>
                      <a:pt x="91638" y="179546"/>
                    </a:cubicBezTo>
                    <a:cubicBezTo>
                      <a:pt x="91638" y="187670"/>
                      <a:pt x="91638" y="187264"/>
                      <a:pt x="91638" y="191733"/>
                    </a:cubicBezTo>
                    <a:lnTo>
                      <a:pt x="91638" y="204731"/>
                    </a:lnTo>
                    <a:cubicBezTo>
                      <a:pt x="91638" y="209200"/>
                      <a:pt x="91638" y="214074"/>
                      <a:pt x="91638" y="218543"/>
                    </a:cubicBezTo>
                    <a:lnTo>
                      <a:pt x="91638" y="233166"/>
                    </a:lnTo>
                    <a:cubicBezTo>
                      <a:pt x="91638" y="238041"/>
                      <a:pt x="91638" y="242509"/>
                      <a:pt x="91638" y="247384"/>
                    </a:cubicBezTo>
                    <a:lnTo>
                      <a:pt x="91638" y="275006"/>
                    </a:lnTo>
                    <a:cubicBezTo>
                      <a:pt x="91638" y="279475"/>
                      <a:pt x="91638" y="283943"/>
                      <a:pt x="91638" y="288005"/>
                    </a:cubicBezTo>
                    <a:cubicBezTo>
                      <a:pt x="91428" y="291794"/>
                      <a:pt x="91428" y="295591"/>
                      <a:pt x="91638" y="299379"/>
                    </a:cubicBezTo>
                    <a:cubicBezTo>
                      <a:pt x="91419" y="302761"/>
                      <a:pt x="91419" y="306153"/>
                      <a:pt x="91638" y="309534"/>
                    </a:cubicBezTo>
                    <a:cubicBezTo>
                      <a:pt x="91638" y="316034"/>
                      <a:pt x="91638" y="320908"/>
                      <a:pt x="91638" y="324564"/>
                    </a:cubicBezTo>
                    <a:cubicBezTo>
                      <a:pt x="91817" y="325912"/>
                      <a:pt x="91817" y="327278"/>
                      <a:pt x="91638" y="328626"/>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39" name="任意多边形: 形状 38"/>
              <p:cNvSpPr/>
              <p:nvPr/>
            </p:nvSpPr>
            <p:spPr>
              <a:xfrm>
                <a:off x="2166507" y="1992871"/>
                <a:ext cx="106924" cy="320095"/>
              </a:xfrm>
              <a:custGeom>
                <a:avLst/>
                <a:gdLst>
                  <a:gd name="connsiteX0" fmla="*/ 56057 w 106924"/>
                  <a:gd name="connsiteY0" fmla="*/ 320096 h 320095"/>
                  <a:gd name="connsiteX1" fmla="*/ 46308 w 106924"/>
                  <a:gd name="connsiteY1" fmla="*/ 317253 h 320095"/>
                  <a:gd name="connsiteX2" fmla="*/ 24779 w 106924"/>
                  <a:gd name="connsiteY2" fmla="*/ 302629 h 320095"/>
                  <a:gd name="connsiteX3" fmla="*/ 4875 w 106924"/>
                  <a:gd name="connsiteY3" fmla="*/ 265257 h 320095"/>
                  <a:gd name="connsiteX4" fmla="*/ 0 w 106924"/>
                  <a:gd name="connsiteY4" fmla="*/ 235604 h 320095"/>
                  <a:gd name="connsiteX5" fmla="*/ 0 w 106924"/>
                  <a:gd name="connsiteY5" fmla="*/ 218949 h 320095"/>
                  <a:gd name="connsiteX6" fmla="*/ 0 w 106924"/>
                  <a:gd name="connsiteY6" fmla="*/ 209200 h 320095"/>
                  <a:gd name="connsiteX7" fmla="*/ 0 w 106924"/>
                  <a:gd name="connsiteY7" fmla="*/ 198638 h 320095"/>
                  <a:gd name="connsiteX8" fmla="*/ 3250 w 106924"/>
                  <a:gd name="connsiteY8" fmla="*/ 181171 h 320095"/>
                  <a:gd name="connsiteX9" fmla="*/ 7718 w 106924"/>
                  <a:gd name="connsiteY9" fmla="*/ 163298 h 320095"/>
                  <a:gd name="connsiteX10" fmla="*/ 10155 w 106924"/>
                  <a:gd name="connsiteY10" fmla="*/ 154361 h 320095"/>
                  <a:gd name="connsiteX11" fmla="*/ 13405 w 106924"/>
                  <a:gd name="connsiteY11" fmla="*/ 145424 h 320095"/>
                  <a:gd name="connsiteX12" fmla="*/ 20311 w 106924"/>
                  <a:gd name="connsiteY12" fmla="*/ 127957 h 320095"/>
                  <a:gd name="connsiteX13" fmla="*/ 27622 w 106924"/>
                  <a:gd name="connsiteY13" fmla="*/ 110490 h 320095"/>
                  <a:gd name="connsiteX14" fmla="*/ 32903 w 106924"/>
                  <a:gd name="connsiteY14" fmla="*/ 102772 h 320095"/>
                  <a:gd name="connsiteX15" fmla="*/ 36965 w 106924"/>
                  <a:gd name="connsiteY15" fmla="*/ 94648 h 320095"/>
                  <a:gd name="connsiteX16" fmla="*/ 45090 w 106924"/>
                  <a:gd name="connsiteY16" fmla="*/ 78805 h 320095"/>
                  <a:gd name="connsiteX17" fmla="*/ 53620 w 106924"/>
                  <a:gd name="connsiteY17" fmla="*/ 62151 h 320095"/>
                  <a:gd name="connsiteX18" fmla="*/ 83274 w 106924"/>
                  <a:gd name="connsiteY18" fmla="*/ 17061 h 320095"/>
                  <a:gd name="connsiteX19" fmla="*/ 93023 w 106924"/>
                  <a:gd name="connsiteY19" fmla="*/ 4468 h 320095"/>
                  <a:gd name="connsiteX20" fmla="*/ 96273 w 106924"/>
                  <a:gd name="connsiteY20" fmla="*/ 0 h 320095"/>
                  <a:gd name="connsiteX21" fmla="*/ 96273 w 106924"/>
                  <a:gd name="connsiteY21" fmla="*/ 19498 h 320095"/>
                  <a:gd name="connsiteX22" fmla="*/ 101553 w 106924"/>
                  <a:gd name="connsiteY22" fmla="*/ 66619 h 320095"/>
                  <a:gd name="connsiteX23" fmla="*/ 103991 w 106924"/>
                  <a:gd name="connsiteY23" fmla="*/ 93429 h 320095"/>
                  <a:gd name="connsiteX24" fmla="*/ 106022 w 106924"/>
                  <a:gd name="connsiteY24" fmla="*/ 119427 h 320095"/>
                  <a:gd name="connsiteX25" fmla="*/ 106022 w 106924"/>
                  <a:gd name="connsiteY25" fmla="*/ 131613 h 320095"/>
                  <a:gd name="connsiteX26" fmla="*/ 106022 w 106924"/>
                  <a:gd name="connsiteY26" fmla="*/ 143393 h 320095"/>
                  <a:gd name="connsiteX27" fmla="*/ 106022 w 106924"/>
                  <a:gd name="connsiteY27" fmla="*/ 162485 h 320095"/>
                  <a:gd name="connsiteX28" fmla="*/ 100741 w 106924"/>
                  <a:gd name="connsiteY28" fmla="*/ 181171 h 320095"/>
                  <a:gd name="connsiteX29" fmla="*/ 92617 w 106924"/>
                  <a:gd name="connsiteY29" fmla="*/ 204731 h 320095"/>
                  <a:gd name="connsiteX30" fmla="*/ 83680 w 106924"/>
                  <a:gd name="connsiteY30" fmla="*/ 230729 h 320095"/>
                  <a:gd name="connsiteX31" fmla="*/ 79212 w 106924"/>
                  <a:gd name="connsiteY31" fmla="*/ 243728 h 320095"/>
                  <a:gd name="connsiteX32" fmla="*/ 76774 w 106924"/>
                  <a:gd name="connsiteY32" fmla="*/ 250227 h 320095"/>
                  <a:gd name="connsiteX33" fmla="*/ 74743 w 106924"/>
                  <a:gd name="connsiteY33" fmla="*/ 256727 h 320095"/>
                  <a:gd name="connsiteX34" fmla="*/ 67025 w 106924"/>
                  <a:gd name="connsiteY34" fmla="*/ 281100 h 320095"/>
                  <a:gd name="connsiteX35" fmla="*/ 63775 w 106924"/>
                  <a:gd name="connsiteY35" fmla="*/ 292067 h 320095"/>
                  <a:gd name="connsiteX36" fmla="*/ 63775 w 106924"/>
                  <a:gd name="connsiteY36" fmla="*/ 296942 h 320095"/>
                  <a:gd name="connsiteX37" fmla="*/ 63775 w 106924"/>
                  <a:gd name="connsiteY37" fmla="*/ 301410 h 32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6924" h="320095">
                    <a:moveTo>
                      <a:pt x="56057" y="320096"/>
                    </a:moveTo>
                    <a:cubicBezTo>
                      <a:pt x="52691" y="319606"/>
                      <a:pt x="49410" y="318649"/>
                      <a:pt x="46308" y="317253"/>
                    </a:cubicBezTo>
                    <a:cubicBezTo>
                      <a:pt x="38219" y="313879"/>
                      <a:pt x="30896" y="308905"/>
                      <a:pt x="24779" y="302629"/>
                    </a:cubicBezTo>
                    <a:cubicBezTo>
                      <a:pt x="15298" y="291910"/>
                      <a:pt x="8478" y="279106"/>
                      <a:pt x="4875" y="265257"/>
                    </a:cubicBezTo>
                    <a:cubicBezTo>
                      <a:pt x="2230" y="255568"/>
                      <a:pt x="596" y="245630"/>
                      <a:pt x="0" y="235604"/>
                    </a:cubicBezTo>
                    <a:lnTo>
                      <a:pt x="0" y="218949"/>
                    </a:lnTo>
                    <a:cubicBezTo>
                      <a:pt x="0" y="215699"/>
                      <a:pt x="0" y="212449"/>
                      <a:pt x="0" y="209200"/>
                    </a:cubicBezTo>
                    <a:lnTo>
                      <a:pt x="0" y="198638"/>
                    </a:lnTo>
                    <a:cubicBezTo>
                      <a:pt x="0" y="192951"/>
                      <a:pt x="2031" y="186858"/>
                      <a:pt x="3250" y="181171"/>
                    </a:cubicBezTo>
                    <a:cubicBezTo>
                      <a:pt x="4468" y="175484"/>
                      <a:pt x="6093" y="169391"/>
                      <a:pt x="7718" y="163298"/>
                    </a:cubicBezTo>
                    <a:lnTo>
                      <a:pt x="10155" y="154361"/>
                    </a:lnTo>
                    <a:cubicBezTo>
                      <a:pt x="10155" y="151518"/>
                      <a:pt x="12186" y="148268"/>
                      <a:pt x="13405" y="145424"/>
                    </a:cubicBezTo>
                    <a:cubicBezTo>
                      <a:pt x="14624" y="142581"/>
                      <a:pt x="20311" y="133644"/>
                      <a:pt x="20311" y="127957"/>
                    </a:cubicBezTo>
                    <a:cubicBezTo>
                      <a:pt x="20311" y="122270"/>
                      <a:pt x="25185" y="116177"/>
                      <a:pt x="27622" y="110490"/>
                    </a:cubicBezTo>
                    <a:lnTo>
                      <a:pt x="32903" y="102772"/>
                    </a:lnTo>
                    <a:lnTo>
                      <a:pt x="36965" y="94648"/>
                    </a:lnTo>
                    <a:lnTo>
                      <a:pt x="45090" y="78805"/>
                    </a:lnTo>
                    <a:lnTo>
                      <a:pt x="53620" y="62151"/>
                    </a:lnTo>
                    <a:cubicBezTo>
                      <a:pt x="62709" y="46612"/>
                      <a:pt x="72607" y="31561"/>
                      <a:pt x="83274" y="17061"/>
                    </a:cubicBezTo>
                    <a:cubicBezTo>
                      <a:pt x="87336" y="11374"/>
                      <a:pt x="90586" y="7312"/>
                      <a:pt x="93023" y="4468"/>
                    </a:cubicBezTo>
                    <a:lnTo>
                      <a:pt x="96273" y="0"/>
                    </a:lnTo>
                    <a:cubicBezTo>
                      <a:pt x="96273" y="0"/>
                      <a:pt x="96273" y="7312"/>
                      <a:pt x="96273" y="19498"/>
                    </a:cubicBezTo>
                    <a:cubicBezTo>
                      <a:pt x="96273" y="31685"/>
                      <a:pt x="101553" y="49152"/>
                      <a:pt x="101553" y="66619"/>
                    </a:cubicBezTo>
                    <a:lnTo>
                      <a:pt x="103991" y="93429"/>
                    </a:lnTo>
                    <a:cubicBezTo>
                      <a:pt x="103991" y="102366"/>
                      <a:pt x="103991" y="111302"/>
                      <a:pt x="106022" y="119427"/>
                    </a:cubicBezTo>
                    <a:cubicBezTo>
                      <a:pt x="108053" y="127551"/>
                      <a:pt x="106022" y="127957"/>
                      <a:pt x="106022" y="131613"/>
                    </a:cubicBezTo>
                    <a:lnTo>
                      <a:pt x="106022" y="143393"/>
                    </a:lnTo>
                    <a:cubicBezTo>
                      <a:pt x="106511" y="149748"/>
                      <a:pt x="106511" y="156131"/>
                      <a:pt x="106022" y="162485"/>
                    </a:cubicBezTo>
                    <a:cubicBezTo>
                      <a:pt x="106022" y="167766"/>
                      <a:pt x="102772" y="174265"/>
                      <a:pt x="100741" y="181171"/>
                    </a:cubicBezTo>
                    <a:cubicBezTo>
                      <a:pt x="98710" y="188077"/>
                      <a:pt x="95866" y="196607"/>
                      <a:pt x="92617" y="204731"/>
                    </a:cubicBezTo>
                    <a:cubicBezTo>
                      <a:pt x="89367" y="212856"/>
                      <a:pt x="86930" y="221792"/>
                      <a:pt x="83680" y="230729"/>
                    </a:cubicBezTo>
                    <a:cubicBezTo>
                      <a:pt x="80430" y="239666"/>
                      <a:pt x="80836" y="239260"/>
                      <a:pt x="79212" y="243728"/>
                    </a:cubicBezTo>
                    <a:lnTo>
                      <a:pt x="76774" y="250227"/>
                    </a:lnTo>
                    <a:cubicBezTo>
                      <a:pt x="76342" y="252463"/>
                      <a:pt x="75661" y="254643"/>
                      <a:pt x="74743" y="256727"/>
                    </a:cubicBezTo>
                    <a:cubicBezTo>
                      <a:pt x="72306" y="265257"/>
                      <a:pt x="69056" y="273788"/>
                      <a:pt x="67025" y="281100"/>
                    </a:cubicBezTo>
                    <a:cubicBezTo>
                      <a:pt x="64994" y="288411"/>
                      <a:pt x="67025" y="288818"/>
                      <a:pt x="63775" y="292067"/>
                    </a:cubicBezTo>
                    <a:lnTo>
                      <a:pt x="63775" y="296942"/>
                    </a:lnTo>
                    <a:lnTo>
                      <a:pt x="63775" y="301410"/>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0" name="任意多边形: 形状 39"/>
              <p:cNvSpPr/>
              <p:nvPr/>
            </p:nvSpPr>
            <p:spPr>
              <a:xfrm>
                <a:off x="2310245" y="1823886"/>
                <a:ext cx="138986" cy="291661"/>
              </a:xfrm>
              <a:custGeom>
                <a:avLst/>
                <a:gdLst>
                  <a:gd name="connsiteX0" fmla="*/ 33778 w 138986"/>
                  <a:gd name="connsiteY0" fmla="*/ 291661 h 291661"/>
                  <a:gd name="connsiteX1" fmla="*/ 25653 w 138986"/>
                  <a:gd name="connsiteY1" fmla="*/ 285974 h 291661"/>
                  <a:gd name="connsiteX2" fmla="*/ 9405 w 138986"/>
                  <a:gd name="connsiteY2" fmla="*/ 266476 h 291661"/>
                  <a:gd name="connsiteX3" fmla="*/ 62 w 138986"/>
                  <a:gd name="connsiteY3" fmla="*/ 225855 h 291661"/>
                  <a:gd name="connsiteX4" fmla="*/ 2499 w 138986"/>
                  <a:gd name="connsiteY4" fmla="*/ 197420 h 291661"/>
                  <a:gd name="connsiteX5" fmla="*/ 6967 w 138986"/>
                  <a:gd name="connsiteY5" fmla="*/ 180765 h 291661"/>
                  <a:gd name="connsiteX6" fmla="*/ 9811 w 138986"/>
                  <a:gd name="connsiteY6" fmla="*/ 171828 h 291661"/>
                  <a:gd name="connsiteX7" fmla="*/ 13061 w 138986"/>
                  <a:gd name="connsiteY7" fmla="*/ 162485 h 291661"/>
                  <a:gd name="connsiteX8" fmla="*/ 46776 w 138986"/>
                  <a:gd name="connsiteY8" fmla="*/ 101553 h 291661"/>
                  <a:gd name="connsiteX9" fmla="*/ 87398 w 138986"/>
                  <a:gd name="connsiteY9" fmla="*/ 49152 h 291661"/>
                  <a:gd name="connsiteX10" fmla="*/ 123551 w 138986"/>
                  <a:gd name="connsiteY10" fmla="*/ 13405 h 291661"/>
                  <a:gd name="connsiteX11" fmla="*/ 134518 w 138986"/>
                  <a:gd name="connsiteY11" fmla="*/ 3250 h 291661"/>
                  <a:gd name="connsiteX12" fmla="*/ 138987 w 138986"/>
                  <a:gd name="connsiteY12" fmla="*/ 0 h 291661"/>
                  <a:gd name="connsiteX13" fmla="*/ 138987 w 138986"/>
                  <a:gd name="connsiteY13" fmla="*/ 18686 h 291661"/>
                  <a:gd name="connsiteX14" fmla="*/ 138987 w 138986"/>
                  <a:gd name="connsiteY14" fmla="*/ 38590 h 291661"/>
                  <a:gd name="connsiteX15" fmla="*/ 136956 w 138986"/>
                  <a:gd name="connsiteY15" fmla="*/ 62963 h 291661"/>
                  <a:gd name="connsiteX16" fmla="*/ 134112 w 138986"/>
                  <a:gd name="connsiteY16" fmla="*/ 88554 h 291661"/>
                  <a:gd name="connsiteX17" fmla="*/ 134112 w 138986"/>
                  <a:gd name="connsiteY17" fmla="*/ 101147 h 291661"/>
                  <a:gd name="connsiteX18" fmla="*/ 134112 w 138986"/>
                  <a:gd name="connsiteY18" fmla="*/ 113740 h 291661"/>
                  <a:gd name="connsiteX19" fmla="*/ 124363 w 138986"/>
                  <a:gd name="connsiteY19" fmla="*/ 154361 h 291661"/>
                  <a:gd name="connsiteX20" fmla="*/ 115426 w 138986"/>
                  <a:gd name="connsiteY20" fmla="*/ 170610 h 291661"/>
                  <a:gd name="connsiteX21" fmla="*/ 102834 w 138986"/>
                  <a:gd name="connsiteY21" fmla="*/ 190920 h 291661"/>
                  <a:gd name="connsiteX22" fmla="*/ 88210 w 138986"/>
                  <a:gd name="connsiteY22" fmla="*/ 213262 h 291661"/>
                  <a:gd name="connsiteX23" fmla="*/ 80898 w 138986"/>
                  <a:gd name="connsiteY23" fmla="*/ 224636 h 291661"/>
                  <a:gd name="connsiteX24" fmla="*/ 73586 w 138986"/>
                  <a:gd name="connsiteY24" fmla="*/ 235604 h 291661"/>
                  <a:gd name="connsiteX25" fmla="*/ 49214 w 138986"/>
                  <a:gd name="connsiteY25" fmla="*/ 276225 h 291661"/>
                  <a:gd name="connsiteX26" fmla="*/ 41902 w 138986"/>
                  <a:gd name="connsiteY26" fmla="*/ 288005 h 2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8986" h="291661">
                    <a:moveTo>
                      <a:pt x="33778" y="291661"/>
                    </a:moveTo>
                    <a:cubicBezTo>
                      <a:pt x="30879" y="290054"/>
                      <a:pt x="28156" y="288148"/>
                      <a:pt x="25653" y="285974"/>
                    </a:cubicBezTo>
                    <a:cubicBezTo>
                      <a:pt x="18894" y="280723"/>
                      <a:pt x="13350" y="274072"/>
                      <a:pt x="9405" y="266476"/>
                    </a:cubicBezTo>
                    <a:cubicBezTo>
                      <a:pt x="3027" y="253899"/>
                      <a:pt x="-181" y="239954"/>
                      <a:pt x="62" y="225855"/>
                    </a:cubicBezTo>
                    <a:cubicBezTo>
                      <a:pt x="-242" y="216313"/>
                      <a:pt x="576" y="206770"/>
                      <a:pt x="2499" y="197420"/>
                    </a:cubicBezTo>
                    <a:cubicBezTo>
                      <a:pt x="3659" y="191785"/>
                      <a:pt x="5151" y="186223"/>
                      <a:pt x="6967" y="180765"/>
                    </a:cubicBezTo>
                    <a:cubicBezTo>
                      <a:pt x="7730" y="177730"/>
                      <a:pt x="8680" y="174746"/>
                      <a:pt x="9811" y="171828"/>
                    </a:cubicBezTo>
                    <a:cubicBezTo>
                      <a:pt x="10712" y="168653"/>
                      <a:pt x="11797" y="165534"/>
                      <a:pt x="13061" y="162485"/>
                    </a:cubicBezTo>
                    <a:cubicBezTo>
                      <a:pt x="22145" y="141055"/>
                      <a:pt x="33445" y="120633"/>
                      <a:pt x="46776" y="101553"/>
                    </a:cubicBezTo>
                    <a:cubicBezTo>
                      <a:pt x="59301" y="83322"/>
                      <a:pt x="72864" y="65826"/>
                      <a:pt x="87398" y="49152"/>
                    </a:cubicBezTo>
                    <a:cubicBezTo>
                      <a:pt x="101615" y="34122"/>
                      <a:pt x="114208" y="21936"/>
                      <a:pt x="123551" y="13405"/>
                    </a:cubicBezTo>
                    <a:lnTo>
                      <a:pt x="134518" y="3250"/>
                    </a:lnTo>
                    <a:lnTo>
                      <a:pt x="138987" y="0"/>
                    </a:lnTo>
                    <a:cubicBezTo>
                      <a:pt x="138987" y="0"/>
                      <a:pt x="138987" y="7312"/>
                      <a:pt x="138987" y="18686"/>
                    </a:cubicBezTo>
                    <a:cubicBezTo>
                      <a:pt x="138987" y="30060"/>
                      <a:pt x="138987" y="31278"/>
                      <a:pt x="138987" y="38590"/>
                    </a:cubicBezTo>
                    <a:cubicBezTo>
                      <a:pt x="138987" y="45902"/>
                      <a:pt x="138987" y="54433"/>
                      <a:pt x="136956" y="62963"/>
                    </a:cubicBezTo>
                    <a:cubicBezTo>
                      <a:pt x="134925" y="71494"/>
                      <a:pt x="136956" y="80024"/>
                      <a:pt x="134112" y="88554"/>
                    </a:cubicBezTo>
                    <a:lnTo>
                      <a:pt x="134112" y="101147"/>
                    </a:lnTo>
                    <a:cubicBezTo>
                      <a:pt x="134112" y="105615"/>
                      <a:pt x="134112" y="109678"/>
                      <a:pt x="134112" y="113740"/>
                    </a:cubicBezTo>
                    <a:cubicBezTo>
                      <a:pt x="132624" y="127643"/>
                      <a:pt x="129347" y="141296"/>
                      <a:pt x="124363" y="154361"/>
                    </a:cubicBezTo>
                    <a:cubicBezTo>
                      <a:pt x="121669" y="159929"/>
                      <a:pt x="118686" y="165353"/>
                      <a:pt x="115426" y="170610"/>
                    </a:cubicBezTo>
                    <a:cubicBezTo>
                      <a:pt x="111770" y="177109"/>
                      <a:pt x="107302" y="184015"/>
                      <a:pt x="102834" y="190920"/>
                    </a:cubicBezTo>
                    <a:lnTo>
                      <a:pt x="88210" y="213262"/>
                    </a:lnTo>
                    <a:lnTo>
                      <a:pt x="80898" y="224636"/>
                    </a:lnTo>
                    <a:lnTo>
                      <a:pt x="73586" y="235604"/>
                    </a:lnTo>
                    <a:cubicBezTo>
                      <a:pt x="64244" y="250227"/>
                      <a:pt x="55307" y="264039"/>
                      <a:pt x="49214" y="276225"/>
                    </a:cubicBezTo>
                    <a:lnTo>
                      <a:pt x="41902" y="288005"/>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1" name="任意多边形: 形状 40"/>
              <p:cNvSpPr/>
              <p:nvPr/>
            </p:nvSpPr>
            <p:spPr>
              <a:xfrm>
                <a:off x="2866412" y="3482048"/>
                <a:ext cx="193357" cy="267288"/>
              </a:xfrm>
              <a:custGeom>
                <a:avLst/>
                <a:gdLst>
                  <a:gd name="connsiteX0" fmla="*/ 173453 w 193357"/>
                  <a:gd name="connsiteY0" fmla="*/ 0 h 267288"/>
                  <a:gd name="connsiteX1" fmla="*/ 0 w 193357"/>
                  <a:gd name="connsiteY1" fmla="*/ 267288 h 267288"/>
                  <a:gd name="connsiteX2" fmla="*/ 106022 w 193357"/>
                  <a:gd name="connsiteY2" fmla="*/ 125520 h 267288"/>
                  <a:gd name="connsiteX3" fmla="*/ 193357 w 193357"/>
                  <a:gd name="connsiteY3" fmla="*/ 23967 h 267288"/>
                </a:gdLst>
                <a:ahLst/>
                <a:cxnLst>
                  <a:cxn ang="0">
                    <a:pos x="connsiteX0" y="connsiteY0"/>
                  </a:cxn>
                  <a:cxn ang="0">
                    <a:pos x="connsiteX1" y="connsiteY1"/>
                  </a:cxn>
                  <a:cxn ang="0">
                    <a:pos x="connsiteX2" y="connsiteY2"/>
                  </a:cxn>
                  <a:cxn ang="0">
                    <a:pos x="connsiteX3" y="connsiteY3"/>
                  </a:cxn>
                </a:cxnLst>
                <a:rect l="l" t="t" r="r" b="b"/>
                <a:pathLst>
                  <a:path w="193357" h="267288">
                    <a:moveTo>
                      <a:pt x="173453" y="0"/>
                    </a:moveTo>
                    <a:cubicBezTo>
                      <a:pt x="173453" y="0"/>
                      <a:pt x="10968" y="117802"/>
                      <a:pt x="0" y="267288"/>
                    </a:cubicBezTo>
                    <a:lnTo>
                      <a:pt x="106022" y="125520"/>
                    </a:lnTo>
                    <a:lnTo>
                      <a:pt x="193357" y="23967"/>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2" name="任意多边形: 形状 41"/>
              <p:cNvSpPr/>
              <p:nvPr/>
            </p:nvSpPr>
            <p:spPr>
              <a:xfrm>
                <a:off x="3058145" y="3482048"/>
                <a:ext cx="192951" cy="267288"/>
              </a:xfrm>
              <a:custGeom>
                <a:avLst/>
                <a:gdLst>
                  <a:gd name="connsiteX0" fmla="*/ 19498 w 192951"/>
                  <a:gd name="connsiteY0" fmla="*/ 0 h 267288"/>
                  <a:gd name="connsiteX1" fmla="*/ 192951 w 192951"/>
                  <a:gd name="connsiteY1" fmla="*/ 267288 h 267288"/>
                  <a:gd name="connsiteX2" fmla="*/ 96272 w 192951"/>
                  <a:gd name="connsiteY2" fmla="*/ 133644 h 267288"/>
                  <a:gd name="connsiteX3" fmla="*/ 0 w 192951"/>
                  <a:gd name="connsiteY3" fmla="*/ 23967 h 267288"/>
                </a:gdLst>
                <a:ahLst/>
                <a:cxnLst>
                  <a:cxn ang="0">
                    <a:pos x="connsiteX0" y="connsiteY0"/>
                  </a:cxn>
                  <a:cxn ang="0">
                    <a:pos x="connsiteX1" y="connsiteY1"/>
                  </a:cxn>
                  <a:cxn ang="0">
                    <a:pos x="connsiteX2" y="connsiteY2"/>
                  </a:cxn>
                  <a:cxn ang="0">
                    <a:pos x="connsiteX3" y="connsiteY3"/>
                  </a:cxn>
                </a:cxnLst>
                <a:rect l="l" t="t" r="r" b="b"/>
                <a:pathLst>
                  <a:path w="192951" h="267288">
                    <a:moveTo>
                      <a:pt x="19498" y="0"/>
                    </a:moveTo>
                    <a:cubicBezTo>
                      <a:pt x="19498" y="0"/>
                      <a:pt x="181983" y="117802"/>
                      <a:pt x="192951" y="267288"/>
                    </a:cubicBezTo>
                    <a:lnTo>
                      <a:pt x="96272" y="133644"/>
                    </a:lnTo>
                    <a:lnTo>
                      <a:pt x="0" y="23967"/>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3" name="任意多边形: 形状 42"/>
              <p:cNvSpPr/>
              <p:nvPr/>
            </p:nvSpPr>
            <p:spPr>
              <a:xfrm>
                <a:off x="2961466" y="3300065"/>
                <a:ext cx="102079" cy="205950"/>
              </a:xfrm>
              <a:custGeom>
                <a:avLst/>
                <a:gdLst>
                  <a:gd name="connsiteX0" fmla="*/ 96679 w 102079"/>
                  <a:gd name="connsiteY0" fmla="*/ 205950 h 205950"/>
                  <a:gd name="connsiteX1" fmla="*/ 8531 w 102079"/>
                  <a:gd name="connsiteY1" fmla="*/ 132019 h 205950"/>
                  <a:gd name="connsiteX2" fmla="*/ 0 w 102079"/>
                  <a:gd name="connsiteY2" fmla="*/ 0 h 205950"/>
                  <a:gd name="connsiteX3" fmla="*/ 101553 w 102079"/>
                  <a:gd name="connsiteY3" fmla="*/ 121864 h 205950"/>
                  <a:gd name="connsiteX4" fmla="*/ 96679 w 102079"/>
                  <a:gd name="connsiteY4" fmla="*/ 205950 h 20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79" h="205950">
                    <a:moveTo>
                      <a:pt x="96679" y="205950"/>
                    </a:moveTo>
                    <a:cubicBezTo>
                      <a:pt x="96679" y="205950"/>
                      <a:pt x="21123" y="173453"/>
                      <a:pt x="8531" y="132019"/>
                    </a:cubicBezTo>
                    <a:cubicBezTo>
                      <a:pt x="8531" y="132019"/>
                      <a:pt x="1219" y="10155"/>
                      <a:pt x="0" y="0"/>
                    </a:cubicBezTo>
                    <a:cubicBezTo>
                      <a:pt x="0" y="0"/>
                      <a:pt x="95460" y="113333"/>
                      <a:pt x="101553" y="121864"/>
                    </a:cubicBezTo>
                    <a:cubicBezTo>
                      <a:pt x="103031" y="149987"/>
                      <a:pt x="101396" y="178187"/>
                      <a:pt x="96679" y="20595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4" name="任意多边形: 形状 43"/>
              <p:cNvSpPr/>
              <p:nvPr/>
            </p:nvSpPr>
            <p:spPr>
              <a:xfrm>
                <a:off x="3052314" y="3300065"/>
                <a:ext cx="102103" cy="205950"/>
              </a:xfrm>
              <a:custGeom>
                <a:avLst/>
                <a:gdLst>
                  <a:gd name="connsiteX0" fmla="*/ 5831 w 102103"/>
                  <a:gd name="connsiteY0" fmla="*/ 205950 h 205950"/>
                  <a:gd name="connsiteX1" fmla="*/ 93573 w 102103"/>
                  <a:gd name="connsiteY1" fmla="*/ 132019 h 205950"/>
                  <a:gd name="connsiteX2" fmla="*/ 102104 w 102103"/>
                  <a:gd name="connsiteY2" fmla="*/ 0 h 205950"/>
                  <a:gd name="connsiteX3" fmla="*/ 550 w 102103"/>
                  <a:gd name="connsiteY3" fmla="*/ 121864 h 205950"/>
                  <a:gd name="connsiteX4" fmla="*/ 5831 w 102103"/>
                  <a:gd name="connsiteY4" fmla="*/ 205950 h 20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03" h="205950">
                    <a:moveTo>
                      <a:pt x="5831" y="205950"/>
                    </a:moveTo>
                    <a:cubicBezTo>
                      <a:pt x="5831" y="205950"/>
                      <a:pt x="80981" y="173453"/>
                      <a:pt x="93573" y="132019"/>
                    </a:cubicBezTo>
                    <a:cubicBezTo>
                      <a:pt x="93573" y="132019"/>
                      <a:pt x="100885" y="10155"/>
                      <a:pt x="102104" y="0"/>
                    </a:cubicBezTo>
                    <a:cubicBezTo>
                      <a:pt x="102104" y="0"/>
                      <a:pt x="6644" y="113333"/>
                      <a:pt x="550" y="121864"/>
                    </a:cubicBezTo>
                    <a:cubicBezTo>
                      <a:pt x="-1014" y="150003"/>
                      <a:pt x="759" y="178228"/>
                      <a:pt x="5831" y="20595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grpSp>
        <p:sp>
          <p:nvSpPr>
            <p:cNvPr id="45" name="文本框 44"/>
            <p:cNvSpPr txBox="1"/>
            <p:nvPr/>
          </p:nvSpPr>
          <p:spPr>
            <a:xfrm flipH="1">
              <a:off x="1499172" y="2618085"/>
              <a:ext cx="1949883" cy="369332"/>
            </a:xfrm>
            <a:prstGeom prst="rect">
              <a:avLst/>
            </a:prstGeom>
            <a:noFill/>
            <a:ln w="31750">
              <a:noFill/>
            </a:ln>
            <a:effectLst/>
          </p:spPr>
          <p:txBody>
            <a:bodyPr wrap="square" lIns="0" tIns="0" rIns="0" bIns="0" rtlCol="0">
              <a:spAutoFit/>
            </a:bodyPr>
            <a:lstStyle/>
            <a:p>
              <a:pPr algn="ctr"/>
              <a:r>
                <a:rPr lang="zh-CN" altLang="en-US" sz="24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专业设计奖项</a:t>
              </a:r>
              <a:endParaRPr lang="en-US" altLang="zh-CN" sz="24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90" name="文本框 89"/>
            <p:cNvSpPr txBox="1"/>
            <p:nvPr/>
          </p:nvSpPr>
          <p:spPr>
            <a:xfrm>
              <a:off x="1904436" y="3009818"/>
              <a:ext cx="1139355" cy="191586"/>
            </a:xfrm>
            <a:prstGeom prst="rect">
              <a:avLst/>
            </a:prstGeom>
            <a:noFill/>
            <a:ln w="31750">
              <a:noFill/>
            </a:ln>
            <a:effectLst/>
          </p:spPr>
          <p:txBody>
            <a:bodyPr wrap="none" lIns="0" tIns="0" rIns="0" bIns="0" rtlCol="0">
              <a:spAutoFit/>
            </a:bodyPr>
            <a:lstStyle/>
            <a:p>
              <a:pPr algn="ctr"/>
              <a:r>
                <a:rPr lang="en-US" altLang="zh-CN" sz="1100">
                  <a:solidFill>
                    <a:srgbClr val="27303D"/>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Enter your text</a:t>
              </a:r>
            </a:p>
          </p:txBody>
        </p:sp>
        <p:sp>
          <p:nvSpPr>
            <p:cNvPr id="134" name="图形 50"/>
            <p:cNvSpPr/>
            <p:nvPr/>
          </p:nvSpPr>
          <p:spPr>
            <a:xfrm>
              <a:off x="2344646" y="2168176"/>
              <a:ext cx="258935" cy="248472"/>
            </a:xfrm>
            <a:custGeom>
              <a:avLst/>
              <a:gdLst>
                <a:gd name="connsiteX0" fmla="*/ 291179 w 548068"/>
                <a:gd name="connsiteY0" fmla="*/ 4005 h 525920"/>
                <a:gd name="connsiteX1" fmla="*/ 306955 w 548068"/>
                <a:gd name="connsiteY1" fmla="*/ 19781 h 525920"/>
                <a:gd name="connsiteX2" fmla="*/ 368505 w 548068"/>
                <a:gd name="connsiteY2" fmla="*/ 139835 h 525920"/>
                <a:gd name="connsiteX3" fmla="*/ 383811 w 548068"/>
                <a:gd name="connsiteY3" fmla="*/ 150994 h 525920"/>
                <a:gd name="connsiteX4" fmla="*/ 517299 w 548068"/>
                <a:gd name="connsiteY4" fmla="*/ 172938 h 525920"/>
                <a:gd name="connsiteX5" fmla="*/ 547535 w 548068"/>
                <a:gd name="connsiteY5" fmla="*/ 215007 h 525920"/>
                <a:gd name="connsiteX6" fmla="*/ 537676 w 548068"/>
                <a:gd name="connsiteY6" fmla="*/ 235384 h 525920"/>
                <a:gd name="connsiteX7" fmla="*/ 442535 w 548068"/>
                <a:gd name="connsiteY7" fmla="*/ 331745 h 525920"/>
                <a:gd name="connsiteX8" fmla="*/ 436703 w 548068"/>
                <a:gd name="connsiteY8" fmla="*/ 349657 h 525920"/>
                <a:gd name="connsiteX9" fmla="*/ 456825 w 548068"/>
                <a:gd name="connsiteY9" fmla="*/ 483195 h 525920"/>
                <a:gd name="connsiteX10" fmla="*/ 426588 w 548068"/>
                <a:gd name="connsiteY10" fmla="*/ 525264 h 525920"/>
                <a:gd name="connsiteX11" fmla="*/ 404239 w 548068"/>
                <a:gd name="connsiteY11" fmla="*/ 521977 h 525920"/>
                <a:gd name="connsiteX12" fmla="*/ 283571 w 548068"/>
                <a:gd name="connsiteY12" fmla="*/ 461034 h 525920"/>
                <a:gd name="connsiteX13" fmla="*/ 264606 w 548068"/>
                <a:gd name="connsiteY13" fmla="*/ 461034 h 525920"/>
                <a:gd name="connsiteX14" fmla="*/ 143938 w 548068"/>
                <a:gd name="connsiteY14" fmla="*/ 521977 h 525920"/>
                <a:gd name="connsiteX15" fmla="*/ 94639 w 548068"/>
                <a:gd name="connsiteY15" fmla="*/ 505544 h 525920"/>
                <a:gd name="connsiteX16" fmla="*/ 91352 w 548068"/>
                <a:gd name="connsiteY16" fmla="*/ 483195 h 525920"/>
                <a:gd name="connsiteX17" fmla="*/ 111474 w 548068"/>
                <a:gd name="connsiteY17" fmla="*/ 349657 h 525920"/>
                <a:gd name="connsiteX18" fmla="*/ 105643 w 548068"/>
                <a:gd name="connsiteY18" fmla="*/ 331745 h 525920"/>
                <a:gd name="connsiteX19" fmla="*/ 10502 w 548068"/>
                <a:gd name="connsiteY19" fmla="*/ 235384 h 525920"/>
                <a:gd name="connsiteX20" fmla="*/ 11159 w 548068"/>
                <a:gd name="connsiteY20" fmla="*/ 183455 h 525920"/>
                <a:gd name="connsiteX21" fmla="*/ 30879 w 548068"/>
                <a:gd name="connsiteY21" fmla="*/ 172938 h 525920"/>
                <a:gd name="connsiteX22" fmla="*/ 164366 w 548068"/>
                <a:gd name="connsiteY22" fmla="*/ 150994 h 525920"/>
                <a:gd name="connsiteX23" fmla="*/ 179672 w 548068"/>
                <a:gd name="connsiteY23" fmla="*/ 139835 h 525920"/>
                <a:gd name="connsiteX24" fmla="*/ 241222 w 548068"/>
                <a:gd name="connsiteY24" fmla="*/ 19781 h 525920"/>
                <a:gd name="connsiteX25" fmla="*/ 291179 w 548068"/>
                <a:gd name="connsiteY25" fmla="*/ 4005 h 52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48068" h="525920">
                  <a:moveTo>
                    <a:pt x="291179" y="4005"/>
                  </a:moveTo>
                  <a:cubicBezTo>
                    <a:pt x="297746" y="7675"/>
                    <a:pt x="303288" y="13228"/>
                    <a:pt x="306955" y="19781"/>
                  </a:cubicBezTo>
                  <a:lnTo>
                    <a:pt x="368505" y="139835"/>
                  </a:lnTo>
                  <a:cubicBezTo>
                    <a:pt x="371549" y="145771"/>
                    <a:pt x="377228" y="149912"/>
                    <a:pt x="383811" y="150994"/>
                  </a:cubicBezTo>
                  <a:lnTo>
                    <a:pt x="517299" y="172938"/>
                  </a:lnTo>
                  <a:cubicBezTo>
                    <a:pt x="537369" y="176523"/>
                    <a:pt x="550978" y="195465"/>
                    <a:pt x="547535" y="215007"/>
                  </a:cubicBezTo>
                  <a:cubicBezTo>
                    <a:pt x="546476" y="223124"/>
                    <a:pt x="542917" y="230120"/>
                    <a:pt x="537676" y="235384"/>
                  </a:cubicBezTo>
                  <a:lnTo>
                    <a:pt x="442535" y="331745"/>
                  </a:lnTo>
                  <a:cubicBezTo>
                    <a:pt x="437876" y="336463"/>
                    <a:pt x="435715" y="343101"/>
                    <a:pt x="436703" y="349657"/>
                  </a:cubicBezTo>
                  <a:lnTo>
                    <a:pt x="456825" y="483195"/>
                  </a:lnTo>
                  <a:cubicBezTo>
                    <a:pt x="460205" y="503574"/>
                    <a:pt x="446426" y="522392"/>
                    <a:pt x="426588" y="525264"/>
                  </a:cubicBezTo>
                  <a:cubicBezTo>
                    <a:pt x="418772" y="526651"/>
                    <a:pt x="411030" y="525422"/>
                    <a:pt x="404239" y="521977"/>
                  </a:cubicBezTo>
                  <a:lnTo>
                    <a:pt x="283571" y="461034"/>
                  </a:lnTo>
                  <a:cubicBezTo>
                    <a:pt x="277608" y="458022"/>
                    <a:pt x="270569" y="458022"/>
                    <a:pt x="264606" y="461034"/>
                  </a:cubicBezTo>
                  <a:lnTo>
                    <a:pt x="143938" y="521977"/>
                  </a:lnTo>
                  <a:cubicBezTo>
                    <a:pt x="125830" y="531130"/>
                    <a:pt x="103706" y="523817"/>
                    <a:pt x="94639" y="505544"/>
                  </a:cubicBezTo>
                  <a:cubicBezTo>
                    <a:pt x="91117" y="498790"/>
                    <a:pt x="89891" y="491035"/>
                    <a:pt x="91352" y="483195"/>
                  </a:cubicBezTo>
                  <a:lnTo>
                    <a:pt x="111474" y="349657"/>
                  </a:lnTo>
                  <a:cubicBezTo>
                    <a:pt x="112462" y="343101"/>
                    <a:pt x="110301" y="336463"/>
                    <a:pt x="105643" y="331745"/>
                  </a:cubicBezTo>
                  <a:lnTo>
                    <a:pt x="10502" y="235384"/>
                  </a:lnTo>
                  <a:cubicBezTo>
                    <a:pt x="-3660" y="221109"/>
                    <a:pt x="-3555" y="197772"/>
                    <a:pt x="11159" y="183455"/>
                  </a:cubicBezTo>
                  <a:cubicBezTo>
                    <a:pt x="16319" y="178046"/>
                    <a:pt x="23303" y="174482"/>
                    <a:pt x="30879" y="172938"/>
                  </a:cubicBezTo>
                  <a:lnTo>
                    <a:pt x="164366" y="150994"/>
                  </a:lnTo>
                  <a:cubicBezTo>
                    <a:pt x="170949" y="149912"/>
                    <a:pt x="176628" y="145771"/>
                    <a:pt x="179672" y="139835"/>
                  </a:cubicBezTo>
                  <a:lnTo>
                    <a:pt x="241222" y="19781"/>
                  </a:lnTo>
                  <a:cubicBezTo>
                    <a:pt x="250685" y="1950"/>
                    <a:pt x="272875" y="-5161"/>
                    <a:pt x="291179" y="4005"/>
                  </a:cubicBezTo>
                  <a:close/>
                </a:path>
              </a:pathLst>
            </a:custGeom>
            <a:gradFill>
              <a:gsLst>
                <a:gs pos="0">
                  <a:srgbClr val="FF7600"/>
                </a:gs>
                <a:gs pos="56000">
                  <a:srgbClr val="F23A00"/>
                </a:gs>
              </a:gsLst>
              <a:path path="circle">
                <a:fillToRect l="100000" t="100000"/>
              </a:path>
            </a:gradFill>
            <a:ln w="651" cap="flat">
              <a:noFill/>
              <a:prstDash val="solid"/>
              <a:miter/>
            </a:ln>
          </p:spPr>
          <p:txBody>
            <a:bodyPr rtlCol="0" anchor="ctr"/>
            <a:lstStyle/>
            <a:p>
              <a:endParaRPr lang="zh-CN" altLang="en-US">
                <a:cs typeface="思源黑体 CN Regular" panose="020B0500000000000000" pitchFamily="34" charset="-122"/>
              </a:endParaRPr>
            </a:p>
          </p:txBody>
        </p:sp>
      </p:grpSp>
      <p:grpSp>
        <p:nvGrpSpPr>
          <p:cNvPr id="440" name="组合 439"/>
          <p:cNvGrpSpPr/>
          <p:nvPr/>
        </p:nvGrpSpPr>
        <p:grpSpPr>
          <a:xfrm>
            <a:off x="3859345" y="2168176"/>
            <a:ext cx="1949883" cy="1604442"/>
            <a:chOff x="1499172" y="2168176"/>
            <a:chExt cx="1949883" cy="1604442"/>
          </a:xfrm>
        </p:grpSpPr>
        <p:grpSp>
          <p:nvGrpSpPr>
            <p:cNvPr id="441" name="图形 4"/>
            <p:cNvGrpSpPr/>
            <p:nvPr/>
          </p:nvGrpSpPr>
          <p:grpSpPr>
            <a:xfrm>
              <a:off x="1625244" y="2189781"/>
              <a:ext cx="1697739" cy="1582837"/>
              <a:chOff x="2026499" y="1811294"/>
              <a:chExt cx="2078728" cy="1938042"/>
            </a:xfrm>
            <a:solidFill>
              <a:srgbClr val="F0F0F0"/>
            </a:solidFill>
          </p:grpSpPr>
          <p:sp>
            <p:nvSpPr>
              <p:cNvPr id="445" name="任意多边形: 形状 444"/>
              <p:cNvSpPr/>
              <p:nvPr/>
            </p:nvSpPr>
            <p:spPr>
              <a:xfrm>
                <a:off x="3209437" y="3136767"/>
                <a:ext cx="200082" cy="281505"/>
              </a:xfrm>
              <a:custGeom>
                <a:avLst/>
                <a:gdLst>
                  <a:gd name="connsiteX0" fmla="*/ 18099 w 200082"/>
                  <a:gd name="connsiteY0" fmla="*/ 281506 h 281505"/>
                  <a:gd name="connsiteX1" fmla="*/ 11194 w 200082"/>
                  <a:gd name="connsiteY1" fmla="*/ 272569 h 281505"/>
                  <a:gd name="connsiteX2" fmla="*/ 632 w 200082"/>
                  <a:gd name="connsiteY2" fmla="*/ 244946 h 281505"/>
                  <a:gd name="connsiteX3" fmla="*/ 632 w 200082"/>
                  <a:gd name="connsiteY3" fmla="*/ 223823 h 281505"/>
                  <a:gd name="connsiteX4" fmla="*/ 632 w 200082"/>
                  <a:gd name="connsiteY4" fmla="*/ 211637 h 281505"/>
                  <a:gd name="connsiteX5" fmla="*/ 4288 w 200082"/>
                  <a:gd name="connsiteY5" fmla="*/ 198232 h 281505"/>
                  <a:gd name="connsiteX6" fmla="*/ 40847 w 200082"/>
                  <a:gd name="connsiteY6" fmla="*/ 134456 h 281505"/>
                  <a:gd name="connsiteX7" fmla="*/ 92436 w 200082"/>
                  <a:gd name="connsiteY7" fmla="*/ 81649 h 281505"/>
                  <a:gd name="connsiteX8" fmla="*/ 144838 w 200082"/>
                  <a:gd name="connsiteY8" fmla="*/ 41027 h 281505"/>
                  <a:gd name="connsiteX9" fmla="*/ 185459 w 200082"/>
                  <a:gd name="connsiteY9" fmla="*/ 12186 h 281505"/>
                  <a:gd name="connsiteX10" fmla="*/ 196021 w 200082"/>
                  <a:gd name="connsiteY10" fmla="*/ 2843 h 281505"/>
                  <a:gd name="connsiteX11" fmla="*/ 200083 w 200082"/>
                  <a:gd name="connsiteY11" fmla="*/ 0 h 281505"/>
                  <a:gd name="connsiteX12" fmla="*/ 189927 w 200082"/>
                  <a:gd name="connsiteY12" fmla="*/ 67431 h 281505"/>
                  <a:gd name="connsiteX13" fmla="*/ 155399 w 200082"/>
                  <a:gd name="connsiteY13" fmla="*/ 162891 h 281505"/>
                  <a:gd name="connsiteX14" fmla="*/ 121683 w 200082"/>
                  <a:gd name="connsiteY14" fmla="*/ 196201 h 281505"/>
                  <a:gd name="connsiteX15" fmla="*/ 74563 w 200082"/>
                  <a:gd name="connsiteY15" fmla="*/ 234791 h 281505"/>
                  <a:gd name="connsiteX16" fmla="*/ 33942 w 200082"/>
                  <a:gd name="connsiteY16" fmla="*/ 267288 h 281505"/>
                  <a:gd name="connsiteX17" fmla="*/ 21349 w 200082"/>
                  <a:gd name="connsiteY17" fmla="*/ 277850 h 281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0082" h="281505">
                    <a:moveTo>
                      <a:pt x="18099" y="281506"/>
                    </a:moveTo>
                    <a:cubicBezTo>
                      <a:pt x="15392" y="278863"/>
                      <a:pt x="13068" y="275855"/>
                      <a:pt x="11194" y="272569"/>
                    </a:cubicBezTo>
                    <a:cubicBezTo>
                      <a:pt x="5776" y="264204"/>
                      <a:pt x="2177" y="254793"/>
                      <a:pt x="632" y="244946"/>
                    </a:cubicBezTo>
                    <a:cubicBezTo>
                      <a:pt x="-211" y="237931"/>
                      <a:pt x="-211" y="230839"/>
                      <a:pt x="632" y="223823"/>
                    </a:cubicBezTo>
                    <a:cubicBezTo>
                      <a:pt x="632" y="220167"/>
                      <a:pt x="632" y="216105"/>
                      <a:pt x="632" y="211637"/>
                    </a:cubicBezTo>
                    <a:cubicBezTo>
                      <a:pt x="1573" y="207098"/>
                      <a:pt x="2794" y="202621"/>
                      <a:pt x="4288" y="198232"/>
                    </a:cubicBezTo>
                    <a:cubicBezTo>
                      <a:pt x="12321" y="174848"/>
                      <a:pt x="24727" y="153205"/>
                      <a:pt x="40847" y="134456"/>
                    </a:cubicBezTo>
                    <a:cubicBezTo>
                      <a:pt x="56684" y="115575"/>
                      <a:pt x="73930" y="97922"/>
                      <a:pt x="92436" y="81649"/>
                    </a:cubicBezTo>
                    <a:cubicBezTo>
                      <a:pt x="110716" y="65806"/>
                      <a:pt x="128995" y="51589"/>
                      <a:pt x="144838" y="41027"/>
                    </a:cubicBezTo>
                    <a:cubicBezTo>
                      <a:pt x="160680" y="30466"/>
                      <a:pt x="174897" y="19092"/>
                      <a:pt x="185459" y="12186"/>
                    </a:cubicBezTo>
                    <a:lnTo>
                      <a:pt x="196021" y="2843"/>
                    </a:lnTo>
                    <a:lnTo>
                      <a:pt x="200083" y="0"/>
                    </a:lnTo>
                    <a:cubicBezTo>
                      <a:pt x="198031" y="22658"/>
                      <a:pt x="194640" y="45174"/>
                      <a:pt x="189927" y="67431"/>
                    </a:cubicBezTo>
                    <a:cubicBezTo>
                      <a:pt x="184681" y="101180"/>
                      <a:pt x="172956" y="133595"/>
                      <a:pt x="155399" y="162891"/>
                    </a:cubicBezTo>
                    <a:cubicBezTo>
                      <a:pt x="145190" y="174990"/>
                      <a:pt x="133905" y="186139"/>
                      <a:pt x="121683" y="196201"/>
                    </a:cubicBezTo>
                    <a:cubicBezTo>
                      <a:pt x="107060" y="208794"/>
                      <a:pt x="90405" y="222198"/>
                      <a:pt x="74563" y="234791"/>
                    </a:cubicBezTo>
                    <a:lnTo>
                      <a:pt x="33942" y="267288"/>
                    </a:lnTo>
                    <a:cubicBezTo>
                      <a:pt x="28661" y="271757"/>
                      <a:pt x="24192" y="275006"/>
                      <a:pt x="21349" y="27785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46" name="任意多边形: 形状 445"/>
              <p:cNvSpPr/>
              <p:nvPr/>
            </p:nvSpPr>
            <p:spPr>
              <a:xfrm>
                <a:off x="3414649" y="3033183"/>
                <a:ext cx="154589" cy="277849"/>
              </a:xfrm>
              <a:custGeom>
                <a:avLst/>
                <a:gdLst>
                  <a:gd name="connsiteX0" fmla="*/ 15993 w 154589"/>
                  <a:gd name="connsiteY0" fmla="*/ 277850 h 277849"/>
                  <a:gd name="connsiteX1" fmla="*/ 9494 w 154589"/>
                  <a:gd name="connsiteY1" fmla="*/ 268507 h 277849"/>
                  <a:gd name="connsiteX2" fmla="*/ 964 w 154589"/>
                  <a:gd name="connsiteY2" fmla="*/ 241291 h 277849"/>
                  <a:gd name="connsiteX3" fmla="*/ 4213 w 154589"/>
                  <a:gd name="connsiteY3" fmla="*/ 197013 h 277849"/>
                  <a:gd name="connsiteX4" fmla="*/ 31430 w 154589"/>
                  <a:gd name="connsiteY4" fmla="*/ 137706 h 277849"/>
                  <a:gd name="connsiteX5" fmla="*/ 72051 w 154589"/>
                  <a:gd name="connsiteY5" fmla="*/ 86524 h 277849"/>
                  <a:gd name="connsiteX6" fmla="*/ 112672 w 154589"/>
                  <a:gd name="connsiteY6" fmla="*/ 42652 h 277849"/>
                  <a:gd name="connsiteX7" fmla="*/ 142732 w 154589"/>
                  <a:gd name="connsiteY7" fmla="*/ 11780 h 277849"/>
                  <a:gd name="connsiteX8" fmla="*/ 151669 w 154589"/>
                  <a:gd name="connsiteY8" fmla="*/ 2843 h 277849"/>
                  <a:gd name="connsiteX9" fmla="*/ 154512 w 154589"/>
                  <a:gd name="connsiteY9" fmla="*/ 0 h 277849"/>
                  <a:gd name="connsiteX10" fmla="*/ 154512 w 154589"/>
                  <a:gd name="connsiteY10" fmla="*/ 5281 h 277849"/>
                  <a:gd name="connsiteX11" fmla="*/ 154512 w 154589"/>
                  <a:gd name="connsiteY11" fmla="*/ 19092 h 277849"/>
                  <a:gd name="connsiteX12" fmla="*/ 154512 w 154589"/>
                  <a:gd name="connsiteY12" fmla="*/ 39403 h 277849"/>
                  <a:gd name="connsiteX13" fmla="*/ 154512 w 154589"/>
                  <a:gd name="connsiteY13" fmla="*/ 64588 h 277849"/>
                  <a:gd name="connsiteX14" fmla="*/ 154512 w 154589"/>
                  <a:gd name="connsiteY14" fmla="*/ 77993 h 277849"/>
                  <a:gd name="connsiteX15" fmla="*/ 154512 w 154589"/>
                  <a:gd name="connsiteY15" fmla="*/ 91398 h 277849"/>
                  <a:gd name="connsiteX16" fmla="*/ 151262 w 154589"/>
                  <a:gd name="connsiteY16" fmla="*/ 118208 h 277849"/>
                  <a:gd name="connsiteX17" fmla="*/ 145982 w 154589"/>
                  <a:gd name="connsiteY17" fmla="*/ 141362 h 277849"/>
                  <a:gd name="connsiteX18" fmla="*/ 138670 w 154589"/>
                  <a:gd name="connsiteY18" fmla="*/ 159642 h 277849"/>
                  <a:gd name="connsiteX19" fmla="*/ 109829 w 154589"/>
                  <a:gd name="connsiteY19" fmla="*/ 194576 h 277849"/>
                  <a:gd name="connsiteX20" fmla="*/ 69207 w 154589"/>
                  <a:gd name="connsiteY20" fmla="*/ 235197 h 277849"/>
                  <a:gd name="connsiteX21" fmla="*/ 28586 w 154589"/>
                  <a:gd name="connsiteY21" fmla="*/ 266476 h 2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4589" h="277849">
                    <a:moveTo>
                      <a:pt x="15993" y="277850"/>
                    </a:moveTo>
                    <a:cubicBezTo>
                      <a:pt x="13294" y="275142"/>
                      <a:pt x="11094" y="271979"/>
                      <a:pt x="9494" y="268507"/>
                    </a:cubicBezTo>
                    <a:cubicBezTo>
                      <a:pt x="5068" y="260009"/>
                      <a:pt x="2180" y="250795"/>
                      <a:pt x="964" y="241291"/>
                    </a:cubicBezTo>
                    <a:cubicBezTo>
                      <a:pt x="-1030" y="226466"/>
                      <a:pt x="77" y="211388"/>
                      <a:pt x="4213" y="197013"/>
                    </a:cubicBezTo>
                    <a:cubicBezTo>
                      <a:pt x="10165" y="175956"/>
                      <a:pt x="19346" y="155949"/>
                      <a:pt x="31430" y="137706"/>
                    </a:cubicBezTo>
                    <a:cubicBezTo>
                      <a:pt x="43822" y="119765"/>
                      <a:pt x="57392" y="102666"/>
                      <a:pt x="72051" y="86524"/>
                    </a:cubicBezTo>
                    <a:cubicBezTo>
                      <a:pt x="86268" y="70275"/>
                      <a:pt x="100080" y="55651"/>
                      <a:pt x="112672" y="42652"/>
                    </a:cubicBezTo>
                    <a:lnTo>
                      <a:pt x="142732" y="11780"/>
                    </a:lnTo>
                    <a:lnTo>
                      <a:pt x="151669" y="2843"/>
                    </a:lnTo>
                    <a:lnTo>
                      <a:pt x="154512" y="0"/>
                    </a:lnTo>
                    <a:cubicBezTo>
                      <a:pt x="154615" y="1759"/>
                      <a:pt x="154615" y="3522"/>
                      <a:pt x="154512" y="5281"/>
                    </a:cubicBezTo>
                    <a:cubicBezTo>
                      <a:pt x="154512" y="8531"/>
                      <a:pt x="154512" y="12999"/>
                      <a:pt x="154512" y="19092"/>
                    </a:cubicBezTo>
                    <a:cubicBezTo>
                      <a:pt x="154512" y="25185"/>
                      <a:pt x="154512" y="31685"/>
                      <a:pt x="154512" y="39403"/>
                    </a:cubicBezTo>
                    <a:cubicBezTo>
                      <a:pt x="154512" y="47121"/>
                      <a:pt x="154512" y="55651"/>
                      <a:pt x="154512" y="64588"/>
                    </a:cubicBezTo>
                    <a:cubicBezTo>
                      <a:pt x="154512" y="73525"/>
                      <a:pt x="154512" y="73118"/>
                      <a:pt x="154512" y="77993"/>
                    </a:cubicBezTo>
                    <a:cubicBezTo>
                      <a:pt x="154512" y="82867"/>
                      <a:pt x="154512" y="86930"/>
                      <a:pt x="154512" y="91398"/>
                    </a:cubicBezTo>
                    <a:cubicBezTo>
                      <a:pt x="154080" y="100402"/>
                      <a:pt x="152994" y="109362"/>
                      <a:pt x="151262" y="118208"/>
                    </a:cubicBezTo>
                    <a:cubicBezTo>
                      <a:pt x="150217" y="126072"/>
                      <a:pt x="148449" y="133823"/>
                      <a:pt x="145982" y="141362"/>
                    </a:cubicBezTo>
                    <a:cubicBezTo>
                      <a:pt x="144330" y="147741"/>
                      <a:pt x="141873" y="153884"/>
                      <a:pt x="138670" y="159642"/>
                    </a:cubicBezTo>
                    <a:cubicBezTo>
                      <a:pt x="130253" y="172225"/>
                      <a:pt x="120591" y="183929"/>
                      <a:pt x="109829" y="194576"/>
                    </a:cubicBezTo>
                    <a:cubicBezTo>
                      <a:pt x="97236" y="207575"/>
                      <a:pt x="82206" y="221386"/>
                      <a:pt x="69207" y="235197"/>
                    </a:cubicBezTo>
                    <a:lnTo>
                      <a:pt x="28586" y="266476"/>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47" name="任意多边形: 形状 446"/>
              <p:cNvSpPr/>
              <p:nvPr/>
            </p:nvSpPr>
            <p:spPr>
              <a:xfrm>
                <a:off x="3598797" y="2908069"/>
                <a:ext cx="122602" cy="284349"/>
              </a:xfrm>
              <a:custGeom>
                <a:avLst/>
                <a:gdLst>
                  <a:gd name="connsiteX0" fmla="*/ 24797 w 122602"/>
                  <a:gd name="connsiteY0" fmla="*/ 284349 h 284349"/>
                  <a:gd name="connsiteX1" fmla="*/ 17485 w 122602"/>
                  <a:gd name="connsiteY1" fmla="*/ 276225 h 284349"/>
                  <a:gd name="connsiteX2" fmla="*/ 4892 w 122602"/>
                  <a:gd name="connsiteY2" fmla="*/ 251040 h 284349"/>
                  <a:gd name="connsiteX3" fmla="*/ 424 w 122602"/>
                  <a:gd name="connsiteY3" fmla="*/ 208387 h 284349"/>
                  <a:gd name="connsiteX4" fmla="*/ 15047 w 122602"/>
                  <a:gd name="connsiteY4" fmla="*/ 147862 h 284349"/>
                  <a:gd name="connsiteX5" fmla="*/ 39420 w 122602"/>
                  <a:gd name="connsiteY5" fmla="*/ 93835 h 284349"/>
                  <a:gd name="connsiteX6" fmla="*/ 64199 w 122602"/>
                  <a:gd name="connsiteY6" fmla="*/ 45902 h 284349"/>
                  <a:gd name="connsiteX7" fmla="*/ 82479 w 122602"/>
                  <a:gd name="connsiteY7" fmla="*/ 11374 h 284349"/>
                  <a:gd name="connsiteX8" fmla="*/ 87760 w 122602"/>
                  <a:gd name="connsiteY8" fmla="*/ 1625 h 284349"/>
                  <a:gd name="connsiteX9" fmla="*/ 91009 w 122602"/>
                  <a:gd name="connsiteY9" fmla="*/ 0 h 284349"/>
                  <a:gd name="connsiteX10" fmla="*/ 91009 w 122602"/>
                  <a:gd name="connsiteY10" fmla="*/ 0 h 284349"/>
                  <a:gd name="connsiteX11" fmla="*/ 93447 w 122602"/>
                  <a:gd name="connsiteY11" fmla="*/ 4468 h 284349"/>
                  <a:gd name="connsiteX12" fmla="*/ 98727 w 122602"/>
                  <a:gd name="connsiteY12" fmla="*/ 16655 h 284349"/>
                  <a:gd name="connsiteX13" fmla="*/ 106446 w 122602"/>
                  <a:gd name="connsiteY13" fmla="*/ 34934 h 284349"/>
                  <a:gd name="connsiteX14" fmla="*/ 110102 w 122602"/>
                  <a:gd name="connsiteY14" fmla="*/ 45902 h 284349"/>
                  <a:gd name="connsiteX15" fmla="*/ 112133 w 122602"/>
                  <a:gd name="connsiteY15" fmla="*/ 51995 h 284349"/>
                  <a:gd name="connsiteX16" fmla="*/ 112133 w 122602"/>
                  <a:gd name="connsiteY16" fmla="*/ 57682 h 284349"/>
                  <a:gd name="connsiteX17" fmla="*/ 118226 w 122602"/>
                  <a:gd name="connsiteY17" fmla="*/ 82868 h 284349"/>
                  <a:gd name="connsiteX18" fmla="*/ 122288 w 122602"/>
                  <a:gd name="connsiteY18" fmla="*/ 108459 h 284349"/>
                  <a:gd name="connsiteX19" fmla="*/ 122288 w 122602"/>
                  <a:gd name="connsiteY19" fmla="*/ 120239 h 284349"/>
                  <a:gd name="connsiteX20" fmla="*/ 122288 w 122602"/>
                  <a:gd name="connsiteY20" fmla="*/ 131613 h 284349"/>
                  <a:gd name="connsiteX21" fmla="*/ 122288 w 122602"/>
                  <a:gd name="connsiteY21" fmla="*/ 141768 h 284349"/>
                  <a:gd name="connsiteX22" fmla="*/ 122288 w 122602"/>
                  <a:gd name="connsiteY22" fmla="*/ 149893 h 284349"/>
                  <a:gd name="connsiteX23" fmla="*/ 119444 w 122602"/>
                  <a:gd name="connsiteY23" fmla="*/ 158423 h 284349"/>
                  <a:gd name="connsiteX24" fmla="*/ 115382 w 122602"/>
                  <a:gd name="connsiteY24" fmla="*/ 167766 h 284349"/>
                  <a:gd name="connsiteX25" fmla="*/ 110102 w 122602"/>
                  <a:gd name="connsiteY25" fmla="*/ 178328 h 284349"/>
                  <a:gd name="connsiteX26" fmla="*/ 103602 w 122602"/>
                  <a:gd name="connsiteY26" fmla="*/ 189295 h 284349"/>
                  <a:gd name="connsiteX27" fmla="*/ 71511 w 122602"/>
                  <a:gd name="connsiteY27" fmla="*/ 234791 h 284349"/>
                  <a:gd name="connsiteX28" fmla="*/ 54857 w 122602"/>
                  <a:gd name="connsiteY28" fmla="*/ 255102 h 284349"/>
                  <a:gd name="connsiteX29" fmla="*/ 40233 w 122602"/>
                  <a:gd name="connsiteY29" fmla="*/ 271350 h 284349"/>
                  <a:gd name="connsiteX30" fmla="*/ 29671 w 122602"/>
                  <a:gd name="connsiteY30" fmla="*/ 282318 h 284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2602" h="284349">
                    <a:moveTo>
                      <a:pt x="24797" y="284349"/>
                    </a:moveTo>
                    <a:cubicBezTo>
                      <a:pt x="22124" y="281863"/>
                      <a:pt x="19677" y="279144"/>
                      <a:pt x="17485" y="276225"/>
                    </a:cubicBezTo>
                    <a:cubicBezTo>
                      <a:pt x="11853" y="268627"/>
                      <a:pt x="7592" y="260104"/>
                      <a:pt x="4892" y="251040"/>
                    </a:cubicBezTo>
                    <a:cubicBezTo>
                      <a:pt x="692" y="237238"/>
                      <a:pt x="-825" y="222760"/>
                      <a:pt x="424" y="208387"/>
                    </a:cubicBezTo>
                    <a:cubicBezTo>
                      <a:pt x="2340" y="187610"/>
                      <a:pt x="7266" y="167222"/>
                      <a:pt x="15047" y="147862"/>
                    </a:cubicBezTo>
                    <a:cubicBezTo>
                      <a:pt x="22263" y="129457"/>
                      <a:pt x="30398" y="111425"/>
                      <a:pt x="39420" y="93835"/>
                    </a:cubicBezTo>
                    <a:cubicBezTo>
                      <a:pt x="47951" y="76368"/>
                      <a:pt x="56888" y="60120"/>
                      <a:pt x="64199" y="45902"/>
                    </a:cubicBezTo>
                    <a:cubicBezTo>
                      <a:pt x="71511" y="31685"/>
                      <a:pt x="78011" y="19904"/>
                      <a:pt x="82479" y="11374"/>
                    </a:cubicBezTo>
                    <a:cubicBezTo>
                      <a:pt x="86947" y="2843"/>
                      <a:pt x="86541" y="3656"/>
                      <a:pt x="87760" y="1625"/>
                    </a:cubicBezTo>
                    <a:lnTo>
                      <a:pt x="91009" y="0"/>
                    </a:lnTo>
                    <a:lnTo>
                      <a:pt x="91009" y="0"/>
                    </a:lnTo>
                    <a:lnTo>
                      <a:pt x="93447" y="4468"/>
                    </a:lnTo>
                    <a:cubicBezTo>
                      <a:pt x="93447" y="7312"/>
                      <a:pt x="96696" y="11374"/>
                      <a:pt x="98727" y="16655"/>
                    </a:cubicBezTo>
                    <a:cubicBezTo>
                      <a:pt x="100759" y="21936"/>
                      <a:pt x="103602" y="28029"/>
                      <a:pt x="106446" y="34934"/>
                    </a:cubicBezTo>
                    <a:lnTo>
                      <a:pt x="110102" y="45902"/>
                    </a:lnTo>
                    <a:cubicBezTo>
                      <a:pt x="110102" y="47933"/>
                      <a:pt x="110102" y="49964"/>
                      <a:pt x="112133" y="51995"/>
                    </a:cubicBezTo>
                    <a:cubicBezTo>
                      <a:pt x="112023" y="53889"/>
                      <a:pt x="112023" y="55788"/>
                      <a:pt x="112133" y="57682"/>
                    </a:cubicBezTo>
                    <a:cubicBezTo>
                      <a:pt x="114164" y="65807"/>
                      <a:pt x="116601" y="74337"/>
                      <a:pt x="118226" y="82868"/>
                    </a:cubicBezTo>
                    <a:cubicBezTo>
                      <a:pt x="120339" y="91260"/>
                      <a:pt x="121698" y="99825"/>
                      <a:pt x="122288" y="108459"/>
                    </a:cubicBezTo>
                    <a:cubicBezTo>
                      <a:pt x="122288" y="112521"/>
                      <a:pt x="122288" y="116583"/>
                      <a:pt x="122288" y="120239"/>
                    </a:cubicBezTo>
                    <a:lnTo>
                      <a:pt x="122288" y="131613"/>
                    </a:lnTo>
                    <a:cubicBezTo>
                      <a:pt x="122500" y="134995"/>
                      <a:pt x="122500" y="138387"/>
                      <a:pt x="122288" y="141768"/>
                    </a:cubicBezTo>
                    <a:cubicBezTo>
                      <a:pt x="122707" y="144460"/>
                      <a:pt x="122707" y="147201"/>
                      <a:pt x="122288" y="149893"/>
                    </a:cubicBezTo>
                    <a:cubicBezTo>
                      <a:pt x="121659" y="152833"/>
                      <a:pt x="120705" y="155694"/>
                      <a:pt x="119444" y="158423"/>
                    </a:cubicBezTo>
                    <a:cubicBezTo>
                      <a:pt x="119444" y="161267"/>
                      <a:pt x="117007" y="164516"/>
                      <a:pt x="115382" y="167766"/>
                    </a:cubicBezTo>
                    <a:lnTo>
                      <a:pt x="110102" y="178328"/>
                    </a:lnTo>
                    <a:cubicBezTo>
                      <a:pt x="108070" y="181983"/>
                      <a:pt x="106039" y="185639"/>
                      <a:pt x="103602" y="189295"/>
                    </a:cubicBezTo>
                    <a:cubicBezTo>
                      <a:pt x="94062" y="205244"/>
                      <a:pt x="83334" y="220452"/>
                      <a:pt x="71511" y="234791"/>
                    </a:cubicBezTo>
                    <a:lnTo>
                      <a:pt x="54857" y="255102"/>
                    </a:lnTo>
                    <a:lnTo>
                      <a:pt x="40233" y="271350"/>
                    </a:lnTo>
                    <a:lnTo>
                      <a:pt x="29671" y="282318"/>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48" name="任意多边形: 形状 447"/>
              <p:cNvSpPr/>
              <p:nvPr/>
            </p:nvSpPr>
            <p:spPr>
              <a:xfrm>
                <a:off x="3740177" y="2753708"/>
                <a:ext cx="96274" cy="285161"/>
              </a:xfrm>
              <a:custGeom>
                <a:avLst/>
                <a:gdLst>
                  <a:gd name="connsiteX0" fmla="*/ 45902 w 96274"/>
                  <a:gd name="connsiteY0" fmla="*/ 285162 h 285161"/>
                  <a:gd name="connsiteX1" fmla="*/ 36965 w 96274"/>
                  <a:gd name="connsiteY1" fmla="*/ 279475 h 285161"/>
                  <a:gd name="connsiteX2" fmla="*/ 18279 w 96274"/>
                  <a:gd name="connsiteY2" fmla="*/ 258758 h 285161"/>
                  <a:gd name="connsiteX3" fmla="*/ 9343 w 96274"/>
                  <a:gd name="connsiteY3" fmla="*/ 242103 h 285161"/>
                  <a:gd name="connsiteX4" fmla="*/ 5687 w 96274"/>
                  <a:gd name="connsiteY4" fmla="*/ 231948 h 285161"/>
                  <a:gd name="connsiteX5" fmla="*/ 2437 w 96274"/>
                  <a:gd name="connsiteY5" fmla="*/ 220574 h 285161"/>
                  <a:gd name="connsiteX6" fmla="*/ 0 w 96274"/>
                  <a:gd name="connsiteY6" fmla="*/ 207981 h 285161"/>
                  <a:gd name="connsiteX7" fmla="*/ 0 w 96274"/>
                  <a:gd name="connsiteY7" fmla="*/ 193764 h 285161"/>
                  <a:gd name="connsiteX8" fmla="*/ 0 w 96274"/>
                  <a:gd name="connsiteY8" fmla="*/ 178328 h 285161"/>
                  <a:gd name="connsiteX9" fmla="*/ 0 w 96274"/>
                  <a:gd name="connsiteY9" fmla="*/ 170203 h 285161"/>
                  <a:gd name="connsiteX10" fmla="*/ 0 w 96274"/>
                  <a:gd name="connsiteY10" fmla="*/ 161267 h 285161"/>
                  <a:gd name="connsiteX11" fmla="*/ 5687 w 96274"/>
                  <a:gd name="connsiteY11" fmla="*/ 105209 h 285161"/>
                  <a:gd name="connsiteX12" fmla="*/ 13811 w 96274"/>
                  <a:gd name="connsiteY12" fmla="*/ 53620 h 285161"/>
                  <a:gd name="connsiteX13" fmla="*/ 20717 w 96274"/>
                  <a:gd name="connsiteY13" fmla="*/ 15436 h 285161"/>
                  <a:gd name="connsiteX14" fmla="*/ 20717 w 96274"/>
                  <a:gd name="connsiteY14" fmla="*/ 4062 h 285161"/>
                  <a:gd name="connsiteX15" fmla="*/ 20717 w 96274"/>
                  <a:gd name="connsiteY15" fmla="*/ 0 h 285161"/>
                  <a:gd name="connsiteX16" fmla="*/ 32903 w 96274"/>
                  <a:gd name="connsiteY16" fmla="*/ 13811 h 285161"/>
                  <a:gd name="connsiteX17" fmla="*/ 45090 w 96274"/>
                  <a:gd name="connsiteY17" fmla="*/ 28841 h 285161"/>
                  <a:gd name="connsiteX18" fmla="*/ 59307 w 96274"/>
                  <a:gd name="connsiteY18" fmla="*/ 47527 h 285161"/>
                  <a:gd name="connsiteX19" fmla="*/ 84492 w 96274"/>
                  <a:gd name="connsiteY19" fmla="*/ 91398 h 285161"/>
                  <a:gd name="connsiteX20" fmla="*/ 92617 w 96274"/>
                  <a:gd name="connsiteY20" fmla="*/ 112927 h 285161"/>
                  <a:gd name="connsiteX21" fmla="*/ 95866 w 96274"/>
                  <a:gd name="connsiteY21" fmla="*/ 130801 h 285161"/>
                  <a:gd name="connsiteX22" fmla="*/ 95866 w 96274"/>
                  <a:gd name="connsiteY22" fmla="*/ 149486 h 285161"/>
                  <a:gd name="connsiteX23" fmla="*/ 95866 w 96274"/>
                  <a:gd name="connsiteY23" fmla="*/ 160860 h 285161"/>
                  <a:gd name="connsiteX24" fmla="*/ 93023 w 96274"/>
                  <a:gd name="connsiteY24" fmla="*/ 172641 h 285161"/>
                  <a:gd name="connsiteX25" fmla="*/ 89773 w 96274"/>
                  <a:gd name="connsiteY25" fmla="*/ 185639 h 285161"/>
                  <a:gd name="connsiteX26" fmla="*/ 86117 w 96274"/>
                  <a:gd name="connsiteY26" fmla="*/ 198638 h 285161"/>
                  <a:gd name="connsiteX27" fmla="*/ 81649 w 96274"/>
                  <a:gd name="connsiteY27" fmla="*/ 211637 h 285161"/>
                  <a:gd name="connsiteX28" fmla="*/ 76774 w 96274"/>
                  <a:gd name="connsiteY28" fmla="*/ 224230 h 285161"/>
                  <a:gd name="connsiteX29" fmla="*/ 57682 w 96274"/>
                  <a:gd name="connsiteY29" fmla="*/ 267288 h 285161"/>
                  <a:gd name="connsiteX30" fmla="*/ 50777 w 96274"/>
                  <a:gd name="connsiteY30" fmla="*/ 280287 h 285161"/>
                  <a:gd name="connsiteX31" fmla="*/ 45902 w 96274"/>
                  <a:gd name="connsiteY31" fmla="*/ 285162 h 28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6274" h="285161">
                    <a:moveTo>
                      <a:pt x="45902" y="285162"/>
                    </a:moveTo>
                    <a:cubicBezTo>
                      <a:pt x="42728" y="283591"/>
                      <a:pt x="39732" y="281684"/>
                      <a:pt x="36965" y="279475"/>
                    </a:cubicBezTo>
                    <a:cubicBezTo>
                      <a:pt x="29672" y="273610"/>
                      <a:pt x="23363" y="266616"/>
                      <a:pt x="18279" y="258758"/>
                    </a:cubicBezTo>
                    <a:cubicBezTo>
                      <a:pt x="14725" y="253534"/>
                      <a:pt x="11730" y="247952"/>
                      <a:pt x="9343" y="242103"/>
                    </a:cubicBezTo>
                    <a:lnTo>
                      <a:pt x="5687" y="231948"/>
                    </a:lnTo>
                    <a:cubicBezTo>
                      <a:pt x="4363" y="228229"/>
                      <a:pt x="3278" y="224430"/>
                      <a:pt x="2437" y="220574"/>
                    </a:cubicBezTo>
                    <a:lnTo>
                      <a:pt x="0" y="207981"/>
                    </a:lnTo>
                    <a:cubicBezTo>
                      <a:pt x="0" y="203513"/>
                      <a:pt x="0" y="198638"/>
                      <a:pt x="0" y="193764"/>
                    </a:cubicBezTo>
                    <a:cubicBezTo>
                      <a:pt x="0" y="188889"/>
                      <a:pt x="0" y="183608"/>
                      <a:pt x="0" y="178328"/>
                    </a:cubicBezTo>
                    <a:lnTo>
                      <a:pt x="0" y="170203"/>
                    </a:lnTo>
                    <a:cubicBezTo>
                      <a:pt x="0" y="167360"/>
                      <a:pt x="0" y="164516"/>
                      <a:pt x="0" y="161267"/>
                    </a:cubicBezTo>
                    <a:cubicBezTo>
                      <a:pt x="0" y="142581"/>
                      <a:pt x="3250" y="123489"/>
                      <a:pt x="5687" y="105209"/>
                    </a:cubicBezTo>
                    <a:lnTo>
                      <a:pt x="13811" y="53620"/>
                    </a:lnTo>
                    <a:cubicBezTo>
                      <a:pt x="16655" y="38184"/>
                      <a:pt x="18686" y="24779"/>
                      <a:pt x="20717" y="15436"/>
                    </a:cubicBezTo>
                    <a:cubicBezTo>
                      <a:pt x="22748" y="6093"/>
                      <a:pt x="20717" y="6906"/>
                      <a:pt x="20717" y="4062"/>
                    </a:cubicBezTo>
                    <a:cubicBezTo>
                      <a:pt x="20717" y="1219"/>
                      <a:pt x="20717" y="0"/>
                      <a:pt x="20717" y="0"/>
                    </a:cubicBezTo>
                    <a:lnTo>
                      <a:pt x="32903" y="13811"/>
                    </a:lnTo>
                    <a:cubicBezTo>
                      <a:pt x="36559" y="17873"/>
                      <a:pt x="40621" y="23154"/>
                      <a:pt x="45090" y="28841"/>
                    </a:cubicBezTo>
                    <a:lnTo>
                      <a:pt x="59307" y="47527"/>
                    </a:lnTo>
                    <a:cubicBezTo>
                      <a:pt x="68931" y="61410"/>
                      <a:pt x="77357" y="76086"/>
                      <a:pt x="84492" y="91398"/>
                    </a:cubicBezTo>
                    <a:cubicBezTo>
                      <a:pt x="87839" y="98317"/>
                      <a:pt x="90558" y="105522"/>
                      <a:pt x="92617" y="112927"/>
                    </a:cubicBezTo>
                    <a:cubicBezTo>
                      <a:pt x="94575" y="118692"/>
                      <a:pt x="95670" y="124715"/>
                      <a:pt x="95866" y="130801"/>
                    </a:cubicBezTo>
                    <a:cubicBezTo>
                      <a:pt x="96410" y="137017"/>
                      <a:pt x="96410" y="143270"/>
                      <a:pt x="95866" y="149486"/>
                    </a:cubicBezTo>
                    <a:cubicBezTo>
                      <a:pt x="95866" y="153142"/>
                      <a:pt x="95866" y="156798"/>
                      <a:pt x="95866" y="160860"/>
                    </a:cubicBezTo>
                    <a:cubicBezTo>
                      <a:pt x="95866" y="164923"/>
                      <a:pt x="95866" y="168578"/>
                      <a:pt x="93023" y="172641"/>
                    </a:cubicBezTo>
                    <a:cubicBezTo>
                      <a:pt x="90179" y="176703"/>
                      <a:pt x="93023" y="181171"/>
                      <a:pt x="89773" y="185639"/>
                    </a:cubicBezTo>
                    <a:lnTo>
                      <a:pt x="86117" y="198638"/>
                    </a:lnTo>
                    <a:lnTo>
                      <a:pt x="81649" y="211637"/>
                    </a:lnTo>
                    <a:lnTo>
                      <a:pt x="76774" y="224230"/>
                    </a:lnTo>
                    <a:cubicBezTo>
                      <a:pt x="70275" y="241291"/>
                      <a:pt x="62963" y="256320"/>
                      <a:pt x="57682" y="267288"/>
                    </a:cubicBezTo>
                    <a:lnTo>
                      <a:pt x="50777" y="280287"/>
                    </a:lnTo>
                    <a:cubicBezTo>
                      <a:pt x="49316" y="282069"/>
                      <a:pt x="47684" y="283701"/>
                      <a:pt x="45902" y="285162"/>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49" name="任意多边形: 形状 448"/>
              <p:cNvSpPr/>
              <p:nvPr/>
            </p:nvSpPr>
            <p:spPr>
              <a:xfrm>
                <a:off x="3791676" y="2582286"/>
                <a:ext cx="113933" cy="260382"/>
              </a:xfrm>
              <a:custGeom>
                <a:avLst/>
                <a:gdLst>
                  <a:gd name="connsiteX0" fmla="*/ 101237 w 113933"/>
                  <a:gd name="connsiteY0" fmla="*/ 260383 h 260382"/>
                  <a:gd name="connsiteX1" fmla="*/ 91082 w 113933"/>
                  <a:gd name="connsiteY1" fmla="*/ 257945 h 260382"/>
                  <a:gd name="connsiteX2" fmla="*/ 67522 w 113933"/>
                  <a:gd name="connsiteY2" fmla="*/ 244947 h 260382"/>
                  <a:gd name="connsiteX3" fmla="*/ 40712 w 113933"/>
                  <a:gd name="connsiteY3" fmla="*/ 214074 h 260382"/>
                  <a:gd name="connsiteX4" fmla="*/ 35431 w 113933"/>
                  <a:gd name="connsiteY4" fmla="*/ 203919 h 260382"/>
                  <a:gd name="connsiteX5" fmla="*/ 29744 w 113933"/>
                  <a:gd name="connsiteY5" fmla="*/ 191326 h 260382"/>
                  <a:gd name="connsiteX6" fmla="*/ 26900 w 113933"/>
                  <a:gd name="connsiteY6" fmla="*/ 184421 h 260382"/>
                  <a:gd name="connsiteX7" fmla="*/ 24463 w 113933"/>
                  <a:gd name="connsiteY7" fmla="*/ 176703 h 260382"/>
                  <a:gd name="connsiteX8" fmla="*/ 22026 w 113933"/>
                  <a:gd name="connsiteY8" fmla="*/ 168985 h 260382"/>
                  <a:gd name="connsiteX9" fmla="*/ 19589 w 113933"/>
                  <a:gd name="connsiteY9" fmla="*/ 160860 h 260382"/>
                  <a:gd name="connsiteX10" fmla="*/ 8621 w 113933"/>
                  <a:gd name="connsiteY10" fmla="*/ 104803 h 260382"/>
                  <a:gd name="connsiteX11" fmla="*/ 8621 w 113933"/>
                  <a:gd name="connsiteY11" fmla="*/ 90992 h 260382"/>
                  <a:gd name="connsiteX12" fmla="*/ 8621 w 113933"/>
                  <a:gd name="connsiteY12" fmla="*/ 77587 h 260382"/>
                  <a:gd name="connsiteX13" fmla="*/ 5371 w 113933"/>
                  <a:gd name="connsiteY13" fmla="*/ 52808 h 260382"/>
                  <a:gd name="connsiteX14" fmla="*/ 2934 w 113933"/>
                  <a:gd name="connsiteY14" fmla="*/ 31685 h 260382"/>
                  <a:gd name="connsiteX15" fmla="*/ 903 w 113933"/>
                  <a:gd name="connsiteY15" fmla="*/ 14624 h 260382"/>
                  <a:gd name="connsiteX16" fmla="*/ 903 w 113933"/>
                  <a:gd name="connsiteY16" fmla="*/ 3656 h 260382"/>
                  <a:gd name="connsiteX17" fmla="*/ 903 w 113933"/>
                  <a:gd name="connsiteY17" fmla="*/ 0 h 260382"/>
                  <a:gd name="connsiteX18" fmla="*/ 16339 w 113933"/>
                  <a:gd name="connsiteY18" fmla="*/ 8937 h 260382"/>
                  <a:gd name="connsiteX19" fmla="*/ 50461 w 113933"/>
                  <a:gd name="connsiteY19" fmla="*/ 33309 h 260382"/>
                  <a:gd name="connsiteX20" fmla="*/ 69147 w 113933"/>
                  <a:gd name="connsiteY20" fmla="*/ 49558 h 260382"/>
                  <a:gd name="connsiteX21" fmla="*/ 78489 w 113933"/>
                  <a:gd name="connsiteY21" fmla="*/ 58495 h 260382"/>
                  <a:gd name="connsiteX22" fmla="*/ 86614 w 113933"/>
                  <a:gd name="connsiteY22" fmla="*/ 67431 h 260382"/>
                  <a:gd name="connsiteX23" fmla="*/ 100425 w 113933"/>
                  <a:gd name="connsiteY23" fmla="*/ 85305 h 260382"/>
                  <a:gd name="connsiteX24" fmla="*/ 108143 w 113933"/>
                  <a:gd name="connsiteY24" fmla="*/ 101553 h 260382"/>
                  <a:gd name="connsiteX25" fmla="*/ 110580 w 113933"/>
                  <a:gd name="connsiteY25" fmla="*/ 109678 h 260382"/>
                  <a:gd name="connsiteX26" fmla="*/ 110580 w 113933"/>
                  <a:gd name="connsiteY26" fmla="*/ 114146 h 260382"/>
                  <a:gd name="connsiteX27" fmla="*/ 110580 w 113933"/>
                  <a:gd name="connsiteY27" fmla="*/ 119427 h 260382"/>
                  <a:gd name="connsiteX28" fmla="*/ 113018 w 113933"/>
                  <a:gd name="connsiteY28" fmla="*/ 142581 h 260382"/>
                  <a:gd name="connsiteX29" fmla="*/ 113018 w 113933"/>
                  <a:gd name="connsiteY29" fmla="*/ 196201 h 260382"/>
                  <a:gd name="connsiteX30" fmla="*/ 108549 w 113933"/>
                  <a:gd name="connsiteY30" fmla="*/ 242103 h 260382"/>
                  <a:gd name="connsiteX31" fmla="*/ 108549 w 113933"/>
                  <a:gd name="connsiteY31" fmla="*/ 246165 h 260382"/>
                  <a:gd name="connsiteX32" fmla="*/ 108549 w 113933"/>
                  <a:gd name="connsiteY32" fmla="*/ 250227 h 260382"/>
                  <a:gd name="connsiteX33" fmla="*/ 108549 w 113933"/>
                  <a:gd name="connsiteY33" fmla="*/ 256321 h 260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13933" h="260382">
                    <a:moveTo>
                      <a:pt x="101237" y="260383"/>
                    </a:moveTo>
                    <a:cubicBezTo>
                      <a:pt x="97779" y="259913"/>
                      <a:pt x="94377" y="259097"/>
                      <a:pt x="91082" y="257945"/>
                    </a:cubicBezTo>
                    <a:cubicBezTo>
                      <a:pt x="82531" y="255018"/>
                      <a:pt x="74558" y="250619"/>
                      <a:pt x="67522" y="244947"/>
                    </a:cubicBezTo>
                    <a:cubicBezTo>
                      <a:pt x="56910" y="236239"/>
                      <a:pt x="47846" y="225802"/>
                      <a:pt x="40712" y="214074"/>
                    </a:cubicBezTo>
                    <a:lnTo>
                      <a:pt x="35431" y="203919"/>
                    </a:lnTo>
                    <a:cubicBezTo>
                      <a:pt x="33292" y="199836"/>
                      <a:pt x="31393" y="195631"/>
                      <a:pt x="29744" y="191326"/>
                    </a:cubicBezTo>
                    <a:cubicBezTo>
                      <a:pt x="29744" y="188889"/>
                      <a:pt x="27713" y="186858"/>
                      <a:pt x="26900" y="184421"/>
                    </a:cubicBezTo>
                    <a:lnTo>
                      <a:pt x="24463" y="176703"/>
                    </a:lnTo>
                    <a:lnTo>
                      <a:pt x="22026" y="168985"/>
                    </a:lnTo>
                    <a:lnTo>
                      <a:pt x="19589" y="160860"/>
                    </a:lnTo>
                    <a:cubicBezTo>
                      <a:pt x="14957" y="142379"/>
                      <a:pt x="11296" y="123667"/>
                      <a:pt x="8621" y="104803"/>
                    </a:cubicBezTo>
                    <a:cubicBezTo>
                      <a:pt x="8621" y="99928"/>
                      <a:pt x="8621" y="95460"/>
                      <a:pt x="8621" y="90992"/>
                    </a:cubicBezTo>
                    <a:cubicBezTo>
                      <a:pt x="8621" y="86523"/>
                      <a:pt x="8621" y="82055"/>
                      <a:pt x="8621" y="77587"/>
                    </a:cubicBezTo>
                    <a:cubicBezTo>
                      <a:pt x="8621" y="73118"/>
                      <a:pt x="6183" y="60526"/>
                      <a:pt x="5371" y="52808"/>
                    </a:cubicBezTo>
                    <a:cubicBezTo>
                      <a:pt x="4559" y="45090"/>
                      <a:pt x="5371" y="37778"/>
                      <a:pt x="2934" y="31685"/>
                    </a:cubicBezTo>
                    <a:cubicBezTo>
                      <a:pt x="497" y="25591"/>
                      <a:pt x="2934" y="19498"/>
                      <a:pt x="903" y="14624"/>
                    </a:cubicBezTo>
                    <a:cubicBezTo>
                      <a:pt x="-1128" y="9749"/>
                      <a:pt x="903" y="6499"/>
                      <a:pt x="903" y="3656"/>
                    </a:cubicBezTo>
                    <a:cubicBezTo>
                      <a:pt x="1081" y="2444"/>
                      <a:pt x="1081" y="1212"/>
                      <a:pt x="903" y="0"/>
                    </a:cubicBezTo>
                    <a:lnTo>
                      <a:pt x="16339" y="8937"/>
                    </a:lnTo>
                    <a:cubicBezTo>
                      <a:pt x="25276" y="15030"/>
                      <a:pt x="37868" y="23154"/>
                      <a:pt x="50461" y="33309"/>
                    </a:cubicBezTo>
                    <a:lnTo>
                      <a:pt x="69147" y="49558"/>
                    </a:lnTo>
                    <a:lnTo>
                      <a:pt x="78489" y="58495"/>
                    </a:lnTo>
                    <a:lnTo>
                      <a:pt x="86614" y="67431"/>
                    </a:lnTo>
                    <a:cubicBezTo>
                      <a:pt x="91894" y="73525"/>
                      <a:pt x="96363" y="79618"/>
                      <a:pt x="100425" y="85305"/>
                    </a:cubicBezTo>
                    <a:cubicBezTo>
                      <a:pt x="103499" y="90468"/>
                      <a:pt x="106083" y="95908"/>
                      <a:pt x="108143" y="101553"/>
                    </a:cubicBezTo>
                    <a:cubicBezTo>
                      <a:pt x="108143" y="103991"/>
                      <a:pt x="108143" y="106428"/>
                      <a:pt x="110580" y="109678"/>
                    </a:cubicBezTo>
                    <a:lnTo>
                      <a:pt x="110580" y="114146"/>
                    </a:lnTo>
                    <a:cubicBezTo>
                      <a:pt x="110386" y="115901"/>
                      <a:pt x="110386" y="117672"/>
                      <a:pt x="110580" y="119427"/>
                    </a:cubicBezTo>
                    <a:cubicBezTo>
                      <a:pt x="110580" y="126332"/>
                      <a:pt x="112611" y="134457"/>
                      <a:pt x="113018" y="142581"/>
                    </a:cubicBezTo>
                    <a:cubicBezTo>
                      <a:pt x="114239" y="160433"/>
                      <a:pt x="114239" y="178348"/>
                      <a:pt x="113018" y="196201"/>
                    </a:cubicBezTo>
                    <a:cubicBezTo>
                      <a:pt x="113018" y="213668"/>
                      <a:pt x="110174" y="229917"/>
                      <a:pt x="108549" y="242103"/>
                    </a:cubicBezTo>
                    <a:cubicBezTo>
                      <a:pt x="108360" y="243451"/>
                      <a:pt x="108360" y="244818"/>
                      <a:pt x="108549" y="246165"/>
                    </a:cubicBezTo>
                    <a:cubicBezTo>
                      <a:pt x="108549" y="246165"/>
                      <a:pt x="108549" y="249009"/>
                      <a:pt x="108549" y="250227"/>
                    </a:cubicBezTo>
                    <a:cubicBezTo>
                      <a:pt x="108549" y="251446"/>
                      <a:pt x="108549" y="254696"/>
                      <a:pt x="108549" y="256321"/>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50" name="任意多边形: 形状 449"/>
              <p:cNvSpPr/>
              <p:nvPr/>
            </p:nvSpPr>
            <p:spPr>
              <a:xfrm>
                <a:off x="3763626" y="2414520"/>
                <a:ext cx="172752" cy="209518"/>
              </a:xfrm>
              <a:custGeom>
                <a:avLst/>
                <a:gdLst>
                  <a:gd name="connsiteX0" fmla="*/ 172752 w 172752"/>
                  <a:gd name="connsiteY0" fmla="*/ 209200 h 209518"/>
                  <a:gd name="connsiteX1" fmla="*/ 162597 w 172752"/>
                  <a:gd name="connsiteY1" fmla="*/ 209200 h 209518"/>
                  <a:gd name="connsiteX2" fmla="*/ 136599 w 172752"/>
                  <a:gd name="connsiteY2" fmla="*/ 203919 h 209518"/>
                  <a:gd name="connsiteX3" fmla="*/ 102883 w 172752"/>
                  <a:gd name="connsiteY3" fmla="*/ 182796 h 209518"/>
                  <a:gd name="connsiteX4" fmla="*/ 84604 w 172752"/>
                  <a:gd name="connsiteY4" fmla="*/ 164110 h 209518"/>
                  <a:gd name="connsiteX5" fmla="*/ 80136 w 172752"/>
                  <a:gd name="connsiteY5" fmla="*/ 158017 h 209518"/>
                  <a:gd name="connsiteX6" fmla="*/ 75667 w 172752"/>
                  <a:gd name="connsiteY6" fmla="*/ 151924 h 209518"/>
                  <a:gd name="connsiteX7" fmla="*/ 66731 w 172752"/>
                  <a:gd name="connsiteY7" fmla="*/ 138519 h 209518"/>
                  <a:gd name="connsiteX8" fmla="*/ 59419 w 172752"/>
                  <a:gd name="connsiteY8" fmla="*/ 127957 h 209518"/>
                  <a:gd name="connsiteX9" fmla="*/ 52513 w 172752"/>
                  <a:gd name="connsiteY9" fmla="*/ 116177 h 209518"/>
                  <a:gd name="connsiteX10" fmla="*/ 46014 w 172752"/>
                  <a:gd name="connsiteY10" fmla="*/ 103991 h 209518"/>
                  <a:gd name="connsiteX11" fmla="*/ 42764 w 172752"/>
                  <a:gd name="connsiteY11" fmla="*/ 97897 h 209518"/>
                  <a:gd name="connsiteX12" fmla="*/ 42764 w 172752"/>
                  <a:gd name="connsiteY12" fmla="*/ 95054 h 209518"/>
                  <a:gd name="connsiteX13" fmla="*/ 42764 w 172752"/>
                  <a:gd name="connsiteY13" fmla="*/ 92210 h 209518"/>
                  <a:gd name="connsiteX14" fmla="*/ 30984 w 172752"/>
                  <a:gd name="connsiteY14" fmla="*/ 68650 h 209518"/>
                  <a:gd name="connsiteX15" fmla="*/ 25703 w 172752"/>
                  <a:gd name="connsiteY15" fmla="*/ 57682 h 209518"/>
                  <a:gd name="connsiteX16" fmla="*/ 20422 w 172752"/>
                  <a:gd name="connsiteY16" fmla="*/ 47121 h 209518"/>
                  <a:gd name="connsiteX17" fmla="*/ 4580 w 172752"/>
                  <a:gd name="connsiteY17" fmla="*/ 13405 h 209518"/>
                  <a:gd name="connsiteX18" fmla="*/ 112 w 172752"/>
                  <a:gd name="connsiteY18" fmla="*/ 3656 h 209518"/>
                  <a:gd name="connsiteX19" fmla="*/ 112 w 172752"/>
                  <a:gd name="connsiteY19" fmla="*/ 0 h 209518"/>
                  <a:gd name="connsiteX20" fmla="*/ 4580 w 172752"/>
                  <a:gd name="connsiteY20" fmla="*/ 0 h 209518"/>
                  <a:gd name="connsiteX21" fmla="*/ 17173 w 172752"/>
                  <a:gd name="connsiteY21" fmla="*/ 2844 h 209518"/>
                  <a:gd name="connsiteX22" fmla="*/ 35046 w 172752"/>
                  <a:gd name="connsiteY22" fmla="*/ 7312 h 209518"/>
                  <a:gd name="connsiteX23" fmla="*/ 45607 w 172752"/>
                  <a:gd name="connsiteY23" fmla="*/ 10562 h 209518"/>
                  <a:gd name="connsiteX24" fmla="*/ 56575 w 172752"/>
                  <a:gd name="connsiteY24" fmla="*/ 14624 h 209518"/>
                  <a:gd name="connsiteX25" fmla="*/ 79323 w 172752"/>
                  <a:gd name="connsiteY25" fmla="*/ 23560 h 209518"/>
                  <a:gd name="connsiteX26" fmla="*/ 100446 w 172752"/>
                  <a:gd name="connsiteY26" fmla="*/ 34528 h 209518"/>
                  <a:gd name="connsiteX27" fmla="*/ 105727 w 172752"/>
                  <a:gd name="connsiteY27" fmla="*/ 37778 h 209518"/>
                  <a:gd name="connsiteX28" fmla="*/ 110195 w 172752"/>
                  <a:gd name="connsiteY28" fmla="*/ 40621 h 209518"/>
                  <a:gd name="connsiteX29" fmla="*/ 118726 w 172752"/>
                  <a:gd name="connsiteY29" fmla="*/ 47121 h 209518"/>
                  <a:gd name="connsiteX30" fmla="*/ 125631 w 172752"/>
                  <a:gd name="connsiteY30" fmla="*/ 53214 h 209518"/>
                  <a:gd name="connsiteX31" fmla="*/ 128881 w 172752"/>
                  <a:gd name="connsiteY31" fmla="*/ 56057 h 209518"/>
                  <a:gd name="connsiteX32" fmla="*/ 128881 w 172752"/>
                  <a:gd name="connsiteY32" fmla="*/ 59307 h 209518"/>
                  <a:gd name="connsiteX33" fmla="*/ 138630 w 172752"/>
                  <a:gd name="connsiteY33" fmla="*/ 74743 h 209518"/>
                  <a:gd name="connsiteX34" fmla="*/ 143099 w 172752"/>
                  <a:gd name="connsiteY34" fmla="*/ 84492 h 209518"/>
                  <a:gd name="connsiteX35" fmla="*/ 147973 w 172752"/>
                  <a:gd name="connsiteY35" fmla="*/ 95460 h 209518"/>
                  <a:gd name="connsiteX36" fmla="*/ 150410 w 172752"/>
                  <a:gd name="connsiteY36" fmla="*/ 101147 h 209518"/>
                  <a:gd name="connsiteX37" fmla="*/ 150410 w 172752"/>
                  <a:gd name="connsiteY37" fmla="*/ 107240 h 209518"/>
                  <a:gd name="connsiteX38" fmla="*/ 154473 w 172752"/>
                  <a:gd name="connsiteY38" fmla="*/ 119427 h 209518"/>
                  <a:gd name="connsiteX39" fmla="*/ 154473 w 172752"/>
                  <a:gd name="connsiteY39" fmla="*/ 125926 h 209518"/>
                  <a:gd name="connsiteX40" fmla="*/ 154473 w 172752"/>
                  <a:gd name="connsiteY40" fmla="*/ 132019 h 209518"/>
                  <a:gd name="connsiteX41" fmla="*/ 158128 w 172752"/>
                  <a:gd name="connsiteY41" fmla="*/ 144612 h 209518"/>
                  <a:gd name="connsiteX42" fmla="*/ 158128 w 172752"/>
                  <a:gd name="connsiteY42" fmla="*/ 151111 h 209518"/>
                  <a:gd name="connsiteX43" fmla="*/ 158128 w 172752"/>
                  <a:gd name="connsiteY43" fmla="*/ 157204 h 209518"/>
                  <a:gd name="connsiteX44" fmla="*/ 160566 w 172752"/>
                  <a:gd name="connsiteY44" fmla="*/ 168985 h 209518"/>
                  <a:gd name="connsiteX45" fmla="*/ 164222 w 172752"/>
                  <a:gd name="connsiteY45" fmla="*/ 188889 h 209518"/>
                  <a:gd name="connsiteX46" fmla="*/ 166253 w 172752"/>
                  <a:gd name="connsiteY46" fmla="*/ 203107 h 209518"/>
                  <a:gd name="connsiteX47" fmla="*/ 172752 w 172752"/>
                  <a:gd name="connsiteY47" fmla="*/ 209200 h 20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72752" h="209518">
                    <a:moveTo>
                      <a:pt x="172752" y="209200"/>
                    </a:moveTo>
                    <a:cubicBezTo>
                      <a:pt x="169380" y="209625"/>
                      <a:pt x="165969" y="209625"/>
                      <a:pt x="162597" y="209200"/>
                    </a:cubicBezTo>
                    <a:cubicBezTo>
                      <a:pt x="153677" y="209077"/>
                      <a:pt x="144860" y="207286"/>
                      <a:pt x="136599" y="203919"/>
                    </a:cubicBezTo>
                    <a:cubicBezTo>
                      <a:pt x="124203" y="198921"/>
                      <a:pt x="112789" y="191770"/>
                      <a:pt x="102883" y="182796"/>
                    </a:cubicBezTo>
                    <a:cubicBezTo>
                      <a:pt x="96395" y="176966"/>
                      <a:pt x="90290" y="170725"/>
                      <a:pt x="84604" y="164110"/>
                    </a:cubicBezTo>
                    <a:lnTo>
                      <a:pt x="80136" y="158017"/>
                    </a:lnTo>
                    <a:lnTo>
                      <a:pt x="75667" y="151924"/>
                    </a:lnTo>
                    <a:cubicBezTo>
                      <a:pt x="72824" y="147862"/>
                      <a:pt x="69574" y="143393"/>
                      <a:pt x="66731" y="138519"/>
                    </a:cubicBezTo>
                    <a:lnTo>
                      <a:pt x="59419" y="127957"/>
                    </a:lnTo>
                    <a:cubicBezTo>
                      <a:pt x="56981" y="123895"/>
                      <a:pt x="54544" y="120239"/>
                      <a:pt x="52513" y="116177"/>
                    </a:cubicBezTo>
                    <a:lnTo>
                      <a:pt x="46014" y="103991"/>
                    </a:lnTo>
                    <a:lnTo>
                      <a:pt x="42764" y="97897"/>
                    </a:lnTo>
                    <a:lnTo>
                      <a:pt x="42764" y="95054"/>
                    </a:lnTo>
                    <a:lnTo>
                      <a:pt x="42764" y="92210"/>
                    </a:lnTo>
                    <a:cubicBezTo>
                      <a:pt x="38296" y="84086"/>
                      <a:pt x="34640" y="75962"/>
                      <a:pt x="30984" y="68650"/>
                    </a:cubicBezTo>
                    <a:cubicBezTo>
                      <a:pt x="27328" y="61338"/>
                      <a:pt x="27328" y="61338"/>
                      <a:pt x="25703" y="57682"/>
                    </a:cubicBezTo>
                    <a:cubicBezTo>
                      <a:pt x="24078" y="54026"/>
                      <a:pt x="22047" y="50370"/>
                      <a:pt x="20422" y="47121"/>
                    </a:cubicBezTo>
                    <a:cubicBezTo>
                      <a:pt x="14329" y="33716"/>
                      <a:pt x="8642" y="21936"/>
                      <a:pt x="4580" y="13405"/>
                    </a:cubicBezTo>
                    <a:lnTo>
                      <a:pt x="112" y="3656"/>
                    </a:lnTo>
                    <a:cubicBezTo>
                      <a:pt x="-37" y="2442"/>
                      <a:pt x="-37" y="1214"/>
                      <a:pt x="112" y="0"/>
                    </a:cubicBezTo>
                    <a:lnTo>
                      <a:pt x="4580" y="0"/>
                    </a:lnTo>
                    <a:cubicBezTo>
                      <a:pt x="8845" y="621"/>
                      <a:pt x="13055" y="1571"/>
                      <a:pt x="17173" y="2844"/>
                    </a:cubicBezTo>
                    <a:lnTo>
                      <a:pt x="35046" y="7312"/>
                    </a:lnTo>
                    <a:lnTo>
                      <a:pt x="45607" y="10562"/>
                    </a:lnTo>
                    <a:lnTo>
                      <a:pt x="56575" y="14624"/>
                    </a:lnTo>
                    <a:cubicBezTo>
                      <a:pt x="63887" y="17061"/>
                      <a:pt x="71605" y="20311"/>
                      <a:pt x="79323" y="23560"/>
                    </a:cubicBezTo>
                    <a:lnTo>
                      <a:pt x="100446" y="34528"/>
                    </a:lnTo>
                    <a:lnTo>
                      <a:pt x="105727" y="37778"/>
                    </a:lnTo>
                    <a:lnTo>
                      <a:pt x="110195" y="40621"/>
                    </a:lnTo>
                    <a:lnTo>
                      <a:pt x="118726" y="47121"/>
                    </a:lnTo>
                    <a:lnTo>
                      <a:pt x="125631" y="53214"/>
                    </a:lnTo>
                    <a:lnTo>
                      <a:pt x="128881" y="56057"/>
                    </a:lnTo>
                    <a:cubicBezTo>
                      <a:pt x="129005" y="57137"/>
                      <a:pt x="129005" y="58227"/>
                      <a:pt x="128881" y="59307"/>
                    </a:cubicBezTo>
                    <a:cubicBezTo>
                      <a:pt x="132443" y="64248"/>
                      <a:pt x="135699" y="69403"/>
                      <a:pt x="138630" y="74743"/>
                    </a:cubicBezTo>
                    <a:cubicBezTo>
                      <a:pt x="138630" y="77587"/>
                      <a:pt x="141474" y="80836"/>
                      <a:pt x="143099" y="84492"/>
                    </a:cubicBezTo>
                    <a:cubicBezTo>
                      <a:pt x="144724" y="88148"/>
                      <a:pt x="146348" y="91398"/>
                      <a:pt x="147973" y="95460"/>
                    </a:cubicBezTo>
                    <a:lnTo>
                      <a:pt x="150410" y="101147"/>
                    </a:lnTo>
                    <a:cubicBezTo>
                      <a:pt x="150237" y="103174"/>
                      <a:pt x="150237" y="105213"/>
                      <a:pt x="150410" y="107240"/>
                    </a:cubicBezTo>
                    <a:lnTo>
                      <a:pt x="154473" y="119427"/>
                    </a:lnTo>
                    <a:cubicBezTo>
                      <a:pt x="154704" y="121587"/>
                      <a:pt x="154704" y="123766"/>
                      <a:pt x="154473" y="125926"/>
                    </a:cubicBezTo>
                    <a:cubicBezTo>
                      <a:pt x="154656" y="127953"/>
                      <a:pt x="154656" y="129992"/>
                      <a:pt x="154473" y="132019"/>
                    </a:cubicBezTo>
                    <a:lnTo>
                      <a:pt x="158128" y="144612"/>
                    </a:lnTo>
                    <a:cubicBezTo>
                      <a:pt x="158128" y="147049"/>
                      <a:pt x="158128" y="149080"/>
                      <a:pt x="158128" y="151111"/>
                    </a:cubicBezTo>
                    <a:lnTo>
                      <a:pt x="158128" y="157204"/>
                    </a:lnTo>
                    <a:lnTo>
                      <a:pt x="160566" y="168985"/>
                    </a:lnTo>
                    <a:cubicBezTo>
                      <a:pt x="160566" y="176297"/>
                      <a:pt x="163003" y="183202"/>
                      <a:pt x="164222" y="188889"/>
                    </a:cubicBezTo>
                    <a:lnTo>
                      <a:pt x="166253" y="203107"/>
                    </a:lnTo>
                    <a:cubicBezTo>
                      <a:pt x="168607" y="204928"/>
                      <a:pt x="170783" y="206968"/>
                      <a:pt x="172752" y="20920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51" name="任意多边形: 形状 450"/>
              <p:cNvSpPr/>
              <p:nvPr/>
            </p:nvSpPr>
            <p:spPr>
              <a:xfrm>
                <a:off x="3677214" y="2254472"/>
                <a:ext cx="231541" cy="152025"/>
              </a:xfrm>
              <a:custGeom>
                <a:avLst/>
                <a:gdLst>
                  <a:gd name="connsiteX0" fmla="*/ 231542 w 231541"/>
                  <a:gd name="connsiteY0" fmla="*/ 144612 h 152025"/>
                  <a:gd name="connsiteX1" fmla="*/ 222199 w 231541"/>
                  <a:gd name="connsiteY1" fmla="*/ 148674 h 152025"/>
                  <a:gd name="connsiteX2" fmla="*/ 196607 w 231541"/>
                  <a:gd name="connsiteY2" fmla="*/ 151924 h 152025"/>
                  <a:gd name="connsiteX3" fmla="*/ 158829 w 231541"/>
                  <a:gd name="connsiteY3" fmla="*/ 142987 h 152025"/>
                  <a:gd name="connsiteX4" fmla="*/ 136081 w 231541"/>
                  <a:gd name="connsiteY4" fmla="*/ 131613 h 152025"/>
                  <a:gd name="connsiteX5" fmla="*/ 110896 w 231541"/>
                  <a:gd name="connsiteY5" fmla="*/ 113740 h 152025"/>
                  <a:gd name="connsiteX6" fmla="*/ 35747 w 231541"/>
                  <a:gd name="connsiteY6" fmla="*/ 40215 h 152025"/>
                  <a:gd name="connsiteX7" fmla="*/ 28029 w 231541"/>
                  <a:gd name="connsiteY7" fmla="*/ 32091 h 152025"/>
                  <a:gd name="connsiteX8" fmla="*/ 21123 w 231541"/>
                  <a:gd name="connsiteY8" fmla="*/ 24373 h 152025"/>
                  <a:gd name="connsiteX9" fmla="*/ 9749 w 231541"/>
                  <a:gd name="connsiteY9" fmla="*/ 11780 h 152025"/>
                  <a:gd name="connsiteX10" fmla="*/ 0 w 231541"/>
                  <a:gd name="connsiteY10" fmla="*/ 0 h 152025"/>
                  <a:gd name="connsiteX11" fmla="*/ 35747 w 231541"/>
                  <a:gd name="connsiteY11" fmla="*/ 0 h 152025"/>
                  <a:gd name="connsiteX12" fmla="*/ 58088 w 231541"/>
                  <a:gd name="connsiteY12" fmla="*/ 0 h 152025"/>
                  <a:gd name="connsiteX13" fmla="*/ 64182 w 231541"/>
                  <a:gd name="connsiteY13" fmla="*/ 0 h 152025"/>
                  <a:gd name="connsiteX14" fmla="*/ 69869 w 231541"/>
                  <a:gd name="connsiteY14" fmla="*/ 0 h 152025"/>
                  <a:gd name="connsiteX15" fmla="*/ 82055 w 231541"/>
                  <a:gd name="connsiteY15" fmla="*/ 0 h 152025"/>
                  <a:gd name="connsiteX16" fmla="*/ 93835 w 231541"/>
                  <a:gd name="connsiteY16" fmla="*/ 3656 h 152025"/>
                  <a:gd name="connsiteX17" fmla="*/ 105616 w 231541"/>
                  <a:gd name="connsiteY17" fmla="*/ 6093 h 152025"/>
                  <a:gd name="connsiteX18" fmla="*/ 125926 w 231541"/>
                  <a:gd name="connsiteY18" fmla="*/ 12186 h 152025"/>
                  <a:gd name="connsiteX19" fmla="*/ 141362 w 231541"/>
                  <a:gd name="connsiteY19" fmla="*/ 19904 h 152025"/>
                  <a:gd name="connsiteX20" fmla="*/ 154767 w 231541"/>
                  <a:gd name="connsiteY20" fmla="*/ 31685 h 152025"/>
                  <a:gd name="connsiteX21" fmla="*/ 162485 w 231541"/>
                  <a:gd name="connsiteY21" fmla="*/ 38996 h 152025"/>
                  <a:gd name="connsiteX22" fmla="*/ 170203 w 231541"/>
                  <a:gd name="connsiteY22" fmla="*/ 47933 h 152025"/>
                  <a:gd name="connsiteX23" fmla="*/ 178328 w 231541"/>
                  <a:gd name="connsiteY23" fmla="*/ 57276 h 152025"/>
                  <a:gd name="connsiteX24" fmla="*/ 186046 w 231541"/>
                  <a:gd name="connsiteY24" fmla="*/ 67838 h 152025"/>
                  <a:gd name="connsiteX25" fmla="*/ 189702 w 231541"/>
                  <a:gd name="connsiteY25" fmla="*/ 72712 h 152025"/>
                  <a:gd name="connsiteX26" fmla="*/ 193358 w 231541"/>
                  <a:gd name="connsiteY26" fmla="*/ 78399 h 152025"/>
                  <a:gd name="connsiteX27" fmla="*/ 200669 w 231541"/>
                  <a:gd name="connsiteY27" fmla="*/ 88961 h 152025"/>
                  <a:gd name="connsiteX28" fmla="*/ 213262 w 231541"/>
                  <a:gd name="connsiteY28" fmla="*/ 109271 h 152025"/>
                  <a:gd name="connsiteX29" fmla="*/ 223011 w 231541"/>
                  <a:gd name="connsiteY29" fmla="*/ 127145 h 152025"/>
                  <a:gd name="connsiteX30" fmla="*/ 229510 w 231541"/>
                  <a:gd name="connsiteY30" fmla="*/ 139331 h 15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31541" h="152025">
                    <a:moveTo>
                      <a:pt x="231542" y="144612"/>
                    </a:moveTo>
                    <a:cubicBezTo>
                      <a:pt x="228582" y="146297"/>
                      <a:pt x="225450" y="147659"/>
                      <a:pt x="222199" y="148674"/>
                    </a:cubicBezTo>
                    <a:cubicBezTo>
                      <a:pt x="213932" y="151283"/>
                      <a:pt x="205264" y="152383"/>
                      <a:pt x="196607" y="151924"/>
                    </a:cubicBezTo>
                    <a:cubicBezTo>
                      <a:pt x="183574" y="151277"/>
                      <a:pt x="170771" y="148248"/>
                      <a:pt x="158829" y="142987"/>
                    </a:cubicBezTo>
                    <a:cubicBezTo>
                      <a:pt x="150973" y="139770"/>
                      <a:pt x="143369" y="135968"/>
                      <a:pt x="136081" y="131613"/>
                    </a:cubicBezTo>
                    <a:cubicBezTo>
                      <a:pt x="127349" y="126145"/>
                      <a:pt x="118940" y="120177"/>
                      <a:pt x="110896" y="113740"/>
                    </a:cubicBezTo>
                    <a:cubicBezTo>
                      <a:pt x="83992" y="91202"/>
                      <a:pt x="58867" y="66620"/>
                      <a:pt x="35747" y="40215"/>
                    </a:cubicBezTo>
                    <a:lnTo>
                      <a:pt x="28029" y="32091"/>
                    </a:lnTo>
                    <a:lnTo>
                      <a:pt x="21123" y="24373"/>
                    </a:lnTo>
                    <a:lnTo>
                      <a:pt x="9749" y="11780"/>
                    </a:lnTo>
                    <a:cubicBezTo>
                      <a:pt x="3250" y="4468"/>
                      <a:pt x="0" y="0"/>
                      <a:pt x="0" y="0"/>
                    </a:cubicBezTo>
                    <a:lnTo>
                      <a:pt x="35747" y="0"/>
                    </a:lnTo>
                    <a:lnTo>
                      <a:pt x="58088" y="0"/>
                    </a:lnTo>
                    <a:lnTo>
                      <a:pt x="64182" y="0"/>
                    </a:lnTo>
                    <a:lnTo>
                      <a:pt x="69869" y="0"/>
                    </a:lnTo>
                    <a:lnTo>
                      <a:pt x="82055" y="0"/>
                    </a:lnTo>
                    <a:lnTo>
                      <a:pt x="93835" y="3656"/>
                    </a:lnTo>
                    <a:lnTo>
                      <a:pt x="105616" y="6093"/>
                    </a:lnTo>
                    <a:cubicBezTo>
                      <a:pt x="112537" y="7580"/>
                      <a:pt x="119329" y="9617"/>
                      <a:pt x="125926" y="12186"/>
                    </a:cubicBezTo>
                    <a:cubicBezTo>
                      <a:pt x="131341" y="14180"/>
                      <a:pt x="136518" y="16769"/>
                      <a:pt x="141362" y="19904"/>
                    </a:cubicBezTo>
                    <a:cubicBezTo>
                      <a:pt x="146151" y="23450"/>
                      <a:pt x="150635" y="27391"/>
                      <a:pt x="154767" y="31685"/>
                    </a:cubicBezTo>
                    <a:lnTo>
                      <a:pt x="162485" y="38996"/>
                    </a:lnTo>
                    <a:lnTo>
                      <a:pt x="170203" y="47933"/>
                    </a:lnTo>
                    <a:lnTo>
                      <a:pt x="178328" y="57276"/>
                    </a:lnTo>
                    <a:lnTo>
                      <a:pt x="186046" y="67838"/>
                    </a:lnTo>
                    <a:lnTo>
                      <a:pt x="189702" y="72712"/>
                    </a:lnTo>
                    <a:cubicBezTo>
                      <a:pt x="191062" y="74513"/>
                      <a:pt x="192284" y="76414"/>
                      <a:pt x="193358" y="78399"/>
                    </a:cubicBezTo>
                    <a:lnTo>
                      <a:pt x="200669" y="88961"/>
                    </a:lnTo>
                    <a:cubicBezTo>
                      <a:pt x="205214" y="95510"/>
                      <a:pt x="209417" y="102289"/>
                      <a:pt x="213262" y="109271"/>
                    </a:cubicBezTo>
                    <a:cubicBezTo>
                      <a:pt x="217324" y="115771"/>
                      <a:pt x="220168" y="121864"/>
                      <a:pt x="223011" y="127145"/>
                    </a:cubicBezTo>
                    <a:cubicBezTo>
                      <a:pt x="225855" y="132425"/>
                      <a:pt x="227886" y="136488"/>
                      <a:pt x="229510" y="139331"/>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52" name="任意多边形: 形状 451"/>
              <p:cNvSpPr/>
              <p:nvPr/>
            </p:nvSpPr>
            <p:spPr>
              <a:xfrm>
                <a:off x="3551694" y="2103031"/>
                <a:ext cx="259976" cy="113706"/>
              </a:xfrm>
              <a:custGeom>
                <a:avLst/>
                <a:gdLst>
                  <a:gd name="connsiteX0" fmla="*/ 259976 w 259976"/>
                  <a:gd name="connsiteY0" fmla="*/ 93353 h 113706"/>
                  <a:gd name="connsiteX1" fmla="*/ 252258 w 259976"/>
                  <a:gd name="connsiteY1" fmla="*/ 99852 h 113706"/>
                  <a:gd name="connsiteX2" fmla="*/ 229510 w 259976"/>
                  <a:gd name="connsiteY2" fmla="*/ 110413 h 113706"/>
                  <a:gd name="connsiteX3" fmla="*/ 212450 w 259976"/>
                  <a:gd name="connsiteY3" fmla="*/ 113257 h 113706"/>
                  <a:gd name="connsiteX4" fmla="*/ 191327 w 259976"/>
                  <a:gd name="connsiteY4" fmla="*/ 113257 h 113706"/>
                  <a:gd name="connsiteX5" fmla="*/ 178734 w 259976"/>
                  <a:gd name="connsiteY5" fmla="*/ 110820 h 113706"/>
                  <a:gd name="connsiteX6" fmla="*/ 165735 w 259976"/>
                  <a:gd name="connsiteY6" fmla="*/ 107570 h 113706"/>
                  <a:gd name="connsiteX7" fmla="*/ 151924 w 259976"/>
                  <a:gd name="connsiteY7" fmla="*/ 103102 h 113706"/>
                  <a:gd name="connsiteX8" fmla="*/ 138113 w 259976"/>
                  <a:gd name="connsiteY8" fmla="*/ 97008 h 113706"/>
                  <a:gd name="connsiteX9" fmla="*/ 125926 w 259976"/>
                  <a:gd name="connsiteY9" fmla="*/ 91321 h 113706"/>
                  <a:gd name="connsiteX10" fmla="*/ 113334 w 259976"/>
                  <a:gd name="connsiteY10" fmla="*/ 85228 h 113706"/>
                  <a:gd name="connsiteX11" fmla="*/ 89367 w 259976"/>
                  <a:gd name="connsiteY11" fmla="*/ 71417 h 113706"/>
                  <a:gd name="connsiteX12" fmla="*/ 66213 w 259976"/>
                  <a:gd name="connsiteY12" fmla="*/ 56793 h 113706"/>
                  <a:gd name="connsiteX13" fmla="*/ 55245 w 259976"/>
                  <a:gd name="connsiteY13" fmla="*/ 49888 h 113706"/>
                  <a:gd name="connsiteX14" fmla="*/ 45090 w 259976"/>
                  <a:gd name="connsiteY14" fmla="*/ 42982 h 113706"/>
                  <a:gd name="connsiteX15" fmla="*/ 35341 w 259976"/>
                  <a:gd name="connsiteY15" fmla="*/ 36483 h 113706"/>
                  <a:gd name="connsiteX16" fmla="*/ 26810 w 259976"/>
                  <a:gd name="connsiteY16" fmla="*/ 30389 h 113706"/>
                  <a:gd name="connsiteX17" fmla="*/ 12593 w 259976"/>
                  <a:gd name="connsiteY17" fmla="*/ 20234 h 113706"/>
                  <a:gd name="connsiteX18" fmla="*/ 3250 w 259976"/>
                  <a:gd name="connsiteY18" fmla="*/ 13329 h 113706"/>
                  <a:gd name="connsiteX19" fmla="*/ 0 w 259976"/>
                  <a:gd name="connsiteY19" fmla="*/ 10891 h 113706"/>
                  <a:gd name="connsiteX20" fmla="*/ 4468 w 259976"/>
                  <a:gd name="connsiteY20" fmla="*/ 10891 h 113706"/>
                  <a:gd name="connsiteX21" fmla="*/ 16655 w 259976"/>
                  <a:gd name="connsiteY21" fmla="*/ 7642 h 113706"/>
                  <a:gd name="connsiteX22" fmla="*/ 57276 w 259976"/>
                  <a:gd name="connsiteY22" fmla="*/ 330 h 113706"/>
                  <a:gd name="connsiteX23" fmla="*/ 69056 w 259976"/>
                  <a:gd name="connsiteY23" fmla="*/ 330 h 113706"/>
                  <a:gd name="connsiteX24" fmla="*/ 80836 w 259976"/>
                  <a:gd name="connsiteY24" fmla="*/ 330 h 113706"/>
                  <a:gd name="connsiteX25" fmla="*/ 104397 w 259976"/>
                  <a:gd name="connsiteY25" fmla="*/ 330 h 113706"/>
                  <a:gd name="connsiteX26" fmla="*/ 125926 w 259976"/>
                  <a:gd name="connsiteY26" fmla="*/ 330 h 113706"/>
                  <a:gd name="connsiteX27" fmla="*/ 142581 w 259976"/>
                  <a:gd name="connsiteY27" fmla="*/ 4392 h 113706"/>
                  <a:gd name="connsiteX28" fmla="*/ 149893 w 259976"/>
                  <a:gd name="connsiteY28" fmla="*/ 7235 h 113706"/>
                  <a:gd name="connsiteX29" fmla="*/ 158017 w 259976"/>
                  <a:gd name="connsiteY29" fmla="*/ 12110 h 113706"/>
                  <a:gd name="connsiteX30" fmla="*/ 167360 w 259976"/>
                  <a:gd name="connsiteY30" fmla="*/ 17391 h 113706"/>
                  <a:gd name="connsiteX31" fmla="*/ 177109 w 259976"/>
                  <a:gd name="connsiteY31" fmla="*/ 23890 h 113706"/>
                  <a:gd name="connsiteX32" fmla="*/ 187264 w 259976"/>
                  <a:gd name="connsiteY32" fmla="*/ 30796 h 113706"/>
                  <a:gd name="connsiteX33" fmla="*/ 197013 w 259976"/>
                  <a:gd name="connsiteY33" fmla="*/ 38514 h 113706"/>
                  <a:gd name="connsiteX34" fmla="*/ 216918 w 259976"/>
                  <a:gd name="connsiteY34" fmla="*/ 54356 h 113706"/>
                  <a:gd name="connsiteX35" fmla="*/ 225855 w 259976"/>
                  <a:gd name="connsiteY35" fmla="*/ 62480 h 113706"/>
                  <a:gd name="connsiteX36" fmla="*/ 234385 w 259976"/>
                  <a:gd name="connsiteY36" fmla="*/ 70198 h 113706"/>
                  <a:gd name="connsiteX37" fmla="*/ 248603 w 259976"/>
                  <a:gd name="connsiteY37" fmla="*/ 84010 h 113706"/>
                  <a:gd name="connsiteX38" fmla="*/ 258352 w 259976"/>
                  <a:gd name="connsiteY38" fmla="*/ 93759 h 1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9976" h="113706">
                    <a:moveTo>
                      <a:pt x="259976" y="93353"/>
                    </a:moveTo>
                    <a:cubicBezTo>
                      <a:pt x="257665" y="95811"/>
                      <a:pt x="255075" y="97992"/>
                      <a:pt x="252258" y="99852"/>
                    </a:cubicBezTo>
                    <a:cubicBezTo>
                      <a:pt x="245370" y="104708"/>
                      <a:pt x="237665" y="108285"/>
                      <a:pt x="229510" y="110413"/>
                    </a:cubicBezTo>
                    <a:cubicBezTo>
                      <a:pt x="223917" y="111855"/>
                      <a:pt x="218208" y="112806"/>
                      <a:pt x="212450" y="113257"/>
                    </a:cubicBezTo>
                    <a:cubicBezTo>
                      <a:pt x="205421" y="113856"/>
                      <a:pt x="198355" y="113856"/>
                      <a:pt x="191327" y="113257"/>
                    </a:cubicBezTo>
                    <a:lnTo>
                      <a:pt x="178734" y="110820"/>
                    </a:lnTo>
                    <a:cubicBezTo>
                      <a:pt x="174314" y="110121"/>
                      <a:pt x="169964" y="109034"/>
                      <a:pt x="165735" y="107570"/>
                    </a:cubicBezTo>
                    <a:cubicBezTo>
                      <a:pt x="161037" y="106391"/>
                      <a:pt x="156423" y="104898"/>
                      <a:pt x="151924" y="103102"/>
                    </a:cubicBezTo>
                    <a:cubicBezTo>
                      <a:pt x="147198" y="101358"/>
                      <a:pt x="142586" y="99323"/>
                      <a:pt x="138113" y="97008"/>
                    </a:cubicBezTo>
                    <a:lnTo>
                      <a:pt x="125926" y="91321"/>
                    </a:lnTo>
                    <a:lnTo>
                      <a:pt x="113334" y="85228"/>
                    </a:lnTo>
                    <a:lnTo>
                      <a:pt x="89367" y="71417"/>
                    </a:lnTo>
                    <a:lnTo>
                      <a:pt x="66213" y="56793"/>
                    </a:lnTo>
                    <a:lnTo>
                      <a:pt x="55245" y="49888"/>
                    </a:lnTo>
                    <a:lnTo>
                      <a:pt x="45090" y="42982"/>
                    </a:lnTo>
                    <a:lnTo>
                      <a:pt x="35341" y="36483"/>
                    </a:lnTo>
                    <a:lnTo>
                      <a:pt x="26810" y="30389"/>
                    </a:lnTo>
                    <a:lnTo>
                      <a:pt x="12593" y="20234"/>
                    </a:lnTo>
                    <a:lnTo>
                      <a:pt x="3250" y="13329"/>
                    </a:lnTo>
                    <a:lnTo>
                      <a:pt x="0" y="10891"/>
                    </a:lnTo>
                    <a:lnTo>
                      <a:pt x="4468" y="10891"/>
                    </a:lnTo>
                    <a:lnTo>
                      <a:pt x="16655" y="7642"/>
                    </a:lnTo>
                    <a:cubicBezTo>
                      <a:pt x="26810" y="7642"/>
                      <a:pt x="41028" y="2361"/>
                      <a:pt x="57276" y="330"/>
                    </a:cubicBezTo>
                    <a:lnTo>
                      <a:pt x="69056" y="330"/>
                    </a:lnTo>
                    <a:lnTo>
                      <a:pt x="80836" y="330"/>
                    </a:lnTo>
                    <a:lnTo>
                      <a:pt x="104397" y="330"/>
                    </a:lnTo>
                    <a:cubicBezTo>
                      <a:pt x="111567" y="-110"/>
                      <a:pt x="118756" y="-110"/>
                      <a:pt x="125926" y="330"/>
                    </a:cubicBezTo>
                    <a:cubicBezTo>
                      <a:pt x="131629" y="961"/>
                      <a:pt x="137227" y="2326"/>
                      <a:pt x="142581" y="4392"/>
                    </a:cubicBezTo>
                    <a:lnTo>
                      <a:pt x="149893" y="7235"/>
                    </a:lnTo>
                    <a:lnTo>
                      <a:pt x="158017" y="12110"/>
                    </a:lnTo>
                    <a:lnTo>
                      <a:pt x="167360" y="17391"/>
                    </a:lnTo>
                    <a:lnTo>
                      <a:pt x="177109" y="23890"/>
                    </a:lnTo>
                    <a:lnTo>
                      <a:pt x="187264" y="30796"/>
                    </a:lnTo>
                    <a:lnTo>
                      <a:pt x="197013" y="38514"/>
                    </a:lnTo>
                    <a:cubicBezTo>
                      <a:pt x="203919" y="43388"/>
                      <a:pt x="210418" y="49075"/>
                      <a:pt x="216918" y="54356"/>
                    </a:cubicBezTo>
                    <a:lnTo>
                      <a:pt x="225855" y="62480"/>
                    </a:lnTo>
                    <a:lnTo>
                      <a:pt x="234385" y="70198"/>
                    </a:lnTo>
                    <a:lnTo>
                      <a:pt x="248603" y="84010"/>
                    </a:lnTo>
                    <a:lnTo>
                      <a:pt x="258352" y="93759"/>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53" name="任意多边形: 形状 452"/>
              <p:cNvSpPr/>
              <p:nvPr/>
            </p:nvSpPr>
            <p:spPr>
              <a:xfrm>
                <a:off x="3340869" y="1811294"/>
                <a:ext cx="317658" cy="203106"/>
              </a:xfrm>
              <a:custGeom>
                <a:avLst/>
                <a:gdLst>
                  <a:gd name="connsiteX0" fmla="*/ 317659 w 317658"/>
                  <a:gd name="connsiteY0" fmla="*/ 203107 h 203106"/>
                  <a:gd name="connsiteX1" fmla="*/ 303847 w 317658"/>
                  <a:gd name="connsiteY1" fmla="*/ 203107 h 203106"/>
                  <a:gd name="connsiteX2" fmla="*/ 287599 w 317658"/>
                  <a:gd name="connsiteY2" fmla="*/ 203107 h 203106"/>
                  <a:gd name="connsiteX3" fmla="*/ 277850 w 317658"/>
                  <a:gd name="connsiteY3" fmla="*/ 203107 h 203106"/>
                  <a:gd name="connsiteX4" fmla="*/ 266476 w 317658"/>
                  <a:gd name="connsiteY4" fmla="*/ 203107 h 203106"/>
                  <a:gd name="connsiteX5" fmla="*/ 212449 w 317658"/>
                  <a:gd name="connsiteY5" fmla="*/ 184421 h 203106"/>
                  <a:gd name="connsiteX6" fmla="*/ 145424 w 317658"/>
                  <a:gd name="connsiteY6" fmla="*/ 143799 h 203106"/>
                  <a:gd name="connsiteX7" fmla="*/ 90586 w 317658"/>
                  <a:gd name="connsiteY7" fmla="*/ 97085 h 203106"/>
                  <a:gd name="connsiteX8" fmla="*/ 44683 w 317658"/>
                  <a:gd name="connsiteY8" fmla="*/ 51589 h 203106"/>
                  <a:gd name="connsiteX9" fmla="*/ 12186 w 317658"/>
                  <a:gd name="connsiteY9" fmla="*/ 17061 h 203106"/>
                  <a:gd name="connsiteX10" fmla="*/ 0 w 317658"/>
                  <a:gd name="connsiteY10" fmla="*/ 0 h 203106"/>
                  <a:gd name="connsiteX11" fmla="*/ 7312 w 317658"/>
                  <a:gd name="connsiteY11" fmla="*/ 0 h 203106"/>
                  <a:gd name="connsiteX12" fmla="*/ 26404 w 317658"/>
                  <a:gd name="connsiteY12" fmla="*/ 3250 h 203106"/>
                  <a:gd name="connsiteX13" fmla="*/ 88148 w 317658"/>
                  <a:gd name="connsiteY13" fmla="*/ 17061 h 203106"/>
                  <a:gd name="connsiteX14" fmla="*/ 157611 w 317658"/>
                  <a:gd name="connsiteY14" fmla="*/ 39809 h 203106"/>
                  <a:gd name="connsiteX15" fmla="*/ 207575 w 317658"/>
                  <a:gd name="connsiteY15" fmla="*/ 64994 h 203106"/>
                  <a:gd name="connsiteX16" fmla="*/ 279881 w 317658"/>
                  <a:gd name="connsiteY16" fmla="*/ 146237 h 203106"/>
                  <a:gd name="connsiteX17" fmla="*/ 288005 w 317658"/>
                  <a:gd name="connsiteY17" fmla="*/ 157611 h 203106"/>
                  <a:gd name="connsiteX18" fmla="*/ 295317 w 317658"/>
                  <a:gd name="connsiteY18" fmla="*/ 168172 h 203106"/>
                  <a:gd name="connsiteX19" fmla="*/ 307097 w 317658"/>
                  <a:gd name="connsiteY19" fmla="*/ 186858 h 203106"/>
                  <a:gd name="connsiteX20" fmla="*/ 314815 w 317658"/>
                  <a:gd name="connsiteY20" fmla="*/ 199451 h 203106"/>
                  <a:gd name="connsiteX21" fmla="*/ 317659 w 317658"/>
                  <a:gd name="connsiteY21" fmla="*/ 203107 h 20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658" h="203106">
                    <a:moveTo>
                      <a:pt x="317659" y="203107"/>
                    </a:moveTo>
                    <a:lnTo>
                      <a:pt x="303847" y="203107"/>
                    </a:lnTo>
                    <a:lnTo>
                      <a:pt x="287599" y="203107"/>
                    </a:lnTo>
                    <a:lnTo>
                      <a:pt x="277850" y="203107"/>
                    </a:lnTo>
                    <a:lnTo>
                      <a:pt x="266476" y="203107"/>
                    </a:lnTo>
                    <a:cubicBezTo>
                      <a:pt x="247890" y="198693"/>
                      <a:pt x="229791" y="192433"/>
                      <a:pt x="212449" y="184421"/>
                    </a:cubicBezTo>
                    <a:cubicBezTo>
                      <a:pt x="188811" y="173146"/>
                      <a:pt x="166358" y="159538"/>
                      <a:pt x="145424" y="143799"/>
                    </a:cubicBezTo>
                    <a:cubicBezTo>
                      <a:pt x="126247" y="129314"/>
                      <a:pt x="107936" y="113715"/>
                      <a:pt x="90586" y="97085"/>
                    </a:cubicBezTo>
                    <a:cubicBezTo>
                      <a:pt x="73525" y="81243"/>
                      <a:pt x="58088" y="65400"/>
                      <a:pt x="44683" y="51589"/>
                    </a:cubicBezTo>
                    <a:cubicBezTo>
                      <a:pt x="31278" y="37778"/>
                      <a:pt x="20311" y="25591"/>
                      <a:pt x="12186" y="17061"/>
                    </a:cubicBezTo>
                    <a:lnTo>
                      <a:pt x="0" y="0"/>
                    </a:lnTo>
                    <a:lnTo>
                      <a:pt x="7312" y="0"/>
                    </a:lnTo>
                    <a:lnTo>
                      <a:pt x="26404" y="3250"/>
                    </a:lnTo>
                    <a:cubicBezTo>
                      <a:pt x="42652" y="6093"/>
                      <a:pt x="64588" y="10968"/>
                      <a:pt x="88148" y="17061"/>
                    </a:cubicBezTo>
                    <a:cubicBezTo>
                      <a:pt x="111709" y="23154"/>
                      <a:pt x="136081" y="31278"/>
                      <a:pt x="157611" y="39809"/>
                    </a:cubicBezTo>
                    <a:cubicBezTo>
                      <a:pt x="175137" y="46350"/>
                      <a:pt x="191892" y="54795"/>
                      <a:pt x="207575" y="64994"/>
                    </a:cubicBezTo>
                    <a:cubicBezTo>
                      <a:pt x="235132" y="88790"/>
                      <a:pt x="259442" y="116105"/>
                      <a:pt x="279881" y="146237"/>
                    </a:cubicBezTo>
                    <a:lnTo>
                      <a:pt x="288005" y="157611"/>
                    </a:lnTo>
                    <a:lnTo>
                      <a:pt x="295317" y="168172"/>
                    </a:lnTo>
                    <a:lnTo>
                      <a:pt x="307097" y="186858"/>
                    </a:lnTo>
                    <a:lnTo>
                      <a:pt x="314815" y="199451"/>
                    </a:lnTo>
                    <a:cubicBezTo>
                      <a:pt x="315681" y="200731"/>
                      <a:pt x="316631" y="201952"/>
                      <a:pt x="317659" y="203107"/>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54" name="任意多边形: 形状 453"/>
              <p:cNvSpPr/>
              <p:nvPr/>
            </p:nvSpPr>
            <p:spPr>
              <a:xfrm>
                <a:off x="3324215" y="3352383"/>
                <a:ext cx="347718" cy="112496"/>
              </a:xfrm>
              <a:custGeom>
                <a:avLst/>
                <a:gdLst>
                  <a:gd name="connsiteX0" fmla="*/ 0 w 347718"/>
                  <a:gd name="connsiteY0" fmla="*/ 48423 h 112496"/>
                  <a:gd name="connsiteX1" fmla="*/ 4062 w 347718"/>
                  <a:gd name="connsiteY1" fmla="*/ 58984 h 112496"/>
                  <a:gd name="connsiteX2" fmla="*/ 21935 w 347718"/>
                  <a:gd name="connsiteY2" fmla="*/ 82138 h 112496"/>
                  <a:gd name="connsiteX3" fmla="*/ 62557 w 347718"/>
                  <a:gd name="connsiteY3" fmla="*/ 104480 h 112496"/>
                  <a:gd name="connsiteX4" fmla="*/ 132832 w 347718"/>
                  <a:gd name="connsiteY4" fmla="*/ 111792 h 112496"/>
                  <a:gd name="connsiteX5" fmla="*/ 203106 w 347718"/>
                  <a:gd name="connsiteY5" fmla="*/ 99199 h 112496"/>
                  <a:gd name="connsiteX6" fmla="*/ 273788 w 347718"/>
                  <a:gd name="connsiteY6" fmla="*/ 74420 h 112496"/>
                  <a:gd name="connsiteX7" fmla="*/ 327002 w 347718"/>
                  <a:gd name="connsiteY7" fmla="*/ 49235 h 112496"/>
                  <a:gd name="connsiteX8" fmla="*/ 342438 w 347718"/>
                  <a:gd name="connsiteY8" fmla="*/ 41111 h 112496"/>
                  <a:gd name="connsiteX9" fmla="*/ 347719 w 347718"/>
                  <a:gd name="connsiteY9" fmla="*/ 37861 h 112496"/>
                  <a:gd name="connsiteX10" fmla="*/ 326595 w 347718"/>
                  <a:gd name="connsiteY10" fmla="*/ 32174 h 112496"/>
                  <a:gd name="connsiteX11" fmla="*/ 277037 w 347718"/>
                  <a:gd name="connsiteY11" fmla="*/ 18769 h 112496"/>
                  <a:gd name="connsiteX12" fmla="*/ 219355 w 347718"/>
                  <a:gd name="connsiteY12" fmla="*/ 4958 h 112496"/>
                  <a:gd name="connsiteX13" fmla="*/ 172641 w 347718"/>
                  <a:gd name="connsiteY13" fmla="*/ 83 h 112496"/>
                  <a:gd name="connsiteX14" fmla="*/ 124707 w 347718"/>
                  <a:gd name="connsiteY14" fmla="*/ 9832 h 112496"/>
                  <a:gd name="connsiteX15" fmla="*/ 66619 w 347718"/>
                  <a:gd name="connsiteY15" fmla="*/ 26081 h 112496"/>
                  <a:gd name="connsiteX16" fmla="*/ 17467 w 347718"/>
                  <a:gd name="connsiteY16" fmla="*/ 41517 h 112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7718" h="112496">
                    <a:moveTo>
                      <a:pt x="0" y="48423"/>
                    </a:moveTo>
                    <a:cubicBezTo>
                      <a:pt x="925" y="52094"/>
                      <a:pt x="2289" y="55640"/>
                      <a:pt x="4062" y="58984"/>
                    </a:cubicBezTo>
                    <a:cubicBezTo>
                      <a:pt x="8570" y="67720"/>
                      <a:pt x="14626" y="75565"/>
                      <a:pt x="21935" y="82138"/>
                    </a:cubicBezTo>
                    <a:cubicBezTo>
                      <a:pt x="33662" y="92491"/>
                      <a:pt x="47534" y="100120"/>
                      <a:pt x="62557" y="104480"/>
                    </a:cubicBezTo>
                    <a:cubicBezTo>
                      <a:pt x="85302" y="111374"/>
                      <a:pt x="109155" y="113856"/>
                      <a:pt x="132832" y="111792"/>
                    </a:cubicBezTo>
                    <a:cubicBezTo>
                      <a:pt x="156596" y="109782"/>
                      <a:pt x="180122" y="105566"/>
                      <a:pt x="203106" y="99199"/>
                    </a:cubicBezTo>
                    <a:cubicBezTo>
                      <a:pt x="227141" y="92359"/>
                      <a:pt x="250744" y="84085"/>
                      <a:pt x="273788" y="74420"/>
                    </a:cubicBezTo>
                    <a:cubicBezTo>
                      <a:pt x="291984" y="67029"/>
                      <a:pt x="309749" y="58621"/>
                      <a:pt x="327002" y="49235"/>
                    </a:cubicBezTo>
                    <a:lnTo>
                      <a:pt x="342438" y="41111"/>
                    </a:lnTo>
                    <a:lnTo>
                      <a:pt x="347719" y="37861"/>
                    </a:lnTo>
                    <a:lnTo>
                      <a:pt x="326595" y="32174"/>
                    </a:lnTo>
                    <a:lnTo>
                      <a:pt x="277037" y="18769"/>
                    </a:lnTo>
                    <a:cubicBezTo>
                      <a:pt x="257945" y="13894"/>
                      <a:pt x="236416" y="8614"/>
                      <a:pt x="219355" y="4958"/>
                    </a:cubicBezTo>
                    <a:cubicBezTo>
                      <a:pt x="204074" y="1237"/>
                      <a:pt x="188361" y="-402"/>
                      <a:pt x="172641" y="83"/>
                    </a:cubicBezTo>
                    <a:cubicBezTo>
                      <a:pt x="156452" y="2194"/>
                      <a:pt x="140434" y="5452"/>
                      <a:pt x="124707" y="9832"/>
                    </a:cubicBezTo>
                    <a:cubicBezTo>
                      <a:pt x="106022" y="14301"/>
                      <a:pt x="84086" y="20394"/>
                      <a:pt x="66619" y="26081"/>
                    </a:cubicBezTo>
                    <a:cubicBezTo>
                      <a:pt x="49152" y="31768"/>
                      <a:pt x="30060" y="37049"/>
                      <a:pt x="17467" y="41517"/>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55" name="任意多边形: 形状 454"/>
              <p:cNvSpPr/>
              <p:nvPr/>
            </p:nvSpPr>
            <p:spPr>
              <a:xfrm>
                <a:off x="3523665" y="3224509"/>
                <a:ext cx="349343" cy="124381"/>
              </a:xfrm>
              <a:custGeom>
                <a:avLst/>
                <a:gdLst>
                  <a:gd name="connsiteX0" fmla="*/ 0 w 349343"/>
                  <a:gd name="connsiteY0" fmla="*/ 70275 h 124381"/>
                  <a:gd name="connsiteX1" fmla="*/ 4468 w 349343"/>
                  <a:gd name="connsiteY1" fmla="*/ 80430 h 124381"/>
                  <a:gd name="connsiteX2" fmla="*/ 23560 w 349343"/>
                  <a:gd name="connsiteY2" fmla="*/ 101959 h 124381"/>
                  <a:gd name="connsiteX3" fmla="*/ 41028 w 349343"/>
                  <a:gd name="connsiteY3" fmla="*/ 112927 h 124381"/>
                  <a:gd name="connsiteX4" fmla="*/ 64994 w 349343"/>
                  <a:gd name="connsiteY4" fmla="*/ 120645 h 124381"/>
                  <a:gd name="connsiteX5" fmla="*/ 137706 w 349343"/>
                  <a:gd name="connsiteY5" fmla="*/ 120645 h 124381"/>
                  <a:gd name="connsiteX6" fmla="*/ 212856 w 349343"/>
                  <a:gd name="connsiteY6" fmla="*/ 95054 h 124381"/>
                  <a:gd name="connsiteX7" fmla="*/ 281506 w 349343"/>
                  <a:gd name="connsiteY7" fmla="*/ 54432 h 124381"/>
                  <a:gd name="connsiteX8" fmla="*/ 296129 w 349343"/>
                  <a:gd name="connsiteY8" fmla="*/ 44277 h 124381"/>
                  <a:gd name="connsiteX9" fmla="*/ 309534 w 349343"/>
                  <a:gd name="connsiteY9" fmla="*/ 34122 h 124381"/>
                  <a:gd name="connsiteX10" fmla="*/ 330657 w 349343"/>
                  <a:gd name="connsiteY10" fmla="*/ 16655 h 124381"/>
                  <a:gd name="connsiteX11" fmla="*/ 344469 w 349343"/>
                  <a:gd name="connsiteY11" fmla="*/ 4468 h 124381"/>
                  <a:gd name="connsiteX12" fmla="*/ 349343 w 349343"/>
                  <a:gd name="connsiteY12" fmla="*/ 0 h 124381"/>
                  <a:gd name="connsiteX13" fmla="*/ 275006 w 349343"/>
                  <a:gd name="connsiteY13" fmla="*/ 0 h 124381"/>
                  <a:gd name="connsiteX14" fmla="*/ 215699 w 349343"/>
                  <a:gd name="connsiteY14" fmla="*/ 0 h 124381"/>
                  <a:gd name="connsiteX15" fmla="*/ 201888 w 349343"/>
                  <a:gd name="connsiteY15" fmla="*/ 0 h 124381"/>
                  <a:gd name="connsiteX16" fmla="*/ 189295 w 349343"/>
                  <a:gd name="connsiteY16" fmla="*/ 0 h 124381"/>
                  <a:gd name="connsiteX17" fmla="*/ 168579 w 349343"/>
                  <a:gd name="connsiteY17" fmla="*/ 2843 h 124381"/>
                  <a:gd name="connsiteX18" fmla="*/ 123083 w 349343"/>
                  <a:gd name="connsiteY18" fmla="*/ 20311 h 124381"/>
                  <a:gd name="connsiteX19" fmla="*/ 67431 w 349343"/>
                  <a:gd name="connsiteY19" fmla="*/ 43871 h 124381"/>
                  <a:gd name="connsiteX20" fmla="*/ 19905 w 349343"/>
                  <a:gd name="connsiteY20" fmla="*/ 63775 h 12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9343" h="124381">
                    <a:moveTo>
                      <a:pt x="0" y="70275"/>
                    </a:moveTo>
                    <a:cubicBezTo>
                      <a:pt x="952" y="73872"/>
                      <a:pt x="2459" y="77298"/>
                      <a:pt x="4468" y="80430"/>
                    </a:cubicBezTo>
                    <a:cubicBezTo>
                      <a:pt x="9344" y="88800"/>
                      <a:pt x="15833" y="96118"/>
                      <a:pt x="23560" y="101959"/>
                    </a:cubicBezTo>
                    <a:cubicBezTo>
                      <a:pt x="28893" y="106343"/>
                      <a:pt x="34763" y="110028"/>
                      <a:pt x="41028" y="112927"/>
                    </a:cubicBezTo>
                    <a:cubicBezTo>
                      <a:pt x="48674" y="116461"/>
                      <a:pt x="56722" y="119053"/>
                      <a:pt x="64994" y="120645"/>
                    </a:cubicBezTo>
                    <a:cubicBezTo>
                      <a:pt x="88976" y="125627"/>
                      <a:pt x="113725" y="125627"/>
                      <a:pt x="137706" y="120645"/>
                    </a:cubicBezTo>
                    <a:cubicBezTo>
                      <a:pt x="163646" y="114994"/>
                      <a:pt x="188858" y="106409"/>
                      <a:pt x="212856" y="95054"/>
                    </a:cubicBezTo>
                    <a:cubicBezTo>
                      <a:pt x="236736" y="83273"/>
                      <a:pt x="259685" y="69693"/>
                      <a:pt x="281506" y="54432"/>
                    </a:cubicBezTo>
                    <a:cubicBezTo>
                      <a:pt x="286787" y="51183"/>
                      <a:pt x="291661" y="47527"/>
                      <a:pt x="296129" y="44277"/>
                    </a:cubicBezTo>
                    <a:lnTo>
                      <a:pt x="309534" y="34122"/>
                    </a:lnTo>
                    <a:cubicBezTo>
                      <a:pt x="317659" y="27623"/>
                      <a:pt x="324971" y="21936"/>
                      <a:pt x="330657" y="16655"/>
                    </a:cubicBezTo>
                    <a:cubicBezTo>
                      <a:pt x="335481" y="12849"/>
                      <a:pt x="340092" y="8780"/>
                      <a:pt x="344469" y="4468"/>
                    </a:cubicBezTo>
                    <a:lnTo>
                      <a:pt x="349343" y="0"/>
                    </a:lnTo>
                    <a:lnTo>
                      <a:pt x="275006" y="0"/>
                    </a:lnTo>
                    <a:lnTo>
                      <a:pt x="215699" y="0"/>
                    </a:lnTo>
                    <a:lnTo>
                      <a:pt x="201888" y="0"/>
                    </a:lnTo>
                    <a:lnTo>
                      <a:pt x="189295" y="0"/>
                    </a:lnTo>
                    <a:cubicBezTo>
                      <a:pt x="182326" y="409"/>
                      <a:pt x="175400" y="1359"/>
                      <a:pt x="168579" y="2843"/>
                    </a:cubicBezTo>
                    <a:cubicBezTo>
                      <a:pt x="153132" y="7904"/>
                      <a:pt x="137947" y="13733"/>
                      <a:pt x="123083" y="20311"/>
                    </a:cubicBezTo>
                    <a:lnTo>
                      <a:pt x="67431" y="43871"/>
                    </a:lnTo>
                    <a:lnTo>
                      <a:pt x="19905" y="63775"/>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56" name="任意多边形: 形状 455"/>
              <p:cNvSpPr/>
              <p:nvPr/>
            </p:nvSpPr>
            <p:spPr>
              <a:xfrm>
                <a:off x="3710929" y="2997842"/>
                <a:ext cx="316033" cy="198757"/>
              </a:xfrm>
              <a:custGeom>
                <a:avLst/>
                <a:gdLst>
                  <a:gd name="connsiteX0" fmla="*/ 0 w 316033"/>
                  <a:gd name="connsiteY0" fmla="*/ 164110 h 198757"/>
                  <a:gd name="connsiteX1" fmla="*/ 6499 w 316033"/>
                  <a:gd name="connsiteY1" fmla="*/ 173047 h 198757"/>
                  <a:gd name="connsiteX2" fmla="*/ 28841 w 316033"/>
                  <a:gd name="connsiteY2" fmla="*/ 190108 h 198757"/>
                  <a:gd name="connsiteX3" fmla="*/ 47933 w 316033"/>
                  <a:gd name="connsiteY3" fmla="*/ 196607 h 198757"/>
                  <a:gd name="connsiteX4" fmla="*/ 73118 w 316033"/>
                  <a:gd name="connsiteY4" fmla="*/ 198638 h 198757"/>
                  <a:gd name="connsiteX5" fmla="*/ 88148 w 316033"/>
                  <a:gd name="connsiteY5" fmla="*/ 198638 h 198757"/>
                  <a:gd name="connsiteX6" fmla="*/ 105209 w 316033"/>
                  <a:gd name="connsiteY6" fmla="*/ 194982 h 198757"/>
                  <a:gd name="connsiteX7" fmla="*/ 123895 w 316033"/>
                  <a:gd name="connsiteY7" fmla="*/ 188889 h 198757"/>
                  <a:gd name="connsiteX8" fmla="*/ 134050 w 316033"/>
                  <a:gd name="connsiteY8" fmla="*/ 184827 h 198757"/>
                  <a:gd name="connsiteX9" fmla="*/ 144206 w 316033"/>
                  <a:gd name="connsiteY9" fmla="*/ 179952 h 198757"/>
                  <a:gd name="connsiteX10" fmla="*/ 211637 w 316033"/>
                  <a:gd name="connsiteY10" fmla="*/ 133238 h 198757"/>
                  <a:gd name="connsiteX11" fmla="*/ 267694 w 316033"/>
                  <a:gd name="connsiteY11" fmla="*/ 72712 h 198757"/>
                  <a:gd name="connsiteX12" fmla="*/ 303847 w 316033"/>
                  <a:gd name="connsiteY12" fmla="*/ 21935 h 198757"/>
                  <a:gd name="connsiteX13" fmla="*/ 312784 w 316033"/>
                  <a:gd name="connsiteY13" fmla="*/ 6093 h 198757"/>
                  <a:gd name="connsiteX14" fmla="*/ 316034 w 316033"/>
                  <a:gd name="connsiteY14" fmla="*/ 0 h 198757"/>
                  <a:gd name="connsiteX15" fmla="*/ 295317 w 316033"/>
                  <a:gd name="connsiteY15" fmla="*/ 6906 h 198757"/>
                  <a:gd name="connsiteX16" fmla="*/ 272975 w 316033"/>
                  <a:gd name="connsiteY16" fmla="*/ 14217 h 198757"/>
                  <a:gd name="connsiteX17" fmla="*/ 259976 w 316033"/>
                  <a:gd name="connsiteY17" fmla="*/ 18280 h 198757"/>
                  <a:gd name="connsiteX18" fmla="*/ 246165 w 316033"/>
                  <a:gd name="connsiteY18" fmla="*/ 22342 h 198757"/>
                  <a:gd name="connsiteX19" fmla="*/ 217324 w 316033"/>
                  <a:gd name="connsiteY19" fmla="*/ 30872 h 198757"/>
                  <a:gd name="connsiteX20" fmla="*/ 203107 w 316033"/>
                  <a:gd name="connsiteY20" fmla="*/ 35341 h 198757"/>
                  <a:gd name="connsiteX21" fmla="*/ 189701 w 316033"/>
                  <a:gd name="connsiteY21" fmla="*/ 39403 h 198757"/>
                  <a:gd name="connsiteX22" fmla="*/ 176703 w 316033"/>
                  <a:gd name="connsiteY22" fmla="*/ 43871 h 198757"/>
                  <a:gd name="connsiteX23" fmla="*/ 164923 w 316033"/>
                  <a:gd name="connsiteY23" fmla="*/ 47933 h 198757"/>
                  <a:gd name="connsiteX24" fmla="*/ 154767 w 316033"/>
                  <a:gd name="connsiteY24" fmla="*/ 52401 h 198757"/>
                  <a:gd name="connsiteX25" fmla="*/ 146237 w 316033"/>
                  <a:gd name="connsiteY25" fmla="*/ 57276 h 198757"/>
                  <a:gd name="connsiteX26" fmla="*/ 137706 w 316033"/>
                  <a:gd name="connsiteY26" fmla="*/ 62557 h 198757"/>
                  <a:gd name="connsiteX27" fmla="*/ 128363 w 316033"/>
                  <a:gd name="connsiteY27" fmla="*/ 69462 h 198757"/>
                  <a:gd name="connsiteX28" fmla="*/ 106834 w 316033"/>
                  <a:gd name="connsiteY28" fmla="*/ 86117 h 198757"/>
                  <a:gd name="connsiteX29" fmla="*/ 59307 w 316033"/>
                  <a:gd name="connsiteY29" fmla="*/ 122676 h 198757"/>
                  <a:gd name="connsiteX30" fmla="*/ 18686 w 316033"/>
                  <a:gd name="connsiteY30" fmla="*/ 151924 h 198757"/>
                  <a:gd name="connsiteX31" fmla="*/ 5687 w 316033"/>
                  <a:gd name="connsiteY31" fmla="*/ 160860 h 198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6033" h="198757">
                    <a:moveTo>
                      <a:pt x="0" y="164110"/>
                    </a:moveTo>
                    <a:cubicBezTo>
                      <a:pt x="1899" y="167275"/>
                      <a:pt x="4074" y="170265"/>
                      <a:pt x="6499" y="173047"/>
                    </a:cubicBezTo>
                    <a:cubicBezTo>
                      <a:pt x="12729" y="180172"/>
                      <a:pt x="20327" y="185974"/>
                      <a:pt x="28841" y="190108"/>
                    </a:cubicBezTo>
                    <a:cubicBezTo>
                      <a:pt x="34910" y="193059"/>
                      <a:pt x="41324" y="195242"/>
                      <a:pt x="47933" y="196607"/>
                    </a:cubicBezTo>
                    <a:cubicBezTo>
                      <a:pt x="56205" y="198374"/>
                      <a:pt x="64671" y="199057"/>
                      <a:pt x="73118" y="198638"/>
                    </a:cubicBezTo>
                    <a:lnTo>
                      <a:pt x="88148" y="198638"/>
                    </a:lnTo>
                    <a:lnTo>
                      <a:pt x="105209" y="194982"/>
                    </a:lnTo>
                    <a:lnTo>
                      <a:pt x="123895" y="188889"/>
                    </a:lnTo>
                    <a:lnTo>
                      <a:pt x="134050" y="184827"/>
                    </a:lnTo>
                    <a:lnTo>
                      <a:pt x="144206" y="179952"/>
                    </a:lnTo>
                    <a:cubicBezTo>
                      <a:pt x="168541" y="167251"/>
                      <a:pt x="191194" y="151558"/>
                      <a:pt x="211637" y="133238"/>
                    </a:cubicBezTo>
                    <a:cubicBezTo>
                      <a:pt x="232149" y="114834"/>
                      <a:pt x="250915" y="94573"/>
                      <a:pt x="267694" y="72712"/>
                    </a:cubicBezTo>
                    <a:cubicBezTo>
                      <a:pt x="280604" y="56414"/>
                      <a:pt x="292671" y="39467"/>
                      <a:pt x="303847" y="21935"/>
                    </a:cubicBezTo>
                    <a:lnTo>
                      <a:pt x="312784" y="6093"/>
                    </a:lnTo>
                    <a:cubicBezTo>
                      <a:pt x="314108" y="4200"/>
                      <a:pt x="315199" y="2154"/>
                      <a:pt x="316034" y="0"/>
                    </a:cubicBezTo>
                    <a:lnTo>
                      <a:pt x="295317" y="6906"/>
                    </a:lnTo>
                    <a:lnTo>
                      <a:pt x="272975" y="14217"/>
                    </a:lnTo>
                    <a:lnTo>
                      <a:pt x="259976" y="18280"/>
                    </a:lnTo>
                    <a:lnTo>
                      <a:pt x="246165" y="22342"/>
                    </a:lnTo>
                    <a:lnTo>
                      <a:pt x="217324" y="30872"/>
                    </a:lnTo>
                    <a:lnTo>
                      <a:pt x="203107" y="35341"/>
                    </a:lnTo>
                    <a:lnTo>
                      <a:pt x="189701" y="39403"/>
                    </a:lnTo>
                    <a:lnTo>
                      <a:pt x="176703" y="43871"/>
                    </a:lnTo>
                    <a:lnTo>
                      <a:pt x="164923" y="47933"/>
                    </a:lnTo>
                    <a:lnTo>
                      <a:pt x="154767" y="52401"/>
                    </a:lnTo>
                    <a:lnTo>
                      <a:pt x="146237" y="57276"/>
                    </a:lnTo>
                    <a:cubicBezTo>
                      <a:pt x="143271" y="58831"/>
                      <a:pt x="140420" y="60596"/>
                      <a:pt x="137706" y="62557"/>
                    </a:cubicBezTo>
                    <a:lnTo>
                      <a:pt x="128363" y="69462"/>
                    </a:lnTo>
                    <a:lnTo>
                      <a:pt x="106834" y="86117"/>
                    </a:lnTo>
                    <a:cubicBezTo>
                      <a:pt x="91804" y="97897"/>
                      <a:pt x="75149" y="110896"/>
                      <a:pt x="59307" y="122676"/>
                    </a:cubicBezTo>
                    <a:cubicBezTo>
                      <a:pt x="43465" y="134457"/>
                      <a:pt x="28435" y="144612"/>
                      <a:pt x="18686" y="151924"/>
                    </a:cubicBezTo>
                    <a:lnTo>
                      <a:pt x="5687" y="160860"/>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57" name="任意多边形: 形状 456"/>
              <p:cNvSpPr/>
              <p:nvPr/>
            </p:nvSpPr>
            <p:spPr>
              <a:xfrm>
                <a:off x="3859603" y="2738678"/>
                <a:ext cx="244134" cy="262642"/>
              </a:xfrm>
              <a:custGeom>
                <a:avLst/>
                <a:gdLst>
                  <a:gd name="connsiteX0" fmla="*/ 0 w 244134"/>
                  <a:gd name="connsiteY0" fmla="*/ 246165 h 262642"/>
                  <a:gd name="connsiteX1" fmla="*/ 8937 w 244134"/>
                  <a:gd name="connsiteY1" fmla="*/ 252665 h 262642"/>
                  <a:gd name="connsiteX2" fmla="*/ 34934 w 244134"/>
                  <a:gd name="connsiteY2" fmla="*/ 262007 h 262642"/>
                  <a:gd name="connsiteX3" fmla="*/ 54433 w 244134"/>
                  <a:gd name="connsiteY3" fmla="*/ 262007 h 262642"/>
                  <a:gd name="connsiteX4" fmla="*/ 78805 w 244134"/>
                  <a:gd name="connsiteY4" fmla="*/ 255914 h 262642"/>
                  <a:gd name="connsiteX5" fmla="*/ 107240 w 244134"/>
                  <a:gd name="connsiteY5" fmla="*/ 241291 h 262642"/>
                  <a:gd name="connsiteX6" fmla="*/ 139331 w 244134"/>
                  <a:gd name="connsiteY6" fmla="*/ 214887 h 262642"/>
                  <a:gd name="connsiteX7" fmla="*/ 187670 w 244134"/>
                  <a:gd name="connsiteY7" fmla="*/ 150705 h 262642"/>
                  <a:gd name="connsiteX8" fmla="*/ 206763 w 244134"/>
                  <a:gd name="connsiteY8" fmla="*/ 114958 h 262642"/>
                  <a:gd name="connsiteX9" fmla="*/ 214887 w 244134"/>
                  <a:gd name="connsiteY9" fmla="*/ 97085 h 262642"/>
                  <a:gd name="connsiteX10" fmla="*/ 221792 w 244134"/>
                  <a:gd name="connsiteY10" fmla="*/ 80024 h 262642"/>
                  <a:gd name="connsiteX11" fmla="*/ 232760 w 244134"/>
                  <a:gd name="connsiteY11" fmla="*/ 48339 h 262642"/>
                  <a:gd name="connsiteX12" fmla="*/ 240072 w 244134"/>
                  <a:gd name="connsiteY12" fmla="*/ 23154 h 262642"/>
                  <a:gd name="connsiteX13" fmla="*/ 244134 w 244134"/>
                  <a:gd name="connsiteY13" fmla="*/ 6093 h 262642"/>
                  <a:gd name="connsiteX14" fmla="*/ 244134 w 244134"/>
                  <a:gd name="connsiteY14" fmla="*/ 0 h 262642"/>
                  <a:gd name="connsiteX15" fmla="*/ 226667 w 244134"/>
                  <a:gd name="connsiteY15" fmla="*/ 11780 h 262642"/>
                  <a:gd name="connsiteX16" fmla="*/ 217730 w 244134"/>
                  <a:gd name="connsiteY16" fmla="*/ 17873 h 262642"/>
                  <a:gd name="connsiteX17" fmla="*/ 207575 w 244134"/>
                  <a:gd name="connsiteY17" fmla="*/ 24779 h 262642"/>
                  <a:gd name="connsiteX18" fmla="*/ 185233 w 244134"/>
                  <a:gd name="connsiteY18" fmla="*/ 39403 h 262642"/>
                  <a:gd name="connsiteX19" fmla="*/ 161267 w 244134"/>
                  <a:gd name="connsiteY19" fmla="*/ 55651 h 262642"/>
                  <a:gd name="connsiteX20" fmla="*/ 137706 w 244134"/>
                  <a:gd name="connsiteY20" fmla="*/ 71900 h 262642"/>
                  <a:gd name="connsiteX21" fmla="*/ 117802 w 244134"/>
                  <a:gd name="connsiteY21" fmla="*/ 86930 h 262642"/>
                  <a:gd name="connsiteX22" fmla="*/ 109271 w 244134"/>
                  <a:gd name="connsiteY22" fmla="*/ 94241 h 262642"/>
                  <a:gd name="connsiteX23" fmla="*/ 102772 w 244134"/>
                  <a:gd name="connsiteY23" fmla="*/ 101147 h 262642"/>
                  <a:gd name="connsiteX24" fmla="*/ 96679 w 244134"/>
                  <a:gd name="connsiteY24" fmla="*/ 108865 h 262642"/>
                  <a:gd name="connsiteX25" fmla="*/ 90179 w 244134"/>
                  <a:gd name="connsiteY25" fmla="*/ 117802 h 262642"/>
                  <a:gd name="connsiteX26" fmla="*/ 82868 w 244134"/>
                  <a:gd name="connsiteY26" fmla="*/ 128363 h 262642"/>
                  <a:gd name="connsiteX27" fmla="*/ 75149 w 244134"/>
                  <a:gd name="connsiteY27" fmla="*/ 140144 h 262642"/>
                  <a:gd name="connsiteX28" fmla="*/ 41840 w 244134"/>
                  <a:gd name="connsiteY28" fmla="*/ 188889 h 262642"/>
                  <a:gd name="connsiteX29" fmla="*/ 37778 w 244134"/>
                  <a:gd name="connsiteY29" fmla="*/ 194576 h 262642"/>
                  <a:gd name="connsiteX30" fmla="*/ 33716 w 244134"/>
                  <a:gd name="connsiteY30" fmla="*/ 200263 h 262642"/>
                  <a:gd name="connsiteX31" fmla="*/ 25998 w 244134"/>
                  <a:gd name="connsiteY31" fmla="*/ 210825 h 262642"/>
                  <a:gd name="connsiteX32" fmla="*/ 12186 w 244134"/>
                  <a:gd name="connsiteY32" fmla="*/ 229104 h 262642"/>
                  <a:gd name="connsiteX33" fmla="*/ 2437 w 244134"/>
                  <a:gd name="connsiteY33" fmla="*/ 240884 h 262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44134" h="262642">
                    <a:moveTo>
                      <a:pt x="0" y="246165"/>
                    </a:moveTo>
                    <a:cubicBezTo>
                      <a:pt x="2601" y="248808"/>
                      <a:pt x="5621" y="251004"/>
                      <a:pt x="8937" y="252665"/>
                    </a:cubicBezTo>
                    <a:cubicBezTo>
                      <a:pt x="16816" y="257641"/>
                      <a:pt x="25690" y="260830"/>
                      <a:pt x="34934" y="262007"/>
                    </a:cubicBezTo>
                    <a:cubicBezTo>
                      <a:pt x="41406" y="262854"/>
                      <a:pt x="47961" y="262854"/>
                      <a:pt x="54433" y="262007"/>
                    </a:cubicBezTo>
                    <a:cubicBezTo>
                      <a:pt x="62768" y="260942"/>
                      <a:pt x="70949" y="258897"/>
                      <a:pt x="78805" y="255914"/>
                    </a:cubicBezTo>
                    <a:cubicBezTo>
                      <a:pt x="88900" y="252345"/>
                      <a:pt x="98465" y="247426"/>
                      <a:pt x="107240" y="241291"/>
                    </a:cubicBezTo>
                    <a:cubicBezTo>
                      <a:pt x="118844" y="233653"/>
                      <a:pt x="129601" y="224801"/>
                      <a:pt x="139331" y="214887"/>
                    </a:cubicBezTo>
                    <a:cubicBezTo>
                      <a:pt x="158168" y="195687"/>
                      <a:pt x="174418" y="174111"/>
                      <a:pt x="187670" y="150705"/>
                    </a:cubicBezTo>
                    <a:cubicBezTo>
                      <a:pt x="194662" y="139135"/>
                      <a:pt x="201035" y="127203"/>
                      <a:pt x="206763" y="114958"/>
                    </a:cubicBezTo>
                    <a:lnTo>
                      <a:pt x="214887" y="97085"/>
                    </a:lnTo>
                    <a:cubicBezTo>
                      <a:pt x="217324" y="91398"/>
                      <a:pt x="219761" y="85711"/>
                      <a:pt x="221792" y="80024"/>
                    </a:cubicBezTo>
                    <a:cubicBezTo>
                      <a:pt x="223823" y="74337"/>
                      <a:pt x="229510" y="58088"/>
                      <a:pt x="232760" y="48339"/>
                    </a:cubicBezTo>
                    <a:cubicBezTo>
                      <a:pt x="236010" y="38590"/>
                      <a:pt x="238041" y="30466"/>
                      <a:pt x="240072" y="23154"/>
                    </a:cubicBezTo>
                    <a:cubicBezTo>
                      <a:pt x="242103" y="15842"/>
                      <a:pt x="242915" y="10155"/>
                      <a:pt x="244134" y="6093"/>
                    </a:cubicBezTo>
                    <a:lnTo>
                      <a:pt x="244134" y="0"/>
                    </a:lnTo>
                    <a:lnTo>
                      <a:pt x="226667" y="11780"/>
                    </a:lnTo>
                    <a:lnTo>
                      <a:pt x="217730" y="17873"/>
                    </a:lnTo>
                    <a:lnTo>
                      <a:pt x="207575" y="24779"/>
                    </a:lnTo>
                    <a:cubicBezTo>
                      <a:pt x="200669" y="29247"/>
                      <a:pt x="193357" y="34528"/>
                      <a:pt x="185233" y="39403"/>
                    </a:cubicBezTo>
                    <a:lnTo>
                      <a:pt x="161267" y="55651"/>
                    </a:lnTo>
                    <a:lnTo>
                      <a:pt x="137706" y="71900"/>
                    </a:lnTo>
                    <a:cubicBezTo>
                      <a:pt x="130394" y="77180"/>
                      <a:pt x="123489" y="82055"/>
                      <a:pt x="117802" y="86930"/>
                    </a:cubicBezTo>
                    <a:lnTo>
                      <a:pt x="109271" y="94241"/>
                    </a:lnTo>
                    <a:cubicBezTo>
                      <a:pt x="106894" y="96336"/>
                      <a:pt x="104718" y="98648"/>
                      <a:pt x="102772" y="101147"/>
                    </a:cubicBezTo>
                    <a:cubicBezTo>
                      <a:pt x="100545" y="103559"/>
                      <a:pt x="98508" y="106139"/>
                      <a:pt x="96679" y="108865"/>
                    </a:cubicBezTo>
                    <a:lnTo>
                      <a:pt x="90179" y="117802"/>
                    </a:lnTo>
                    <a:lnTo>
                      <a:pt x="82868" y="128363"/>
                    </a:lnTo>
                    <a:lnTo>
                      <a:pt x="75149" y="140144"/>
                    </a:lnTo>
                    <a:cubicBezTo>
                      <a:pt x="64588" y="155580"/>
                      <a:pt x="53214" y="173047"/>
                      <a:pt x="41840" y="188889"/>
                    </a:cubicBezTo>
                    <a:lnTo>
                      <a:pt x="37778" y="194576"/>
                    </a:lnTo>
                    <a:lnTo>
                      <a:pt x="33716" y="200263"/>
                    </a:lnTo>
                    <a:lnTo>
                      <a:pt x="25998" y="210825"/>
                    </a:lnTo>
                    <a:lnTo>
                      <a:pt x="12186" y="229104"/>
                    </a:lnTo>
                    <a:lnTo>
                      <a:pt x="2437" y="240884"/>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58" name="任意多边形: 形状 457"/>
              <p:cNvSpPr/>
              <p:nvPr/>
            </p:nvSpPr>
            <p:spPr>
              <a:xfrm>
                <a:off x="3946127" y="2467328"/>
                <a:ext cx="159100" cy="307432"/>
              </a:xfrm>
              <a:custGeom>
                <a:avLst/>
                <a:gdLst>
                  <a:gd name="connsiteX0" fmla="*/ 0 w 159100"/>
                  <a:gd name="connsiteY0" fmla="*/ 302629 h 307432"/>
                  <a:gd name="connsiteX1" fmla="*/ 9749 w 159100"/>
                  <a:gd name="connsiteY1" fmla="*/ 306285 h 307432"/>
                  <a:gd name="connsiteX2" fmla="*/ 36966 w 159100"/>
                  <a:gd name="connsiteY2" fmla="*/ 306285 h 307432"/>
                  <a:gd name="connsiteX3" fmla="*/ 55245 w 159100"/>
                  <a:gd name="connsiteY3" fmla="*/ 300598 h 307432"/>
                  <a:gd name="connsiteX4" fmla="*/ 76368 w 159100"/>
                  <a:gd name="connsiteY4" fmla="*/ 288411 h 307432"/>
                  <a:gd name="connsiteX5" fmla="*/ 87336 w 159100"/>
                  <a:gd name="connsiteY5" fmla="*/ 279069 h 307432"/>
                  <a:gd name="connsiteX6" fmla="*/ 98304 w 159100"/>
                  <a:gd name="connsiteY6" fmla="*/ 266882 h 307432"/>
                  <a:gd name="connsiteX7" fmla="*/ 109678 w 159100"/>
                  <a:gd name="connsiteY7" fmla="*/ 251852 h 307432"/>
                  <a:gd name="connsiteX8" fmla="*/ 120645 w 159100"/>
                  <a:gd name="connsiteY8" fmla="*/ 233166 h 307432"/>
                  <a:gd name="connsiteX9" fmla="*/ 129176 w 159100"/>
                  <a:gd name="connsiteY9" fmla="*/ 216512 h 307432"/>
                  <a:gd name="connsiteX10" fmla="*/ 136082 w 159100"/>
                  <a:gd name="connsiteY10" fmla="*/ 198232 h 307432"/>
                  <a:gd name="connsiteX11" fmla="*/ 147862 w 159100"/>
                  <a:gd name="connsiteY11" fmla="*/ 160454 h 307432"/>
                  <a:gd name="connsiteX12" fmla="*/ 150299 w 159100"/>
                  <a:gd name="connsiteY12" fmla="*/ 150705 h 307432"/>
                  <a:gd name="connsiteX13" fmla="*/ 152330 w 159100"/>
                  <a:gd name="connsiteY13" fmla="*/ 140550 h 307432"/>
                  <a:gd name="connsiteX14" fmla="*/ 155580 w 159100"/>
                  <a:gd name="connsiteY14" fmla="*/ 121051 h 307432"/>
                  <a:gd name="connsiteX15" fmla="*/ 158017 w 159100"/>
                  <a:gd name="connsiteY15" fmla="*/ 101960 h 307432"/>
                  <a:gd name="connsiteX16" fmla="*/ 158017 w 159100"/>
                  <a:gd name="connsiteY16" fmla="*/ 83680 h 307432"/>
                  <a:gd name="connsiteX17" fmla="*/ 158017 w 159100"/>
                  <a:gd name="connsiteY17" fmla="*/ 66213 h 307432"/>
                  <a:gd name="connsiteX18" fmla="*/ 158017 w 159100"/>
                  <a:gd name="connsiteY18" fmla="*/ 50370 h 307432"/>
                  <a:gd name="connsiteX19" fmla="*/ 158017 w 159100"/>
                  <a:gd name="connsiteY19" fmla="*/ 23967 h 307432"/>
                  <a:gd name="connsiteX20" fmla="*/ 158017 w 159100"/>
                  <a:gd name="connsiteY20" fmla="*/ 6093 h 307432"/>
                  <a:gd name="connsiteX21" fmla="*/ 158017 w 159100"/>
                  <a:gd name="connsiteY21" fmla="*/ 0 h 307432"/>
                  <a:gd name="connsiteX22" fmla="*/ 145018 w 159100"/>
                  <a:gd name="connsiteY22" fmla="*/ 16655 h 307432"/>
                  <a:gd name="connsiteX23" fmla="*/ 138925 w 159100"/>
                  <a:gd name="connsiteY23" fmla="*/ 25185 h 307432"/>
                  <a:gd name="connsiteX24" fmla="*/ 131207 w 159100"/>
                  <a:gd name="connsiteY24" fmla="*/ 34528 h 307432"/>
                  <a:gd name="connsiteX25" fmla="*/ 114552 w 159100"/>
                  <a:gd name="connsiteY25" fmla="*/ 55245 h 307432"/>
                  <a:gd name="connsiteX26" fmla="*/ 96679 w 159100"/>
                  <a:gd name="connsiteY26" fmla="*/ 77587 h 307432"/>
                  <a:gd name="connsiteX27" fmla="*/ 79618 w 159100"/>
                  <a:gd name="connsiteY27" fmla="*/ 99522 h 307432"/>
                  <a:gd name="connsiteX28" fmla="*/ 64994 w 159100"/>
                  <a:gd name="connsiteY28" fmla="*/ 119833 h 307432"/>
                  <a:gd name="connsiteX29" fmla="*/ 54839 w 159100"/>
                  <a:gd name="connsiteY29" fmla="*/ 137300 h 307432"/>
                  <a:gd name="connsiteX30" fmla="*/ 40215 w 159100"/>
                  <a:gd name="connsiteY30" fmla="*/ 181577 h 307432"/>
                  <a:gd name="connsiteX31" fmla="*/ 31685 w 159100"/>
                  <a:gd name="connsiteY31" fmla="*/ 208794 h 307432"/>
                  <a:gd name="connsiteX32" fmla="*/ 22748 w 159100"/>
                  <a:gd name="connsiteY32" fmla="*/ 236416 h 307432"/>
                  <a:gd name="connsiteX33" fmla="*/ 14218 w 159100"/>
                  <a:gd name="connsiteY33" fmla="*/ 261601 h 307432"/>
                  <a:gd name="connsiteX34" fmla="*/ 10155 w 159100"/>
                  <a:gd name="connsiteY34" fmla="*/ 272975 h 307432"/>
                  <a:gd name="connsiteX35" fmla="*/ 6906 w 159100"/>
                  <a:gd name="connsiteY35" fmla="*/ 282724 h 307432"/>
                  <a:gd name="connsiteX36" fmla="*/ 1625 w 159100"/>
                  <a:gd name="connsiteY36" fmla="*/ 296536 h 307432"/>
                  <a:gd name="connsiteX37" fmla="*/ 0 w 159100"/>
                  <a:gd name="connsiteY37" fmla="*/ 302629 h 30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9100" h="307432">
                    <a:moveTo>
                      <a:pt x="0" y="302629"/>
                    </a:moveTo>
                    <a:cubicBezTo>
                      <a:pt x="3103" y="304207"/>
                      <a:pt x="6373" y="305433"/>
                      <a:pt x="9749" y="306285"/>
                    </a:cubicBezTo>
                    <a:cubicBezTo>
                      <a:pt x="18757" y="307815"/>
                      <a:pt x="27958" y="307815"/>
                      <a:pt x="36966" y="306285"/>
                    </a:cubicBezTo>
                    <a:cubicBezTo>
                      <a:pt x="43237" y="305020"/>
                      <a:pt x="49363" y="303114"/>
                      <a:pt x="55245" y="300598"/>
                    </a:cubicBezTo>
                    <a:cubicBezTo>
                      <a:pt x="62819" y="297539"/>
                      <a:pt x="69929" y="293437"/>
                      <a:pt x="76368" y="288411"/>
                    </a:cubicBezTo>
                    <a:cubicBezTo>
                      <a:pt x="80221" y="285535"/>
                      <a:pt x="83884" y="282415"/>
                      <a:pt x="87336" y="279069"/>
                    </a:cubicBezTo>
                    <a:cubicBezTo>
                      <a:pt x="90857" y="275548"/>
                      <a:pt x="94512" y="271486"/>
                      <a:pt x="98304" y="266882"/>
                    </a:cubicBezTo>
                    <a:cubicBezTo>
                      <a:pt x="102416" y="262123"/>
                      <a:pt x="106215" y="257103"/>
                      <a:pt x="109678" y="251852"/>
                    </a:cubicBezTo>
                    <a:cubicBezTo>
                      <a:pt x="113745" y="245874"/>
                      <a:pt x="117409" y="239632"/>
                      <a:pt x="120645" y="233166"/>
                    </a:cubicBezTo>
                    <a:lnTo>
                      <a:pt x="129176" y="216512"/>
                    </a:lnTo>
                    <a:cubicBezTo>
                      <a:pt x="131788" y="210540"/>
                      <a:pt x="134093" y="204439"/>
                      <a:pt x="136082" y="198232"/>
                    </a:cubicBezTo>
                    <a:cubicBezTo>
                      <a:pt x="140860" y="185921"/>
                      <a:pt x="144796" y="173299"/>
                      <a:pt x="147862" y="160454"/>
                    </a:cubicBezTo>
                    <a:lnTo>
                      <a:pt x="150299" y="150705"/>
                    </a:lnTo>
                    <a:cubicBezTo>
                      <a:pt x="150299" y="147049"/>
                      <a:pt x="150299" y="143799"/>
                      <a:pt x="152330" y="140550"/>
                    </a:cubicBezTo>
                    <a:cubicBezTo>
                      <a:pt x="154361" y="137300"/>
                      <a:pt x="154767" y="127551"/>
                      <a:pt x="155580" y="121051"/>
                    </a:cubicBezTo>
                    <a:cubicBezTo>
                      <a:pt x="156392" y="114552"/>
                      <a:pt x="155580" y="108459"/>
                      <a:pt x="158017" y="101960"/>
                    </a:cubicBezTo>
                    <a:cubicBezTo>
                      <a:pt x="160454" y="95460"/>
                      <a:pt x="158017" y="89773"/>
                      <a:pt x="158017" y="83680"/>
                    </a:cubicBezTo>
                    <a:cubicBezTo>
                      <a:pt x="158017" y="77587"/>
                      <a:pt x="158017" y="71900"/>
                      <a:pt x="158017" y="66213"/>
                    </a:cubicBezTo>
                    <a:lnTo>
                      <a:pt x="158017" y="50370"/>
                    </a:lnTo>
                    <a:cubicBezTo>
                      <a:pt x="158017" y="40215"/>
                      <a:pt x="158017" y="31278"/>
                      <a:pt x="158017" y="23967"/>
                    </a:cubicBezTo>
                    <a:cubicBezTo>
                      <a:pt x="158017" y="16655"/>
                      <a:pt x="158017" y="10562"/>
                      <a:pt x="158017" y="6093"/>
                    </a:cubicBezTo>
                    <a:cubicBezTo>
                      <a:pt x="158017" y="1625"/>
                      <a:pt x="158017" y="0"/>
                      <a:pt x="158017" y="0"/>
                    </a:cubicBezTo>
                    <a:lnTo>
                      <a:pt x="145018" y="16655"/>
                    </a:lnTo>
                    <a:cubicBezTo>
                      <a:pt x="142797" y="19358"/>
                      <a:pt x="140762" y="22208"/>
                      <a:pt x="138925" y="25185"/>
                    </a:cubicBezTo>
                    <a:lnTo>
                      <a:pt x="131207" y="34528"/>
                    </a:lnTo>
                    <a:cubicBezTo>
                      <a:pt x="126332" y="41028"/>
                      <a:pt x="120645" y="47933"/>
                      <a:pt x="114552" y="55245"/>
                    </a:cubicBezTo>
                    <a:lnTo>
                      <a:pt x="96679" y="77587"/>
                    </a:lnTo>
                    <a:cubicBezTo>
                      <a:pt x="90992" y="85440"/>
                      <a:pt x="85305" y="92752"/>
                      <a:pt x="79618" y="99522"/>
                    </a:cubicBezTo>
                    <a:cubicBezTo>
                      <a:pt x="74403" y="106041"/>
                      <a:pt x="69522" y="112820"/>
                      <a:pt x="64994" y="119833"/>
                    </a:cubicBezTo>
                    <a:cubicBezTo>
                      <a:pt x="61118" y="125356"/>
                      <a:pt x="57721" y="131199"/>
                      <a:pt x="54839" y="137300"/>
                    </a:cubicBezTo>
                    <a:cubicBezTo>
                      <a:pt x="50370" y="147862"/>
                      <a:pt x="45496" y="163704"/>
                      <a:pt x="40215" y="181577"/>
                    </a:cubicBezTo>
                    <a:cubicBezTo>
                      <a:pt x="37372" y="190108"/>
                      <a:pt x="34528" y="199451"/>
                      <a:pt x="31685" y="208794"/>
                    </a:cubicBezTo>
                    <a:cubicBezTo>
                      <a:pt x="28841" y="218136"/>
                      <a:pt x="25591" y="227479"/>
                      <a:pt x="22748" y="236416"/>
                    </a:cubicBezTo>
                    <a:cubicBezTo>
                      <a:pt x="19905" y="245353"/>
                      <a:pt x="17061" y="253883"/>
                      <a:pt x="14218" y="261601"/>
                    </a:cubicBezTo>
                    <a:cubicBezTo>
                      <a:pt x="11374" y="269319"/>
                      <a:pt x="11374" y="269319"/>
                      <a:pt x="10155" y="272975"/>
                    </a:cubicBezTo>
                    <a:cubicBezTo>
                      <a:pt x="8890" y="276161"/>
                      <a:pt x="7805" y="279416"/>
                      <a:pt x="6906" y="282724"/>
                    </a:cubicBezTo>
                    <a:cubicBezTo>
                      <a:pt x="4468" y="288411"/>
                      <a:pt x="2844" y="293286"/>
                      <a:pt x="1625" y="296536"/>
                    </a:cubicBezTo>
                    <a:cubicBezTo>
                      <a:pt x="1226" y="298602"/>
                      <a:pt x="683" y="300638"/>
                      <a:pt x="0" y="302629"/>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59" name="任意多边形: 形状 458"/>
              <p:cNvSpPr/>
              <p:nvPr/>
            </p:nvSpPr>
            <p:spPr>
              <a:xfrm>
                <a:off x="3964813" y="2208164"/>
                <a:ext cx="91394" cy="330976"/>
              </a:xfrm>
              <a:custGeom>
                <a:avLst/>
                <a:gdLst>
                  <a:gd name="connsiteX0" fmla="*/ 0 w 91394"/>
                  <a:gd name="connsiteY0" fmla="*/ 330657 h 330976"/>
                  <a:gd name="connsiteX1" fmla="*/ 10155 w 91394"/>
                  <a:gd name="connsiteY1" fmla="*/ 330657 h 330976"/>
                  <a:gd name="connsiteX2" fmla="*/ 35747 w 91394"/>
                  <a:gd name="connsiteY2" fmla="*/ 323346 h 330976"/>
                  <a:gd name="connsiteX3" fmla="*/ 67025 w 91394"/>
                  <a:gd name="connsiteY3" fmla="*/ 294911 h 330976"/>
                  <a:gd name="connsiteX4" fmla="*/ 90586 w 91394"/>
                  <a:gd name="connsiteY4" fmla="*/ 229510 h 330976"/>
                  <a:gd name="connsiteX5" fmla="*/ 90586 w 91394"/>
                  <a:gd name="connsiteY5" fmla="*/ 210825 h 330976"/>
                  <a:gd name="connsiteX6" fmla="*/ 90586 w 91394"/>
                  <a:gd name="connsiteY6" fmla="*/ 201482 h 330976"/>
                  <a:gd name="connsiteX7" fmla="*/ 90586 w 91394"/>
                  <a:gd name="connsiteY7" fmla="*/ 196607 h 330976"/>
                  <a:gd name="connsiteX8" fmla="*/ 90586 w 91394"/>
                  <a:gd name="connsiteY8" fmla="*/ 191733 h 330976"/>
                  <a:gd name="connsiteX9" fmla="*/ 90586 w 91394"/>
                  <a:gd name="connsiteY9" fmla="*/ 151111 h 330976"/>
                  <a:gd name="connsiteX10" fmla="*/ 77993 w 91394"/>
                  <a:gd name="connsiteY10" fmla="*/ 76368 h 330976"/>
                  <a:gd name="connsiteX11" fmla="*/ 68650 w 91394"/>
                  <a:gd name="connsiteY11" fmla="*/ 45496 h 330976"/>
                  <a:gd name="connsiteX12" fmla="*/ 60120 w 91394"/>
                  <a:gd name="connsiteY12" fmla="*/ 21529 h 330976"/>
                  <a:gd name="connsiteX13" fmla="*/ 51183 w 91394"/>
                  <a:gd name="connsiteY13" fmla="*/ 0 h 330976"/>
                  <a:gd name="connsiteX14" fmla="*/ 44277 w 91394"/>
                  <a:gd name="connsiteY14" fmla="*/ 19498 h 330976"/>
                  <a:gd name="connsiteX15" fmla="*/ 40621 w 91394"/>
                  <a:gd name="connsiteY15" fmla="*/ 28841 h 330976"/>
                  <a:gd name="connsiteX16" fmla="*/ 36559 w 91394"/>
                  <a:gd name="connsiteY16" fmla="*/ 39809 h 330976"/>
                  <a:gd name="connsiteX17" fmla="*/ 27623 w 91394"/>
                  <a:gd name="connsiteY17" fmla="*/ 64182 h 330976"/>
                  <a:gd name="connsiteX18" fmla="*/ 17873 w 91394"/>
                  <a:gd name="connsiteY18" fmla="*/ 90586 h 330976"/>
                  <a:gd name="connsiteX19" fmla="*/ 13405 w 91394"/>
                  <a:gd name="connsiteY19" fmla="*/ 103584 h 330976"/>
                  <a:gd name="connsiteX20" fmla="*/ 8937 w 91394"/>
                  <a:gd name="connsiteY20" fmla="*/ 116177 h 330976"/>
                  <a:gd name="connsiteX21" fmla="*/ 4875 w 91394"/>
                  <a:gd name="connsiteY21" fmla="*/ 128363 h 330976"/>
                  <a:gd name="connsiteX22" fmla="*/ 4875 w 91394"/>
                  <a:gd name="connsiteY22" fmla="*/ 134050 h 330976"/>
                  <a:gd name="connsiteX23" fmla="*/ 4875 w 91394"/>
                  <a:gd name="connsiteY23" fmla="*/ 139331 h 330976"/>
                  <a:gd name="connsiteX24" fmla="*/ 812 w 91394"/>
                  <a:gd name="connsiteY24" fmla="*/ 158829 h 330976"/>
                  <a:gd name="connsiteX25" fmla="*/ 812 w 91394"/>
                  <a:gd name="connsiteY25" fmla="*/ 179140 h 330976"/>
                  <a:gd name="connsiteX26" fmla="*/ 812 w 91394"/>
                  <a:gd name="connsiteY26" fmla="*/ 191326 h 330976"/>
                  <a:gd name="connsiteX27" fmla="*/ 812 w 91394"/>
                  <a:gd name="connsiteY27" fmla="*/ 204325 h 330976"/>
                  <a:gd name="connsiteX28" fmla="*/ 812 w 91394"/>
                  <a:gd name="connsiteY28" fmla="*/ 218136 h 330976"/>
                  <a:gd name="connsiteX29" fmla="*/ 812 w 91394"/>
                  <a:gd name="connsiteY29" fmla="*/ 232760 h 330976"/>
                  <a:gd name="connsiteX30" fmla="*/ 812 w 91394"/>
                  <a:gd name="connsiteY30" fmla="*/ 246978 h 330976"/>
                  <a:gd name="connsiteX31" fmla="*/ 812 w 91394"/>
                  <a:gd name="connsiteY31" fmla="*/ 274600 h 330976"/>
                  <a:gd name="connsiteX32" fmla="*/ 812 w 91394"/>
                  <a:gd name="connsiteY32" fmla="*/ 287599 h 330976"/>
                  <a:gd name="connsiteX33" fmla="*/ 812 w 91394"/>
                  <a:gd name="connsiteY33" fmla="*/ 298973 h 330976"/>
                  <a:gd name="connsiteX34" fmla="*/ 812 w 91394"/>
                  <a:gd name="connsiteY34" fmla="*/ 309128 h 330976"/>
                  <a:gd name="connsiteX35" fmla="*/ 812 w 91394"/>
                  <a:gd name="connsiteY35" fmla="*/ 324158 h 330976"/>
                  <a:gd name="connsiteX36" fmla="*/ 812 w 91394"/>
                  <a:gd name="connsiteY36" fmla="*/ 328220 h 33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1394" h="330976">
                    <a:moveTo>
                      <a:pt x="0" y="330657"/>
                    </a:moveTo>
                    <a:cubicBezTo>
                      <a:pt x="3372" y="331082"/>
                      <a:pt x="6784" y="331082"/>
                      <a:pt x="10155" y="330657"/>
                    </a:cubicBezTo>
                    <a:cubicBezTo>
                      <a:pt x="19105" y="330047"/>
                      <a:pt x="27826" y="327556"/>
                      <a:pt x="35747" y="323346"/>
                    </a:cubicBezTo>
                    <a:cubicBezTo>
                      <a:pt x="48499" y="316793"/>
                      <a:pt x="59291" y="306983"/>
                      <a:pt x="67025" y="294911"/>
                    </a:cubicBezTo>
                    <a:cubicBezTo>
                      <a:pt x="79505" y="275065"/>
                      <a:pt x="87542" y="252755"/>
                      <a:pt x="90586" y="229510"/>
                    </a:cubicBezTo>
                    <a:cubicBezTo>
                      <a:pt x="90586" y="223417"/>
                      <a:pt x="90586" y="217324"/>
                      <a:pt x="90586" y="210825"/>
                    </a:cubicBezTo>
                    <a:cubicBezTo>
                      <a:pt x="90804" y="207714"/>
                      <a:pt x="90804" y="204592"/>
                      <a:pt x="90586" y="201482"/>
                    </a:cubicBezTo>
                    <a:cubicBezTo>
                      <a:pt x="90785" y="199863"/>
                      <a:pt x="90785" y="198226"/>
                      <a:pt x="90586" y="196607"/>
                    </a:cubicBezTo>
                    <a:lnTo>
                      <a:pt x="90586" y="191733"/>
                    </a:lnTo>
                    <a:cubicBezTo>
                      <a:pt x="91664" y="178214"/>
                      <a:pt x="91664" y="164630"/>
                      <a:pt x="90586" y="151111"/>
                    </a:cubicBezTo>
                    <a:cubicBezTo>
                      <a:pt x="88276" y="125915"/>
                      <a:pt x="84066" y="100930"/>
                      <a:pt x="77993" y="76368"/>
                    </a:cubicBezTo>
                    <a:lnTo>
                      <a:pt x="68650" y="45496"/>
                    </a:lnTo>
                    <a:lnTo>
                      <a:pt x="60120" y="21529"/>
                    </a:lnTo>
                    <a:cubicBezTo>
                      <a:pt x="54839" y="8124"/>
                      <a:pt x="51183" y="0"/>
                      <a:pt x="51183" y="0"/>
                    </a:cubicBezTo>
                    <a:lnTo>
                      <a:pt x="44277" y="19498"/>
                    </a:lnTo>
                    <a:lnTo>
                      <a:pt x="40621" y="28841"/>
                    </a:lnTo>
                    <a:cubicBezTo>
                      <a:pt x="40621" y="32497"/>
                      <a:pt x="38184" y="36153"/>
                      <a:pt x="36559" y="39809"/>
                    </a:cubicBezTo>
                    <a:lnTo>
                      <a:pt x="27623" y="64182"/>
                    </a:lnTo>
                    <a:lnTo>
                      <a:pt x="17873" y="90586"/>
                    </a:lnTo>
                    <a:cubicBezTo>
                      <a:pt x="16140" y="94831"/>
                      <a:pt x="14649" y="99171"/>
                      <a:pt x="13405" y="103584"/>
                    </a:cubicBezTo>
                    <a:cubicBezTo>
                      <a:pt x="13405" y="107646"/>
                      <a:pt x="10155" y="112115"/>
                      <a:pt x="8937" y="116177"/>
                    </a:cubicBezTo>
                    <a:cubicBezTo>
                      <a:pt x="7718" y="120239"/>
                      <a:pt x="6093" y="124301"/>
                      <a:pt x="4875" y="128363"/>
                    </a:cubicBezTo>
                    <a:cubicBezTo>
                      <a:pt x="4641" y="130252"/>
                      <a:pt x="4641" y="132162"/>
                      <a:pt x="4875" y="134050"/>
                    </a:cubicBezTo>
                    <a:cubicBezTo>
                      <a:pt x="4698" y="135806"/>
                      <a:pt x="4698" y="137575"/>
                      <a:pt x="4875" y="139331"/>
                    </a:cubicBezTo>
                    <a:cubicBezTo>
                      <a:pt x="2905" y="145687"/>
                      <a:pt x="1544" y="152216"/>
                      <a:pt x="812" y="158829"/>
                    </a:cubicBezTo>
                    <a:cubicBezTo>
                      <a:pt x="812" y="164110"/>
                      <a:pt x="812" y="171016"/>
                      <a:pt x="812" y="179140"/>
                    </a:cubicBezTo>
                    <a:cubicBezTo>
                      <a:pt x="812" y="187264"/>
                      <a:pt x="812" y="186858"/>
                      <a:pt x="812" y="191326"/>
                    </a:cubicBezTo>
                    <a:cubicBezTo>
                      <a:pt x="812" y="195795"/>
                      <a:pt x="812" y="199857"/>
                      <a:pt x="812" y="204325"/>
                    </a:cubicBezTo>
                    <a:cubicBezTo>
                      <a:pt x="812" y="208794"/>
                      <a:pt x="812" y="213668"/>
                      <a:pt x="812" y="218136"/>
                    </a:cubicBezTo>
                    <a:lnTo>
                      <a:pt x="812" y="232760"/>
                    </a:lnTo>
                    <a:cubicBezTo>
                      <a:pt x="812" y="237635"/>
                      <a:pt x="812" y="242103"/>
                      <a:pt x="812" y="246978"/>
                    </a:cubicBezTo>
                    <a:lnTo>
                      <a:pt x="812" y="274600"/>
                    </a:lnTo>
                    <a:cubicBezTo>
                      <a:pt x="812" y="279068"/>
                      <a:pt x="812" y="283537"/>
                      <a:pt x="812" y="287599"/>
                    </a:cubicBezTo>
                    <a:lnTo>
                      <a:pt x="812" y="298973"/>
                    </a:lnTo>
                    <a:cubicBezTo>
                      <a:pt x="812" y="302629"/>
                      <a:pt x="812" y="306285"/>
                      <a:pt x="812" y="309128"/>
                    </a:cubicBezTo>
                    <a:cubicBezTo>
                      <a:pt x="812" y="311972"/>
                      <a:pt x="812" y="320502"/>
                      <a:pt x="812" y="324158"/>
                    </a:cubicBezTo>
                    <a:cubicBezTo>
                      <a:pt x="812" y="327814"/>
                      <a:pt x="812" y="327002"/>
                      <a:pt x="812" y="32822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60" name="任意多边形: 形状 459"/>
              <p:cNvSpPr/>
              <p:nvPr/>
            </p:nvSpPr>
            <p:spPr>
              <a:xfrm>
                <a:off x="3860291" y="1994902"/>
                <a:ext cx="104827" cy="318064"/>
              </a:xfrm>
              <a:custGeom>
                <a:avLst/>
                <a:gdLst>
                  <a:gd name="connsiteX0" fmla="*/ 48870 w 104827"/>
                  <a:gd name="connsiteY0" fmla="*/ 318065 h 318064"/>
                  <a:gd name="connsiteX1" fmla="*/ 58213 w 104827"/>
                  <a:gd name="connsiteY1" fmla="*/ 315221 h 318064"/>
                  <a:gd name="connsiteX2" fmla="*/ 79742 w 104827"/>
                  <a:gd name="connsiteY2" fmla="*/ 300598 h 318064"/>
                  <a:gd name="connsiteX3" fmla="*/ 99647 w 104827"/>
                  <a:gd name="connsiteY3" fmla="*/ 264445 h 318064"/>
                  <a:gd name="connsiteX4" fmla="*/ 104521 w 104827"/>
                  <a:gd name="connsiteY4" fmla="*/ 234791 h 318064"/>
                  <a:gd name="connsiteX5" fmla="*/ 104521 w 104827"/>
                  <a:gd name="connsiteY5" fmla="*/ 216918 h 318064"/>
                  <a:gd name="connsiteX6" fmla="*/ 104521 w 104827"/>
                  <a:gd name="connsiteY6" fmla="*/ 207169 h 318064"/>
                  <a:gd name="connsiteX7" fmla="*/ 104521 w 104827"/>
                  <a:gd name="connsiteY7" fmla="*/ 196607 h 318064"/>
                  <a:gd name="connsiteX8" fmla="*/ 101272 w 104827"/>
                  <a:gd name="connsiteY8" fmla="*/ 179140 h 318064"/>
                  <a:gd name="connsiteX9" fmla="*/ 96803 w 104827"/>
                  <a:gd name="connsiteY9" fmla="*/ 161267 h 318064"/>
                  <a:gd name="connsiteX10" fmla="*/ 94366 w 104827"/>
                  <a:gd name="connsiteY10" fmla="*/ 152330 h 318064"/>
                  <a:gd name="connsiteX11" fmla="*/ 91116 w 104827"/>
                  <a:gd name="connsiteY11" fmla="*/ 143393 h 318064"/>
                  <a:gd name="connsiteX12" fmla="*/ 84617 w 104827"/>
                  <a:gd name="connsiteY12" fmla="*/ 125926 h 318064"/>
                  <a:gd name="connsiteX13" fmla="*/ 77305 w 104827"/>
                  <a:gd name="connsiteY13" fmla="*/ 108459 h 318064"/>
                  <a:gd name="connsiteX14" fmla="*/ 73243 w 104827"/>
                  <a:gd name="connsiteY14" fmla="*/ 100741 h 318064"/>
                  <a:gd name="connsiteX15" fmla="*/ 69181 w 104827"/>
                  <a:gd name="connsiteY15" fmla="*/ 92617 h 318064"/>
                  <a:gd name="connsiteX16" fmla="*/ 61057 w 104827"/>
                  <a:gd name="connsiteY16" fmla="*/ 76774 h 318064"/>
                  <a:gd name="connsiteX17" fmla="*/ 52932 w 104827"/>
                  <a:gd name="connsiteY17" fmla="*/ 62151 h 318064"/>
                  <a:gd name="connsiteX18" fmla="*/ 22872 w 104827"/>
                  <a:gd name="connsiteY18" fmla="*/ 17061 h 318064"/>
                  <a:gd name="connsiteX19" fmla="*/ 13530 w 104827"/>
                  <a:gd name="connsiteY19" fmla="*/ 4468 h 318064"/>
                  <a:gd name="connsiteX20" fmla="*/ 9874 w 104827"/>
                  <a:gd name="connsiteY20" fmla="*/ 0 h 318064"/>
                  <a:gd name="connsiteX21" fmla="*/ 9874 w 104827"/>
                  <a:gd name="connsiteY21" fmla="*/ 19498 h 318064"/>
                  <a:gd name="connsiteX22" fmla="*/ 4999 w 104827"/>
                  <a:gd name="connsiteY22" fmla="*/ 64994 h 318064"/>
                  <a:gd name="connsiteX23" fmla="*/ 2562 w 104827"/>
                  <a:gd name="connsiteY23" fmla="*/ 91804 h 318064"/>
                  <a:gd name="connsiteX24" fmla="*/ 531 w 104827"/>
                  <a:gd name="connsiteY24" fmla="*/ 117802 h 318064"/>
                  <a:gd name="connsiteX25" fmla="*/ 531 w 104827"/>
                  <a:gd name="connsiteY25" fmla="*/ 129988 h 318064"/>
                  <a:gd name="connsiteX26" fmla="*/ 531 w 104827"/>
                  <a:gd name="connsiteY26" fmla="*/ 141362 h 318064"/>
                  <a:gd name="connsiteX27" fmla="*/ 531 w 104827"/>
                  <a:gd name="connsiteY27" fmla="*/ 160454 h 318064"/>
                  <a:gd name="connsiteX28" fmla="*/ 5812 w 104827"/>
                  <a:gd name="connsiteY28" fmla="*/ 179140 h 318064"/>
                  <a:gd name="connsiteX29" fmla="*/ 13530 w 104827"/>
                  <a:gd name="connsiteY29" fmla="*/ 202700 h 318064"/>
                  <a:gd name="connsiteX30" fmla="*/ 22466 w 104827"/>
                  <a:gd name="connsiteY30" fmla="*/ 228698 h 318064"/>
                  <a:gd name="connsiteX31" fmla="*/ 26935 w 104827"/>
                  <a:gd name="connsiteY31" fmla="*/ 241697 h 318064"/>
                  <a:gd name="connsiteX32" fmla="*/ 29372 w 104827"/>
                  <a:gd name="connsiteY32" fmla="*/ 248196 h 318064"/>
                  <a:gd name="connsiteX33" fmla="*/ 31403 w 104827"/>
                  <a:gd name="connsiteY33" fmla="*/ 254696 h 318064"/>
                  <a:gd name="connsiteX34" fmla="*/ 39121 w 104827"/>
                  <a:gd name="connsiteY34" fmla="*/ 279068 h 318064"/>
                  <a:gd name="connsiteX35" fmla="*/ 42371 w 104827"/>
                  <a:gd name="connsiteY35" fmla="*/ 290036 h 318064"/>
                  <a:gd name="connsiteX36" fmla="*/ 42371 w 104827"/>
                  <a:gd name="connsiteY36" fmla="*/ 294911 h 318064"/>
                  <a:gd name="connsiteX37" fmla="*/ 42371 w 104827"/>
                  <a:gd name="connsiteY37" fmla="*/ 299379 h 318064"/>
                  <a:gd name="connsiteX38" fmla="*/ 48870 w 104827"/>
                  <a:gd name="connsiteY38" fmla="*/ 318065 h 31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4827" h="318064">
                    <a:moveTo>
                      <a:pt x="48870" y="318065"/>
                    </a:moveTo>
                    <a:cubicBezTo>
                      <a:pt x="52098" y="317539"/>
                      <a:pt x="55240" y="316583"/>
                      <a:pt x="58213" y="315221"/>
                    </a:cubicBezTo>
                    <a:cubicBezTo>
                      <a:pt x="66302" y="311848"/>
                      <a:pt x="73625" y="306874"/>
                      <a:pt x="79742" y="300598"/>
                    </a:cubicBezTo>
                    <a:cubicBezTo>
                      <a:pt x="89209" y="290338"/>
                      <a:pt x="96040" y="277931"/>
                      <a:pt x="99647" y="264445"/>
                    </a:cubicBezTo>
                    <a:cubicBezTo>
                      <a:pt x="102291" y="254755"/>
                      <a:pt x="103925" y="244818"/>
                      <a:pt x="104521" y="234791"/>
                    </a:cubicBezTo>
                    <a:cubicBezTo>
                      <a:pt x="104929" y="228840"/>
                      <a:pt x="104929" y="222869"/>
                      <a:pt x="104521" y="216918"/>
                    </a:cubicBezTo>
                    <a:cubicBezTo>
                      <a:pt x="104723" y="213671"/>
                      <a:pt x="104723" y="210415"/>
                      <a:pt x="104521" y="207169"/>
                    </a:cubicBezTo>
                    <a:cubicBezTo>
                      <a:pt x="104721" y="203651"/>
                      <a:pt x="104721" y="200125"/>
                      <a:pt x="104521" y="196607"/>
                    </a:cubicBezTo>
                    <a:cubicBezTo>
                      <a:pt x="104521" y="190920"/>
                      <a:pt x="104521" y="184827"/>
                      <a:pt x="101272" y="179140"/>
                    </a:cubicBezTo>
                    <a:cubicBezTo>
                      <a:pt x="98022" y="173453"/>
                      <a:pt x="98428" y="167360"/>
                      <a:pt x="96803" y="161267"/>
                    </a:cubicBezTo>
                    <a:lnTo>
                      <a:pt x="94366" y="152330"/>
                    </a:lnTo>
                    <a:cubicBezTo>
                      <a:pt x="93458" y="149290"/>
                      <a:pt x="92373" y="146306"/>
                      <a:pt x="91116" y="143393"/>
                    </a:cubicBezTo>
                    <a:cubicBezTo>
                      <a:pt x="89308" y="137444"/>
                      <a:pt x="87138" y="131610"/>
                      <a:pt x="84617" y="125926"/>
                    </a:cubicBezTo>
                    <a:cubicBezTo>
                      <a:pt x="82601" y="119936"/>
                      <a:pt x="80157" y="114099"/>
                      <a:pt x="77305" y="108459"/>
                    </a:cubicBezTo>
                    <a:cubicBezTo>
                      <a:pt x="76109" y="105806"/>
                      <a:pt x="74753" y="103228"/>
                      <a:pt x="73243" y="100741"/>
                    </a:cubicBezTo>
                    <a:lnTo>
                      <a:pt x="69181" y="92617"/>
                    </a:lnTo>
                    <a:cubicBezTo>
                      <a:pt x="66744" y="86930"/>
                      <a:pt x="63900" y="82055"/>
                      <a:pt x="61057" y="76774"/>
                    </a:cubicBezTo>
                    <a:cubicBezTo>
                      <a:pt x="58213" y="71494"/>
                      <a:pt x="55370" y="67025"/>
                      <a:pt x="52932" y="62151"/>
                    </a:cubicBezTo>
                    <a:cubicBezTo>
                      <a:pt x="41558" y="43465"/>
                      <a:pt x="30997" y="28029"/>
                      <a:pt x="22872" y="17061"/>
                    </a:cubicBezTo>
                    <a:lnTo>
                      <a:pt x="13530" y="4468"/>
                    </a:lnTo>
                    <a:lnTo>
                      <a:pt x="9874" y="0"/>
                    </a:lnTo>
                    <a:cubicBezTo>
                      <a:pt x="9874" y="0"/>
                      <a:pt x="9874" y="7312"/>
                      <a:pt x="9874" y="19498"/>
                    </a:cubicBezTo>
                    <a:cubicBezTo>
                      <a:pt x="9874" y="31685"/>
                      <a:pt x="7030" y="47527"/>
                      <a:pt x="4999" y="64994"/>
                    </a:cubicBezTo>
                    <a:lnTo>
                      <a:pt x="2562" y="91804"/>
                    </a:lnTo>
                    <a:cubicBezTo>
                      <a:pt x="2562" y="100741"/>
                      <a:pt x="2562" y="109678"/>
                      <a:pt x="531" y="117802"/>
                    </a:cubicBezTo>
                    <a:cubicBezTo>
                      <a:pt x="748" y="121861"/>
                      <a:pt x="748" y="125929"/>
                      <a:pt x="531" y="129988"/>
                    </a:cubicBezTo>
                    <a:lnTo>
                      <a:pt x="531" y="141362"/>
                    </a:lnTo>
                    <a:cubicBezTo>
                      <a:pt x="-177" y="147707"/>
                      <a:pt x="-177" y="154110"/>
                      <a:pt x="531" y="160454"/>
                    </a:cubicBezTo>
                    <a:cubicBezTo>
                      <a:pt x="1745" y="166824"/>
                      <a:pt x="3512" y="173077"/>
                      <a:pt x="5812" y="179140"/>
                    </a:cubicBezTo>
                    <a:cubicBezTo>
                      <a:pt x="7843" y="186452"/>
                      <a:pt x="10686" y="194576"/>
                      <a:pt x="13530" y="202700"/>
                    </a:cubicBezTo>
                    <a:cubicBezTo>
                      <a:pt x="16373" y="210825"/>
                      <a:pt x="19623" y="219761"/>
                      <a:pt x="22466" y="228698"/>
                    </a:cubicBezTo>
                    <a:lnTo>
                      <a:pt x="26935" y="241697"/>
                    </a:lnTo>
                    <a:lnTo>
                      <a:pt x="29372" y="248196"/>
                    </a:lnTo>
                    <a:cubicBezTo>
                      <a:pt x="29372" y="250633"/>
                      <a:pt x="29372" y="252665"/>
                      <a:pt x="31403" y="254696"/>
                    </a:cubicBezTo>
                    <a:cubicBezTo>
                      <a:pt x="34247" y="263226"/>
                      <a:pt x="37090" y="271757"/>
                      <a:pt x="39121" y="279068"/>
                    </a:cubicBezTo>
                    <a:cubicBezTo>
                      <a:pt x="41152" y="286380"/>
                      <a:pt x="41558" y="286786"/>
                      <a:pt x="42371" y="290036"/>
                    </a:cubicBezTo>
                    <a:cubicBezTo>
                      <a:pt x="42545" y="291656"/>
                      <a:pt x="42545" y="293291"/>
                      <a:pt x="42371" y="294911"/>
                    </a:cubicBezTo>
                    <a:lnTo>
                      <a:pt x="42371" y="299379"/>
                    </a:lnTo>
                    <a:cubicBezTo>
                      <a:pt x="46433" y="310753"/>
                      <a:pt x="48870" y="318065"/>
                      <a:pt x="48870" y="318065"/>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61" name="任意多边形: 形状 460"/>
              <p:cNvSpPr/>
              <p:nvPr/>
            </p:nvSpPr>
            <p:spPr>
              <a:xfrm>
                <a:off x="3680870" y="1825917"/>
                <a:ext cx="140552" cy="289629"/>
              </a:xfrm>
              <a:custGeom>
                <a:avLst/>
                <a:gdLst>
                  <a:gd name="connsiteX0" fmla="*/ 106428 w 140552"/>
                  <a:gd name="connsiteY0" fmla="*/ 289630 h 289629"/>
                  <a:gd name="connsiteX1" fmla="*/ 114552 w 140552"/>
                  <a:gd name="connsiteY1" fmla="*/ 283943 h 289629"/>
                  <a:gd name="connsiteX2" fmla="*/ 130801 w 140552"/>
                  <a:gd name="connsiteY2" fmla="*/ 264445 h 289629"/>
                  <a:gd name="connsiteX3" fmla="*/ 140550 w 140552"/>
                  <a:gd name="connsiteY3" fmla="*/ 223823 h 289629"/>
                  <a:gd name="connsiteX4" fmla="*/ 137707 w 140552"/>
                  <a:gd name="connsiteY4" fmla="*/ 195389 h 289629"/>
                  <a:gd name="connsiteX5" fmla="*/ 133644 w 140552"/>
                  <a:gd name="connsiteY5" fmla="*/ 178734 h 289629"/>
                  <a:gd name="connsiteX6" fmla="*/ 130801 w 140552"/>
                  <a:gd name="connsiteY6" fmla="*/ 171828 h 289629"/>
                  <a:gd name="connsiteX7" fmla="*/ 127145 w 140552"/>
                  <a:gd name="connsiteY7" fmla="*/ 162485 h 289629"/>
                  <a:gd name="connsiteX8" fmla="*/ 93429 w 140552"/>
                  <a:gd name="connsiteY8" fmla="*/ 101553 h 289629"/>
                  <a:gd name="connsiteX9" fmla="*/ 52808 w 140552"/>
                  <a:gd name="connsiteY9" fmla="*/ 49152 h 289629"/>
                  <a:gd name="connsiteX10" fmla="*/ 16655 w 140552"/>
                  <a:gd name="connsiteY10" fmla="*/ 13405 h 289629"/>
                  <a:gd name="connsiteX11" fmla="*/ 4468 w 140552"/>
                  <a:gd name="connsiteY11" fmla="*/ 3250 h 289629"/>
                  <a:gd name="connsiteX12" fmla="*/ 0 w 140552"/>
                  <a:gd name="connsiteY12" fmla="*/ 0 h 289629"/>
                  <a:gd name="connsiteX13" fmla="*/ 0 w 140552"/>
                  <a:gd name="connsiteY13" fmla="*/ 18686 h 289629"/>
                  <a:gd name="connsiteX14" fmla="*/ 0 w 140552"/>
                  <a:gd name="connsiteY14" fmla="*/ 38590 h 289629"/>
                  <a:gd name="connsiteX15" fmla="*/ 0 w 140552"/>
                  <a:gd name="connsiteY15" fmla="*/ 62963 h 289629"/>
                  <a:gd name="connsiteX16" fmla="*/ 2843 w 140552"/>
                  <a:gd name="connsiteY16" fmla="*/ 88554 h 289629"/>
                  <a:gd name="connsiteX17" fmla="*/ 2843 w 140552"/>
                  <a:gd name="connsiteY17" fmla="*/ 101147 h 289629"/>
                  <a:gd name="connsiteX18" fmla="*/ 2843 w 140552"/>
                  <a:gd name="connsiteY18" fmla="*/ 113740 h 289629"/>
                  <a:gd name="connsiteX19" fmla="*/ 12593 w 140552"/>
                  <a:gd name="connsiteY19" fmla="*/ 154361 h 289629"/>
                  <a:gd name="connsiteX20" fmla="*/ 21529 w 140552"/>
                  <a:gd name="connsiteY20" fmla="*/ 170610 h 289629"/>
                  <a:gd name="connsiteX21" fmla="*/ 34122 w 140552"/>
                  <a:gd name="connsiteY21" fmla="*/ 190920 h 289629"/>
                  <a:gd name="connsiteX22" fmla="*/ 48746 w 140552"/>
                  <a:gd name="connsiteY22" fmla="*/ 213262 h 289629"/>
                  <a:gd name="connsiteX23" fmla="*/ 56057 w 140552"/>
                  <a:gd name="connsiteY23" fmla="*/ 224636 h 289629"/>
                  <a:gd name="connsiteX24" fmla="*/ 63369 w 140552"/>
                  <a:gd name="connsiteY24" fmla="*/ 235604 h 289629"/>
                  <a:gd name="connsiteX25" fmla="*/ 87742 w 140552"/>
                  <a:gd name="connsiteY25" fmla="*/ 276225 h 289629"/>
                  <a:gd name="connsiteX26" fmla="*/ 95054 w 140552"/>
                  <a:gd name="connsiteY26" fmla="*/ 288005 h 28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0552" h="289629">
                    <a:moveTo>
                      <a:pt x="106428" y="289630"/>
                    </a:moveTo>
                    <a:cubicBezTo>
                      <a:pt x="109327" y="288023"/>
                      <a:pt x="112050" y="286117"/>
                      <a:pt x="114552" y="283943"/>
                    </a:cubicBezTo>
                    <a:cubicBezTo>
                      <a:pt x="121312" y="278692"/>
                      <a:pt x="126855" y="272041"/>
                      <a:pt x="130801" y="264445"/>
                    </a:cubicBezTo>
                    <a:cubicBezTo>
                      <a:pt x="137320" y="251904"/>
                      <a:pt x="140667" y="237957"/>
                      <a:pt x="140550" y="223823"/>
                    </a:cubicBezTo>
                    <a:cubicBezTo>
                      <a:pt x="140512" y="214276"/>
                      <a:pt x="139560" y="204754"/>
                      <a:pt x="137707" y="195389"/>
                    </a:cubicBezTo>
                    <a:cubicBezTo>
                      <a:pt x="137706" y="190108"/>
                      <a:pt x="135269" y="184421"/>
                      <a:pt x="133644" y="178734"/>
                    </a:cubicBezTo>
                    <a:lnTo>
                      <a:pt x="130801" y="171828"/>
                    </a:lnTo>
                    <a:lnTo>
                      <a:pt x="127145" y="162485"/>
                    </a:lnTo>
                    <a:cubicBezTo>
                      <a:pt x="118222" y="140977"/>
                      <a:pt x="106912" y="120538"/>
                      <a:pt x="93429" y="101553"/>
                    </a:cubicBezTo>
                    <a:cubicBezTo>
                      <a:pt x="81030" y="83231"/>
                      <a:pt x="67461" y="65727"/>
                      <a:pt x="52808" y="49152"/>
                    </a:cubicBezTo>
                    <a:cubicBezTo>
                      <a:pt x="38997" y="34122"/>
                      <a:pt x="25998" y="21936"/>
                      <a:pt x="16655" y="13405"/>
                    </a:cubicBezTo>
                    <a:lnTo>
                      <a:pt x="4468" y="3250"/>
                    </a:lnTo>
                    <a:lnTo>
                      <a:pt x="0" y="0"/>
                    </a:lnTo>
                    <a:lnTo>
                      <a:pt x="0" y="18686"/>
                    </a:lnTo>
                    <a:cubicBezTo>
                      <a:pt x="0" y="24373"/>
                      <a:pt x="0" y="31278"/>
                      <a:pt x="0" y="38590"/>
                    </a:cubicBezTo>
                    <a:cubicBezTo>
                      <a:pt x="0" y="45902"/>
                      <a:pt x="0" y="54433"/>
                      <a:pt x="0" y="62963"/>
                    </a:cubicBezTo>
                    <a:cubicBezTo>
                      <a:pt x="0" y="71494"/>
                      <a:pt x="0" y="80024"/>
                      <a:pt x="2843" y="88554"/>
                    </a:cubicBezTo>
                    <a:cubicBezTo>
                      <a:pt x="2620" y="92749"/>
                      <a:pt x="2620" y="96953"/>
                      <a:pt x="2843" y="101147"/>
                    </a:cubicBezTo>
                    <a:cubicBezTo>
                      <a:pt x="2620" y="105342"/>
                      <a:pt x="2620" y="109545"/>
                      <a:pt x="2843" y="113740"/>
                    </a:cubicBezTo>
                    <a:cubicBezTo>
                      <a:pt x="4537" y="127607"/>
                      <a:pt x="7808" y="141236"/>
                      <a:pt x="12593" y="154361"/>
                    </a:cubicBezTo>
                    <a:cubicBezTo>
                      <a:pt x="15030" y="158829"/>
                      <a:pt x="17873" y="164516"/>
                      <a:pt x="21529" y="170610"/>
                    </a:cubicBezTo>
                    <a:lnTo>
                      <a:pt x="34122" y="190920"/>
                    </a:lnTo>
                    <a:lnTo>
                      <a:pt x="48746" y="213262"/>
                    </a:lnTo>
                    <a:lnTo>
                      <a:pt x="56057" y="224636"/>
                    </a:lnTo>
                    <a:cubicBezTo>
                      <a:pt x="58495" y="228292"/>
                      <a:pt x="61338" y="231948"/>
                      <a:pt x="63369" y="235604"/>
                    </a:cubicBezTo>
                    <a:cubicBezTo>
                      <a:pt x="73118" y="250227"/>
                      <a:pt x="81649" y="264039"/>
                      <a:pt x="87742" y="276225"/>
                    </a:cubicBezTo>
                    <a:lnTo>
                      <a:pt x="95054" y="288005"/>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62" name="任意多边形: 形状 461"/>
              <p:cNvSpPr/>
              <p:nvPr/>
            </p:nvSpPr>
            <p:spPr>
              <a:xfrm>
                <a:off x="2720582" y="3138392"/>
                <a:ext cx="201453" cy="279880"/>
              </a:xfrm>
              <a:custGeom>
                <a:avLst/>
                <a:gdLst>
                  <a:gd name="connsiteX0" fmla="*/ 183202 w 201453"/>
                  <a:gd name="connsiteY0" fmla="*/ 279881 h 279880"/>
                  <a:gd name="connsiteX1" fmla="*/ 190514 w 201453"/>
                  <a:gd name="connsiteY1" fmla="*/ 270944 h 279880"/>
                  <a:gd name="connsiteX2" fmla="*/ 200669 w 201453"/>
                  <a:gd name="connsiteY2" fmla="*/ 243322 h 279880"/>
                  <a:gd name="connsiteX3" fmla="*/ 200669 w 201453"/>
                  <a:gd name="connsiteY3" fmla="*/ 222199 h 279880"/>
                  <a:gd name="connsiteX4" fmla="*/ 200669 w 201453"/>
                  <a:gd name="connsiteY4" fmla="*/ 210012 h 279880"/>
                  <a:gd name="connsiteX5" fmla="*/ 197013 w 201453"/>
                  <a:gd name="connsiteY5" fmla="*/ 196607 h 279880"/>
                  <a:gd name="connsiteX6" fmla="*/ 160454 w 201453"/>
                  <a:gd name="connsiteY6" fmla="*/ 132832 h 279880"/>
                  <a:gd name="connsiteX7" fmla="*/ 108865 w 201453"/>
                  <a:gd name="connsiteY7" fmla="*/ 80024 h 279880"/>
                  <a:gd name="connsiteX8" fmla="*/ 56464 w 201453"/>
                  <a:gd name="connsiteY8" fmla="*/ 39403 h 279880"/>
                  <a:gd name="connsiteX9" fmla="*/ 15842 w 201453"/>
                  <a:gd name="connsiteY9" fmla="*/ 10562 h 279880"/>
                  <a:gd name="connsiteX10" fmla="*/ 4062 w 201453"/>
                  <a:gd name="connsiteY10" fmla="*/ 2844 h 279880"/>
                  <a:gd name="connsiteX11" fmla="*/ 0 w 201453"/>
                  <a:gd name="connsiteY11" fmla="*/ 0 h 279880"/>
                  <a:gd name="connsiteX12" fmla="*/ 10155 w 201453"/>
                  <a:gd name="connsiteY12" fmla="*/ 67431 h 279880"/>
                  <a:gd name="connsiteX13" fmla="*/ 44277 w 201453"/>
                  <a:gd name="connsiteY13" fmla="*/ 162891 h 279880"/>
                  <a:gd name="connsiteX14" fmla="*/ 78399 w 201453"/>
                  <a:gd name="connsiteY14" fmla="*/ 196201 h 279880"/>
                  <a:gd name="connsiteX15" fmla="*/ 125114 w 201453"/>
                  <a:gd name="connsiteY15" fmla="*/ 234791 h 279880"/>
                  <a:gd name="connsiteX16" fmla="*/ 165735 w 201453"/>
                  <a:gd name="connsiteY16" fmla="*/ 267288 h 279880"/>
                  <a:gd name="connsiteX17" fmla="*/ 178734 w 201453"/>
                  <a:gd name="connsiteY17" fmla="*/ 277850 h 279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1453" h="279880">
                    <a:moveTo>
                      <a:pt x="183202" y="279881"/>
                    </a:moveTo>
                    <a:cubicBezTo>
                      <a:pt x="185988" y="277205"/>
                      <a:pt x="188443" y="274205"/>
                      <a:pt x="190514" y="270944"/>
                    </a:cubicBezTo>
                    <a:cubicBezTo>
                      <a:pt x="195604" y="262456"/>
                      <a:pt x="199049" y="253085"/>
                      <a:pt x="200669" y="243322"/>
                    </a:cubicBezTo>
                    <a:cubicBezTo>
                      <a:pt x="201715" y="236319"/>
                      <a:pt x="201715" y="229201"/>
                      <a:pt x="200669" y="222199"/>
                    </a:cubicBezTo>
                    <a:cubicBezTo>
                      <a:pt x="201014" y="218144"/>
                      <a:pt x="201014" y="214067"/>
                      <a:pt x="200669" y="210012"/>
                    </a:cubicBezTo>
                    <a:cubicBezTo>
                      <a:pt x="199728" y="205473"/>
                      <a:pt x="198507" y="200996"/>
                      <a:pt x="197013" y="196607"/>
                    </a:cubicBezTo>
                    <a:cubicBezTo>
                      <a:pt x="188981" y="173223"/>
                      <a:pt x="176574" y="151580"/>
                      <a:pt x="160454" y="132832"/>
                    </a:cubicBezTo>
                    <a:cubicBezTo>
                      <a:pt x="144617" y="113950"/>
                      <a:pt x="127372" y="96297"/>
                      <a:pt x="108865" y="80024"/>
                    </a:cubicBezTo>
                    <a:cubicBezTo>
                      <a:pt x="90586" y="64182"/>
                      <a:pt x="72306" y="49964"/>
                      <a:pt x="56464" y="39403"/>
                    </a:cubicBezTo>
                    <a:cubicBezTo>
                      <a:pt x="40621" y="28841"/>
                      <a:pt x="26404" y="17467"/>
                      <a:pt x="15842" y="10562"/>
                    </a:cubicBezTo>
                    <a:lnTo>
                      <a:pt x="4062" y="2844"/>
                    </a:lnTo>
                    <a:lnTo>
                      <a:pt x="0" y="0"/>
                    </a:lnTo>
                    <a:cubicBezTo>
                      <a:pt x="2051" y="22658"/>
                      <a:pt x="5442" y="45174"/>
                      <a:pt x="10155" y="67431"/>
                    </a:cubicBezTo>
                    <a:cubicBezTo>
                      <a:pt x="15469" y="101103"/>
                      <a:pt x="27043" y="133481"/>
                      <a:pt x="44277" y="162891"/>
                    </a:cubicBezTo>
                    <a:cubicBezTo>
                      <a:pt x="54535" y="175083"/>
                      <a:pt x="65964" y="186240"/>
                      <a:pt x="78399" y="196201"/>
                    </a:cubicBezTo>
                    <a:cubicBezTo>
                      <a:pt x="92617" y="208794"/>
                      <a:pt x="109678" y="222199"/>
                      <a:pt x="125114" y="234791"/>
                    </a:cubicBezTo>
                    <a:cubicBezTo>
                      <a:pt x="140550" y="247384"/>
                      <a:pt x="155580" y="258758"/>
                      <a:pt x="165735" y="267288"/>
                    </a:cubicBezTo>
                    <a:lnTo>
                      <a:pt x="178734" y="277850"/>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63" name="任意多边形: 形状 462"/>
              <p:cNvSpPr/>
              <p:nvPr/>
            </p:nvSpPr>
            <p:spPr>
              <a:xfrm>
                <a:off x="2558832" y="3032370"/>
                <a:ext cx="156887" cy="278662"/>
              </a:xfrm>
              <a:custGeom>
                <a:avLst/>
                <a:gdLst>
                  <a:gd name="connsiteX0" fmla="*/ 141846 w 156887"/>
                  <a:gd name="connsiteY0" fmla="*/ 278662 h 278662"/>
                  <a:gd name="connsiteX1" fmla="*/ 148345 w 156887"/>
                  <a:gd name="connsiteY1" fmla="*/ 269319 h 278662"/>
                  <a:gd name="connsiteX2" fmla="*/ 156063 w 156887"/>
                  <a:gd name="connsiteY2" fmla="*/ 241291 h 278662"/>
                  <a:gd name="connsiteX3" fmla="*/ 152407 w 156887"/>
                  <a:gd name="connsiteY3" fmla="*/ 197013 h 278662"/>
                  <a:gd name="connsiteX4" fmla="*/ 123566 w 156887"/>
                  <a:gd name="connsiteY4" fmla="*/ 137706 h 278662"/>
                  <a:gd name="connsiteX5" fmla="*/ 82945 w 156887"/>
                  <a:gd name="connsiteY5" fmla="*/ 86524 h 278662"/>
                  <a:gd name="connsiteX6" fmla="*/ 42324 w 156887"/>
                  <a:gd name="connsiteY6" fmla="*/ 42652 h 278662"/>
                  <a:gd name="connsiteX7" fmla="*/ 11858 w 156887"/>
                  <a:gd name="connsiteY7" fmla="*/ 11780 h 278662"/>
                  <a:gd name="connsiteX8" fmla="*/ 3327 w 156887"/>
                  <a:gd name="connsiteY8" fmla="*/ 2843 h 278662"/>
                  <a:gd name="connsiteX9" fmla="*/ 77 w 156887"/>
                  <a:gd name="connsiteY9" fmla="*/ 0 h 278662"/>
                  <a:gd name="connsiteX10" fmla="*/ 77 w 156887"/>
                  <a:gd name="connsiteY10" fmla="*/ 5281 h 278662"/>
                  <a:gd name="connsiteX11" fmla="*/ 77 w 156887"/>
                  <a:gd name="connsiteY11" fmla="*/ 19092 h 278662"/>
                  <a:gd name="connsiteX12" fmla="*/ 77 w 156887"/>
                  <a:gd name="connsiteY12" fmla="*/ 39403 h 278662"/>
                  <a:gd name="connsiteX13" fmla="*/ 77 w 156887"/>
                  <a:gd name="connsiteY13" fmla="*/ 64588 h 278662"/>
                  <a:gd name="connsiteX14" fmla="*/ 77 w 156887"/>
                  <a:gd name="connsiteY14" fmla="*/ 77993 h 278662"/>
                  <a:gd name="connsiteX15" fmla="*/ 77 w 156887"/>
                  <a:gd name="connsiteY15" fmla="*/ 91398 h 278662"/>
                  <a:gd name="connsiteX16" fmla="*/ 3327 w 156887"/>
                  <a:gd name="connsiteY16" fmla="*/ 118208 h 278662"/>
                  <a:gd name="connsiteX17" fmla="*/ 8608 w 156887"/>
                  <a:gd name="connsiteY17" fmla="*/ 141362 h 278662"/>
                  <a:gd name="connsiteX18" fmla="*/ 16326 w 156887"/>
                  <a:gd name="connsiteY18" fmla="*/ 159642 h 278662"/>
                  <a:gd name="connsiteX19" fmla="*/ 44761 w 156887"/>
                  <a:gd name="connsiteY19" fmla="*/ 194576 h 278662"/>
                  <a:gd name="connsiteX20" fmla="*/ 85382 w 156887"/>
                  <a:gd name="connsiteY20" fmla="*/ 235197 h 278662"/>
                  <a:gd name="connsiteX21" fmla="*/ 126003 w 156887"/>
                  <a:gd name="connsiteY21" fmla="*/ 266476 h 278662"/>
                  <a:gd name="connsiteX22" fmla="*/ 141846 w 156887"/>
                  <a:gd name="connsiteY22" fmla="*/ 278662 h 278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6887" h="278662">
                    <a:moveTo>
                      <a:pt x="141846" y="278662"/>
                    </a:moveTo>
                    <a:cubicBezTo>
                      <a:pt x="144545" y="275954"/>
                      <a:pt x="146745" y="272792"/>
                      <a:pt x="148345" y="269319"/>
                    </a:cubicBezTo>
                    <a:cubicBezTo>
                      <a:pt x="152643" y="260539"/>
                      <a:pt x="155260" y="251033"/>
                      <a:pt x="156063" y="241291"/>
                    </a:cubicBezTo>
                    <a:cubicBezTo>
                      <a:pt x="157901" y="226437"/>
                      <a:pt x="156657" y="211364"/>
                      <a:pt x="152407" y="197013"/>
                    </a:cubicBezTo>
                    <a:cubicBezTo>
                      <a:pt x="145952" y="175859"/>
                      <a:pt x="136220" y="155847"/>
                      <a:pt x="123566" y="137706"/>
                    </a:cubicBezTo>
                    <a:cubicBezTo>
                      <a:pt x="111174" y="119765"/>
                      <a:pt x="97604" y="102666"/>
                      <a:pt x="82945" y="86524"/>
                    </a:cubicBezTo>
                    <a:cubicBezTo>
                      <a:pt x="68727" y="70275"/>
                      <a:pt x="54916" y="55651"/>
                      <a:pt x="42324" y="42652"/>
                    </a:cubicBezTo>
                    <a:cubicBezTo>
                      <a:pt x="29731" y="29654"/>
                      <a:pt x="19576" y="19092"/>
                      <a:pt x="11858" y="11780"/>
                    </a:cubicBezTo>
                    <a:lnTo>
                      <a:pt x="3327" y="2843"/>
                    </a:lnTo>
                    <a:lnTo>
                      <a:pt x="77" y="0"/>
                    </a:lnTo>
                    <a:cubicBezTo>
                      <a:pt x="-26" y="1759"/>
                      <a:pt x="-26" y="3522"/>
                      <a:pt x="77" y="5281"/>
                    </a:cubicBezTo>
                    <a:cubicBezTo>
                      <a:pt x="77" y="8531"/>
                      <a:pt x="77" y="12999"/>
                      <a:pt x="77" y="19092"/>
                    </a:cubicBezTo>
                    <a:cubicBezTo>
                      <a:pt x="77" y="25185"/>
                      <a:pt x="77" y="31685"/>
                      <a:pt x="77" y="39403"/>
                    </a:cubicBezTo>
                    <a:cubicBezTo>
                      <a:pt x="77" y="47121"/>
                      <a:pt x="77" y="55651"/>
                      <a:pt x="77" y="64588"/>
                    </a:cubicBezTo>
                    <a:cubicBezTo>
                      <a:pt x="77" y="73525"/>
                      <a:pt x="77" y="73118"/>
                      <a:pt x="77" y="77993"/>
                    </a:cubicBezTo>
                    <a:cubicBezTo>
                      <a:pt x="77" y="82867"/>
                      <a:pt x="77" y="86930"/>
                      <a:pt x="77" y="91398"/>
                    </a:cubicBezTo>
                    <a:cubicBezTo>
                      <a:pt x="510" y="100402"/>
                      <a:pt x="1596" y="109362"/>
                      <a:pt x="3327" y="118208"/>
                    </a:cubicBezTo>
                    <a:cubicBezTo>
                      <a:pt x="4566" y="126036"/>
                      <a:pt x="6330" y="133771"/>
                      <a:pt x="8608" y="141362"/>
                    </a:cubicBezTo>
                    <a:cubicBezTo>
                      <a:pt x="10205" y="147823"/>
                      <a:pt x="12809" y="153992"/>
                      <a:pt x="16326" y="159642"/>
                    </a:cubicBezTo>
                    <a:cubicBezTo>
                      <a:pt x="24449" y="172327"/>
                      <a:pt x="33989" y="184047"/>
                      <a:pt x="44761" y="194576"/>
                    </a:cubicBezTo>
                    <a:cubicBezTo>
                      <a:pt x="57353" y="207575"/>
                      <a:pt x="72383" y="221386"/>
                      <a:pt x="85382" y="235197"/>
                    </a:cubicBezTo>
                    <a:cubicBezTo>
                      <a:pt x="98381" y="249009"/>
                      <a:pt x="113817" y="258352"/>
                      <a:pt x="126003" y="266476"/>
                    </a:cubicBezTo>
                    <a:cubicBezTo>
                      <a:pt x="138190" y="274600"/>
                      <a:pt x="141846" y="278662"/>
                      <a:pt x="141846" y="278662"/>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64" name="任意多边形: 形状 463"/>
              <p:cNvSpPr/>
              <p:nvPr/>
            </p:nvSpPr>
            <p:spPr>
              <a:xfrm>
                <a:off x="2412905" y="2906850"/>
                <a:ext cx="119618" cy="285567"/>
              </a:xfrm>
              <a:custGeom>
                <a:avLst/>
                <a:gdLst>
                  <a:gd name="connsiteX0" fmla="*/ 94822 w 119618"/>
                  <a:gd name="connsiteY0" fmla="*/ 285568 h 285567"/>
                  <a:gd name="connsiteX1" fmla="*/ 102133 w 119618"/>
                  <a:gd name="connsiteY1" fmla="*/ 277444 h 285567"/>
                  <a:gd name="connsiteX2" fmla="*/ 114726 w 119618"/>
                  <a:gd name="connsiteY2" fmla="*/ 252258 h 285567"/>
                  <a:gd name="connsiteX3" fmla="*/ 119194 w 119618"/>
                  <a:gd name="connsiteY3" fmla="*/ 209606 h 285567"/>
                  <a:gd name="connsiteX4" fmla="*/ 104571 w 119618"/>
                  <a:gd name="connsiteY4" fmla="*/ 149080 h 285567"/>
                  <a:gd name="connsiteX5" fmla="*/ 80198 w 119618"/>
                  <a:gd name="connsiteY5" fmla="*/ 95054 h 285567"/>
                  <a:gd name="connsiteX6" fmla="*/ 55419 w 119618"/>
                  <a:gd name="connsiteY6" fmla="*/ 47121 h 285567"/>
                  <a:gd name="connsiteX7" fmla="*/ 37139 w 119618"/>
                  <a:gd name="connsiteY7" fmla="*/ 12593 h 285567"/>
                  <a:gd name="connsiteX8" fmla="*/ 31859 w 119618"/>
                  <a:gd name="connsiteY8" fmla="*/ 2844 h 285567"/>
                  <a:gd name="connsiteX9" fmla="*/ 31859 w 119618"/>
                  <a:gd name="connsiteY9" fmla="*/ 0 h 285567"/>
                  <a:gd name="connsiteX10" fmla="*/ 31859 w 119618"/>
                  <a:gd name="connsiteY10" fmla="*/ 0 h 285567"/>
                  <a:gd name="connsiteX11" fmla="*/ 29421 w 119618"/>
                  <a:gd name="connsiteY11" fmla="*/ 4468 h 285567"/>
                  <a:gd name="connsiteX12" fmla="*/ 24141 w 119618"/>
                  <a:gd name="connsiteY12" fmla="*/ 16655 h 285567"/>
                  <a:gd name="connsiteX13" fmla="*/ 16829 w 119618"/>
                  <a:gd name="connsiteY13" fmla="*/ 34934 h 285567"/>
                  <a:gd name="connsiteX14" fmla="*/ 12767 w 119618"/>
                  <a:gd name="connsiteY14" fmla="*/ 45902 h 285567"/>
                  <a:gd name="connsiteX15" fmla="*/ 10735 w 119618"/>
                  <a:gd name="connsiteY15" fmla="*/ 51995 h 285567"/>
                  <a:gd name="connsiteX16" fmla="*/ 10735 w 119618"/>
                  <a:gd name="connsiteY16" fmla="*/ 57682 h 285567"/>
                  <a:gd name="connsiteX17" fmla="*/ 4236 w 119618"/>
                  <a:gd name="connsiteY17" fmla="*/ 82868 h 285567"/>
                  <a:gd name="connsiteX18" fmla="*/ 174 w 119618"/>
                  <a:gd name="connsiteY18" fmla="*/ 108459 h 285567"/>
                  <a:gd name="connsiteX19" fmla="*/ 174 w 119618"/>
                  <a:gd name="connsiteY19" fmla="*/ 120239 h 285567"/>
                  <a:gd name="connsiteX20" fmla="*/ 174 w 119618"/>
                  <a:gd name="connsiteY20" fmla="*/ 131613 h 285567"/>
                  <a:gd name="connsiteX21" fmla="*/ 174 w 119618"/>
                  <a:gd name="connsiteY21" fmla="*/ 141768 h 285567"/>
                  <a:gd name="connsiteX22" fmla="*/ 174 w 119618"/>
                  <a:gd name="connsiteY22" fmla="*/ 149893 h 285567"/>
                  <a:gd name="connsiteX23" fmla="*/ 3017 w 119618"/>
                  <a:gd name="connsiteY23" fmla="*/ 158423 h 285567"/>
                  <a:gd name="connsiteX24" fmla="*/ 7080 w 119618"/>
                  <a:gd name="connsiteY24" fmla="*/ 167766 h 285567"/>
                  <a:gd name="connsiteX25" fmla="*/ 12767 w 119618"/>
                  <a:gd name="connsiteY25" fmla="*/ 178328 h 285567"/>
                  <a:gd name="connsiteX26" fmla="*/ 18860 w 119618"/>
                  <a:gd name="connsiteY26" fmla="*/ 189295 h 285567"/>
                  <a:gd name="connsiteX27" fmla="*/ 50951 w 119618"/>
                  <a:gd name="connsiteY27" fmla="*/ 234791 h 285567"/>
                  <a:gd name="connsiteX28" fmla="*/ 67605 w 119618"/>
                  <a:gd name="connsiteY28" fmla="*/ 255102 h 285567"/>
                  <a:gd name="connsiteX29" fmla="*/ 82229 w 119618"/>
                  <a:gd name="connsiteY29" fmla="*/ 271350 h 285567"/>
                  <a:gd name="connsiteX30" fmla="*/ 92791 w 119618"/>
                  <a:gd name="connsiteY30" fmla="*/ 282318 h 285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9618" h="285567">
                    <a:moveTo>
                      <a:pt x="94822" y="285568"/>
                    </a:moveTo>
                    <a:cubicBezTo>
                      <a:pt x="97494" y="283081"/>
                      <a:pt x="99941" y="280363"/>
                      <a:pt x="102133" y="277444"/>
                    </a:cubicBezTo>
                    <a:cubicBezTo>
                      <a:pt x="107941" y="269955"/>
                      <a:pt x="112219" y="261398"/>
                      <a:pt x="114726" y="252258"/>
                    </a:cubicBezTo>
                    <a:cubicBezTo>
                      <a:pt x="118926" y="238457"/>
                      <a:pt x="120443" y="223978"/>
                      <a:pt x="119194" y="209606"/>
                    </a:cubicBezTo>
                    <a:cubicBezTo>
                      <a:pt x="117279" y="188829"/>
                      <a:pt x="112352" y="168440"/>
                      <a:pt x="104571" y="149080"/>
                    </a:cubicBezTo>
                    <a:cubicBezTo>
                      <a:pt x="97526" y="130604"/>
                      <a:pt x="89388" y="112563"/>
                      <a:pt x="80198" y="95054"/>
                    </a:cubicBezTo>
                    <a:cubicBezTo>
                      <a:pt x="71667" y="77587"/>
                      <a:pt x="63137" y="61338"/>
                      <a:pt x="55419" y="47121"/>
                    </a:cubicBezTo>
                    <a:lnTo>
                      <a:pt x="37139" y="12593"/>
                    </a:lnTo>
                    <a:cubicBezTo>
                      <a:pt x="34702" y="8531"/>
                      <a:pt x="33077" y="4875"/>
                      <a:pt x="31859" y="2844"/>
                    </a:cubicBezTo>
                    <a:lnTo>
                      <a:pt x="31859" y="0"/>
                    </a:lnTo>
                    <a:lnTo>
                      <a:pt x="31859" y="0"/>
                    </a:lnTo>
                    <a:lnTo>
                      <a:pt x="29421" y="4468"/>
                    </a:lnTo>
                    <a:cubicBezTo>
                      <a:pt x="29421" y="7312"/>
                      <a:pt x="26172" y="11374"/>
                      <a:pt x="24141" y="16655"/>
                    </a:cubicBezTo>
                    <a:cubicBezTo>
                      <a:pt x="22109" y="21936"/>
                      <a:pt x="19266" y="28029"/>
                      <a:pt x="16829" y="34934"/>
                    </a:cubicBezTo>
                    <a:cubicBezTo>
                      <a:pt x="14391" y="41840"/>
                      <a:pt x="13985" y="42246"/>
                      <a:pt x="12767" y="45902"/>
                    </a:cubicBezTo>
                    <a:cubicBezTo>
                      <a:pt x="11548" y="49558"/>
                      <a:pt x="12767" y="49964"/>
                      <a:pt x="10735" y="51995"/>
                    </a:cubicBezTo>
                    <a:cubicBezTo>
                      <a:pt x="8704" y="54026"/>
                      <a:pt x="10735" y="55651"/>
                      <a:pt x="10735" y="57682"/>
                    </a:cubicBezTo>
                    <a:cubicBezTo>
                      <a:pt x="8140" y="65961"/>
                      <a:pt x="5971" y="74367"/>
                      <a:pt x="4236" y="82868"/>
                    </a:cubicBezTo>
                    <a:cubicBezTo>
                      <a:pt x="2321" y="91299"/>
                      <a:pt x="964" y="99848"/>
                      <a:pt x="174" y="108459"/>
                    </a:cubicBezTo>
                    <a:cubicBezTo>
                      <a:pt x="174" y="112521"/>
                      <a:pt x="174" y="116583"/>
                      <a:pt x="174" y="120239"/>
                    </a:cubicBezTo>
                    <a:lnTo>
                      <a:pt x="174" y="131613"/>
                    </a:lnTo>
                    <a:cubicBezTo>
                      <a:pt x="174" y="135269"/>
                      <a:pt x="174" y="138519"/>
                      <a:pt x="174" y="141768"/>
                    </a:cubicBezTo>
                    <a:cubicBezTo>
                      <a:pt x="-58" y="144471"/>
                      <a:pt x="-58" y="147190"/>
                      <a:pt x="174" y="149893"/>
                    </a:cubicBezTo>
                    <a:cubicBezTo>
                      <a:pt x="803" y="152833"/>
                      <a:pt x="1757" y="155694"/>
                      <a:pt x="3017" y="158423"/>
                    </a:cubicBezTo>
                    <a:cubicBezTo>
                      <a:pt x="3017" y="161267"/>
                      <a:pt x="5455" y="164516"/>
                      <a:pt x="7080" y="167766"/>
                    </a:cubicBezTo>
                    <a:lnTo>
                      <a:pt x="12767" y="178328"/>
                    </a:lnTo>
                    <a:cubicBezTo>
                      <a:pt x="12767" y="181984"/>
                      <a:pt x="16829" y="185639"/>
                      <a:pt x="18860" y="189295"/>
                    </a:cubicBezTo>
                    <a:cubicBezTo>
                      <a:pt x="28681" y="205060"/>
                      <a:pt x="39396" y="220250"/>
                      <a:pt x="50951" y="234791"/>
                    </a:cubicBezTo>
                    <a:lnTo>
                      <a:pt x="67605" y="255102"/>
                    </a:lnTo>
                    <a:lnTo>
                      <a:pt x="82229" y="271350"/>
                    </a:lnTo>
                    <a:lnTo>
                      <a:pt x="92791" y="282318"/>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65" name="任意多边形: 形状 464"/>
              <p:cNvSpPr/>
              <p:nvPr/>
            </p:nvSpPr>
            <p:spPr>
              <a:xfrm>
                <a:off x="2291772" y="2753708"/>
                <a:ext cx="98153" cy="285161"/>
              </a:xfrm>
              <a:custGeom>
                <a:avLst/>
                <a:gdLst>
                  <a:gd name="connsiteX0" fmla="*/ 53469 w 98153"/>
                  <a:gd name="connsiteY0" fmla="*/ 285162 h 285161"/>
                  <a:gd name="connsiteX1" fmla="*/ 62812 w 98153"/>
                  <a:gd name="connsiteY1" fmla="*/ 279475 h 285161"/>
                  <a:gd name="connsiteX2" fmla="*/ 81092 w 98153"/>
                  <a:gd name="connsiteY2" fmla="*/ 258758 h 285161"/>
                  <a:gd name="connsiteX3" fmla="*/ 90029 w 98153"/>
                  <a:gd name="connsiteY3" fmla="*/ 242103 h 285161"/>
                  <a:gd name="connsiteX4" fmla="*/ 94091 w 98153"/>
                  <a:gd name="connsiteY4" fmla="*/ 231948 h 285161"/>
                  <a:gd name="connsiteX5" fmla="*/ 96934 w 98153"/>
                  <a:gd name="connsiteY5" fmla="*/ 220574 h 285161"/>
                  <a:gd name="connsiteX6" fmla="*/ 98153 w 98153"/>
                  <a:gd name="connsiteY6" fmla="*/ 207981 h 285161"/>
                  <a:gd name="connsiteX7" fmla="*/ 98153 w 98153"/>
                  <a:gd name="connsiteY7" fmla="*/ 193764 h 285161"/>
                  <a:gd name="connsiteX8" fmla="*/ 98153 w 98153"/>
                  <a:gd name="connsiteY8" fmla="*/ 178328 h 285161"/>
                  <a:gd name="connsiteX9" fmla="*/ 98153 w 98153"/>
                  <a:gd name="connsiteY9" fmla="*/ 170203 h 285161"/>
                  <a:gd name="connsiteX10" fmla="*/ 98153 w 98153"/>
                  <a:gd name="connsiteY10" fmla="*/ 161267 h 285161"/>
                  <a:gd name="connsiteX11" fmla="*/ 92466 w 98153"/>
                  <a:gd name="connsiteY11" fmla="*/ 105209 h 285161"/>
                  <a:gd name="connsiteX12" fmla="*/ 84342 w 98153"/>
                  <a:gd name="connsiteY12" fmla="*/ 53620 h 285161"/>
                  <a:gd name="connsiteX13" fmla="*/ 77436 w 98153"/>
                  <a:gd name="connsiteY13" fmla="*/ 15436 h 285161"/>
                  <a:gd name="connsiteX14" fmla="*/ 75405 w 98153"/>
                  <a:gd name="connsiteY14" fmla="*/ 4062 h 285161"/>
                  <a:gd name="connsiteX15" fmla="*/ 75405 w 98153"/>
                  <a:gd name="connsiteY15" fmla="*/ 0 h 285161"/>
                  <a:gd name="connsiteX16" fmla="*/ 63218 w 98153"/>
                  <a:gd name="connsiteY16" fmla="*/ 13811 h 285161"/>
                  <a:gd name="connsiteX17" fmla="*/ 51032 w 98153"/>
                  <a:gd name="connsiteY17" fmla="*/ 28841 h 285161"/>
                  <a:gd name="connsiteX18" fmla="*/ 36815 w 98153"/>
                  <a:gd name="connsiteY18" fmla="*/ 47527 h 285161"/>
                  <a:gd name="connsiteX19" fmla="*/ 11629 w 98153"/>
                  <a:gd name="connsiteY19" fmla="*/ 91398 h 285161"/>
                  <a:gd name="connsiteX20" fmla="*/ 3505 w 98153"/>
                  <a:gd name="connsiteY20" fmla="*/ 112927 h 285161"/>
                  <a:gd name="connsiteX21" fmla="*/ 255 w 98153"/>
                  <a:gd name="connsiteY21" fmla="*/ 130801 h 285161"/>
                  <a:gd name="connsiteX22" fmla="*/ 255 w 98153"/>
                  <a:gd name="connsiteY22" fmla="*/ 149486 h 285161"/>
                  <a:gd name="connsiteX23" fmla="*/ 2286 w 98153"/>
                  <a:gd name="connsiteY23" fmla="*/ 160860 h 285161"/>
                  <a:gd name="connsiteX24" fmla="*/ 4724 w 98153"/>
                  <a:gd name="connsiteY24" fmla="*/ 172641 h 285161"/>
                  <a:gd name="connsiteX25" fmla="*/ 7973 w 98153"/>
                  <a:gd name="connsiteY25" fmla="*/ 185639 h 285161"/>
                  <a:gd name="connsiteX26" fmla="*/ 12036 w 98153"/>
                  <a:gd name="connsiteY26" fmla="*/ 198638 h 285161"/>
                  <a:gd name="connsiteX27" fmla="*/ 16098 w 98153"/>
                  <a:gd name="connsiteY27" fmla="*/ 211637 h 285161"/>
                  <a:gd name="connsiteX28" fmla="*/ 20972 w 98153"/>
                  <a:gd name="connsiteY28" fmla="*/ 224230 h 285161"/>
                  <a:gd name="connsiteX29" fmla="*/ 40064 w 98153"/>
                  <a:gd name="connsiteY29" fmla="*/ 267288 h 285161"/>
                  <a:gd name="connsiteX30" fmla="*/ 46970 w 98153"/>
                  <a:gd name="connsiteY30" fmla="*/ 280287 h 285161"/>
                  <a:gd name="connsiteX31" fmla="*/ 53469 w 98153"/>
                  <a:gd name="connsiteY31" fmla="*/ 285162 h 28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8153" h="285161">
                    <a:moveTo>
                      <a:pt x="53469" y="285162"/>
                    </a:moveTo>
                    <a:cubicBezTo>
                      <a:pt x="56750" y="283554"/>
                      <a:pt x="59877" y="281650"/>
                      <a:pt x="62812" y="279475"/>
                    </a:cubicBezTo>
                    <a:cubicBezTo>
                      <a:pt x="69966" y="273583"/>
                      <a:pt x="76136" y="266590"/>
                      <a:pt x="81092" y="258758"/>
                    </a:cubicBezTo>
                    <a:cubicBezTo>
                      <a:pt x="84799" y="253629"/>
                      <a:pt x="87804" y="248028"/>
                      <a:pt x="90029" y="242103"/>
                    </a:cubicBezTo>
                    <a:cubicBezTo>
                      <a:pt x="91626" y="238820"/>
                      <a:pt x="92984" y="235426"/>
                      <a:pt x="94091" y="231948"/>
                    </a:cubicBezTo>
                    <a:cubicBezTo>
                      <a:pt x="94091" y="228292"/>
                      <a:pt x="94091" y="224636"/>
                      <a:pt x="96934" y="220574"/>
                    </a:cubicBezTo>
                    <a:cubicBezTo>
                      <a:pt x="97762" y="216428"/>
                      <a:pt x="98170" y="212209"/>
                      <a:pt x="98153" y="207981"/>
                    </a:cubicBezTo>
                    <a:cubicBezTo>
                      <a:pt x="98153" y="203513"/>
                      <a:pt x="98153" y="198638"/>
                      <a:pt x="98153" y="193764"/>
                    </a:cubicBezTo>
                    <a:cubicBezTo>
                      <a:pt x="98153" y="188889"/>
                      <a:pt x="98153" y="183608"/>
                      <a:pt x="98153" y="178328"/>
                    </a:cubicBezTo>
                    <a:lnTo>
                      <a:pt x="98153" y="170203"/>
                    </a:lnTo>
                    <a:cubicBezTo>
                      <a:pt x="98153" y="167360"/>
                      <a:pt x="98153" y="164516"/>
                      <a:pt x="98153" y="161267"/>
                    </a:cubicBezTo>
                    <a:cubicBezTo>
                      <a:pt x="98153" y="142581"/>
                      <a:pt x="94903" y="123489"/>
                      <a:pt x="92466" y="105209"/>
                    </a:cubicBezTo>
                    <a:cubicBezTo>
                      <a:pt x="90029" y="86930"/>
                      <a:pt x="86779" y="69056"/>
                      <a:pt x="84342" y="53620"/>
                    </a:cubicBezTo>
                    <a:cubicBezTo>
                      <a:pt x="81904" y="38184"/>
                      <a:pt x="79467" y="24779"/>
                      <a:pt x="77436" y="15436"/>
                    </a:cubicBezTo>
                    <a:cubicBezTo>
                      <a:pt x="75405" y="6093"/>
                      <a:pt x="77436" y="6906"/>
                      <a:pt x="75405" y="4062"/>
                    </a:cubicBezTo>
                    <a:cubicBezTo>
                      <a:pt x="73374" y="1219"/>
                      <a:pt x="75405" y="0"/>
                      <a:pt x="75405" y="0"/>
                    </a:cubicBezTo>
                    <a:lnTo>
                      <a:pt x="63218" y="13811"/>
                    </a:lnTo>
                    <a:cubicBezTo>
                      <a:pt x="59563" y="17873"/>
                      <a:pt x="55500" y="23154"/>
                      <a:pt x="51032" y="28841"/>
                    </a:cubicBezTo>
                    <a:lnTo>
                      <a:pt x="36815" y="47527"/>
                    </a:lnTo>
                    <a:cubicBezTo>
                      <a:pt x="27339" y="61503"/>
                      <a:pt x="18921" y="76168"/>
                      <a:pt x="11629" y="91398"/>
                    </a:cubicBezTo>
                    <a:cubicBezTo>
                      <a:pt x="8457" y="98391"/>
                      <a:pt x="5744" y="105582"/>
                      <a:pt x="3505" y="112927"/>
                    </a:cubicBezTo>
                    <a:cubicBezTo>
                      <a:pt x="1547" y="118692"/>
                      <a:pt x="451" y="124715"/>
                      <a:pt x="255" y="130801"/>
                    </a:cubicBezTo>
                    <a:cubicBezTo>
                      <a:pt x="-85" y="137025"/>
                      <a:pt x="-85" y="143263"/>
                      <a:pt x="255" y="149486"/>
                    </a:cubicBezTo>
                    <a:cubicBezTo>
                      <a:pt x="255" y="153142"/>
                      <a:pt x="255" y="156798"/>
                      <a:pt x="2286" y="160860"/>
                    </a:cubicBezTo>
                    <a:cubicBezTo>
                      <a:pt x="2748" y="164852"/>
                      <a:pt x="3564" y="168794"/>
                      <a:pt x="4724" y="172641"/>
                    </a:cubicBezTo>
                    <a:cubicBezTo>
                      <a:pt x="4724" y="177109"/>
                      <a:pt x="4724" y="181171"/>
                      <a:pt x="7973" y="185639"/>
                    </a:cubicBezTo>
                    <a:cubicBezTo>
                      <a:pt x="11223" y="190108"/>
                      <a:pt x="10411" y="194170"/>
                      <a:pt x="12036" y="198638"/>
                    </a:cubicBezTo>
                    <a:cubicBezTo>
                      <a:pt x="13660" y="203107"/>
                      <a:pt x="14879" y="207169"/>
                      <a:pt x="16098" y="211637"/>
                    </a:cubicBezTo>
                    <a:lnTo>
                      <a:pt x="20972" y="224230"/>
                    </a:lnTo>
                    <a:cubicBezTo>
                      <a:pt x="27472" y="241291"/>
                      <a:pt x="34784" y="256320"/>
                      <a:pt x="40064" y="267288"/>
                    </a:cubicBezTo>
                    <a:lnTo>
                      <a:pt x="46970" y="280287"/>
                    </a:lnTo>
                    <a:cubicBezTo>
                      <a:pt x="48939" y="282159"/>
                      <a:pt x="51121" y="283795"/>
                      <a:pt x="53469" y="285162"/>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66" name="任意多边形: 形状 465"/>
              <p:cNvSpPr/>
              <p:nvPr/>
            </p:nvSpPr>
            <p:spPr>
              <a:xfrm>
                <a:off x="2232362" y="2581067"/>
                <a:ext cx="104212" cy="261601"/>
              </a:xfrm>
              <a:custGeom>
                <a:avLst/>
                <a:gdLst>
                  <a:gd name="connsiteX0" fmla="*/ 5232 w 104212"/>
                  <a:gd name="connsiteY0" fmla="*/ 261601 h 261601"/>
                  <a:gd name="connsiteX1" fmla="*/ 15388 w 104212"/>
                  <a:gd name="connsiteY1" fmla="*/ 259164 h 261601"/>
                  <a:gd name="connsiteX2" fmla="*/ 38948 w 104212"/>
                  <a:gd name="connsiteY2" fmla="*/ 245759 h 261601"/>
                  <a:gd name="connsiteX3" fmla="*/ 65758 w 104212"/>
                  <a:gd name="connsiteY3" fmla="*/ 214887 h 261601"/>
                  <a:gd name="connsiteX4" fmla="*/ 71851 w 104212"/>
                  <a:gd name="connsiteY4" fmla="*/ 205138 h 261601"/>
                  <a:gd name="connsiteX5" fmla="*/ 76320 w 104212"/>
                  <a:gd name="connsiteY5" fmla="*/ 191326 h 261601"/>
                  <a:gd name="connsiteX6" fmla="*/ 79163 w 104212"/>
                  <a:gd name="connsiteY6" fmla="*/ 184421 h 261601"/>
                  <a:gd name="connsiteX7" fmla="*/ 81600 w 104212"/>
                  <a:gd name="connsiteY7" fmla="*/ 176703 h 261601"/>
                  <a:gd name="connsiteX8" fmla="*/ 84038 w 104212"/>
                  <a:gd name="connsiteY8" fmla="*/ 168985 h 261601"/>
                  <a:gd name="connsiteX9" fmla="*/ 86475 w 104212"/>
                  <a:gd name="connsiteY9" fmla="*/ 160860 h 261601"/>
                  <a:gd name="connsiteX10" fmla="*/ 97443 w 104212"/>
                  <a:gd name="connsiteY10" fmla="*/ 104803 h 261601"/>
                  <a:gd name="connsiteX11" fmla="*/ 97443 w 104212"/>
                  <a:gd name="connsiteY11" fmla="*/ 90992 h 261601"/>
                  <a:gd name="connsiteX12" fmla="*/ 97443 w 104212"/>
                  <a:gd name="connsiteY12" fmla="*/ 77587 h 261601"/>
                  <a:gd name="connsiteX13" fmla="*/ 100692 w 104212"/>
                  <a:gd name="connsiteY13" fmla="*/ 52808 h 261601"/>
                  <a:gd name="connsiteX14" fmla="*/ 103130 w 104212"/>
                  <a:gd name="connsiteY14" fmla="*/ 31685 h 261601"/>
                  <a:gd name="connsiteX15" fmla="*/ 103130 w 104212"/>
                  <a:gd name="connsiteY15" fmla="*/ 14624 h 261601"/>
                  <a:gd name="connsiteX16" fmla="*/ 103130 w 104212"/>
                  <a:gd name="connsiteY16" fmla="*/ 3656 h 261601"/>
                  <a:gd name="connsiteX17" fmla="*/ 103130 w 104212"/>
                  <a:gd name="connsiteY17" fmla="*/ 0 h 261601"/>
                  <a:gd name="connsiteX18" fmla="*/ 87694 w 104212"/>
                  <a:gd name="connsiteY18" fmla="*/ 8937 h 261601"/>
                  <a:gd name="connsiteX19" fmla="*/ 53572 w 104212"/>
                  <a:gd name="connsiteY19" fmla="*/ 33309 h 261601"/>
                  <a:gd name="connsiteX20" fmla="*/ 34886 w 104212"/>
                  <a:gd name="connsiteY20" fmla="*/ 49558 h 261601"/>
                  <a:gd name="connsiteX21" fmla="*/ 35698 w 104212"/>
                  <a:gd name="connsiteY21" fmla="*/ 58495 h 261601"/>
                  <a:gd name="connsiteX22" fmla="*/ 27168 w 104212"/>
                  <a:gd name="connsiteY22" fmla="*/ 67431 h 261601"/>
                  <a:gd name="connsiteX23" fmla="*/ 13763 w 104212"/>
                  <a:gd name="connsiteY23" fmla="*/ 85305 h 261601"/>
                  <a:gd name="connsiteX24" fmla="*/ 5639 w 104212"/>
                  <a:gd name="connsiteY24" fmla="*/ 101553 h 261601"/>
                  <a:gd name="connsiteX25" fmla="*/ 3201 w 104212"/>
                  <a:gd name="connsiteY25" fmla="*/ 109678 h 261601"/>
                  <a:gd name="connsiteX26" fmla="*/ 3201 w 104212"/>
                  <a:gd name="connsiteY26" fmla="*/ 114146 h 261601"/>
                  <a:gd name="connsiteX27" fmla="*/ 3201 w 104212"/>
                  <a:gd name="connsiteY27" fmla="*/ 119427 h 261601"/>
                  <a:gd name="connsiteX28" fmla="*/ 764 w 104212"/>
                  <a:gd name="connsiteY28" fmla="*/ 142581 h 261601"/>
                  <a:gd name="connsiteX29" fmla="*/ 764 w 104212"/>
                  <a:gd name="connsiteY29" fmla="*/ 196201 h 261601"/>
                  <a:gd name="connsiteX30" fmla="*/ 5639 w 104212"/>
                  <a:gd name="connsiteY30" fmla="*/ 242103 h 261601"/>
                  <a:gd name="connsiteX31" fmla="*/ 5639 w 104212"/>
                  <a:gd name="connsiteY31" fmla="*/ 246165 h 261601"/>
                  <a:gd name="connsiteX32" fmla="*/ 5639 w 104212"/>
                  <a:gd name="connsiteY32" fmla="*/ 250227 h 261601"/>
                  <a:gd name="connsiteX33" fmla="*/ 5639 w 104212"/>
                  <a:gd name="connsiteY33" fmla="*/ 256320 h 26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4212" h="261601">
                    <a:moveTo>
                      <a:pt x="5232" y="261601"/>
                    </a:moveTo>
                    <a:cubicBezTo>
                      <a:pt x="8691" y="261132"/>
                      <a:pt x="12093" y="260315"/>
                      <a:pt x="15388" y="259164"/>
                    </a:cubicBezTo>
                    <a:cubicBezTo>
                      <a:pt x="24008" y="256203"/>
                      <a:pt x="31999" y="251657"/>
                      <a:pt x="38948" y="245759"/>
                    </a:cubicBezTo>
                    <a:cubicBezTo>
                      <a:pt x="49560" y="237052"/>
                      <a:pt x="58624" y="226614"/>
                      <a:pt x="65758" y="214887"/>
                    </a:cubicBezTo>
                    <a:lnTo>
                      <a:pt x="71851" y="205138"/>
                    </a:lnTo>
                    <a:cubicBezTo>
                      <a:pt x="73621" y="200629"/>
                      <a:pt x="75114" y="196017"/>
                      <a:pt x="76320" y="191326"/>
                    </a:cubicBezTo>
                    <a:cubicBezTo>
                      <a:pt x="77440" y="189099"/>
                      <a:pt x="78390" y="186791"/>
                      <a:pt x="79163" y="184421"/>
                    </a:cubicBezTo>
                    <a:lnTo>
                      <a:pt x="81600" y="176703"/>
                    </a:lnTo>
                    <a:cubicBezTo>
                      <a:pt x="82837" y="174284"/>
                      <a:pt x="83661" y="171675"/>
                      <a:pt x="84038" y="168985"/>
                    </a:cubicBezTo>
                    <a:lnTo>
                      <a:pt x="86475" y="160860"/>
                    </a:lnTo>
                    <a:cubicBezTo>
                      <a:pt x="91301" y="142423"/>
                      <a:pt x="94965" y="123700"/>
                      <a:pt x="97443" y="104803"/>
                    </a:cubicBezTo>
                    <a:cubicBezTo>
                      <a:pt x="97443" y="99928"/>
                      <a:pt x="97443" y="95460"/>
                      <a:pt x="97443" y="90992"/>
                    </a:cubicBezTo>
                    <a:cubicBezTo>
                      <a:pt x="97443" y="86523"/>
                      <a:pt x="97443" y="82055"/>
                      <a:pt x="97443" y="77587"/>
                    </a:cubicBezTo>
                    <a:cubicBezTo>
                      <a:pt x="97443" y="73118"/>
                      <a:pt x="99880" y="60526"/>
                      <a:pt x="100692" y="52808"/>
                    </a:cubicBezTo>
                    <a:cubicBezTo>
                      <a:pt x="101505" y="45090"/>
                      <a:pt x="100692" y="37778"/>
                      <a:pt x="103130" y="31685"/>
                    </a:cubicBezTo>
                    <a:cubicBezTo>
                      <a:pt x="105567" y="25591"/>
                      <a:pt x="103130" y="19498"/>
                      <a:pt x="103130" y="14624"/>
                    </a:cubicBezTo>
                    <a:cubicBezTo>
                      <a:pt x="103130" y="9749"/>
                      <a:pt x="103130" y="6499"/>
                      <a:pt x="103130" y="3656"/>
                    </a:cubicBezTo>
                    <a:cubicBezTo>
                      <a:pt x="103218" y="2439"/>
                      <a:pt x="103218" y="1217"/>
                      <a:pt x="103130" y="0"/>
                    </a:cubicBezTo>
                    <a:lnTo>
                      <a:pt x="87694" y="8937"/>
                    </a:lnTo>
                    <a:cubicBezTo>
                      <a:pt x="78757" y="15030"/>
                      <a:pt x="66164" y="23154"/>
                      <a:pt x="53572" y="33309"/>
                    </a:cubicBezTo>
                    <a:lnTo>
                      <a:pt x="34886" y="49558"/>
                    </a:lnTo>
                    <a:lnTo>
                      <a:pt x="35698" y="58495"/>
                    </a:lnTo>
                    <a:lnTo>
                      <a:pt x="27168" y="67431"/>
                    </a:lnTo>
                    <a:cubicBezTo>
                      <a:pt x="22293" y="73525"/>
                      <a:pt x="17419" y="79618"/>
                      <a:pt x="13763" y="85305"/>
                    </a:cubicBezTo>
                    <a:cubicBezTo>
                      <a:pt x="10411" y="90374"/>
                      <a:pt x="7683" y="95830"/>
                      <a:pt x="5639" y="101553"/>
                    </a:cubicBezTo>
                    <a:cubicBezTo>
                      <a:pt x="5639" y="103991"/>
                      <a:pt x="5639" y="106428"/>
                      <a:pt x="3201" y="109678"/>
                    </a:cubicBezTo>
                    <a:cubicBezTo>
                      <a:pt x="764" y="112927"/>
                      <a:pt x="3201" y="112521"/>
                      <a:pt x="3201" y="114146"/>
                    </a:cubicBezTo>
                    <a:lnTo>
                      <a:pt x="3201" y="119427"/>
                    </a:lnTo>
                    <a:cubicBezTo>
                      <a:pt x="3201" y="126332"/>
                      <a:pt x="3201" y="134457"/>
                      <a:pt x="764" y="142581"/>
                    </a:cubicBezTo>
                    <a:cubicBezTo>
                      <a:pt x="-255" y="160440"/>
                      <a:pt x="-255" y="178342"/>
                      <a:pt x="764" y="196201"/>
                    </a:cubicBezTo>
                    <a:cubicBezTo>
                      <a:pt x="764" y="213668"/>
                      <a:pt x="4014" y="229917"/>
                      <a:pt x="5639" y="242103"/>
                    </a:cubicBezTo>
                    <a:cubicBezTo>
                      <a:pt x="5639" y="242103"/>
                      <a:pt x="5639" y="244946"/>
                      <a:pt x="5639" y="246165"/>
                    </a:cubicBezTo>
                    <a:cubicBezTo>
                      <a:pt x="5639" y="247384"/>
                      <a:pt x="5639" y="249009"/>
                      <a:pt x="5639" y="250227"/>
                    </a:cubicBezTo>
                    <a:cubicBezTo>
                      <a:pt x="5791" y="252255"/>
                      <a:pt x="5791" y="254292"/>
                      <a:pt x="5639" y="25632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67" name="任意多边形: 形状 466"/>
              <p:cNvSpPr/>
              <p:nvPr/>
            </p:nvSpPr>
            <p:spPr>
              <a:xfrm>
                <a:off x="2194942" y="2414114"/>
                <a:ext cx="174783" cy="209916"/>
              </a:xfrm>
              <a:custGeom>
                <a:avLst/>
                <a:gdLst>
                  <a:gd name="connsiteX0" fmla="*/ 0 w 174783"/>
                  <a:gd name="connsiteY0" fmla="*/ 209606 h 209916"/>
                  <a:gd name="connsiteX1" fmla="*/ 10562 w 174783"/>
                  <a:gd name="connsiteY1" fmla="*/ 209606 h 209916"/>
                  <a:gd name="connsiteX2" fmla="*/ 36153 w 174783"/>
                  <a:gd name="connsiteY2" fmla="*/ 204325 h 209916"/>
                  <a:gd name="connsiteX3" fmla="*/ 69869 w 174783"/>
                  <a:gd name="connsiteY3" fmla="*/ 183202 h 209916"/>
                  <a:gd name="connsiteX4" fmla="*/ 88148 w 174783"/>
                  <a:gd name="connsiteY4" fmla="*/ 164516 h 209916"/>
                  <a:gd name="connsiteX5" fmla="*/ 92617 w 174783"/>
                  <a:gd name="connsiteY5" fmla="*/ 158423 h 209916"/>
                  <a:gd name="connsiteX6" fmla="*/ 97085 w 174783"/>
                  <a:gd name="connsiteY6" fmla="*/ 152330 h 209916"/>
                  <a:gd name="connsiteX7" fmla="*/ 106428 w 174783"/>
                  <a:gd name="connsiteY7" fmla="*/ 138925 h 209916"/>
                  <a:gd name="connsiteX8" fmla="*/ 113740 w 174783"/>
                  <a:gd name="connsiteY8" fmla="*/ 128363 h 209916"/>
                  <a:gd name="connsiteX9" fmla="*/ 120645 w 174783"/>
                  <a:gd name="connsiteY9" fmla="*/ 116583 h 209916"/>
                  <a:gd name="connsiteX10" fmla="*/ 127145 w 174783"/>
                  <a:gd name="connsiteY10" fmla="*/ 104397 h 209916"/>
                  <a:gd name="connsiteX11" fmla="*/ 130394 w 174783"/>
                  <a:gd name="connsiteY11" fmla="*/ 98304 h 209916"/>
                  <a:gd name="connsiteX12" fmla="*/ 130394 w 174783"/>
                  <a:gd name="connsiteY12" fmla="*/ 95460 h 209916"/>
                  <a:gd name="connsiteX13" fmla="*/ 130394 w 174783"/>
                  <a:gd name="connsiteY13" fmla="*/ 92617 h 209916"/>
                  <a:gd name="connsiteX14" fmla="*/ 141768 w 174783"/>
                  <a:gd name="connsiteY14" fmla="*/ 69056 h 209916"/>
                  <a:gd name="connsiteX15" fmla="*/ 147049 w 174783"/>
                  <a:gd name="connsiteY15" fmla="*/ 58088 h 209916"/>
                  <a:gd name="connsiteX16" fmla="*/ 154361 w 174783"/>
                  <a:gd name="connsiteY16" fmla="*/ 47121 h 209916"/>
                  <a:gd name="connsiteX17" fmla="*/ 170203 w 174783"/>
                  <a:gd name="connsiteY17" fmla="*/ 13405 h 209916"/>
                  <a:gd name="connsiteX18" fmla="*/ 174672 w 174783"/>
                  <a:gd name="connsiteY18" fmla="*/ 3656 h 209916"/>
                  <a:gd name="connsiteX19" fmla="*/ 174672 w 174783"/>
                  <a:gd name="connsiteY19" fmla="*/ 0 h 209916"/>
                  <a:gd name="connsiteX20" fmla="*/ 170203 w 174783"/>
                  <a:gd name="connsiteY20" fmla="*/ 0 h 209916"/>
                  <a:gd name="connsiteX21" fmla="*/ 157611 w 174783"/>
                  <a:gd name="connsiteY21" fmla="*/ 2843 h 209916"/>
                  <a:gd name="connsiteX22" fmla="*/ 142175 w 174783"/>
                  <a:gd name="connsiteY22" fmla="*/ 6499 h 209916"/>
                  <a:gd name="connsiteX23" fmla="*/ 131613 w 174783"/>
                  <a:gd name="connsiteY23" fmla="*/ 9749 h 209916"/>
                  <a:gd name="connsiteX24" fmla="*/ 120645 w 174783"/>
                  <a:gd name="connsiteY24" fmla="*/ 13811 h 209916"/>
                  <a:gd name="connsiteX25" fmla="*/ 98304 w 174783"/>
                  <a:gd name="connsiteY25" fmla="*/ 22748 h 209916"/>
                  <a:gd name="connsiteX26" fmla="*/ 76774 w 174783"/>
                  <a:gd name="connsiteY26" fmla="*/ 33716 h 209916"/>
                  <a:gd name="connsiteX27" fmla="*/ 73118 w 174783"/>
                  <a:gd name="connsiteY27" fmla="*/ 37372 h 209916"/>
                  <a:gd name="connsiteX28" fmla="*/ 68244 w 174783"/>
                  <a:gd name="connsiteY28" fmla="*/ 40215 h 209916"/>
                  <a:gd name="connsiteX29" fmla="*/ 60120 w 174783"/>
                  <a:gd name="connsiteY29" fmla="*/ 46714 h 209916"/>
                  <a:gd name="connsiteX30" fmla="*/ 52808 w 174783"/>
                  <a:gd name="connsiteY30" fmla="*/ 52808 h 209916"/>
                  <a:gd name="connsiteX31" fmla="*/ 49964 w 174783"/>
                  <a:gd name="connsiteY31" fmla="*/ 55651 h 209916"/>
                  <a:gd name="connsiteX32" fmla="*/ 47527 w 174783"/>
                  <a:gd name="connsiteY32" fmla="*/ 58901 h 209916"/>
                  <a:gd name="connsiteX33" fmla="*/ 38184 w 174783"/>
                  <a:gd name="connsiteY33" fmla="*/ 74337 h 209916"/>
                  <a:gd name="connsiteX34" fmla="*/ 33309 w 174783"/>
                  <a:gd name="connsiteY34" fmla="*/ 84086 h 209916"/>
                  <a:gd name="connsiteX35" fmla="*/ 28435 w 174783"/>
                  <a:gd name="connsiteY35" fmla="*/ 95054 h 209916"/>
                  <a:gd name="connsiteX36" fmla="*/ 25998 w 174783"/>
                  <a:gd name="connsiteY36" fmla="*/ 100741 h 209916"/>
                  <a:gd name="connsiteX37" fmla="*/ 25998 w 174783"/>
                  <a:gd name="connsiteY37" fmla="*/ 106834 h 209916"/>
                  <a:gd name="connsiteX38" fmla="*/ 21936 w 174783"/>
                  <a:gd name="connsiteY38" fmla="*/ 119020 h 209916"/>
                  <a:gd name="connsiteX39" fmla="*/ 21936 w 174783"/>
                  <a:gd name="connsiteY39" fmla="*/ 125520 h 209916"/>
                  <a:gd name="connsiteX40" fmla="*/ 21936 w 174783"/>
                  <a:gd name="connsiteY40" fmla="*/ 131613 h 209916"/>
                  <a:gd name="connsiteX41" fmla="*/ 18280 w 174783"/>
                  <a:gd name="connsiteY41" fmla="*/ 144206 h 209916"/>
                  <a:gd name="connsiteX42" fmla="*/ 18280 w 174783"/>
                  <a:gd name="connsiteY42" fmla="*/ 150705 h 209916"/>
                  <a:gd name="connsiteX43" fmla="*/ 18280 w 174783"/>
                  <a:gd name="connsiteY43" fmla="*/ 156798 h 209916"/>
                  <a:gd name="connsiteX44" fmla="*/ 6093 w 174783"/>
                  <a:gd name="connsiteY44" fmla="*/ 168985 h 209916"/>
                  <a:gd name="connsiteX45" fmla="*/ 2437 w 174783"/>
                  <a:gd name="connsiteY45" fmla="*/ 188889 h 209916"/>
                  <a:gd name="connsiteX46" fmla="*/ 2437 w 174783"/>
                  <a:gd name="connsiteY46" fmla="*/ 203107 h 209916"/>
                  <a:gd name="connsiteX47" fmla="*/ 0 w 174783"/>
                  <a:gd name="connsiteY47" fmla="*/ 209606 h 20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74783" h="209916">
                    <a:moveTo>
                      <a:pt x="0" y="209606"/>
                    </a:moveTo>
                    <a:cubicBezTo>
                      <a:pt x="3508" y="210020"/>
                      <a:pt x="7053" y="210020"/>
                      <a:pt x="10562" y="209606"/>
                    </a:cubicBezTo>
                    <a:cubicBezTo>
                      <a:pt x="19348" y="209471"/>
                      <a:pt x="28031" y="207679"/>
                      <a:pt x="36153" y="204325"/>
                    </a:cubicBezTo>
                    <a:cubicBezTo>
                      <a:pt x="48549" y="199327"/>
                      <a:pt x="59964" y="192176"/>
                      <a:pt x="69869" y="183202"/>
                    </a:cubicBezTo>
                    <a:cubicBezTo>
                      <a:pt x="76357" y="177373"/>
                      <a:pt x="82463" y="171131"/>
                      <a:pt x="88148" y="164516"/>
                    </a:cubicBezTo>
                    <a:lnTo>
                      <a:pt x="92617" y="158423"/>
                    </a:lnTo>
                    <a:lnTo>
                      <a:pt x="97085" y="152330"/>
                    </a:lnTo>
                    <a:cubicBezTo>
                      <a:pt x="100335" y="148268"/>
                      <a:pt x="103178" y="143799"/>
                      <a:pt x="106428" y="138925"/>
                    </a:cubicBezTo>
                    <a:lnTo>
                      <a:pt x="113740" y="128363"/>
                    </a:lnTo>
                    <a:cubicBezTo>
                      <a:pt x="116177" y="124301"/>
                      <a:pt x="118614" y="120645"/>
                      <a:pt x="120645" y="116583"/>
                    </a:cubicBezTo>
                    <a:lnTo>
                      <a:pt x="127145" y="104397"/>
                    </a:lnTo>
                    <a:lnTo>
                      <a:pt x="130394" y="98304"/>
                    </a:lnTo>
                    <a:lnTo>
                      <a:pt x="130394" y="95460"/>
                    </a:lnTo>
                    <a:lnTo>
                      <a:pt x="130394" y="92617"/>
                    </a:lnTo>
                    <a:lnTo>
                      <a:pt x="141768" y="69056"/>
                    </a:lnTo>
                    <a:cubicBezTo>
                      <a:pt x="141768" y="65400"/>
                      <a:pt x="145424" y="61744"/>
                      <a:pt x="147049" y="58088"/>
                    </a:cubicBezTo>
                    <a:cubicBezTo>
                      <a:pt x="148674" y="54433"/>
                      <a:pt x="154361" y="47121"/>
                      <a:pt x="154361" y="47121"/>
                    </a:cubicBezTo>
                    <a:cubicBezTo>
                      <a:pt x="160860" y="33716"/>
                      <a:pt x="166141" y="21936"/>
                      <a:pt x="170203" y="13405"/>
                    </a:cubicBezTo>
                    <a:lnTo>
                      <a:pt x="174672" y="3656"/>
                    </a:lnTo>
                    <a:cubicBezTo>
                      <a:pt x="174820" y="2442"/>
                      <a:pt x="174820" y="1214"/>
                      <a:pt x="174672" y="0"/>
                    </a:cubicBezTo>
                    <a:lnTo>
                      <a:pt x="170203" y="0"/>
                    </a:lnTo>
                    <a:cubicBezTo>
                      <a:pt x="165931" y="579"/>
                      <a:pt x="161717" y="1530"/>
                      <a:pt x="157611" y="2843"/>
                    </a:cubicBezTo>
                    <a:lnTo>
                      <a:pt x="142175" y="6499"/>
                    </a:lnTo>
                    <a:lnTo>
                      <a:pt x="131613" y="9749"/>
                    </a:lnTo>
                    <a:lnTo>
                      <a:pt x="120645" y="13811"/>
                    </a:lnTo>
                    <a:cubicBezTo>
                      <a:pt x="113333" y="16249"/>
                      <a:pt x="105615" y="19498"/>
                      <a:pt x="98304" y="22748"/>
                    </a:cubicBezTo>
                    <a:lnTo>
                      <a:pt x="76774" y="33716"/>
                    </a:lnTo>
                    <a:lnTo>
                      <a:pt x="73118" y="37372"/>
                    </a:lnTo>
                    <a:lnTo>
                      <a:pt x="68244" y="40215"/>
                    </a:lnTo>
                    <a:cubicBezTo>
                      <a:pt x="65362" y="42155"/>
                      <a:pt x="62645" y="44329"/>
                      <a:pt x="60120" y="46714"/>
                    </a:cubicBezTo>
                    <a:lnTo>
                      <a:pt x="52808" y="52808"/>
                    </a:lnTo>
                    <a:cubicBezTo>
                      <a:pt x="51760" y="53650"/>
                      <a:pt x="50807" y="54604"/>
                      <a:pt x="49964" y="55651"/>
                    </a:cubicBezTo>
                    <a:cubicBezTo>
                      <a:pt x="49964" y="55651"/>
                      <a:pt x="47933" y="57682"/>
                      <a:pt x="47527" y="58901"/>
                    </a:cubicBezTo>
                    <a:cubicBezTo>
                      <a:pt x="44112" y="63858"/>
                      <a:pt x="40992" y="69012"/>
                      <a:pt x="38184" y="74337"/>
                    </a:cubicBezTo>
                    <a:cubicBezTo>
                      <a:pt x="36237" y="77415"/>
                      <a:pt x="34604" y="80682"/>
                      <a:pt x="33309" y="84086"/>
                    </a:cubicBezTo>
                    <a:cubicBezTo>
                      <a:pt x="31685" y="87336"/>
                      <a:pt x="30060" y="90992"/>
                      <a:pt x="28435" y="95054"/>
                    </a:cubicBezTo>
                    <a:lnTo>
                      <a:pt x="25998" y="100741"/>
                    </a:lnTo>
                    <a:cubicBezTo>
                      <a:pt x="26171" y="102768"/>
                      <a:pt x="26171" y="104807"/>
                      <a:pt x="25998" y="106834"/>
                    </a:cubicBezTo>
                    <a:cubicBezTo>
                      <a:pt x="25998" y="110896"/>
                      <a:pt x="23154" y="114958"/>
                      <a:pt x="21936" y="119020"/>
                    </a:cubicBezTo>
                    <a:cubicBezTo>
                      <a:pt x="21704" y="121181"/>
                      <a:pt x="21704" y="123360"/>
                      <a:pt x="21936" y="125520"/>
                    </a:cubicBezTo>
                    <a:cubicBezTo>
                      <a:pt x="21752" y="127547"/>
                      <a:pt x="21752" y="129586"/>
                      <a:pt x="21936" y="131613"/>
                    </a:cubicBezTo>
                    <a:lnTo>
                      <a:pt x="18280" y="144206"/>
                    </a:lnTo>
                    <a:lnTo>
                      <a:pt x="18280" y="150705"/>
                    </a:lnTo>
                    <a:cubicBezTo>
                      <a:pt x="18096" y="152732"/>
                      <a:pt x="18096" y="154771"/>
                      <a:pt x="18280" y="156798"/>
                    </a:cubicBezTo>
                    <a:lnTo>
                      <a:pt x="6093" y="168985"/>
                    </a:lnTo>
                    <a:cubicBezTo>
                      <a:pt x="6093" y="176297"/>
                      <a:pt x="3656" y="183202"/>
                      <a:pt x="2437" y="188889"/>
                    </a:cubicBezTo>
                    <a:cubicBezTo>
                      <a:pt x="2841" y="193620"/>
                      <a:pt x="2841" y="198376"/>
                      <a:pt x="2437" y="203107"/>
                    </a:cubicBezTo>
                    <a:cubicBezTo>
                      <a:pt x="1882" y="205361"/>
                      <a:pt x="1064" y="207542"/>
                      <a:pt x="0" y="209606"/>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68" name="任意多边形: 形状 467"/>
              <p:cNvSpPr/>
              <p:nvPr/>
            </p:nvSpPr>
            <p:spPr>
              <a:xfrm>
                <a:off x="2222565" y="2254472"/>
                <a:ext cx="231947" cy="152012"/>
              </a:xfrm>
              <a:custGeom>
                <a:avLst/>
                <a:gdLst>
                  <a:gd name="connsiteX0" fmla="*/ 0 w 231947"/>
                  <a:gd name="connsiteY0" fmla="*/ 144612 h 152012"/>
                  <a:gd name="connsiteX1" fmla="*/ 9343 w 231947"/>
                  <a:gd name="connsiteY1" fmla="*/ 148674 h 152012"/>
                  <a:gd name="connsiteX2" fmla="*/ 34934 w 231947"/>
                  <a:gd name="connsiteY2" fmla="*/ 151924 h 152012"/>
                  <a:gd name="connsiteX3" fmla="*/ 73118 w 231947"/>
                  <a:gd name="connsiteY3" fmla="*/ 142987 h 152012"/>
                  <a:gd name="connsiteX4" fmla="*/ 95460 w 231947"/>
                  <a:gd name="connsiteY4" fmla="*/ 131613 h 152012"/>
                  <a:gd name="connsiteX5" fmla="*/ 120645 w 231947"/>
                  <a:gd name="connsiteY5" fmla="*/ 113740 h 152012"/>
                  <a:gd name="connsiteX6" fmla="*/ 195795 w 231947"/>
                  <a:gd name="connsiteY6" fmla="*/ 40215 h 152012"/>
                  <a:gd name="connsiteX7" fmla="*/ 203513 w 231947"/>
                  <a:gd name="connsiteY7" fmla="*/ 32091 h 152012"/>
                  <a:gd name="connsiteX8" fmla="*/ 210418 w 231947"/>
                  <a:gd name="connsiteY8" fmla="*/ 24373 h 152012"/>
                  <a:gd name="connsiteX9" fmla="*/ 221792 w 231947"/>
                  <a:gd name="connsiteY9" fmla="*/ 11780 h 152012"/>
                  <a:gd name="connsiteX10" fmla="*/ 231948 w 231947"/>
                  <a:gd name="connsiteY10" fmla="*/ 0 h 152012"/>
                  <a:gd name="connsiteX11" fmla="*/ 195795 w 231947"/>
                  <a:gd name="connsiteY11" fmla="*/ 0 h 152012"/>
                  <a:gd name="connsiteX12" fmla="*/ 173453 w 231947"/>
                  <a:gd name="connsiteY12" fmla="*/ 0 h 152012"/>
                  <a:gd name="connsiteX13" fmla="*/ 167360 w 231947"/>
                  <a:gd name="connsiteY13" fmla="*/ 0 h 152012"/>
                  <a:gd name="connsiteX14" fmla="*/ 161267 w 231947"/>
                  <a:gd name="connsiteY14" fmla="*/ 0 h 152012"/>
                  <a:gd name="connsiteX15" fmla="*/ 149486 w 231947"/>
                  <a:gd name="connsiteY15" fmla="*/ 0 h 152012"/>
                  <a:gd name="connsiteX16" fmla="*/ 137300 w 231947"/>
                  <a:gd name="connsiteY16" fmla="*/ 0 h 152012"/>
                  <a:gd name="connsiteX17" fmla="*/ 126738 w 231947"/>
                  <a:gd name="connsiteY17" fmla="*/ 6906 h 152012"/>
                  <a:gd name="connsiteX18" fmla="*/ 106022 w 231947"/>
                  <a:gd name="connsiteY18" fmla="*/ 12999 h 152012"/>
                  <a:gd name="connsiteX19" fmla="*/ 90586 w 231947"/>
                  <a:gd name="connsiteY19" fmla="*/ 20717 h 152012"/>
                  <a:gd name="connsiteX20" fmla="*/ 77180 w 231947"/>
                  <a:gd name="connsiteY20" fmla="*/ 32497 h 152012"/>
                  <a:gd name="connsiteX21" fmla="*/ 69462 w 231947"/>
                  <a:gd name="connsiteY21" fmla="*/ 39809 h 152012"/>
                  <a:gd name="connsiteX22" fmla="*/ 61744 w 231947"/>
                  <a:gd name="connsiteY22" fmla="*/ 48746 h 152012"/>
                  <a:gd name="connsiteX23" fmla="*/ 53620 w 231947"/>
                  <a:gd name="connsiteY23" fmla="*/ 58088 h 152012"/>
                  <a:gd name="connsiteX24" fmla="*/ 45496 w 231947"/>
                  <a:gd name="connsiteY24" fmla="*/ 68650 h 152012"/>
                  <a:gd name="connsiteX25" fmla="*/ 41434 w 231947"/>
                  <a:gd name="connsiteY25" fmla="*/ 73525 h 152012"/>
                  <a:gd name="connsiteX26" fmla="*/ 37778 w 231947"/>
                  <a:gd name="connsiteY26" fmla="*/ 79212 h 152012"/>
                  <a:gd name="connsiteX27" fmla="*/ 30466 w 231947"/>
                  <a:gd name="connsiteY27" fmla="*/ 89773 h 152012"/>
                  <a:gd name="connsiteX28" fmla="*/ 17873 w 231947"/>
                  <a:gd name="connsiteY28" fmla="*/ 110084 h 152012"/>
                  <a:gd name="connsiteX29" fmla="*/ 8124 w 231947"/>
                  <a:gd name="connsiteY29" fmla="*/ 127957 h 152012"/>
                  <a:gd name="connsiteX30" fmla="*/ 2031 w 231947"/>
                  <a:gd name="connsiteY30" fmla="*/ 140144 h 152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31947" h="152012">
                    <a:moveTo>
                      <a:pt x="0" y="144612"/>
                    </a:moveTo>
                    <a:cubicBezTo>
                      <a:pt x="2960" y="146297"/>
                      <a:pt x="6092" y="147659"/>
                      <a:pt x="9343" y="148674"/>
                    </a:cubicBezTo>
                    <a:cubicBezTo>
                      <a:pt x="17617" y="151249"/>
                      <a:pt x="26279" y="152349"/>
                      <a:pt x="34934" y="151924"/>
                    </a:cubicBezTo>
                    <a:cubicBezTo>
                      <a:pt x="48098" y="151281"/>
                      <a:pt x="61036" y="148253"/>
                      <a:pt x="73118" y="142987"/>
                    </a:cubicBezTo>
                    <a:cubicBezTo>
                      <a:pt x="80803" y="139682"/>
                      <a:pt x="88266" y="135883"/>
                      <a:pt x="95460" y="131613"/>
                    </a:cubicBezTo>
                    <a:cubicBezTo>
                      <a:pt x="104257" y="126242"/>
                      <a:pt x="112672" y="120270"/>
                      <a:pt x="120645" y="113740"/>
                    </a:cubicBezTo>
                    <a:cubicBezTo>
                      <a:pt x="147550" y="91202"/>
                      <a:pt x="172674" y="66620"/>
                      <a:pt x="195795" y="40215"/>
                    </a:cubicBezTo>
                    <a:lnTo>
                      <a:pt x="203513" y="32091"/>
                    </a:lnTo>
                    <a:lnTo>
                      <a:pt x="210418" y="24373"/>
                    </a:lnTo>
                    <a:lnTo>
                      <a:pt x="221792" y="11780"/>
                    </a:lnTo>
                    <a:lnTo>
                      <a:pt x="231948" y="0"/>
                    </a:lnTo>
                    <a:lnTo>
                      <a:pt x="195795" y="0"/>
                    </a:lnTo>
                    <a:lnTo>
                      <a:pt x="173453" y="0"/>
                    </a:lnTo>
                    <a:lnTo>
                      <a:pt x="167360" y="0"/>
                    </a:lnTo>
                    <a:lnTo>
                      <a:pt x="161267" y="0"/>
                    </a:lnTo>
                    <a:lnTo>
                      <a:pt x="149486" y="0"/>
                    </a:lnTo>
                    <a:lnTo>
                      <a:pt x="137300" y="0"/>
                    </a:lnTo>
                    <a:lnTo>
                      <a:pt x="126738" y="6906"/>
                    </a:lnTo>
                    <a:cubicBezTo>
                      <a:pt x="119671" y="8338"/>
                      <a:pt x="112739" y="10376"/>
                      <a:pt x="106022" y="12999"/>
                    </a:cubicBezTo>
                    <a:cubicBezTo>
                      <a:pt x="100607" y="14993"/>
                      <a:pt x="95430" y="17581"/>
                      <a:pt x="90586" y="20717"/>
                    </a:cubicBezTo>
                    <a:cubicBezTo>
                      <a:pt x="85796" y="24263"/>
                      <a:pt x="81312" y="28203"/>
                      <a:pt x="77180" y="32497"/>
                    </a:cubicBezTo>
                    <a:lnTo>
                      <a:pt x="69462" y="39809"/>
                    </a:lnTo>
                    <a:lnTo>
                      <a:pt x="61744" y="48746"/>
                    </a:lnTo>
                    <a:cubicBezTo>
                      <a:pt x="59307" y="51995"/>
                      <a:pt x="56464" y="54839"/>
                      <a:pt x="53620" y="58088"/>
                    </a:cubicBezTo>
                    <a:lnTo>
                      <a:pt x="45496" y="68650"/>
                    </a:lnTo>
                    <a:lnTo>
                      <a:pt x="41434" y="73525"/>
                    </a:lnTo>
                    <a:lnTo>
                      <a:pt x="37778" y="79212"/>
                    </a:lnTo>
                    <a:lnTo>
                      <a:pt x="30466" y="89773"/>
                    </a:lnTo>
                    <a:cubicBezTo>
                      <a:pt x="25591" y="96679"/>
                      <a:pt x="21936" y="103584"/>
                      <a:pt x="17873" y="110084"/>
                    </a:cubicBezTo>
                    <a:cubicBezTo>
                      <a:pt x="13811" y="116583"/>
                      <a:pt x="10968" y="122676"/>
                      <a:pt x="8124" y="127957"/>
                    </a:cubicBezTo>
                    <a:cubicBezTo>
                      <a:pt x="5281" y="133238"/>
                      <a:pt x="3250" y="137300"/>
                      <a:pt x="2031" y="140144"/>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69" name="任意多边形: 形状 468"/>
              <p:cNvSpPr/>
              <p:nvPr/>
            </p:nvSpPr>
            <p:spPr>
              <a:xfrm>
                <a:off x="2320462" y="2104656"/>
                <a:ext cx="262007" cy="112967"/>
              </a:xfrm>
              <a:custGeom>
                <a:avLst/>
                <a:gdLst>
                  <a:gd name="connsiteX0" fmla="*/ 0 w 262007"/>
                  <a:gd name="connsiteY0" fmla="*/ 91728 h 112967"/>
                  <a:gd name="connsiteX1" fmla="*/ 7718 w 262007"/>
                  <a:gd name="connsiteY1" fmla="*/ 98227 h 112967"/>
                  <a:gd name="connsiteX2" fmla="*/ 28841 w 262007"/>
                  <a:gd name="connsiteY2" fmla="*/ 108789 h 112967"/>
                  <a:gd name="connsiteX3" fmla="*/ 45902 w 262007"/>
                  <a:gd name="connsiteY3" fmla="*/ 111632 h 112967"/>
                  <a:gd name="connsiteX4" fmla="*/ 69462 w 262007"/>
                  <a:gd name="connsiteY4" fmla="*/ 112851 h 112967"/>
                  <a:gd name="connsiteX5" fmla="*/ 81649 w 262007"/>
                  <a:gd name="connsiteY5" fmla="*/ 110820 h 112967"/>
                  <a:gd name="connsiteX6" fmla="*/ 94648 w 262007"/>
                  <a:gd name="connsiteY6" fmla="*/ 107570 h 112967"/>
                  <a:gd name="connsiteX7" fmla="*/ 108459 w 262007"/>
                  <a:gd name="connsiteY7" fmla="*/ 103102 h 112967"/>
                  <a:gd name="connsiteX8" fmla="*/ 123489 w 262007"/>
                  <a:gd name="connsiteY8" fmla="*/ 97008 h 112967"/>
                  <a:gd name="connsiteX9" fmla="*/ 135675 w 262007"/>
                  <a:gd name="connsiteY9" fmla="*/ 91321 h 112967"/>
                  <a:gd name="connsiteX10" fmla="*/ 148268 w 262007"/>
                  <a:gd name="connsiteY10" fmla="*/ 85228 h 112967"/>
                  <a:gd name="connsiteX11" fmla="*/ 172641 w 262007"/>
                  <a:gd name="connsiteY11" fmla="*/ 71417 h 112967"/>
                  <a:gd name="connsiteX12" fmla="*/ 195389 w 262007"/>
                  <a:gd name="connsiteY12" fmla="*/ 56793 h 112967"/>
                  <a:gd name="connsiteX13" fmla="*/ 206356 w 262007"/>
                  <a:gd name="connsiteY13" fmla="*/ 49888 h 112967"/>
                  <a:gd name="connsiteX14" fmla="*/ 216512 w 262007"/>
                  <a:gd name="connsiteY14" fmla="*/ 42982 h 112967"/>
                  <a:gd name="connsiteX15" fmla="*/ 226261 w 262007"/>
                  <a:gd name="connsiteY15" fmla="*/ 36483 h 112967"/>
                  <a:gd name="connsiteX16" fmla="*/ 234791 w 262007"/>
                  <a:gd name="connsiteY16" fmla="*/ 30389 h 112967"/>
                  <a:gd name="connsiteX17" fmla="*/ 249009 w 262007"/>
                  <a:gd name="connsiteY17" fmla="*/ 20234 h 112967"/>
                  <a:gd name="connsiteX18" fmla="*/ 258352 w 262007"/>
                  <a:gd name="connsiteY18" fmla="*/ 13329 h 112967"/>
                  <a:gd name="connsiteX19" fmla="*/ 262007 w 262007"/>
                  <a:gd name="connsiteY19" fmla="*/ 10891 h 112967"/>
                  <a:gd name="connsiteX20" fmla="*/ 257133 w 262007"/>
                  <a:gd name="connsiteY20" fmla="*/ 10891 h 112967"/>
                  <a:gd name="connsiteX21" fmla="*/ 244947 w 262007"/>
                  <a:gd name="connsiteY21" fmla="*/ 7642 h 112967"/>
                  <a:gd name="connsiteX22" fmla="*/ 204325 w 262007"/>
                  <a:gd name="connsiteY22" fmla="*/ 330 h 112967"/>
                  <a:gd name="connsiteX23" fmla="*/ 192545 w 262007"/>
                  <a:gd name="connsiteY23" fmla="*/ 330 h 112967"/>
                  <a:gd name="connsiteX24" fmla="*/ 180765 w 262007"/>
                  <a:gd name="connsiteY24" fmla="*/ 330 h 112967"/>
                  <a:gd name="connsiteX25" fmla="*/ 157204 w 262007"/>
                  <a:gd name="connsiteY25" fmla="*/ 330 h 112967"/>
                  <a:gd name="connsiteX26" fmla="*/ 135675 w 262007"/>
                  <a:gd name="connsiteY26" fmla="*/ 330 h 112967"/>
                  <a:gd name="connsiteX27" fmla="*/ 119020 w 262007"/>
                  <a:gd name="connsiteY27" fmla="*/ 4392 h 112967"/>
                  <a:gd name="connsiteX28" fmla="*/ 110084 w 262007"/>
                  <a:gd name="connsiteY28" fmla="*/ 1548 h 112967"/>
                  <a:gd name="connsiteX29" fmla="*/ 101960 w 262007"/>
                  <a:gd name="connsiteY29" fmla="*/ 6423 h 112967"/>
                  <a:gd name="connsiteX30" fmla="*/ 92617 w 262007"/>
                  <a:gd name="connsiteY30" fmla="*/ 11704 h 112967"/>
                  <a:gd name="connsiteX31" fmla="*/ 82867 w 262007"/>
                  <a:gd name="connsiteY31" fmla="*/ 18203 h 112967"/>
                  <a:gd name="connsiteX32" fmla="*/ 72712 w 262007"/>
                  <a:gd name="connsiteY32" fmla="*/ 25109 h 112967"/>
                  <a:gd name="connsiteX33" fmla="*/ 64588 w 262007"/>
                  <a:gd name="connsiteY33" fmla="*/ 31608 h 112967"/>
                  <a:gd name="connsiteX34" fmla="*/ 44683 w 262007"/>
                  <a:gd name="connsiteY34" fmla="*/ 47450 h 112967"/>
                  <a:gd name="connsiteX35" fmla="*/ 35747 w 262007"/>
                  <a:gd name="connsiteY35" fmla="*/ 55575 h 112967"/>
                  <a:gd name="connsiteX36" fmla="*/ 28841 w 262007"/>
                  <a:gd name="connsiteY36" fmla="*/ 64511 h 112967"/>
                  <a:gd name="connsiteX37" fmla="*/ 14624 w 262007"/>
                  <a:gd name="connsiteY37" fmla="*/ 78323 h 112967"/>
                  <a:gd name="connsiteX38" fmla="*/ 5281 w 262007"/>
                  <a:gd name="connsiteY38" fmla="*/ 88072 h 112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62007" h="112967">
                    <a:moveTo>
                      <a:pt x="0" y="91728"/>
                    </a:moveTo>
                    <a:cubicBezTo>
                      <a:pt x="2312" y="94186"/>
                      <a:pt x="4902" y="96368"/>
                      <a:pt x="7718" y="98227"/>
                    </a:cubicBezTo>
                    <a:cubicBezTo>
                      <a:pt x="14113" y="102914"/>
                      <a:pt x="21255" y="106485"/>
                      <a:pt x="28841" y="108789"/>
                    </a:cubicBezTo>
                    <a:cubicBezTo>
                      <a:pt x="34442" y="110196"/>
                      <a:pt x="40148" y="111147"/>
                      <a:pt x="45902" y="111632"/>
                    </a:cubicBezTo>
                    <a:cubicBezTo>
                      <a:pt x="53699" y="112784"/>
                      <a:pt x="61588" y="113192"/>
                      <a:pt x="69462" y="112851"/>
                    </a:cubicBezTo>
                    <a:lnTo>
                      <a:pt x="81649" y="110820"/>
                    </a:lnTo>
                    <a:cubicBezTo>
                      <a:pt x="86059" y="110072"/>
                      <a:pt x="90405" y="108986"/>
                      <a:pt x="94648" y="107570"/>
                    </a:cubicBezTo>
                    <a:cubicBezTo>
                      <a:pt x="99346" y="106391"/>
                      <a:pt x="103960" y="104898"/>
                      <a:pt x="108459" y="103102"/>
                    </a:cubicBezTo>
                    <a:lnTo>
                      <a:pt x="123489" y="97008"/>
                    </a:lnTo>
                    <a:lnTo>
                      <a:pt x="135675" y="91321"/>
                    </a:lnTo>
                    <a:lnTo>
                      <a:pt x="148268" y="85228"/>
                    </a:lnTo>
                    <a:lnTo>
                      <a:pt x="172641" y="71417"/>
                    </a:lnTo>
                    <a:lnTo>
                      <a:pt x="195389" y="56793"/>
                    </a:lnTo>
                    <a:lnTo>
                      <a:pt x="206356" y="49888"/>
                    </a:lnTo>
                    <a:lnTo>
                      <a:pt x="216512" y="42982"/>
                    </a:lnTo>
                    <a:lnTo>
                      <a:pt x="226261" y="36483"/>
                    </a:lnTo>
                    <a:lnTo>
                      <a:pt x="234791" y="30389"/>
                    </a:lnTo>
                    <a:lnTo>
                      <a:pt x="249009" y="20234"/>
                    </a:lnTo>
                    <a:lnTo>
                      <a:pt x="258352" y="13329"/>
                    </a:lnTo>
                    <a:lnTo>
                      <a:pt x="262007" y="10891"/>
                    </a:lnTo>
                    <a:lnTo>
                      <a:pt x="257133" y="10891"/>
                    </a:lnTo>
                    <a:lnTo>
                      <a:pt x="244947" y="7642"/>
                    </a:lnTo>
                    <a:cubicBezTo>
                      <a:pt x="234791" y="7642"/>
                      <a:pt x="220574" y="2361"/>
                      <a:pt x="204325" y="330"/>
                    </a:cubicBezTo>
                    <a:lnTo>
                      <a:pt x="192545" y="330"/>
                    </a:lnTo>
                    <a:lnTo>
                      <a:pt x="180765" y="330"/>
                    </a:lnTo>
                    <a:lnTo>
                      <a:pt x="157204" y="330"/>
                    </a:lnTo>
                    <a:cubicBezTo>
                      <a:pt x="150035" y="-110"/>
                      <a:pt x="142845" y="-110"/>
                      <a:pt x="135675" y="330"/>
                    </a:cubicBezTo>
                    <a:cubicBezTo>
                      <a:pt x="129972" y="961"/>
                      <a:pt x="124374" y="2326"/>
                      <a:pt x="119020" y="4392"/>
                    </a:cubicBezTo>
                    <a:lnTo>
                      <a:pt x="110084" y="1548"/>
                    </a:lnTo>
                    <a:lnTo>
                      <a:pt x="101960" y="6423"/>
                    </a:lnTo>
                    <a:lnTo>
                      <a:pt x="92617" y="11704"/>
                    </a:lnTo>
                    <a:lnTo>
                      <a:pt x="82867" y="18203"/>
                    </a:lnTo>
                    <a:lnTo>
                      <a:pt x="72712" y="25109"/>
                    </a:lnTo>
                    <a:lnTo>
                      <a:pt x="64588" y="31608"/>
                    </a:lnTo>
                    <a:cubicBezTo>
                      <a:pt x="57682" y="36483"/>
                      <a:pt x="51183" y="42170"/>
                      <a:pt x="44683" y="47450"/>
                    </a:cubicBezTo>
                    <a:lnTo>
                      <a:pt x="35747" y="55575"/>
                    </a:lnTo>
                    <a:lnTo>
                      <a:pt x="28841" y="64511"/>
                    </a:lnTo>
                    <a:lnTo>
                      <a:pt x="14624" y="78323"/>
                    </a:lnTo>
                    <a:lnTo>
                      <a:pt x="5281" y="88072"/>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70" name="任意多边形: 形状 469"/>
              <p:cNvSpPr/>
              <p:nvPr/>
            </p:nvSpPr>
            <p:spPr>
              <a:xfrm>
                <a:off x="2473198" y="1814543"/>
                <a:ext cx="316033" cy="199856"/>
              </a:xfrm>
              <a:custGeom>
                <a:avLst/>
                <a:gdLst>
                  <a:gd name="connsiteX0" fmla="*/ 0 w 316033"/>
                  <a:gd name="connsiteY0" fmla="*/ 199857 h 199856"/>
                  <a:gd name="connsiteX1" fmla="*/ 13811 w 316033"/>
                  <a:gd name="connsiteY1" fmla="*/ 199857 h 199856"/>
                  <a:gd name="connsiteX2" fmla="*/ 29654 w 316033"/>
                  <a:gd name="connsiteY2" fmla="*/ 199857 h 199856"/>
                  <a:gd name="connsiteX3" fmla="*/ 38590 w 316033"/>
                  <a:gd name="connsiteY3" fmla="*/ 199857 h 199856"/>
                  <a:gd name="connsiteX4" fmla="*/ 49558 w 316033"/>
                  <a:gd name="connsiteY4" fmla="*/ 199857 h 199856"/>
                  <a:gd name="connsiteX5" fmla="*/ 103584 w 316033"/>
                  <a:gd name="connsiteY5" fmla="*/ 181171 h 199856"/>
                  <a:gd name="connsiteX6" fmla="*/ 170610 w 316033"/>
                  <a:gd name="connsiteY6" fmla="*/ 140550 h 199856"/>
                  <a:gd name="connsiteX7" fmla="*/ 225448 w 316033"/>
                  <a:gd name="connsiteY7" fmla="*/ 93835 h 199856"/>
                  <a:gd name="connsiteX8" fmla="*/ 271350 w 316033"/>
                  <a:gd name="connsiteY8" fmla="*/ 48339 h 199856"/>
                  <a:gd name="connsiteX9" fmla="*/ 303847 w 316033"/>
                  <a:gd name="connsiteY9" fmla="*/ 13811 h 199856"/>
                  <a:gd name="connsiteX10" fmla="*/ 316034 w 316033"/>
                  <a:gd name="connsiteY10" fmla="*/ 0 h 199856"/>
                  <a:gd name="connsiteX11" fmla="*/ 309128 w 316033"/>
                  <a:gd name="connsiteY11" fmla="*/ 0 h 199856"/>
                  <a:gd name="connsiteX12" fmla="*/ 290849 w 316033"/>
                  <a:gd name="connsiteY12" fmla="*/ 812 h 199856"/>
                  <a:gd name="connsiteX13" fmla="*/ 229510 w 316033"/>
                  <a:gd name="connsiteY13" fmla="*/ 14624 h 199856"/>
                  <a:gd name="connsiteX14" fmla="*/ 160454 w 316033"/>
                  <a:gd name="connsiteY14" fmla="*/ 37372 h 199856"/>
                  <a:gd name="connsiteX15" fmla="*/ 110490 w 316033"/>
                  <a:gd name="connsiteY15" fmla="*/ 62557 h 199856"/>
                  <a:gd name="connsiteX16" fmla="*/ 38184 w 316033"/>
                  <a:gd name="connsiteY16" fmla="*/ 143799 h 199856"/>
                  <a:gd name="connsiteX17" fmla="*/ 30060 w 316033"/>
                  <a:gd name="connsiteY17" fmla="*/ 155173 h 199856"/>
                  <a:gd name="connsiteX18" fmla="*/ 23154 w 316033"/>
                  <a:gd name="connsiteY18" fmla="*/ 165735 h 199856"/>
                  <a:gd name="connsiteX19" fmla="*/ 10968 w 316033"/>
                  <a:gd name="connsiteY19" fmla="*/ 184421 h 199856"/>
                  <a:gd name="connsiteX20" fmla="*/ 3656 w 316033"/>
                  <a:gd name="connsiteY20" fmla="*/ 197013 h 199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16033" h="199856">
                    <a:moveTo>
                      <a:pt x="0" y="199857"/>
                    </a:moveTo>
                    <a:lnTo>
                      <a:pt x="13811" y="199857"/>
                    </a:lnTo>
                    <a:lnTo>
                      <a:pt x="29654" y="199857"/>
                    </a:lnTo>
                    <a:lnTo>
                      <a:pt x="38590" y="199857"/>
                    </a:lnTo>
                    <a:lnTo>
                      <a:pt x="49558" y="199857"/>
                    </a:lnTo>
                    <a:cubicBezTo>
                      <a:pt x="68144" y="195443"/>
                      <a:pt x="86243" y="189183"/>
                      <a:pt x="103584" y="181171"/>
                    </a:cubicBezTo>
                    <a:cubicBezTo>
                      <a:pt x="127223" y="169896"/>
                      <a:pt x="149676" y="156288"/>
                      <a:pt x="170610" y="140550"/>
                    </a:cubicBezTo>
                    <a:cubicBezTo>
                      <a:pt x="189787" y="126064"/>
                      <a:pt x="208098" y="110466"/>
                      <a:pt x="225448" y="93835"/>
                    </a:cubicBezTo>
                    <a:cubicBezTo>
                      <a:pt x="242509" y="77993"/>
                      <a:pt x="257945" y="62151"/>
                      <a:pt x="271350" y="48339"/>
                    </a:cubicBezTo>
                    <a:cubicBezTo>
                      <a:pt x="284755" y="34528"/>
                      <a:pt x="295723" y="22342"/>
                      <a:pt x="303847" y="13811"/>
                    </a:cubicBezTo>
                    <a:lnTo>
                      <a:pt x="316034" y="0"/>
                    </a:lnTo>
                    <a:lnTo>
                      <a:pt x="309128" y="0"/>
                    </a:lnTo>
                    <a:lnTo>
                      <a:pt x="290849" y="812"/>
                    </a:lnTo>
                    <a:cubicBezTo>
                      <a:pt x="274600" y="3656"/>
                      <a:pt x="252665" y="8530"/>
                      <a:pt x="229510" y="14624"/>
                    </a:cubicBezTo>
                    <a:cubicBezTo>
                      <a:pt x="206115" y="21010"/>
                      <a:pt x="183065" y="28603"/>
                      <a:pt x="160454" y="37372"/>
                    </a:cubicBezTo>
                    <a:cubicBezTo>
                      <a:pt x="142928" y="43912"/>
                      <a:pt x="126173" y="52358"/>
                      <a:pt x="110490" y="62557"/>
                    </a:cubicBezTo>
                    <a:cubicBezTo>
                      <a:pt x="82933" y="86353"/>
                      <a:pt x="58623" y="113668"/>
                      <a:pt x="38184" y="143799"/>
                    </a:cubicBezTo>
                    <a:lnTo>
                      <a:pt x="30060" y="155173"/>
                    </a:lnTo>
                    <a:lnTo>
                      <a:pt x="23154" y="165735"/>
                    </a:lnTo>
                    <a:cubicBezTo>
                      <a:pt x="18280" y="172641"/>
                      <a:pt x="14217" y="179140"/>
                      <a:pt x="10968" y="184421"/>
                    </a:cubicBezTo>
                    <a:lnTo>
                      <a:pt x="3656" y="197013"/>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71" name="任意多边形: 形状 470"/>
              <p:cNvSpPr/>
              <p:nvPr/>
            </p:nvSpPr>
            <p:spPr>
              <a:xfrm>
                <a:off x="2456949" y="3352346"/>
                <a:ext cx="352186" cy="112532"/>
              </a:xfrm>
              <a:custGeom>
                <a:avLst/>
                <a:gdLst>
                  <a:gd name="connsiteX0" fmla="*/ 352187 w 352186"/>
                  <a:gd name="connsiteY0" fmla="*/ 48459 h 112532"/>
                  <a:gd name="connsiteX1" fmla="*/ 347718 w 352186"/>
                  <a:gd name="connsiteY1" fmla="*/ 59021 h 112532"/>
                  <a:gd name="connsiteX2" fmla="*/ 329845 w 352186"/>
                  <a:gd name="connsiteY2" fmla="*/ 82175 h 112532"/>
                  <a:gd name="connsiteX3" fmla="*/ 289224 w 352186"/>
                  <a:gd name="connsiteY3" fmla="*/ 104517 h 112532"/>
                  <a:gd name="connsiteX4" fmla="*/ 218949 w 352186"/>
                  <a:gd name="connsiteY4" fmla="*/ 111828 h 112532"/>
                  <a:gd name="connsiteX5" fmla="*/ 145018 w 352186"/>
                  <a:gd name="connsiteY5" fmla="*/ 99236 h 112532"/>
                  <a:gd name="connsiteX6" fmla="*/ 73931 w 352186"/>
                  <a:gd name="connsiteY6" fmla="*/ 74457 h 112532"/>
                  <a:gd name="connsiteX7" fmla="*/ 20717 w 352186"/>
                  <a:gd name="connsiteY7" fmla="*/ 49272 h 112532"/>
                  <a:gd name="connsiteX8" fmla="*/ 5281 w 352186"/>
                  <a:gd name="connsiteY8" fmla="*/ 41147 h 112532"/>
                  <a:gd name="connsiteX9" fmla="*/ 0 w 352186"/>
                  <a:gd name="connsiteY9" fmla="*/ 37898 h 112532"/>
                  <a:gd name="connsiteX10" fmla="*/ 21123 w 352186"/>
                  <a:gd name="connsiteY10" fmla="*/ 32211 h 112532"/>
                  <a:gd name="connsiteX11" fmla="*/ 71087 w 352186"/>
                  <a:gd name="connsiteY11" fmla="*/ 18806 h 112532"/>
                  <a:gd name="connsiteX12" fmla="*/ 128363 w 352186"/>
                  <a:gd name="connsiteY12" fmla="*/ 4995 h 112532"/>
                  <a:gd name="connsiteX13" fmla="*/ 176703 w 352186"/>
                  <a:gd name="connsiteY13" fmla="*/ 120 h 112532"/>
                  <a:gd name="connsiteX14" fmla="*/ 224230 w 352186"/>
                  <a:gd name="connsiteY14" fmla="*/ 9869 h 112532"/>
                  <a:gd name="connsiteX15" fmla="*/ 282318 w 352186"/>
                  <a:gd name="connsiteY15" fmla="*/ 26118 h 112532"/>
                  <a:gd name="connsiteX16" fmla="*/ 331470 w 352186"/>
                  <a:gd name="connsiteY16" fmla="*/ 41554 h 112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2186" h="112532">
                    <a:moveTo>
                      <a:pt x="352187" y="48459"/>
                    </a:moveTo>
                    <a:cubicBezTo>
                      <a:pt x="350973" y="52090"/>
                      <a:pt x="349479" y="55621"/>
                      <a:pt x="347718" y="59021"/>
                    </a:cubicBezTo>
                    <a:cubicBezTo>
                      <a:pt x="343211" y="67757"/>
                      <a:pt x="337155" y="75602"/>
                      <a:pt x="329845" y="82175"/>
                    </a:cubicBezTo>
                    <a:cubicBezTo>
                      <a:pt x="318119" y="92528"/>
                      <a:pt x="304247" y="100157"/>
                      <a:pt x="289224" y="104517"/>
                    </a:cubicBezTo>
                    <a:cubicBezTo>
                      <a:pt x="266479" y="111411"/>
                      <a:pt x="242626" y="113892"/>
                      <a:pt x="218949" y="111828"/>
                    </a:cubicBezTo>
                    <a:cubicBezTo>
                      <a:pt x="193947" y="110107"/>
                      <a:pt x="169180" y="105888"/>
                      <a:pt x="145018" y="99236"/>
                    </a:cubicBezTo>
                    <a:cubicBezTo>
                      <a:pt x="120831" y="92459"/>
                      <a:pt x="97089" y="84184"/>
                      <a:pt x="73931" y="74457"/>
                    </a:cubicBezTo>
                    <a:cubicBezTo>
                      <a:pt x="55735" y="67066"/>
                      <a:pt x="37969" y="58657"/>
                      <a:pt x="20717" y="49272"/>
                    </a:cubicBezTo>
                    <a:lnTo>
                      <a:pt x="5281" y="41147"/>
                    </a:lnTo>
                    <a:lnTo>
                      <a:pt x="0" y="37898"/>
                    </a:lnTo>
                    <a:lnTo>
                      <a:pt x="21123" y="32211"/>
                    </a:lnTo>
                    <a:lnTo>
                      <a:pt x="71087" y="18806"/>
                    </a:lnTo>
                    <a:cubicBezTo>
                      <a:pt x="89773" y="13931"/>
                      <a:pt x="111709" y="8650"/>
                      <a:pt x="128363" y="4995"/>
                    </a:cubicBezTo>
                    <a:cubicBezTo>
                      <a:pt x="144177" y="1162"/>
                      <a:pt x="160442" y="-478"/>
                      <a:pt x="176703" y="120"/>
                    </a:cubicBezTo>
                    <a:cubicBezTo>
                      <a:pt x="192750" y="2277"/>
                      <a:pt x="208629" y="5535"/>
                      <a:pt x="224230" y="9869"/>
                    </a:cubicBezTo>
                    <a:cubicBezTo>
                      <a:pt x="242915" y="14337"/>
                      <a:pt x="264851" y="20431"/>
                      <a:pt x="282318" y="26118"/>
                    </a:cubicBezTo>
                    <a:cubicBezTo>
                      <a:pt x="299785" y="31805"/>
                      <a:pt x="318877" y="37085"/>
                      <a:pt x="331470" y="41554"/>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72" name="任意多边形: 形状 471"/>
              <p:cNvSpPr/>
              <p:nvPr/>
            </p:nvSpPr>
            <p:spPr>
              <a:xfrm>
                <a:off x="2258311" y="3224509"/>
                <a:ext cx="349749" cy="124381"/>
              </a:xfrm>
              <a:custGeom>
                <a:avLst/>
                <a:gdLst>
                  <a:gd name="connsiteX0" fmla="*/ 349750 w 349749"/>
                  <a:gd name="connsiteY0" fmla="*/ 70275 h 124381"/>
                  <a:gd name="connsiteX1" fmla="*/ 344875 w 349749"/>
                  <a:gd name="connsiteY1" fmla="*/ 80430 h 124381"/>
                  <a:gd name="connsiteX2" fmla="*/ 326189 w 349749"/>
                  <a:gd name="connsiteY2" fmla="*/ 101959 h 124381"/>
                  <a:gd name="connsiteX3" fmla="*/ 308722 w 349749"/>
                  <a:gd name="connsiteY3" fmla="*/ 112927 h 124381"/>
                  <a:gd name="connsiteX4" fmla="*/ 284349 w 349749"/>
                  <a:gd name="connsiteY4" fmla="*/ 120645 h 124381"/>
                  <a:gd name="connsiteX5" fmla="*/ 211637 w 349749"/>
                  <a:gd name="connsiteY5" fmla="*/ 120645 h 124381"/>
                  <a:gd name="connsiteX6" fmla="*/ 136488 w 349749"/>
                  <a:gd name="connsiteY6" fmla="*/ 95054 h 124381"/>
                  <a:gd name="connsiteX7" fmla="*/ 67838 w 349749"/>
                  <a:gd name="connsiteY7" fmla="*/ 54432 h 124381"/>
                  <a:gd name="connsiteX8" fmla="*/ 53214 w 349749"/>
                  <a:gd name="connsiteY8" fmla="*/ 44277 h 124381"/>
                  <a:gd name="connsiteX9" fmla="*/ 39809 w 349749"/>
                  <a:gd name="connsiteY9" fmla="*/ 34122 h 124381"/>
                  <a:gd name="connsiteX10" fmla="*/ 18686 w 349749"/>
                  <a:gd name="connsiteY10" fmla="*/ 16655 h 124381"/>
                  <a:gd name="connsiteX11" fmla="*/ 4875 w 349749"/>
                  <a:gd name="connsiteY11" fmla="*/ 4468 h 124381"/>
                  <a:gd name="connsiteX12" fmla="*/ 0 w 349749"/>
                  <a:gd name="connsiteY12" fmla="*/ 0 h 124381"/>
                  <a:gd name="connsiteX13" fmla="*/ 74337 w 349749"/>
                  <a:gd name="connsiteY13" fmla="*/ 0 h 124381"/>
                  <a:gd name="connsiteX14" fmla="*/ 133644 w 349749"/>
                  <a:gd name="connsiteY14" fmla="*/ 0 h 124381"/>
                  <a:gd name="connsiteX15" fmla="*/ 147455 w 349749"/>
                  <a:gd name="connsiteY15" fmla="*/ 0 h 124381"/>
                  <a:gd name="connsiteX16" fmla="*/ 160048 w 349749"/>
                  <a:gd name="connsiteY16" fmla="*/ 0 h 124381"/>
                  <a:gd name="connsiteX17" fmla="*/ 180765 w 349749"/>
                  <a:gd name="connsiteY17" fmla="*/ 2843 h 124381"/>
                  <a:gd name="connsiteX18" fmla="*/ 226667 w 349749"/>
                  <a:gd name="connsiteY18" fmla="*/ 20311 h 124381"/>
                  <a:gd name="connsiteX19" fmla="*/ 282318 w 349749"/>
                  <a:gd name="connsiteY19" fmla="*/ 43871 h 124381"/>
                  <a:gd name="connsiteX20" fmla="*/ 329439 w 349749"/>
                  <a:gd name="connsiteY20" fmla="*/ 63775 h 12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9749" h="124381">
                    <a:moveTo>
                      <a:pt x="349750" y="70275"/>
                    </a:moveTo>
                    <a:cubicBezTo>
                      <a:pt x="348513" y="73833"/>
                      <a:pt x="346877" y="77240"/>
                      <a:pt x="344875" y="80430"/>
                    </a:cubicBezTo>
                    <a:cubicBezTo>
                      <a:pt x="340037" y="88705"/>
                      <a:pt x="333701" y="96006"/>
                      <a:pt x="326189" y="101959"/>
                    </a:cubicBezTo>
                    <a:cubicBezTo>
                      <a:pt x="320856" y="106343"/>
                      <a:pt x="314987" y="110028"/>
                      <a:pt x="308722" y="112927"/>
                    </a:cubicBezTo>
                    <a:cubicBezTo>
                      <a:pt x="300910" y="116398"/>
                      <a:pt x="292735" y="118987"/>
                      <a:pt x="284349" y="120645"/>
                    </a:cubicBezTo>
                    <a:cubicBezTo>
                      <a:pt x="260368" y="125627"/>
                      <a:pt x="235618" y="125627"/>
                      <a:pt x="211637" y="120645"/>
                    </a:cubicBezTo>
                    <a:cubicBezTo>
                      <a:pt x="185697" y="114994"/>
                      <a:pt x="160485" y="106409"/>
                      <a:pt x="136488" y="95054"/>
                    </a:cubicBezTo>
                    <a:cubicBezTo>
                      <a:pt x="112608" y="83273"/>
                      <a:pt x="89658" y="69693"/>
                      <a:pt x="67838" y="54432"/>
                    </a:cubicBezTo>
                    <a:cubicBezTo>
                      <a:pt x="62557" y="51183"/>
                      <a:pt x="57682" y="47527"/>
                      <a:pt x="53214" y="44277"/>
                    </a:cubicBezTo>
                    <a:lnTo>
                      <a:pt x="39809" y="34122"/>
                    </a:lnTo>
                    <a:cubicBezTo>
                      <a:pt x="31685" y="27623"/>
                      <a:pt x="24373" y="21936"/>
                      <a:pt x="18686" y="16655"/>
                    </a:cubicBezTo>
                    <a:lnTo>
                      <a:pt x="4875" y="4468"/>
                    </a:lnTo>
                    <a:lnTo>
                      <a:pt x="0" y="0"/>
                    </a:lnTo>
                    <a:lnTo>
                      <a:pt x="74337" y="0"/>
                    </a:lnTo>
                    <a:lnTo>
                      <a:pt x="133644" y="0"/>
                    </a:lnTo>
                    <a:lnTo>
                      <a:pt x="147455" y="0"/>
                    </a:lnTo>
                    <a:lnTo>
                      <a:pt x="160048" y="0"/>
                    </a:lnTo>
                    <a:cubicBezTo>
                      <a:pt x="167020" y="379"/>
                      <a:pt x="173949" y="1330"/>
                      <a:pt x="180765" y="2843"/>
                    </a:cubicBezTo>
                    <a:cubicBezTo>
                      <a:pt x="196349" y="7891"/>
                      <a:pt x="211669" y="13721"/>
                      <a:pt x="226667" y="20311"/>
                    </a:cubicBezTo>
                    <a:lnTo>
                      <a:pt x="282318" y="43871"/>
                    </a:lnTo>
                    <a:lnTo>
                      <a:pt x="329439" y="63775"/>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73" name="任意多边形: 形状 472"/>
              <p:cNvSpPr/>
              <p:nvPr/>
            </p:nvSpPr>
            <p:spPr>
              <a:xfrm>
                <a:off x="2105575" y="2997842"/>
                <a:ext cx="314815" cy="198693"/>
              </a:xfrm>
              <a:custGeom>
                <a:avLst/>
                <a:gdLst>
                  <a:gd name="connsiteX0" fmla="*/ 314815 w 314815"/>
                  <a:gd name="connsiteY0" fmla="*/ 164110 h 198693"/>
                  <a:gd name="connsiteX1" fmla="*/ 308316 w 314815"/>
                  <a:gd name="connsiteY1" fmla="*/ 173047 h 198693"/>
                  <a:gd name="connsiteX2" fmla="*/ 285974 w 314815"/>
                  <a:gd name="connsiteY2" fmla="*/ 190108 h 198693"/>
                  <a:gd name="connsiteX3" fmla="*/ 266882 w 314815"/>
                  <a:gd name="connsiteY3" fmla="*/ 196607 h 198693"/>
                  <a:gd name="connsiteX4" fmla="*/ 243728 w 314815"/>
                  <a:gd name="connsiteY4" fmla="*/ 198638 h 198693"/>
                  <a:gd name="connsiteX5" fmla="*/ 228698 w 314815"/>
                  <a:gd name="connsiteY5" fmla="*/ 198638 h 198693"/>
                  <a:gd name="connsiteX6" fmla="*/ 209606 w 314815"/>
                  <a:gd name="connsiteY6" fmla="*/ 194576 h 198693"/>
                  <a:gd name="connsiteX7" fmla="*/ 191326 w 314815"/>
                  <a:gd name="connsiteY7" fmla="*/ 188483 h 198693"/>
                  <a:gd name="connsiteX8" fmla="*/ 181171 w 314815"/>
                  <a:gd name="connsiteY8" fmla="*/ 184421 h 198693"/>
                  <a:gd name="connsiteX9" fmla="*/ 170610 w 314815"/>
                  <a:gd name="connsiteY9" fmla="*/ 179546 h 198693"/>
                  <a:gd name="connsiteX10" fmla="*/ 103178 w 314815"/>
                  <a:gd name="connsiteY10" fmla="*/ 132832 h 198693"/>
                  <a:gd name="connsiteX11" fmla="*/ 47121 w 314815"/>
                  <a:gd name="connsiteY11" fmla="*/ 72712 h 198693"/>
                  <a:gd name="connsiteX12" fmla="*/ 11374 w 314815"/>
                  <a:gd name="connsiteY12" fmla="*/ 21529 h 198693"/>
                  <a:gd name="connsiteX13" fmla="*/ 2031 w 314815"/>
                  <a:gd name="connsiteY13" fmla="*/ 5687 h 198693"/>
                  <a:gd name="connsiteX14" fmla="*/ 0 w 314815"/>
                  <a:gd name="connsiteY14" fmla="*/ 0 h 198693"/>
                  <a:gd name="connsiteX15" fmla="*/ 21123 w 314815"/>
                  <a:gd name="connsiteY15" fmla="*/ 6906 h 198693"/>
                  <a:gd name="connsiteX16" fmla="*/ 43465 w 314815"/>
                  <a:gd name="connsiteY16" fmla="*/ 14217 h 198693"/>
                  <a:gd name="connsiteX17" fmla="*/ 56057 w 314815"/>
                  <a:gd name="connsiteY17" fmla="*/ 18280 h 198693"/>
                  <a:gd name="connsiteX18" fmla="*/ 70275 w 314815"/>
                  <a:gd name="connsiteY18" fmla="*/ 22342 h 198693"/>
                  <a:gd name="connsiteX19" fmla="*/ 98710 w 314815"/>
                  <a:gd name="connsiteY19" fmla="*/ 30872 h 198693"/>
                  <a:gd name="connsiteX20" fmla="*/ 112927 w 314815"/>
                  <a:gd name="connsiteY20" fmla="*/ 35341 h 198693"/>
                  <a:gd name="connsiteX21" fmla="*/ 126332 w 314815"/>
                  <a:gd name="connsiteY21" fmla="*/ 39403 h 198693"/>
                  <a:gd name="connsiteX22" fmla="*/ 139331 w 314815"/>
                  <a:gd name="connsiteY22" fmla="*/ 43871 h 198693"/>
                  <a:gd name="connsiteX23" fmla="*/ 151111 w 314815"/>
                  <a:gd name="connsiteY23" fmla="*/ 47933 h 198693"/>
                  <a:gd name="connsiteX24" fmla="*/ 161267 w 314815"/>
                  <a:gd name="connsiteY24" fmla="*/ 52402 h 198693"/>
                  <a:gd name="connsiteX25" fmla="*/ 170203 w 314815"/>
                  <a:gd name="connsiteY25" fmla="*/ 57276 h 198693"/>
                  <a:gd name="connsiteX26" fmla="*/ 178328 w 314815"/>
                  <a:gd name="connsiteY26" fmla="*/ 62557 h 198693"/>
                  <a:gd name="connsiteX27" fmla="*/ 187670 w 314815"/>
                  <a:gd name="connsiteY27" fmla="*/ 69462 h 198693"/>
                  <a:gd name="connsiteX28" fmla="*/ 209200 w 314815"/>
                  <a:gd name="connsiteY28" fmla="*/ 86117 h 198693"/>
                  <a:gd name="connsiteX29" fmla="*/ 256727 w 314815"/>
                  <a:gd name="connsiteY29" fmla="*/ 122676 h 198693"/>
                  <a:gd name="connsiteX30" fmla="*/ 297348 w 314815"/>
                  <a:gd name="connsiteY30" fmla="*/ 151924 h 198693"/>
                  <a:gd name="connsiteX31" fmla="*/ 310347 w 314815"/>
                  <a:gd name="connsiteY31" fmla="*/ 160860 h 198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4815" h="198693">
                    <a:moveTo>
                      <a:pt x="314815" y="164110"/>
                    </a:moveTo>
                    <a:cubicBezTo>
                      <a:pt x="312917" y="167275"/>
                      <a:pt x="310742" y="170266"/>
                      <a:pt x="308316" y="173047"/>
                    </a:cubicBezTo>
                    <a:cubicBezTo>
                      <a:pt x="302086" y="180172"/>
                      <a:pt x="294489" y="185974"/>
                      <a:pt x="285974" y="190108"/>
                    </a:cubicBezTo>
                    <a:cubicBezTo>
                      <a:pt x="279931" y="193122"/>
                      <a:pt x="273509" y="195308"/>
                      <a:pt x="266882" y="196607"/>
                    </a:cubicBezTo>
                    <a:cubicBezTo>
                      <a:pt x="259275" y="198221"/>
                      <a:pt x="251500" y="198903"/>
                      <a:pt x="243728" y="198638"/>
                    </a:cubicBezTo>
                    <a:lnTo>
                      <a:pt x="228698" y="198638"/>
                    </a:lnTo>
                    <a:lnTo>
                      <a:pt x="209606" y="194576"/>
                    </a:lnTo>
                    <a:lnTo>
                      <a:pt x="191326" y="188483"/>
                    </a:lnTo>
                    <a:lnTo>
                      <a:pt x="181171" y="184421"/>
                    </a:lnTo>
                    <a:lnTo>
                      <a:pt x="170610" y="179546"/>
                    </a:lnTo>
                    <a:cubicBezTo>
                      <a:pt x="146393" y="166648"/>
                      <a:pt x="123763" y="150971"/>
                      <a:pt x="103178" y="132832"/>
                    </a:cubicBezTo>
                    <a:cubicBezTo>
                      <a:pt x="82685" y="114557"/>
                      <a:pt x="63920" y="94432"/>
                      <a:pt x="47121" y="72712"/>
                    </a:cubicBezTo>
                    <a:cubicBezTo>
                      <a:pt x="34176" y="56393"/>
                      <a:pt x="22239" y="39301"/>
                      <a:pt x="11374" y="21529"/>
                    </a:cubicBezTo>
                    <a:lnTo>
                      <a:pt x="2031" y="5687"/>
                    </a:lnTo>
                    <a:lnTo>
                      <a:pt x="0" y="0"/>
                    </a:lnTo>
                    <a:lnTo>
                      <a:pt x="21123" y="6906"/>
                    </a:lnTo>
                    <a:cubicBezTo>
                      <a:pt x="27216" y="9343"/>
                      <a:pt x="34934" y="11374"/>
                      <a:pt x="43465" y="14217"/>
                    </a:cubicBezTo>
                    <a:lnTo>
                      <a:pt x="56057" y="18280"/>
                    </a:lnTo>
                    <a:lnTo>
                      <a:pt x="70275" y="22342"/>
                    </a:lnTo>
                    <a:lnTo>
                      <a:pt x="98710" y="30872"/>
                    </a:lnTo>
                    <a:lnTo>
                      <a:pt x="112927" y="35341"/>
                    </a:lnTo>
                    <a:lnTo>
                      <a:pt x="126332" y="39403"/>
                    </a:lnTo>
                    <a:lnTo>
                      <a:pt x="139331" y="43871"/>
                    </a:lnTo>
                    <a:lnTo>
                      <a:pt x="151111" y="47933"/>
                    </a:lnTo>
                    <a:lnTo>
                      <a:pt x="161267" y="52402"/>
                    </a:lnTo>
                    <a:lnTo>
                      <a:pt x="170203" y="57276"/>
                    </a:lnTo>
                    <a:lnTo>
                      <a:pt x="178328" y="62557"/>
                    </a:lnTo>
                    <a:lnTo>
                      <a:pt x="187670" y="69462"/>
                    </a:lnTo>
                    <a:lnTo>
                      <a:pt x="209200" y="86117"/>
                    </a:lnTo>
                    <a:lnTo>
                      <a:pt x="256727" y="122676"/>
                    </a:lnTo>
                    <a:cubicBezTo>
                      <a:pt x="272569" y="134457"/>
                      <a:pt x="287599" y="144612"/>
                      <a:pt x="297348" y="151924"/>
                    </a:cubicBezTo>
                    <a:lnTo>
                      <a:pt x="310347" y="160860"/>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74" name="任意多边形: 形状 473"/>
              <p:cNvSpPr/>
              <p:nvPr/>
            </p:nvSpPr>
            <p:spPr>
              <a:xfrm>
                <a:off x="2027582" y="2739491"/>
                <a:ext cx="244134" cy="261830"/>
              </a:xfrm>
              <a:custGeom>
                <a:avLst/>
                <a:gdLst>
                  <a:gd name="connsiteX0" fmla="*/ 244134 w 244134"/>
                  <a:gd name="connsiteY0" fmla="*/ 245353 h 261830"/>
                  <a:gd name="connsiteX1" fmla="*/ 235197 w 244134"/>
                  <a:gd name="connsiteY1" fmla="*/ 251852 h 261830"/>
                  <a:gd name="connsiteX2" fmla="*/ 209200 w 244134"/>
                  <a:gd name="connsiteY2" fmla="*/ 261195 h 261830"/>
                  <a:gd name="connsiteX3" fmla="*/ 189702 w 244134"/>
                  <a:gd name="connsiteY3" fmla="*/ 261195 h 261830"/>
                  <a:gd name="connsiteX4" fmla="*/ 165329 w 244134"/>
                  <a:gd name="connsiteY4" fmla="*/ 255102 h 261830"/>
                  <a:gd name="connsiteX5" fmla="*/ 136894 w 244134"/>
                  <a:gd name="connsiteY5" fmla="*/ 240478 h 261830"/>
                  <a:gd name="connsiteX6" fmla="*/ 104803 w 244134"/>
                  <a:gd name="connsiteY6" fmla="*/ 214074 h 261830"/>
                  <a:gd name="connsiteX7" fmla="*/ 56464 w 244134"/>
                  <a:gd name="connsiteY7" fmla="*/ 149893 h 261830"/>
                  <a:gd name="connsiteX8" fmla="*/ 37372 w 244134"/>
                  <a:gd name="connsiteY8" fmla="*/ 114958 h 261830"/>
                  <a:gd name="connsiteX9" fmla="*/ 29247 w 244134"/>
                  <a:gd name="connsiteY9" fmla="*/ 97085 h 261830"/>
                  <a:gd name="connsiteX10" fmla="*/ 22342 w 244134"/>
                  <a:gd name="connsiteY10" fmla="*/ 80024 h 261830"/>
                  <a:gd name="connsiteX11" fmla="*/ 11374 w 244134"/>
                  <a:gd name="connsiteY11" fmla="*/ 46714 h 261830"/>
                  <a:gd name="connsiteX12" fmla="*/ 4062 w 244134"/>
                  <a:gd name="connsiteY12" fmla="*/ 21529 h 261830"/>
                  <a:gd name="connsiteX13" fmla="*/ 0 w 244134"/>
                  <a:gd name="connsiteY13" fmla="*/ 6093 h 261830"/>
                  <a:gd name="connsiteX14" fmla="*/ 0 w 244134"/>
                  <a:gd name="connsiteY14" fmla="*/ 0 h 261830"/>
                  <a:gd name="connsiteX15" fmla="*/ 17873 w 244134"/>
                  <a:gd name="connsiteY15" fmla="*/ 11780 h 261830"/>
                  <a:gd name="connsiteX16" fmla="*/ 26404 w 244134"/>
                  <a:gd name="connsiteY16" fmla="*/ 17873 h 261830"/>
                  <a:gd name="connsiteX17" fmla="*/ 36559 w 244134"/>
                  <a:gd name="connsiteY17" fmla="*/ 24779 h 261830"/>
                  <a:gd name="connsiteX18" fmla="*/ 58901 w 244134"/>
                  <a:gd name="connsiteY18" fmla="*/ 39403 h 261830"/>
                  <a:gd name="connsiteX19" fmla="*/ 82867 w 244134"/>
                  <a:gd name="connsiteY19" fmla="*/ 55651 h 261830"/>
                  <a:gd name="connsiteX20" fmla="*/ 106428 w 244134"/>
                  <a:gd name="connsiteY20" fmla="*/ 71900 h 261830"/>
                  <a:gd name="connsiteX21" fmla="*/ 126739 w 244134"/>
                  <a:gd name="connsiteY21" fmla="*/ 86930 h 261830"/>
                  <a:gd name="connsiteX22" fmla="*/ 134863 w 244134"/>
                  <a:gd name="connsiteY22" fmla="*/ 94241 h 261830"/>
                  <a:gd name="connsiteX23" fmla="*/ 141362 w 244134"/>
                  <a:gd name="connsiteY23" fmla="*/ 101147 h 261830"/>
                  <a:gd name="connsiteX24" fmla="*/ 147455 w 244134"/>
                  <a:gd name="connsiteY24" fmla="*/ 108865 h 261830"/>
                  <a:gd name="connsiteX25" fmla="*/ 153955 w 244134"/>
                  <a:gd name="connsiteY25" fmla="*/ 117802 h 261830"/>
                  <a:gd name="connsiteX26" fmla="*/ 159236 w 244134"/>
                  <a:gd name="connsiteY26" fmla="*/ 127957 h 261830"/>
                  <a:gd name="connsiteX27" fmla="*/ 166954 w 244134"/>
                  <a:gd name="connsiteY27" fmla="*/ 139737 h 261830"/>
                  <a:gd name="connsiteX28" fmla="*/ 200263 w 244134"/>
                  <a:gd name="connsiteY28" fmla="*/ 188483 h 261830"/>
                  <a:gd name="connsiteX29" fmla="*/ 204325 w 244134"/>
                  <a:gd name="connsiteY29" fmla="*/ 194170 h 261830"/>
                  <a:gd name="connsiteX30" fmla="*/ 208387 w 244134"/>
                  <a:gd name="connsiteY30" fmla="*/ 199857 h 261830"/>
                  <a:gd name="connsiteX31" fmla="*/ 216512 w 244134"/>
                  <a:gd name="connsiteY31" fmla="*/ 210418 h 261830"/>
                  <a:gd name="connsiteX32" fmla="*/ 229917 w 244134"/>
                  <a:gd name="connsiteY32" fmla="*/ 228698 h 261830"/>
                  <a:gd name="connsiteX33" fmla="*/ 239666 w 244134"/>
                  <a:gd name="connsiteY33" fmla="*/ 240478 h 26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44134" h="261830">
                    <a:moveTo>
                      <a:pt x="244134" y="245353"/>
                    </a:moveTo>
                    <a:cubicBezTo>
                      <a:pt x="241533" y="247996"/>
                      <a:pt x="238513" y="250192"/>
                      <a:pt x="235197" y="251852"/>
                    </a:cubicBezTo>
                    <a:cubicBezTo>
                      <a:pt x="227318" y="256828"/>
                      <a:pt x="218444" y="260018"/>
                      <a:pt x="209200" y="261195"/>
                    </a:cubicBezTo>
                    <a:cubicBezTo>
                      <a:pt x="202728" y="262042"/>
                      <a:pt x="196173" y="262042"/>
                      <a:pt x="189702" y="261195"/>
                    </a:cubicBezTo>
                    <a:cubicBezTo>
                      <a:pt x="181366" y="260130"/>
                      <a:pt x="173185" y="258084"/>
                      <a:pt x="165329" y="255102"/>
                    </a:cubicBezTo>
                    <a:cubicBezTo>
                      <a:pt x="155307" y="251365"/>
                      <a:pt x="145763" y="246456"/>
                      <a:pt x="136894" y="240478"/>
                    </a:cubicBezTo>
                    <a:cubicBezTo>
                      <a:pt x="125367" y="232736"/>
                      <a:pt x="114620" y="223894"/>
                      <a:pt x="104803" y="214074"/>
                    </a:cubicBezTo>
                    <a:cubicBezTo>
                      <a:pt x="86097" y="194762"/>
                      <a:pt x="69860" y="173204"/>
                      <a:pt x="56464" y="149893"/>
                    </a:cubicBezTo>
                    <a:cubicBezTo>
                      <a:pt x="49497" y="138587"/>
                      <a:pt x="43125" y="126927"/>
                      <a:pt x="37372" y="114958"/>
                    </a:cubicBezTo>
                    <a:lnTo>
                      <a:pt x="29247" y="97085"/>
                    </a:lnTo>
                    <a:lnTo>
                      <a:pt x="22342" y="80024"/>
                    </a:lnTo>
                    <a:cubicBezTo>
                      <a:pt x="17873" y="68650"/>
                      <a:pt x="14624" y="58088"/>
                      <a:pt x="11374" y="46714"/>
                    </a:cubicBezTo>
                    <a:cubicBezTo>
                      <a:pt x="8124" y="35341"/>
                      <a:pt x="6093" y="28841"/>
                      <a:pt x="4062" y="21529"/>
                    </a:cubicBezTo>
                    <a:cubicBezTo>
                      <a:pt x="2031" y="14217"/>
                      <a:pt x="1219" y="10155"/>
                      <a:pt x="0" y="6093"/>
                    </a:cubicBezTo>
                    <a:cubicBezTo>
                      <a:pt x="251" y="4070"/>
                      <a:pt x="251" y="2023"/>
                      <a:pt x="0" y="0"/>
                    </a:cubicBezTo>
                    <a:lnTo>
                      <a:pt x="17873" y="11780"/>
                    </a:lnTo>
                    <a:lnTo>
                      <a:pt x="26404" y="17873"/>
                    </a:lnTo>
                    <a:lnTo>
                      <a:pt x="36559" y="24779"/>
                    </a:lnTo>
                    <a:lnTo>
                      <a:pt x="58901" y="39403"/>
                    </a:lnTo>
                    <a:lnTo>
                      <a:pt x="82867" y="55651"/>
                    </a:lnTo>
                    <a:lnTo>
                      <a:pt x="106428" y="71900"/>
                    </a:lnTo>
                    <a:lnTo>
                      <a:pt x="126739" y="86930"/>
                    </a:lnTo>
                    <a:lnTo>
                      <a:pt x="134863" y="94241"/>
                    </a:lnTo>
                    <a:cubicBezTo>
                      <a:pt x="137240" y="96336"/>
                      <a:pt x="139416" y="98648"/>
                      <a:pt x="141362" y="101147"/>
                    </a:cubicBezTo>
                    <a:cubicBezTo>
                      <a:pt x="143589" y="103559"/>
                      <a:pt x="145626" y="106139"/>
                      <a:pt x="147455" y="108865"/>
                    </a:cubicBezTo>
                    <a:cubicBezTo>
                      <a:pt x="147455" y="111709"/>
                      <a:pt x="151924" y="114552"/>
                      <a:pt x="153955" y="117802"/>
                    </a:cubicBezTo>
                    <a:lnTo>
                      <a:pt x="159236" y="127957"/>
                    </a:lnTo>
                    <a:lnTo>
                      <a:pt x="166954" y="139737"/>
                    </a:lnTo>
                    <a:cubicBezTo>
                      <a:pt x="177515" y="155173"/>
                      <a:pt x="188889" y="172641"/>
                      <a:pt x="200263" y="188483"/>
                    </a:cubicBezTo>
                    <a:lnTo>
                      <a:pt x="204325" y="194170"/>
                    </a:lnTo>
                    <a:lnTo>
                      <a:pt x="208387" y="199857"/>
                    </a:lnTo>
                    <a:cubicBezTo>
                      <a:pt x="211231" y="203513"/>
                      <a:pt x="213668" y="207169"/>
                      <a:pt x="216512" y="210418"/>
                    </a:cubicBezTo>
                    <a:lnTo>
                      <a:pt x="229917" y="228698"/>
                    </a:lnTo>
                    <a:lnTo>
                      <a:pt x="239666" y="240478"/>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75" name="任意多边形: 形状 474"/>
              <p:cNvSpPr/>
              <p:nvPr/>
            </p:nvSpPr>
            <p:spPr>
              <a:xfrm>
                <a:off x="2026499" y="2468140"/>
                <a:ext cx="160318" cy="306620"/>
              </a:xfrm>
              <a:custGeom>
                <a:avLst/>
                <a:gdLst>
                  <a:gd name="connsiteX0" fmla="*/ 160319 w 160318"/>
                  <a:gd name="connsiteY0" fmla="*/ 301816 h 306620"/>
                  <a:gd name="connsiteX1" fmla="*/ 150163 w 160318"/>
                  <a:gd name="connsiteY1" fmla="*/ 305472 h 306620"/>
                  <a:gd name="connsiteX2" fmla="*/ 122947 w 160318"/>
                  <a:gd name="connsiteY2" fmla="*/ 305472 h 306620"/>
                  <a:gd name="connsiteX3" fmla="*/ 104668 w 160318"/>
                  <a:gd name="connsiteY3" fmla="*/ 299785 h 306620"/>
                  <a:gd name="connsiteX4" fmla="*/ 83545 w 160318"/>
                  <a:gd name="connsiteY4" fmla="*/ 287599 h 306620"/>
                  <a:gd name="connsiteX5" fmla="*/ 71358 w 160318"/>
                  <a:gd name="connsiteY5" fmla="*/ 277444 h 306620"/>
                  <a:gd name="connsiteX6" fmla="*/ 60390 w 160318"/>
                  <a:gd name="connsiteY6" fmla="*/ 265257 h 306620"/>
                  <a:gd name="connsiteX7" fmla="*/ 49016 w 160318"/>
                  <a:gd name="connsiteY7" fmla="*/ 250227 h 306620"/>
                  <a:gd name="connsiteX8" fmla="*/ 38455 w 160318"/>
                  <a:gd name="connsiteY8" fmla="*/ 233166 h 306620"/>
                  <a:gd name="connsiteX9" fmla="*/ 30331 w 160318"/>
                  <a:gd name="connsiteY9" fmla="*/ 216512 h 306620"/>
                  <a:gd name="connsiteX10" fmla="*/ 23019 w 160318"/>
                  <a:gd name="connsiteY10" fmla="*/ 198232 h 306620"/>
                  <a:gd name="connsiteX11" fmla="*/ 11239 w 160318"/>
                  <a:gd name="connsiteY11" fmla="*/ 160454 h 306620"/>
                  <a:gd name="connsiteX12" fmla="*/ 8801 w 160318"/>
                  <a:gd name="connsiteY12" fmla="*/ 150705 h 306620"/>
                  <a:gd name="connsiteX13" fmla="*/ 6770 w 160318"/>
                  <a:gd name="connsiteY13" fmla="*/ 140550 h 306620"/>
                  <a:gd name="connsiteX14" fmla="*/ 3521 w 160318"/>
                  <a:gd name="connsiteY14" fmla="*/ 121051 h 306620"/>
                  <a:gd name="connsiteX15" fmla="*/ 1083 w 160318"/>
                  <a:gd name="connsiteY15" fmla="*/ 101960 h 306620"/>
                  <a:gd name="connsiteX16" fmla="*/ 1083 w 160318"/>
                  <a:gd name="connsiteY16" fmla="*/ 83680 h 306620"/>
                  <a:gd name="connsiteX17" fmla="*/ 1083 w 160318"/>
                  <a:gd name="connsiteY17" fmla="*/ 66213 h 306620"/>
                  <a:gd name="connsiteX18" fmla="*/ 1083 w 160318"/>
                  <a:gd name="connsiteY18" fmla="*/ 50370 h 306620"/>
                  <a:gd name="connsiteX19" fmla="*/ 1083 w 160318"/>
                  <a:gd name="connsiteY19" fmla="*/ 23967 h 306620"/>
                  <a:gd name="connsiteX20" fmla="*/ 1083 w 160318"/>
                  <a:gd name="connsiteY20" fmla="*/ 6093 h 306620"/>
                  <a:gd name="connsiteX21" fmla="*/ 1083 w 160318"/>
                  <a:gd name="connsiteY21" fmla="*/ 0 h 306620"/>
                  <a:gd name="connsiteX22" fmla="*/ 14082 w 160318"/>
                  <a:gd name="connsiteY22" fmla="*/ 16655 h 306620"/>
                  <a:gd name="connsiteX23" fmla="*/ 20175 w 160318"/>
                  <a:gd name="connsiteY23" fmla="*/ 25185 h 306620"/>
                  <a:gd name="connsiteX24" fmla="*/ 27081 w 160318"/>
                  <a:gd name="connsiteY24" fmla="*/ 33716 h 306620"/>
                  <a:gd name="connsiteX25" fmla="*/ 43736 w 160318"/>
                  <a:gd name="connsiteY25" fmla="*/ 54433 h 306620"/>
                  <a:gd name="connsiteX26" fmla="*/ 61609 w 160318"/>
                  <a:gd name="connsiteY26" fmla="*/ 76774 h 306620"/>
                  <a:gd name="connsiteX27" fmla="*/ 78670 w 160318"/>
                  <a:gd name="connsiteY27" fmla="*/ 98710 h 306620"/>
                  <a:gd name="connsiteX28" fmla="*/ 93294 w 160318"/>
                  <a:gd name="connsiteY28" fmla="*/ 119020 h 306620"/>
                  <a:gd name="connsiteX29" fmla="*/ 103449 w 160318"/>
                  <a:gd name="connsiteY29" fmla="*/ 136488 h 306620"/>
                  <a:gd name="connsiteX30" fmla="*/ 118073 w 160318"/>
                  <a:gd name="connsiteY30" fmla="*/ 180765 h 306620"/>
                  <a:gd name="connsiteX31" fmla="*/ 126603 w 160318"/>
                  <a:gd name="connsiteY31" fmla="*/ 207981 h 306620"/>
                  <a:gd name="connsiteX32" fmla="*/ 135540 w 160318"/>
                  <a:gd name="connsiteY32" fmla="*/ 235604 h 306620"/>
                  <a:gd name="connsiteX33" fmla="*/ 144070 w 160318"/>
                  <a:gd name="connsiteY33" fmla="*/ 260789 h 306620"/>
                  <a:gd name="connsiteX34" fmla="*/ 148132 w 160318"/>
                  <a:gd name="connsiteY34" fmla="*/ 272163 h 306620"/>
                  <a:gd name="connsiteX35" fmla="*/ 151788 w 160318"/>
                  <a:gd name="connsiteY35" fmla="*/ 281912 h 306620"/>
                  <a:gd name="connsiteX36" fmla="*/ 156663 w 160318"/>
                  <a:gd name="connsiteY36" fmla="*/ 295723 h 30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0318" h="306620">
                    <a:moveTo>
                      <a:pt x="160319" y="301816"/>
                    </a:moveTo>
                    <a:cubicBezTo>
                      <a:pt x="157053" y="303343"/>
                      <a:pt x="153653" y="304567"/>
                      <a:pt x="150163" y="305472"/>
                    </a:cubicBezTo>
                    <a:cubicBezTo>
                      <a:pt x="141156" y="307003"/>
                      <a:pt x="131955" y="307003"/>
                      <a:pt x="122947" y="305472"/>
                    </a:cubicBezTo>
                    <a:cubicBezTo>
                      <a:pt x="116675" y="304208"/>
                      <a:pt x="110550" y="302302"/>
                      <a:pt x="104668" y="299785"/>
                    </a:cubicBezTo>
                    <a:cubicBezTo>
                      <a:pt x="97094" y="296726"/>
                      <a:pt x="89984" y="292625"/>
                      <a:pt x="83545" y="287599"/>
                    </a:cubicBezTo>
                    <a:lnTo>
                      <a:pt x="71358" y="277444"/>
                    </a:lnTo>
                    <a:cubicBezTo>
                      <a:pt x="67567" y="273923"/>
                      <a:pt x="63911" y="269861"/>
                      <a:pt x="60390" y="265257"/>
                    </a:cubicBezTo>
                    <a:cubicBezTo>
                      <a:pt x="56734" y="260789"/>
                      <a:pt x="52672" y="255508"/>
                      <a:pt x="49016" y="250227"/>
                    </a:cubicBezTo>
                    <a:cubicBezTo>
                      <a:pt x="45148" y="244763"/>
                      <a:pt x="41621" y="239066"/>
                      <a:pt x="38455" y="233166"/>
                    </a:cubicBezTo>
                    <a:cubicBezTo>
                      <a:pt x="35611" y="227886"/>
                      <a:pt x="32768" y="222199"/>
                      <a:pt x="30331" y="216512"/>
                    </a:cubicBezTo>
                    <a:cubicBezTo>
                      <a:pt x="27404" y="210626"/>
                      <a:pt x="24959" y="204512"/>
                      <a:pt x="23019" y="198232"/>
                    </a:cubicBezTo>
                    <a:cubicBezTo>
                      <a:pt x="18240" y="185921"/>
                      <a:pt x="14304" y="173299"/>
                      <a:pt x="11239" y="160454"/>
                    </a:cubicBezTo>
                    <a:lnTo>
                      <a:pt x="8801" y="150705"/>
                    </a:lnTo>
                    <a:cubicBezTo>
                      <a:pt x="8360" y="147277"/>
                      <a:pt x="7681" y="143884"/>
                      <a:pt x="6770" y="140550"/>
                    </a:cubicBezTo>
                    <a:cubicBezTo>
                      <a:pt x="6770" y="134050"/>
                      <a:pt x="4333" y="127551"/>
                      <a:pt x="3521" y="121051"/>
                    </a:cubicBezTo>
                    <a:cubicBezTo>
                      <a:pt x="2708" y="114552"/>
                      <a:pt x="3521" y="108459"/>
                      <a:pt x="1083" y="101960"/>
                    </a:cubicBezTo>
                    <a:cubicBezTo>
                      <a:pt x="-1354" y="95460"/>
                      <a:pt x="1083" y="89773"/>
                      <a:pt x="1083" y="83680"/>
                    </a:cubicBezTo>
                    <a:cubicBezTo>
                      <a:pt x="1083" y="77587"/>
                      <a:pt x="1083" y="71900"/>
                      <a:pt x="1083" y="66213"/>
                    </a:cubicBezTo>
                    <a:lnTo>
                      <a:pt x="1083" y="50370"/>
                    </a:lnTo>
                    <a:cubicBezTo>
                      <a:pt x="1083" y="40215"/>
                      <a:pt x="1083" y="31278"/>
                      <a:pt x="1083" y="23967"/>
                    </a:cubicBezTo>
                    <a:cubicBezTo>
                      <a:pt x="1083" y="16655"/>
                      <a:pt x="1083" y="10562"/>
                      <a:pt x="1083" y="6093"/>
                    </a:cubicBezTo>
                    <a:cubicBezTo>
                      <a:pt x="1083" y="1625"/>
                      <a:pt x="1083" y="0"/>
                      <a:pt x="1083" y="0"/>
                    </a:cubicBezTo>
                    <a:lnTo>
                      <a:pt x="14082" y="16655"/>
                    </a:lnTo>
                    <a:lnTo>
                      <a:pt x="20175" y="25185"/>
                    </a:lnTo>
                    <a:lnTo>
                      <a:pt x="27081" y="33716"/>
                    </a:lnTo>
                    <a:cubicBezTo>
                      <a:pt x="31955" y="40215"/>
                      <a:pt x="37642" y="47121"/>
                      <a:pt x="43736" y="54433"/>
                    </a:cubicBezTo>
                    <a:lnTo>
                      <a:pt x="61609" y="76774"/>
                    </a:lnTo>
                    <a:cubicBezTo>
                      <a:pt x="67296" y="84492"/>
                      <a:pt x="73389" y="91804"/>
                      <a:pt x="78670" y="98710"/>
                    </a:cubicBezTo>
                    <a:cubicBezTo>
                      <a:pt x="83885" y="105229"/>
                      <a:pt x="88765" y="112007"/>
                      <a:pt x="93294" y="119020"/>
                    </a:cubicBezTo>
                    <a:cubicBezTo>
                      <a:pt x="97319" y="124446"/>
                      <a:pt x="100726" y="130305"/>
                      <a:pt x="103449" y="136488"/>
                    </a:cubicBezTo>
                    <a:cubicBezTo>
                      <a:pt x="107917" y="147049"/>
                      <a:pt x="112792" y="162891"/>
                      <a:pt x="118073" y="180765"/>
                    </a:cubicBezTo>
                    <a:cubicBezTo>
                      <a:pt x="120916" y="189295"/>
                      <a:pt x="123760" y="198638"/>
                      <a:pt x="126603" y="207981"/>
                    </a:cubicBezTo>
                    <a:cubicBezTo>
                      <a:pt x="129447" y="217324"/>
                      <a:pt x="132696" y="226667"/>
                      <a:pt x="135540" y="235604"/>
                    </a:cubicBezTo>
                    <a:cubicBezTo>
                      <a:pt x="138383" y="244540"/>
                      <a:pt x="141633" y="253071"/>
                      <a:pt x="144070" y="260789"/>
                    </a:cubicBezTo>
                    <a:cubicBezTo>
                      <a:pt x="146508" y="268507"/>
                      <a:pt x="146914" y="268507"/>
                      <a:pt x="148132" y="272163"/>
                    </a:cubicBezTo>
                    <a:lnTo>
                      <a:pt x="151788" y="281912"/>
                    </a:lnTo>
                    <a:lnTo>
                      <a:pt x="156663" y="295723"/>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76" name="任意多边形: 形状 475"/>
              <p:cNvSpPr/>
              <p:nvPr/>
            </p:nvSpPr>
            <p:spPr>
              <a:xfrm>
                <a:off x="2072025" y="2207758"/>
                <a:ext cx="94481" cy="331382"/>
              </a:xfrm>
              <a:custGeom>
                <a:avLst/>
                <a:gdLst>
                  <a:gd name="connsiteX0" fmla="*/ 94482 w 94481"/>
                  <a:gd name="connsiteY0" fmla="*/ 331064 h 331382"/>
                  <a:gd name="connsiteX1" fmla="*/ 84327 w 94481"/>
                  <a:gd name="connsiteY1" fmla="*/ 331064 h 331382"/>
                  <a:gd name="connsiteX2" fmla="*/ 58735 w 94481"/>
                  <a:gd name="connsiteY2" fmla="*/ 323752 h 331382"/>
                  <a:gd name="connsiteX3" fmla="*/ 27457 w 94481"/>
                  <a:gd name="connsiteY3" fmla="*/ 295317 h 331382"/>
                  <a:gd name="connsiteX4" fmla="*/ 2678 w 94481"/>
                  <a:gd name="connsiteY4" fmla="*/ 229510 h 331382"/>
                  <a:gd name="connsiteX5" fmla="*/ 647 w 94481"/>
                  <a:gd name="connsiteY5" fmla="*/ 210825 h 331382"/>
                  <a:gd name="connsiteX6" fmla="*/ 647 w 94481"/>
                  <a:gd name="connsiteY6" fmla="*/ 201482 h 331382"/>
                  <a:gd name="connsiteX7" fmla="*/ 647 w 94481"/>
                  <a:gd name="connsiteY7" fmla="*/ 191733 h 331382"/>
                  <a:gd name="connsiteX8" fmla="*/ 647 w 94481"/>
                  <a:gd name="connsiteY8" fmla="*/ 151111 h 331382"/>
                  <a:gd name="connsiteX9" fmla="*/ 13645 w 94481"/>
                  <a:gd name="connsiteY9" fmla="*/ 76368 h 331382"/>
                  <a:gd name="connsiteX10" fmla="*/ 22582 w 94481"/>
                  <a:gd name="connsiteY10" fmla="*/ 45496 h 331382"/>
                  <a:gd name="connsiteX11" fmla="*/ 31113 w 94481"/>
                  <a:gd name="connsiteY11" fmla="*/ 21529 h 331382"/>
                  <a:gd name="connsiteX12" fmla="*/ 40049 w 94481"/>
                  <a:gd name="connsiteY12" fmla="*/ 0 h 331382"/>
                  <a:gd name="connsiteX13" fmla="*/ 47361 w 94481"/>
                  <a:gd name="connsiteY13" fmla="*/ 19498 h 331382"/>
                  <a:gd name="connsiteX14" fmla="*/ 50611 w 94481"/>
                  <a:gd name="connsiteY14" fmla="*/ 28841 h 331382"/>
                  <a:gd name="connsiteX15" fmla="*/ 54673 w 94481"/>
                  <a:gd name="connsiteY15" fmla="*/ 39809 h 331382"/>
                  <a:gd name="connsiteX16" fmla="*/ 63610 w 94481"/>
                  <a:gd name="connsiteY16" fmla="*/ 64182 h 331382"/>
                  <a:gd name="connsiteX17" fmla="*/ 74171 w 94481"/>
                  <a:gd name="connsiteY17" fmla="*/ 90992 h 331382"/>
                  <a:gd name="connsiteX18" fmla="*/ 79046 w 94481"/>
                  <a:gd name="connsiteY18" fmla="*/ 103991 h 331382"/>
                  <a:gd name="connsiteX19" fmla="*/ 83514 w 94481"/>
                  <a:gd name="connsiteY19" fmla="*/ 116583 h 331382"/>
                  <a:gd name="connsiteX20" fmla="*/ 87576 w 94481"/>
                  <a:gd name="connsiteY20" fmla="*/ 128770 h 331382"/>
                  <a:gd name="connsiteX21" fmla="*/ 87576 w 94481"/>
                  <a:gd name="connsiteY21" fmla="*/ 134457 h 331382"/>
                  <a:gd name="connsiteX22" fmla="*/ 87576 w 94481"/>
                  <a:gd name="connsiteY22" fmla="*/ 139737 h 331382"/>
                  <a:gd name="connsiteX23" fmla="*/ 91638 w 94481"/>
                  <a:gd name="connsiteY23" fmla="*/ 159236 h 331382"/>
                  <a:gd name="connsiteX24" fmla="*/ 91638 w 94481"/>
                  <a:gd name="connsiteY24" fmla="*/ 179546 h 331382"/>
                  <a:gd name="connsiteX25" fmla="*/ 91638 w 94481"/>
                  <a:gd name="connsiteY25" fmla="*/ 191733 h 331382"/>
                  <a:gd name="connsiteX26" fmla="*/ 91638 w 94481"/>
                  <a:gd name="connsiteY26" fmla="*/ 204731 h 331382"/>
                  <a:gd name="connsiteX27" fmla="*/ 91638 w 94481"/>
                  <a:gd name="connsiteY27" fmla="*/ 218543 h 331382"/>
                  <a:gd name="connsiteX28" fmla="*/ 91638 w 94481"/>
                  <a:gd name="connsiteY28" fmla="*/ 233166 h 331382"/>
                  <a:gd name="connsiteX29" fmla="*/ 91638 w 94481"/>
                  <a:gd name="connsiteY29" fmla="*/ 247384 h 331382"/>
                  <a:gd name="connsiteX30" fmla="*/ 91638 w 94481"/>
                  <a:gd name="connsiteY30" fmla="*/ 275006 h 331382"/>
                  <a:gd name="connsiteX31" fmla="*/ 91638 w 94481"/>
                  <a:gd name="connsiteY31" fmla="*/ 288005 h 331382"/>
                  <a:gd name="connsiteX32" fmla="*/ 91638 w 94481"/>
                  <a:gd name="connsiteY32" fmla="*/ 299379 h 331382"/>
                  <a:gd name="connsiteX33" fmla="*/ 91638 w 94481"/>
                  <a:gd name="connsiteY33" fmla="*/ 309534 h 331382"/>
                  <a:gd name="connsiteX34" fmla="*/ 91638 w 94481"/>
                  <a:gd name="connsiteY34" fmla="*/ 324564 h 331382"/>
                  <a:gd name="connsiteX35" fmla="*/ 91638 w 94481"/>
                  <a:gd name="connsiteY35" fmla="*/ 328626 h 33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4481" h="331382">
                    <a:moveTo>
                      <a:pt x="94482" y="331064"/>
                    </a:moveTo>
                    <a:cubicBezTo>
                      <a:pt x="91110" y="331489"/>
                      <a:pt x="87698" y="331489"/>
                      <a:pt x="84327" y="331064"/>
                    </a:cubicBezTo>
                    <a:cubicBezTo>
                      <a:pt x="75377" y="330453"/>
                      <a:pt x="66656" y="327962"/>
                      <a:pt x="58735" y="323752"/>
                    </a:cubicBezTo>
                    <a:cubicBezTo>
                      <a:pt x="45983" y="317200"/>
                      <a:pt x="35191" y="307389"/>
                      <a:pt x="27457" y="295317"/>
                    </a:cubicBezTo>
                    <a:cubicBezTo>
                      <a:pt x="14493" y="275453"/>
                      <a:pt x="6035" y="252992"/>
                      <a:pt x="2678" y="229510"/>
                    </a:cubicBezTo>
                    <a:cubicBezTo>
                      <a:pt x="2678" y="223417"/>
                      <a:pt x="2678" y="217324"/>
                      <a:pt x="647" y="210825"/>
                    </a:cubicBezTo>
                    <a:cubicBezTo>
                      <a:pt x="428" y="207714"/>
                      <a:pt x="428" y="204592"/>
                      <a:pt x="647" y="201482"/>
                    </a:cubicBezTo>
                    <a:lnTo>
                      <a:pt x="647" y="191733"/>
                    </a:lnTo>
                    <a:cubicBezTo>
                      <a:pt x="-216" y="178206"/>
                      <a:pt x="-216" y="164638"/>
                      <a:pt x="647" y="151111"/>
                    </a:cubicBezTo>
                    <a:cubicBezTo>
                      <a:pt x="2887" y="125878"/>
                      <a:pt x="7236" y="100876"/>
                      <a:pt x="13645" y="76368"/>
                    </a:cubicBezTo>
                    <a:cubicBezTo>
                      <a:pt x="16489" y="65400"/>
                      <a:pt x="19739" y="54839"/>
                      <a:pt x="22582" y="45496"/>
                    </a:cubicBezTo>
                    <a:lnTo>
                      <a:pt x="31113" y="21529"/>
                    </a:lnTo>
                    <a:lnTo>
                      <a:pt x="40049" y="0"/>
                    </a:lnTo>
                    <a:lnTo>
                      <a:pt x="47361" y="19498"/>
                    </a:lnTo>
                    <a:cubicBezTo>
                      <a:pt x="47361" y="22342"/>
                      <a:pt x="49392" y="25591"/>
                      <a:pt x="50611" y="28841"/>
                    </a:cubicBezTo>
                    <a:cubicBezTo>
                      <a:pt x="51830" y="32091"/>
                      <a:pt x="53048" y="36153"/>
                      <a:pt x="54673" y="39809"/>
                    </a:cubicBezTo>
                    <a:lnTo>
                      <a:pt x="63610" y="64182"/>
                    </a:lnTo>
                    <a:lnTo>
                      <a:pt x="74171" y="90992"/>
                    </a:lnTo>
                    <a:lnTo>
                      <a:pt x="79046" y="103991"/>
                    </a:lnTo>
                    <a:cubicBezTo>
                      <a:pt x="79046" y="108053"/>
                      <a:pt x="81889" y="112521"/>
                      <a:pt x="83514" y="116583"/>
                    </a:cubicBezTo>
                    <a:lnTo>
                      <a:pt x="87576" y="128770"/>
                    </a:lnTo>
                    <a:cubicBezTo>
                      <a:pt x="87443" y="130663"/>
                      <a:pt x="87443" y="132563"/>
                      <a:pt x="87576" y="134457"/>
                    </a:cubicBezTo>
                    <a:lnTo>
                      <a:pt x="87576" y="139737"/>
                    </a:lnTo>
                    <a:cubicBezTo>
                      <a:pt x="89546" y="146093"/>
                      <a:pt x="90906" y="152622"/>
                      <a:pt x="91638" y="159236"/>
                    </a:cubicBezTo>
                    <a:cubicBezTo>
                      <a:pt x="91638" y="164516"/>
                      <a:pt x="91638" y="171422"/>
                      <a:pt x="91638" y="179546"/>
                    </a:cubicBezTo>
                    <a:cubicBezTo>
                      <a:pt x="91638" y="187670"/>
                      <a:pt x="91638" y="187264"/>
                      <a:pt x="91638" y="191733"/>
                    </a:cubicBezTo>
                    <a:lnTo>
                      <a:pt x="91638" y="204731"/>
                    </a:lnTo>
                    <a:cubicBezTo>
                      <a:pt x="91638" y="209200"/>
                      <a:pt x="91638" y="214074"/>
                      <a:pt x="91638" y="218543"/>
                    </a:cubicBezTo>
                    <a:lnTo>
                      <a:pt x="91638" y="233166"/>
                    </a:lnTo>
                    <a:cubicBezTo>
                      <a:pt x="91638" y="238041"/>
                      <a:pt x="91638" y="242509"/>
                      <a:pt x="91638" y="247384"/>
                    </a:cubicBezTo>
                    <a:lnTo>
                      <a:pt x="91638" y="275006"/>
                    </a:lnTo>
                    <a:cubicBezTo>
                      <a:pt x="91638" y="279475"/>
                      <a:pt x="91638" y="283943"/>
                      <a:pt x="91638" y="288005"/>
                    </a:cubicBezTo>
                    <a:cubicBezTo>
                      <a:pt x="91428" y="291794"/>
                      <a:pt x="91428" y="295591"/>
                      <a:pt x="91638" y="299379"/>
                    </a:cubicBezTo>
                    <a:cubicBezTo>
                      <a:pt x="91419" y="302761"/>
                      <a:pt x="91419" y="306153"/>
                      <a:pt x="91638" y="309534"/>
                    </a:cubicBezTo>
                    <a:cubicBezTo>
                      <a:pt x="91638" y="316034"/>
                      <a:pt x="91638" y="320908"/>
                      <a:pt x="91638" y="324564"/>
                    </a:cubicBezTo>
                    <a:cubicBezTo>
                      <a:pt x="91817" y="325912"/>
                      <a:pt x="91817" y="327278"/>
                      <a:pt x="91638" y="328626"/>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77" name="任意多边形: 形状 476"/>
              <p:cNvSpPr/>
              <p:nvPr/>
            </p:nvSpPr>
            <p:spPr>
              <a:xfrm>
                <a:off x="2166507" y="1992871"/>
                <a:ext cx="106924" cy="320095"/>
              </a:xfrm>
              <a:custGeom>
                <a:avLst/>
                <a:gdLst>
                  <a:gd name="connsiteX0" fmla="*/ 56057 w 106924"/>
                  <a:gd name="connsiteY0" fmla="*/ 320096 h 320095"/>
                  <a:gd name="connsiteX1" fmla="*/ 46308 w 106924"/>
                  <a:gd name="connsiteY1" fmla="*/ 317253 h 320095"/>
                  <a:gd name="connsiteX2" fmla="*/ 24779 w 106924"/>
                  <a:gd name="connsiteY2" fmla="*/ 302629 h 320095"/>
                  <a:gd name="connsiteX3" fmla="*/ 4875 w 106924"/>
                  <a:gd name="connsiteY3" fmla="*/ 265257 h 320095"/>
                  <a:gd name="connsiteX4" fmla="*/ 0 w 106924"/>
                  <a:gd name="connsiteY4" fmla="*/ 235604 h 320095"/>
                  <a:gd name="connsiteX5" fmla="*/ 0 w 106924"/>
                  <a:gd name="connsiteY5" fmla="*/ 218949 h 320095"/>
                  <a:gd name="connsiteX6" fmla="*/ 0 w 106924"/>
                  <a:gd name="connsiteY6" fmla="*/ 209200 h 320095"/>
                  <a:gd name="connsiteX7" fmla="*/ 0 w 106924"/>
                  <a:gd name="connsiteY7" fmla="*/ 198638 h 320095"/>
                  <a:gd name="connsiteX8" fmla="*/ 3250 w 106924"/>
                  <a:gd name="connsiteY8" fmla="*/ 181171 h 320095"/>
                  <a:gd name="connsiteX9" fmla="*/ 7718 w 106924"/>
                  <a:gd name="connsiteY9" fmla="*/ 163298 h 320095"/>
                  <a:gd name="connsiteX10" fmla="*/ 10155 w 106924"/>
                  <a:gd name="connsiteY10" fmla="*/ 154361 h 320095"/>
                  <a:gd name="connsiteX11" fmla="*/ 13405 w 106924"/>
                  <a:gd name="connsiteY11" fmla="*/ 145424 h 320095"/>
                  <a:gd name="connsiteX12" fmla="*/ 20311 w 106924"/>
                  <a:gd name="connsiteY12" fmla="*/ 127957 h 320095"/>
                  <a:gd name="connsiteX13" fmla="*/ 27622 w 106924"/>
                  <a:gd name="connsiteY13" fmla="*/ 110490 h 320095"/>
                  <a:gd name="connsiteX14" fmla="*/ 32903 w 106924"/>
                  <a:gd name="connsiteY14" fmla="*/ 102772 h 320095"/>
                  <a:gd name="connsiteX15" fmla="*/ 36965 w 106924"/>
                  <a:gd name="connsiteY15" fmla="*/ 94648 h 320095"/>
                  <a:gd name="connsiteX16" fmla="*/ 45090 w 106924"/>
                  <a:gd name="connsiteY16" fmla="*/ 78805 h 320095"/>
                  <a:gd name="connsiteX17" fmla="*/ 53620 w 106924"/>
                  <a:gd name="connsiteY17" fmla="*/ 62151 h 320095"/>
                  <a:gd name="connsiteX18" fmla="*/ 83274 w 106924"/>
                  <a:gd name="connsiteY18" fmla="*/ 17061 h 320095"/>
                  <a:gd name="connsiteX19" fmla="*/ 93023 w 106924"/>
                  <a:gd name="connsiteY19" fmla="*/ 4468 h 320095"/>
                  <a:gd name="connsiteX20" fmla="*/ 96273 w 106924"/>
                  <a:gd name="connsiteY20" fmla="*/ 0 h 320095"/>
                  <a:gd name="connsiteX21" fmla="*/ 96273 w 106924"/>
                  <a:gd name="connsiteY21" fmla="*/ 19498 h 320095"/>
                  <a:gd name="connsiteX22" fmla="*/ 101553 w 106924"/>
                  <a:gd name="connsiteY22" fmla="*/ 66619 h 320095"/>
                  <a:gd name="connsiteX23" fmla="*/ 103991 w 106924"/>
                  <a:gd name="connsiteY23" fmla="*/ 93429 h 320095"/>
                  <a:gd name="connsiteX24" fmla="*/ 106022 w 106924"/>
                  <a:gd name="connsiteY24" fmla="*/ 119427 h 320095"/>
                  <a:gd name="connsiteX25" fmla="*/ 106022 w 106924"/>
                  <a:gd name="connsiteY25" fmla="*/ 131613 h 320095"/>
                  <a:gd name="connsiteX26" fmla="*/ 106022 w 106924"/>
                  <a:gd name="connsiteY26" fmla="*/ 143393 h 320095"/>
                  <a:gd name="connsiteX27" fmla="*/ 106022 w 106924"/>
                  <a:gd name="connsiteY27" fmla="*/ 162485 h 320095"/>
                  <a:gd name="connsiteX28" fmla="*/ 100741 w 106924"/>
                  <a:gd name="connsiteY28" fmla="*/ 181171 h 320095"/>
                  <a:gd name="connsiteX29" fmla="*/ 92617 w 106924"/>
                  <a:gd name="connsiteY29" fmla="*/ 204731 h 320095"/>
                  <a:gd name="connsiteX30" fmla="*/ 83680 w 106924"/>
                  <a:gd name="connsiteY30" fmla="*/ 230729 h 320095"/>
                  <a:gd name="connsiteX31" fmla="*/ 79212 w 106924"/>
                  <a:gd name="connsiteY31" fmla="*/ 243728 h 320095"/>
                  <a:gd name="connsiteX32" fmla="*/ 76774 w 106924"/>
                  <a:gd name="connsiteY32" fmla="*/ 250227 h 320095"/>
                  <a:gd name="connsiteX33" fmla="*/ 74743 w 106924"/>
                  <a:gd name="connsiteY33" fmla="*/ 256727 h 320095"/>
                  <a:gd name="connsiteX34" fmla="*/ 67025 w 106924"/>
                  <a:gd name="connsiteY34" fmla="*/ 281100 h 320095"/>
                  <a:gd name="connsiteX35" fmla="*/ 63775 w 106924"/>
                  <a:gd name="connsiteY35" fmla="*/ 292067 h 320095"/>
                  <a:gd name="connsiteX36" fmla="*/ 63775 w 106924"/>
                  <a:gd name="connsiteY36" fmla="*/ 296942 h 320095"/>
                  <a:gd name="connsiteX37" fmla="*/ 63775 w 106924"/>
                  <a:gd name="connsiteY37" fmla="*/ 301410 h 32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6924" h="320095">
                    <a:moveTo>
                      <a:pt x="56057" y="320096"/>
                    </a:moveTo>
                    <a:cubicBezTo>
                      <a:pt x="52691" y="319606"/>
                      <a:pt x="49410" y="318649"/>
                      <a:pt x="46308" y="317253"/>
                    </a:cubicBezTo>
                    <a:cubicBezTo>
                      <a:pt x="38219" y="313879"/>
                      <a:pt x="30896" y="308905"/>
                      <a:pt x="24779" y="302629"/>
                    </a:cubicBezTo>
                    <a:cubicBezTo>
                      <a:pt x="15298" y="291910"/>
                      <a:pt x="8478" y="279106"/>
                      <a:pt x="4875" y="265257"/>
                    </a:cubicBezTo>
                    <a:cubicBezTo>
                      <a:pt x="2230" y="255568"/>
                      <a:pt x="596" y="245630"/>
                      <a:pt x="0" y="235604"/>
                    </a:cubicBezTo>
                    <a:lnTo>
                      <a:pt x="0" y="218949"/>
                    </a:lnTo>
                    <a:cubicBezTo>
                      <a:pt x="0" y="215699"/>
                      <a:pt x="0" y="212449"/>
                      <a:pt x="0" y="209200"/>
                    </a:cubicBezTo>
                    <a:lnTo>
                      <a:pt x="0" y="198638"/>
                    </a:lnTo>
                    <a:cubicBezTo>
                      <a:pt x="0" y="192951"/>
                      <a:pt x="2031" y="186858"/>
                      <a:pt x="3250" y="181171"/>
                    </a:cubicBezTo>
                    <a:cubicBezTo>
                      <a:pt x="4468" y="175484"/>
                      <a:pt x="6093" y="169391"/>
                      <a:pt x="7718" y="163298"/>
                    </a:cubicBezTo>
                    <a:lnTo>
                      <a:pt x="10155" y="154361"/>
                    </a:lnTo>
                    <a:cubicBezTo>
                      <a:pt x="10155" y="151518"/>
                      <a:pt x="12186" y="148268"/>
                      <a:pt x="13405" y="145424"/>
                    </a:cubicBezTo>
                    <a:cubicBezTo>
                      <a:pt x="14624" y="142581"/>
                      <a:pt x="20311" y="133644"/>
                      <a:pt x="20311" y="127957"/>
                    </a:cubicBezTo>
                    <a:cubicBezTo>
                      <a:pt x="20311" y="122270"/>
                      <a:pt x="25185" y="116177"/>
                      <a:pt x="27622" y="110490"/>
                    </a:cubicBezTo>
                    <a:lnTo>
                      <a:pt x="32903" y="102772"/>
                    </a:lnTo>
                    <a:lnTo>
                      <a:pt x="36965" y="94648"/>
                    </a:lnTo>
                    <a:lnTo>
                      <a:pt x="45090" y="78805"/>
                    </a:lnTo>
                    <a:lnTo>
                      <a:pt x="53620" y="62151"/>
                    </a:lnTo>
                    <a:cubicBezTo>
                      <a:pt x="62709" y="46612"/>
                      <a:pt x="72607" y="31561"/>
                      <a:pt x="83274" y="17061"/>
                    </a:cubicBezTo>
                    <a:cubicBezTo>
                      <a:pt x="87336" y="11374"/>
                      <a:pt x="90586" y="7312"/>
                      <a:pt x="93023" y="4468"/>
                    </a:cubicBezTo>
                    <a:lnTo>
                      <a:pt x="96273" y="0"/>
                    </a:lnTo>
                    <a:cubicBezTo>
                      <a:pt x="96273" y="0"/>
                      <a:pt x="96273" y="7312"/>
                      <a:pt x="96273" y="19498"/>
                    </a:cubicBezTo>
                    <a:cubicBezTo>
                      <a:pt x="96273" y="31685"/>
                      <a:pt x="101553" y="49152"/>
                      <a:pt x="101553" y="66619"/>
                    </a:cubicBezTo>
                    <a:lnTo>
                      <a:pt x="103991" y="93429"/>
                    </a:lnTo>
                    <a:cubicBezTo>
                      <a:pt x="103991" y="102366"/>
                      <a:pt x="103991" y="111302"/>
                      <a:pt x="106022" y="119427"/>
                    </a:cubicBezTo>
                    <a:cubicBezTo>
                      <a:pt x="108053" y="127551"/>
                      <a:pt x="106022" y="127957"/>
                      <a:pt x="106022" y="131613"/>
                    </a:cubicBezTo>
                    <a:lnTo>
                      <a:pt x="106022" y="143393"/>
                    </a:lnTo>
                    <a:cubicBezTo>
                      <a:pt x="106511" y="149748"/>
                      <a:pt x="106511" y="156131"/>
                      <a:pt x="106022" y="162485"/>
                    </a:cubicBezTo>
                    <a:cubicBezTo>
                      <a:pt x="106022" y="167766"/>
                      <a:pt x="102772" y="174265"/>
                      <a:pt x="100741" y="181171"/>
                    </a:cubicBezTo>
                    <a:cubicBezTo>
                      <a:pt x="98710" y="188077"/>
                      <a:pt x="95866" y="196607"/>
                      <a:pt x="92617" y="204731"/>
                    </a:cubicBezTo>
                    <a:cubicBezTo>
                      <a:pt x="89367" y="212856"/>
                      <a:pt x="86930" y="221792"/>
                      <a:pt x="83680" y="230729"/>
                    </a:cubicBezTo>
                    <a:cubicBezTo>
                      <a:pt x="80430" y="239666"/>
                      <a:pt x="80836" y="239260"/>
                      <a:pt x="79212" y="243728"/>
                    </a:cubicBezTo>
                    <a:lnTo>
                      <a:pt x="76774" y="250227"/>
                    </a:lnTo>
                    <a:cubicBezTo>
                      <a:pt x="76342" y="252463"/>
                      <a:pt x="75661" y="254643"/>
                      <a:pt x="74743" y="256727"/>
                    </a:cubicBezTo>
                    <a:cubicBezTo>
                      <a:pt x="72306" y="265257"/>
                      <a:pt x="69056" y="273788"/>
                      <a:pt x="67025" y="281100"/>
                    </a:cubicBezTo>
                    <a:cubicBezTo>
                      <a:pt x="64994" y="288411"/>
                      <a:pt x="67025" y="288818"/>
                      <a:pt x="63775" y="292067"/>
                    </a:cubicBezTo>
                    <a:lnTo>
                      <a:pt x="63775" y="296942"/>
                    </a:lnTo>
                    <a:lnTo>
                      <a:pt x="63775" y="301410"/>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78" name="任意多边形: 形状 477"/>
              <p:cNvSpPr/>
              <p:nvPr/>
            </p:nvSpPr>
            <p:spPr>
              <a:xfrm>
                <a:off x="2310245" y="1823886"/>
                <a:ext cx="138986" cy="291661"/>
              </a:xfrm>
              <a:custGeom>
                <a:avLst/>
                <a:gdLst>
                  <a:gd name="connsiteX0" fmla="*/ 33778 w 138986"/>
                  <a:gd name="connsiteY0" fmla="*/ 291661 h 291661"/>
                  <a:gd name="connsiteX1" fmla="*/ 25653 w 138986"/>
                  <a:gd name="connsiteY1" fmla="*/ 285974 h 291661"/>
                  <a:gd name="connsiteX2" fmla="*/ 9405 w 138986"/>
                  <a:gd name="connsiteY2" fmla="*/ 266476 h 291661"/>
                  <a:gd name="connsiteX3" fmla="*/ 62 w 138986"/>
                  <a:gd name="connsiteY3" fmla="*/ 225855 h 291661"/>
                  <a:gd name="connsiteX4" fmla="*/ 2499 w 138986"/>
                  <a:gd name="connsiteY4" fmla="*/ 197420 h 291661"/>
                  <a:gd name="connsiteX5" fmla="*/ 6967 w 138986"/>
                  <a:gd name="connsiteY5" fmla="*/ 180765 h 291661"/>
                  <a:gd name="connsiteX6" fmla="*/ 9811 w 138986"/>
                  <a:gd name="connsiteY6" fmla="*/ 171828 h 291661"/>
                  <a:gd name="connsiteX7" fmla="*/ 13061 w 138986"/>
                  <a:gd name="connsiteY7" fmla="*/ 162485 h 291661"/>
                  <a:gd name="connsiteX8" fmla="*/ 46776 w 138986"/>
                  <a:gd name="connsiteY8" fmla="*/ 101553 h 291661"/>
                  <a:gd name="connsiteX9" fmla="*/ 87398 w 138986"/>
                  <a:gd name="connsiteY9" fmla="*/ 49152 h 291661"/>
                  <a:gd name="connsiteX10" fmla="*/ 123551 w 138986"/>
                  <a:gd name="connsiteY10" fmla="*/ 13405 h 291661"/>
                  <a:gd name="connsiteX11" fmla="*/ 134518 w 138986"/>
                  <a:gd name="connsiteY11" fmla="*/ 3250 h 291661"/>
                  <a:gd name="connsiteX12" fmla="*/ 138987 w 138986"/>
                  <a:gd name="connsiteY12" fmla="*/ 0 h 291661"/>
                  <a:gd name="connsiteX13" fmla="*/ 138987 w 138986"/>
                  <a:gd name="connsiteY13" fmla="*/ 18686 h 291661"/>
                  <a:gd name="connsiteX14" fmla="*/ 138987 w 138986"/>
                  <a:gd name="connsiteY14" fmla="*/ 38590 h 291661"/>
                  <a:gd name="connsiteX15" fmla="*/ 136956 w 138986"/>
                  <a:gd name="connsiteY15" fmla="*/ 62963 h 291661"/>
                  <a:gd name="connsiteX16" fmla="*/ 134112 w 138986"/>
                  <a:gd name="connsiteY16" fmla="*/ 88554 h 291661"/>
                  <a:gd name="connsiteX17" fmla="*/ 134112 w 138986"/>
                  <a:gd name="connsiteY17" fmla="*/ 101147 h 291661"/>
                  <a:gd name="connsiteX18" fmla="*/ 134112 w 138986"/>
                  <a:gd name="connsiteY18" fmla="*/ 113740 h 291661"/>
                  <a:gd name="connsiteX19" fmla="*/ 124363 w 138986"/>
                  <a:gd name="connsiteY19" fmla="*/ 154361 h 291661"/>
                  <a:gd name="connsiteX20" fmla="*/ 115426 w 138986"/>
                  <a:gd name="connsiteY20" fmla="*/ 170610 h 291661"/>
                  <a:gd name="connsiteX21" fmla="*/ 102834 w 138986"/>
                  <a:gd name="connsiteY21" fmla="*/ 190920 h 291661"/>
                  <a:gd name="connsiteX22" fmla="*/ 88210 w 138986"/>
                  <a:gd name="connsiteY22" fmla="*/ 213262 h 291661"/>
                  <a:gd name="connsiteX23" fmla="*/ 80898 w 138986"/>
                  <a:gd name="connsiteY23" fmla="*/ 224636 h 291661"/>
                  <a:gd name="connsiteX24" fmla="*/ 73586 w 138986"/>
                  <a:gd name="connsiteY24" fmla="*/ 235604 h 291661"/>
                  <a:gd name="connsiteX25" fmla="*/ 49214 w 138986"/>
                  <a:gd name="connsiteY25" fmla="*/ 276225 h 291661"/>
                  <a:gd name="connsiteX26" fmla="*/ 41902 w 138986"/>
                  <a:gd name="connsiteY26" fmla="*/ 288005 h 2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8986" h="291661">
                    <a:moveTo>
                      <a:pt x="33778" y="291661"/>
                    </a:moveTo>
                    <a:cubicBezTo>
                      <a:pt x="30879" y="290054"/>
                      <a:pt x="28156" y="288148"/>
                      <a:pt x="25653" y="285974"/>
                    </a:cubicBezTo>
                    <a:cubicBezTo>
                      <a:pt x="18894" y="280723"/>
                      <a:pt x="13350" y="274072"/>
                      <a:pt x="9405" y="266476"/>
                    </a:cubicBezTo>
                    <a:cubicBezTo>
                      <a:pt x="3027" y="253899"/>
                      <a:pt x="-181" y="239954"/>
                      <a:pt x="62" y="225855"/>
                    </a:cubicBezTo>
                    <a:cubicBezTo>
                      <a:pt x="-242" y="216313"/>
                      <a:pt x="576" y="206770"/>
                      <a:pt x="2499" y="197420"/>
                    </a:cubicBezTo>
                    <a:cubicBezTo>
                      <a:pt x="3659" y="191785"/>
                      <a:pt x="5151" y="186223"/>
                      <a:pt x="6967" y="180765"/>
                    </a:cubicBezTo>
                    <a:cubicBezTo>
                      <a:pt x="7730" y="177730"/>
                      <a:pt x="8680" y="174746"/>
                      <a:pt x="9811" y="171828"/>
                    </a:cubicBezTo>
                    <a:cubicBezTo>
                      <a:pt x="10712" y="168653"/>
                      <a:pt x="11797" y="165534"/>
                      <a:pt x="13061" y="162485"/>
                    </a:cubicBezTo>
                    <a:cubicBezTo>
                      <a:pt x="22145" y="141055"/>
                      <a:pt x="33445" y="120633"/>
                      <a:pt x="46776" y="101553"/>
                    </a:cubicBezTo>
                    <a:cubicBezTo>
                      <a:pt x="59301" y="83322"/>
                      <a:pt x="72864" y="65826"/>
                      <a:pt x="87398" y="49152"/>
                    </a:cubicBezTo>
                    <a:cubicBezTo>
                      <a:pt x="101615" y="34122"/>
                      <a:pt x="114208" y="21936"/>
                      <a:pt x="123551" y="13405"/>
                    </a:cubicBezTo>
                    <a:lnTo>
                      <a:pt x="134518" y="3250"/>
                    </a:lnTo>
                    <a:lnTo>
                      <a:pt x="138987" y="0"/>
                    </a:lnTo>
                    <a:cubicBezTo>
                      <a:pt x="138987" y="0"/>
                      <a:pt x="138987" y="7312"/>
                      <a:pt x="138987" y="18686"/>
                    </a:cubicBezTo>
                    <a:cubicBezTo>
                      <a:pt x="138987" y="30060"/>
                      <a:pt x="138987" y="31278"/>
                      <a:pt x="138987" y="38590"/>
                    </a:cubicBezTo>
                    <a:cubicBezTo>
                      <a:pt x="138987" y="45902"/>
                      <a:pt x="138987" y="54433"/>
                      <a:pt x="136956" y="62963"/>
                    </a:cubicBezTo>
                    <a:cubicBezTo>
                      <a:pt x="134925" y="71494"/>
                      <a:pt x="136956" y="80024"/>
                      <a:pt x="134112" y="88554"/>
                    </a:cubicBezTo>
                    <a:lnTo>
                      <a:pt x="134112" y="101147"/>
                    </a:lnTo>
                    <a:cubicBezTo>
                      <a:pt x="134112" y="105615"/>
                      <a:pt x="134112" y="109678"/>
                      <a:pt x="134112" y="113740"/>
                    </a:cubicBezTo>
                    <a:cubicBezTo>
                      <a:pt x="132624" y="127643"/>
                      <a:pt x="129347" y="141296"/>
                      <a:pt x="124363" y="154361"/>
                    </a:cubicBezTo>
                    <a:cubicBezTo>
                      <a:pt x="121669" y="159929"/>
                      <a:pt x="118686" y="165353"/>
                      <a:pt x="115426" y="170610"/>
                    </a:cubicBezTo>
                    <a:cubicBezTo>
                      <a:pt x="111770" y="177109"/>
                      <a:pt x="107302" y="184015"/>
                      <a:pt x="102834" y="190920"/>
                    </a:cubicBezTo>
                    <a:lnTo>
                      <a:pt x="88210" y="213262"/>
                    </a:lnTo>
                    <a:lnTo>
                      <a:pt x="80898" y="224636"/>
                    </a:lnTo>
                    <a:lnTo>
                      <a:pt x="73586" y="235604"/>
                    </a:lnTo>
                    <a:cubicBezTo>
                      <a:pt x="64244" y="250227"/>
                      <a:pt x="55307" y="264039"/>
                      <a:pt x="49214" y="276225"/>
                    </a:cubicBezTo>
                    <a:lnTo>
                      <a:pt x="41902" y="288005"/>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79" name="任意多边形: 形状 478"/>
              <p:cNvSpPr/>
              <p:nvPr/>
            </p:nvSpPr>
            <p:spPr>
              <a:xfrm>
                <a:off x="2866412" y="3482048"/>
                <a:ext cx="193357" cy="267288"/>
              </a:xfrm>
              <a:custGeom>
                <a:avLst/>
                <a:gdLst>
                  <a:gd name="connsiteX0" fmla="*/ 173453 w 193357"/>
                  <a:gd name="connsiteY0" fmla="*/ 0 h 267288"/>
                  <a:gd name="connsiteX1" fmla="*/ 0 w 193357"/>
                  <a:gd name="connsiteY1" fmla="*/ 267288 h 267288"/>
                  <a:gd name="connsiteX2" fmla="*/ 106022 w 193357"/>
                  <a:gd name="connsiteY2" fmla="*/ 125520 h 267288"/>
                  <a:gd name="connsiteX3" fmla="*/ 193357 w 193357"/>
                  <a:gd name="connsiteY3" fmla="*/ 23967 h 267288"/>
                </a:gdLst>
                <a:ahLst/>
                <a:cxnLst>
                  <a:cxn ang="0">
                    <a:pos x="connsiteX0" y="connsiteY0"/>
                  </a:cxn>
                  <a:cxn ang="0">
                    <a:pos x="connsiteX1" y="connsiteY1"/>
                  </a:cxn>
                  <a:cxn ang="0">
                    <a:pos x="connsiteX2" y="connsiteY2"/>
                  </a:cxn>
                  <a:cxn ang="0">
                    <a:pos x="connsiteX3" y="connsiteY3"/>
                  </a:cxn>
                </a:cxnLst>
                <a:rect l="l" t="t" r="r" b="b"/>
                <a:pathLst>
                  <a:path w="193357" h="267288">
                    <a:moveTo>
                      <a:pt x="173453" y="0"/>
                    </a:moveTo>
                    <a:cubicBezTo>
                      <a:pt x="173453" y="0"/>
                      <a:pt x="10968" y="117802"/>
                      <a:pt x="0" y="267288"/>
                    </a:cubicBezTo>
                    <a:lnTo>
                      <a:pt x="106022" y="125520"/>
                    </a:lnTo>
                    <a:lnTo>
                      <a:pt x="193357" y="23967"/>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80" name="任意多边形: 形状 479"/>
              <p:cNvSpPr/>
              <p:nvPr/>
            </p:nvSpPr>
            <p:spPr>
              <a:xfrm>
                <a:off x="3058145" y="3482048"/>
                <a:ext cx="192951" cy="267288"/>
              </a:xfrm>
              <a:custGeom>
                <a:avLst/>
                <a:gdLst>
                  <a:gd name="connsiteX0" fmla="*/ 19498 w 192951"/>
                  <a:gd name="connsiteY0" fmla="*/ 0 h 267288"/>
                  <a:gd name="connsiteX1" fmla="*/ 192951 w 192951"/>
                  <a:gd name="connsiteY1" fmla="*/ 267288 h 267288"/>
                  <a:gd name="connsiteX2" fmla="*/ 96272 w 192951"/>
                  <a:gd name="connsiteY2" fmla="*/ 133644 h 267288"/>
                  <a:gd name="connsiteX3" fmla="*/ 0 w 192951"/>
                  <a:gd name="connsiteY3" fmla="*/ 23967 h 267288"/>
                </a:gdLst>
                <a:ahLst/>
                <a:cxnLst>
                  <a:cxn ang="0">
                    <a:pos x="connsiteX0" y="connsiteY0"/>
                  </a:cxn>
                  <a:cxn ang="0">
                    <a:pos x="connsiteX1" y="connsiteY1"/>
                  </a:cxn>
                  <a:cxn ang="0">
                    <a:pos x="connsiteX2" y="connsiteY2"/>
                  </a:cxn>
                  <a:cxn ang="0">
                    <a:pos x="connsiteX3" y="connsiteY3"/>
                  </a:cxn>
                </a:cxnLst>
                <a:rect l="l" t="t" r="r" b="b"/>
                <a:pathLst>
                  <a:path w="192951" h="267288">
                    <a:moveTo>
                      <a:pt x="19498" y="0"/>
                    </a:moveTo>
                    <a:cubicBezTo>
                      <a:pt x="19498" y="0"/>
                      <a:pt x="181983" y="117802"/>
                      <a:pt x="192951" y="267288"/>
                    </a:cubicBezTo>
                    <a:lnTo>
                      <a:pt x="96272" y="133644"/>
                    </a:lnTo>
                    <a:lnTo>
                      <a:pt x="0" y="23967"/>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81" name="任意多边形: 形状 480"/>
              <p:cNvSpPr/>
              <p:nvPr/>
            </p:nvSpPr>
            <p:spPr>
              <a:xfrm>
                <a:off x="2961466" y="3300065"/>
                <a:ext cx="102079" cy="205950"/>
              </a:xfrm>
              <a:custGeom>
                <a:avLst/>
                <a:gdLst>
                  <a:gd name="connsiteX0" fmla="*/ 96679 w 102079"/>
                  <a:gd name="connsiteY0" fmla="*/ 205950 h 205950"/>
                  <a:gd name="connsiteX1" fmla="*/ 8531 w 102079"/>
                  <a:gd name="connsiteY1" fmla="*/ 132019 h 205950"/>
                  <a:gd name="connsiteX2" fmla="*/ 0 w 102079"/>
                  <a:gd name="connsiteY2" fmla="*/ 0 h 205950"/>
                  <a:gd name="connsiteX3" fmla="*/ 101553 w 102079"/>
                  <a:gd name="connsiteY3" fmla="*/ 121864 h 205950"/>
                  <a:gd name="connsiteX4" fmla="*/ 96679 w 102079"/>
                  <a:gd name="connsiteY4" fmla="*/ 205950 h 20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79" h="205950">
                    <a:moveTo>
                      <a:pt x="96679" y="205950"/>
                    </a:moveTo>
                    <a:cubicBezTo>
                      <a:pt x="96679" y="205950"/>
                      <a:pt x="21123" y="173453"/>
                      <a:pt x="8531" y="132019"/>
                    </a:cubicBezTo>
                    <a:cubicBezTo>
                      <a:pt x="8531" y="132019"/>
                      <a:pt x="1219" y="10155"/>
                      <a:pt x="0" y="0"/>
                    </a:cubicBezTo>
                    <a:cubicBezTo>
                      <a:pt x="0" y="0"/>
                      <a:pt x="95460" y="113333"/>
                      <a:pt x="101553" y="121864"/>
                    </a:cubicBezTo>
                    <a:cubicBezTo>
                      <a:pt x="103031" y="149987"/>
                      <a:pt x="101396" y="178187"/>
                      <a:pt x="96679" y="20595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82" name="任意多边形: 形状 481"/>
              <p:cNvSpPr/>
              <p:nvPr/>
            </p:nvSpPr>
            <p:spPr>
              <a:xfrm>
                <a:off x="3052314" y="3300065"/>
                <a:ext cx="102103" cy="205950"/>
              </a:xfrm>
              <a:custGeom>
                <a:avLst/>
                <a:gdLst>
                  <a:gd name="connsiteX0" fmla="*/ 5831 w 102103"/>
                  <a:gd name="connsiteY0" fmla="*/ 205950 h 205950"/>
                  <a:gd name="connsiteX1" fmla="*/ 93573 w 102103"/>
                  <a:gd name="connsiteY1" fmla="*/ 132019 h 205950"/>
                  <a:gd name="connsiteX2" fmla="*/ 102104 w 102103"/>
                  <a:gd name="connsiteY2" fmla="*/ 0 h 205950"/>
                  <a:gd name="connsiteX3" fmla="*/ 550 w 102103"/>
                  <a:gd name="connsiteY3" fmla="*/ 121864 h 205950"/>
                  <a:gd name="connsiteX4" fmla="*/ 5831 w 102103"/>
                  <a:gd name="connsiteY4" fmla="*/ 205950 h 20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03" h="205950">
                    <a:moveTo>
                      <a:pt x="5831" y="205950"/>
                    </a:moveTo>
                    <a:cubicBezTo>
                      <a:pt x="5831" y="205950"/>
                      <a:pt x="80981" y="173453"/>
                      <a:pt x="93573" y="132019"/>
                    </a:cubicBezTo>
                    <a:cubicBezTo>
                      <a:pt x="93573" y="132019"/>
                      <a:pt x="100885" y="10155"/>
                      <a:pt x="102104" y="0"/>
                    </a:cubicBezTo>
                    <a:cubicBezTo>
                      <a:pt x="102104" y="0"/>
                      <a:pt x="6644" y="113333"/>
                      <a:pt x="550" y="121864"/>
                    </a:cubicBezTo>
                    <a:cubicBezTo>
                      <a:pt x="-1014" y="150003"/>
                      <a:pt x="759" y="178228"/>
                      <a:pt x="5831" y="20595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grpSp>
        <p:sp>
          <p:nvSpPr>
            <p:cNvPr id="442" name="文本框 441"/>
            <p:cNvSpPr txBox="1"/>
            <p:nvPr/>
          </p:nvSpPr>
          <p:spPr>
            <a:xfrm flipH="1">
              <a:off x="1499172" y="2618085"/>
              <a:ext cx="1949883" cy="369332"/>
            </a:xfrm>
            <a:prstGeom prst="rect">
              <a:avLst/>
            </a:prstGeom>
            <a:noFill/>
            <a:ln w="31750">
              <a:noFill/>
            </a:ln>
            <a:effectLst/>
          </p:spPr>
          <p:txBody>
            <a:bodyPr wrap="square" lIns="0" tIns="0" rIns="0" bIns="0" rtlCol="0">
              <a:spAutoFit/>
            </a:bodyPr>
            <a:lstStyle/>
            <a:p>
              <a:pPr algn="ctr"/>
              <a:r>
                <a:rPr lang="zh-CN" altLang="en-US" sz="24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专业设计奖项</a:t>
              </a:r>
              <a:endParaRPr lang="en-US" altLang="zh-CN" sz="24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443" name="文本框 442"/>
            <p:cNvSpPr txBox="1"/>
            <p:nvPr/>
          </p:nvSpPr>
          <p:spPr>
            <a:xfrm>
              <a:off x="1904436" y="3009818"/>
              <a:ext cx="1139355" cy="191586"/>
            </a:xfrm>
            <a:prstGeom prst="rect">
              <a:avLst/>
            </a:prstGeom>
            <a:noFill/>
            <a:ln w="31750">
              <a:noFill/>
            </a:ln>
            <a:effectLst/>
          </p:spPr>
          <p:txBody>
            <a:bodyPr wrap="none" lIns="0" tIns="0" rIns="0" bIns="0" rtlCol="0">
              <a:spAutoFit/>
            </a:bodyPr>
            <a:lstStyle/>
            <a:p>
              <a:pPr algn="ctr"/>
              <a:r>
                <a:rPr lang="en-US" altLang="zh-CN" sz="1100">
                  <a:solidFill>
                    <a:srgbClr val="27303D"/>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Enter your text</a:t>
              </a:r>
            </a:p>
          </p:txBody>
        </p:sp>
        <p:sp>
          <p:nvSpPr>
            <p:cNvPr id="444" name="图形 50"/>
            <p:cNvSpPr/>
            <p:nvPr/>
          </p:nvSpPr>
          <p:spPr>
            <a:xfrm>
              <a:off x="2344646" y="2168176"/>
              <a:ext cx="258935" cy="248472"/>
            </a:xfrm>
            <a:custGeom>
              <a:avLst/>
              <a:gdLst>
                <a:gd name="connsiteX0" fmla="*/ 291179 w 548068"/>
                <a:gd name="connsiteY0" fmla="*/ 4005 h 525920"/>
                <a:gd name="connsiteX1" fmla="*/ 306955 w 548068"/>
                <a:gd name="connsiteY1" fmla="*/ 19781 h 525920"/>
                <a:gd name="connsiteX2" fmla="*/ 368505 w 548068"/>
                <a:gd name="connsiteY2" fmla="*/ 139835 h 525920"/>
                <a:gd name="connsiteX3" fmla="*/ 383811 w 548068"/>
                <a:gd name="connsiteY3" fmla="*/ 150994 h 525920"/>
                <a:gd name="connsiteX4" fmla="*/ 517299 w 548068"/>
                <a:gd name="connsiteY4" fmla="*/ 172938 h 525920"/>
                <a:gd name="connsiteX5" fmla="*/ 547535 w 548068"/>
                <a:gd name="connsiteY5" fmla="*/ 215007 h 525920"/>
                <a:gd name="connsiteX6" fmla="*/ 537676 w 548068"/>
                <a:gd name="connsiteY6" fmla="*/ 235384 h 525920"/>
                <a:gd name="connsiteX7" fmla="*/ 442535 w 548068"/>
                <a:gd name="connsiteY7" fmla="*/ 331745 h 525920"/>
                <a:gd name="connsiteX8" fmla="*/ 436703 w 548068"/>
                <a:gd name="connsiteY8" fmla="*/ 349657 h 525920"/>
                <a:gd name="connsiteX9" fmla="*/ 456825 w 548068"/>
                <a:gd name="connsiteY9" fmla="*/ 483195 h 525920"/>
                <a:gd name="connsiteX10" fmla="*/ 426588 w 548068"/>
                <a:gd name="connsiteY10" fmla="*/ 525264 h 525920"/>
                <a:gd name="connsiteX11" fmla="*/ 404239 w 548068"/>
                <a:gd name="connsiteY11" fmla="*/ 521977 h 525920"/>
                <a:gd name="connsiteX12" fmla="*/ 283571 w 548068"/>
                <a:gd name="connsiteY12" fmla="*/ 461034 h 525920"/>
                <a:gd name="connsiteX13" fmla="*/ 264606 w 548068"/>
                <a:gd name="connsiteY13" fmla="*/ 461034 h 525920"/>
                <a:gd name="connsiteX14" fmla="*/ 143938 w 548068"/>
                <a:gd name="connsiteY14" fmla="*/ 521977 h 525920"/>
                <a:gd name="connsiteX15" fmla="*/ 94639 w 548068"/>
                <a:gd name="connsiteY15" fmla="*/ 505544 h 525920"/>
                <a:gd name="connsiteX16" fmla="*/ 91352 w 548068"/>
                <a:gd name="connsiteY16" fmla="*/ 483195 h 525920"/>
                <a:gd name="connsiteX17" fmla="*/ 111474 w 548068"/>
                <a:gd name="connsiteY17" fmla="*/ 349657 h 525920"/>
                <a:gd name="connsiteX18" fmla="*/ 105643 w 548068"/>
                <a:gd name="connsiteY18" fmla="*/ 331745 h 525920"/>
                <a:gd name="connsiteX19" fmla="*/ 10502 w 548068"/>
                <a:gd name="connsiteY19" fmla="*/ 235384 h 525920"/>
                <a:gd name="connsiteX20" fmla="*/ 11159 w 548068"/>
                <a:gd name="connsiteY20" fmla="*/ 183455 h 525920"/>
                <a:gd name="connsiteX21" fmla="*/ 30879 w 548068"/>
                <a:gd name="connsiteY21" fmla="*/ 172938 h 525920"/>
                <a:gd name="connsiteX22" fmla="*/ 164366 w 548068"/>
                <a:gd name="connsiteY22" fmla="*/ 150994 h 525920"/>
                <a:gd name="connsiteX23" fmla="*/ 179672 w 548068"/>
                <a:gd name="connsiteY23" fmla="*/ 139835 h 525920"/>
                <a:gd name="connsiteX24" fmla="*/ 241222 w 548068"/>
                <a:gd name="connsiteY24" fmla="*/ 19781 h 525920"/>
                <a:gd name="connsiteX25" fmla="*/ 291179 w 548068"/>
                <a:gd name="connsiteY25" fmla="*/ 4005 h 52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48068" h="525920">
                  <a:moveTo>
                    <a:pt x="291179" y="4005"/>
                  </a:moveTo>
                  <a:cubicBezTo>
                    <a:pt x="297746" y="7675"/>
                    <a:pt x="303288" y="13228"/>
                    <a:pt x="306955" y="19781"/>
                  </a:cubicBezTo>
                  <a:lnTo>
                    <a:pt x="368505" y="139835"/>
                  </a:lnTo>
                  <a:cubicBezTo>
                    <a:pt x="371549" y="145771"/>
                    <a:pt x="377228" y="149912"/>
                    <a:pt x="383811" y="150994"/>
                  </a:cubicBezTo>
                  <a:lnTo>
                    <a:pt x="517299" y="172938"/>
                  </a:lnTo>
                  <a:cubicBezTo>
                    <a:pt x="537369" y="176523"/>
                    <a:pt x="550978" y="195465"/>
                    <a:pt x="547535" y="215007"/>
                  </a:cubicBezTo>
                  <a:cubicBezTo>
                    <a:pt x="546476" y="223124"/>
                    <a:pt x="542917" y="230120"/>
                    <a:pt x="537676" y="235384"/>
                  </a:cubicBezTo>
                  <a:lnTo>
                    <a:pt x="442535" y="331745"/>
                  </a:lnTo>
                  <a:cubicBezTo>
                    <a:pt x="437876" y="336463"/>
                    <a:pt x="435715" y="343101"/>
                    <a:pt x="436703" y="349657"/>
                  </a:cubicBezTo>
                  <a:lnTo>
                    <a:pt x="456825" y="483195"/>
                  </a:lnTo>
                  <a:cubicBezTo>
                    <a:pt x="460205" y="503574"/>
                    <a:pt x="446426" y="522392"/>
                    <a:pt x="426588" y="525264"/>
                  </a:cubicBezTo>
                  <a:cubicBezTo>
                    <a:pt x="418772" y="526651"/>
                    <a:pt x="411030" y="525422"/>
                    <a:pt x="404239" y="521977"/>
                  </a:cubicBezTo>
                  <a:lnTo>
                    <a:pt x="283571" y="461034"/>
                  </a:lnTo>
                  <a:cubicBezTo>
                    <a:pt x="277608" y="458022"/>
                    <a:pt x="270569" y="458022"/>
                    <a:pt x="264606" y="461034"/>
                  </a:cubicBezTo>
                  <a:lnTo>
                    <a:pt x="143938" y="521977"/>
                  </a:lnTo>
                  <a:cubicBezTo>
                    <a:pt x="125830" y="531130"/>
                    <a:pt x="103706" y="523817"/>
                    <a:pt x="94639" y="505544"/>
                  </a:cubicBezTo>
                  <a:cubicBezTo>
                    <a:pt x="91117" y="498790"/>
                    <a:pt x="89891" y="491035"/>
                    <a:pt x="91352" y="483195"/>
                  </a:cubicBezTo>
                  <a:lnTo>
                    <a:pt x="111474" y="349657"/>
                  </a:lnTo>
                  <a:cubicBezTo>
                    <a:pt x="112462" y="343101"/>
                    <a:pt x="110301" y="336463"/>
                    <a:pt x="105643" y="331745"/>
                  </a:cubicBezTo>
                  <a:lnTo>
                    <a:pt x="10502" y="235384"/>
                  </a:lnTo>
                  <a:cubicBezTo>
                    <a:pt x="-3660" y="221109"/>
                    <a:pt x="-3555" y="197772"/>
                    <a:pt x="11159" y="183455"/>
                  </a:cubicBezTo>
                  <a:cubicBezTo>
                    <a:pt x="16319" y="178046"/>
                    <a:pt x="23303" y="174482"/>
                    <a:pt x="30879" y="172938"/>
                  </a:cubicBezTo>
                  <a:lnTo>
                    <a:pt x="164366" y="150994"/>
                  </a:lnTo>
                  <a:cubicBezTo>
                    <a:pt x="170949" y="149912"/>
                    <a:pt x="176628" y="145771"/>
                    <a:pt x="179672" y="139835"/>
                  </a:cubicBezTo>
                  <a:lnTo>
                    <a:pt x="241222" y="19781"/>
                  </a:lnTo>
                  <a:cubicBezTo>
                    <a:pt x="250685" y="1950"/>
                    <a:pt x="272875" y="-5161"/>
                    <a:pt x="291179" y="4005"/>
                  </a:cubicBezTo>
                  <a:close/>
                </a:path>
              </a:pathLst>
            </a:custGeom>
            <a:gradFill>
              <a:gsLst>
                <a:gs pos="0">
                  <a:srgbClr val="FF7600"/>
                </a:gs>
                <a:gs pos="56000">
                  <a:srgbClr val="F23A00"/>
                </a:gs>
              </a:gsLst>
              <a:path path="circle">
                <a:fillToRect l="100000" t="100000"/>
              </a:path>
            </a:gradFill>
            <a:ln w="651" cap="flat">
              <a:noFill/>
              <a:prstDash val="solid"/>
              <a:miter/>
            </a:ln>
          </p:spPr>
          <p:txBody>
            <a:bodyPr rtlCol="0" anchor="ctr"/>
            <a:lstStyle/>
            <a:p>
              <a:endParaRPr lang="zh-CN" altLang="en-US">
                <a:cs typeface="思源黑体 CN Regular" panose="020B0500000000000000" pitchFamily="34" charset="-122"/>
              </a:endParaRPr>
            </a:p>
          </p:txBody>
        </p:sp>
      </p:grpSp>
      <p:grpSp>
        <p:nvGrpSpPr>
          <p:cNvPr id="483" name="组合 482"/>
          <p:cNvGrpSpPr/>
          <p:nvPr/>
        </p:nvGrpSpPr>
        <p:grpSpPr>
          <a:xfrm>
            <a:off x="6219518" y="2168176"/>
            <a:ext cx="1949883" cy="1604442"/>
            <a:chOff x="1499172" y="2168176"/>
            <a:chExt cx="1949883" cy="1604442"/>
          </a:xfrm>
        </p:grpSpPr>
        <p:grpSp>
          <p:nvGrpSpPr>
            <p:cNvPr id="484" name="图形 4"/>
            <p:cNvGrpSpPr/>
            <p:nvPr/>
          </p:nvGrpSpPr>
          <p:grpSpPr>
            <a:xfrm>
              <a:off x="1625244" y="2189781"/>
              <a:ext cx="1697739" cy="1582837"/>
              <a:chOff x="2026499" y="1811294"/>
              <a:chExt cx="2078728" cy="1938042"/>
            </a:xfrm>
            <a:solidFill>
              <a:srgbClr val="F0F0F0"/>
            </a:solidFill>
          </p:grpSpPr>
          <p:sp>
            <p:nvSpPr>
              <p:cNvPr id="488" name="任意多边形: 形状 487"/>
              <p:cNvSpPr/>
              <p:nvPr/>
            </p:nvSpPr>
            <p:spPr>
              <a:xfrm>
                <a:off x="3209437" y="3136767"/>
                <a:ext cx="200082" cy="281505"/>
              </a:xfrm>
              <a:custGeom>
                <a:avLst/>
                <a:gdLst>
                  <a:gd name="connsiteX0" fmla="*/ 18099 w 200082"/>
                  <a:gd name="connsiteY0" fmla="*/ 281506 h 281505"/>
                  <a:gd name="connsiteX1" fmla="*/ 11194 w 200082"/>
                  <a:gd name="connsiteY1" fmla="*/ 272569 h 281505"/>
                  <a:gd name="connsiteX2" fmla="*/ 632 w 200082"/>
                  <a:gd name="connsiteY2" fmla="*/ 244946 h 281505"/>
                  <a:gd name="connsiteX3" fmla="*/ 632 w 200082"/>
                  <a:gd name="connsiteY3" fmla="*/ 223823 h 281505"/>
                  <a:gd name="connsiteX4" fmla="*/ 632 w 200082"/>
                  <a:gd name="connsiteY4" fmla="*/ 211637 h 281505"/>
                  <a:gd name="connsiteX5" fmla="*/ 4288 w 200082"/>
                  <a:gd name="connsiteY5" fmla="*/ 198232 h 281505"/>
                  <a:gd name="connsiteX6" fmla="*/ 40847 w 200082"/>
                  <a:gd name="connsiteY6" fmla="*/ 134456 h 281505"/>
                  <a:gd name="connsiteX7" fmla="*/ 92436 w 200082"/>
                  <a:gd name="connsiteY7" fmla="*/ 81649 h 281505"/>
                  <a:gd name="connsiteX8" fmla="*/ 144838 w 200082"/>
                  <a:gd name="connsiteY8" fmla="*/ 41027 h 281505"/>
                  <a:gd name="connsiteX9" fmla="*/ 185459 w 200082"/>
                  <a:gd name="connsiteY9" fmla="*/ 12186 h 281505"/>
                  <a:gd name="connsiteX10" fmla="*/ 196021 w 200082"/>
                  <a:gd name="connsiteY10" fmla="*/ 2843 h 281505"/>
                  <a:gd name="connsiteX11" fmla="*/ 200083 w 200082"/>
                  <a:gd name="connsiteY11" fmla="*/ 0 h 281505"/>
                  <a:gd name="connsiteX12" fmla="*/ 189927 w 200082"/>
                  <a:gd name="connsiteY12" fmla="*/ 67431 h 281505"/>
                  <a:gd name="connsiteX13" fmla="*/ 155399 w 200082"/>
                  <a:gd name="connsiteY13" fmla="*/ 162891 h 281505"/>
                  <a:gd name="connsiteX14" fmla="*/ 121683 w 200082"/>
                  <a:gd name="connsiteY14" fmla="*/ 196201 h 281505"/>
                  <a:gd name="connsiteX15" fmla="*/ 74563 w 200082"/>
                  <a:gd name="connsiteY15" fmla="*/ 234791 h 281505"/>
                  <a:gd name="connsiteX16" fmla="*/ 33942 w 200082"/>
                  <a:gd name="connsiteY16" fmla="*/ 267288 h 281505"/>
                  <a:gd name="connsiteX17" fmla="*/ 21349 w 200082"/>
                  <a:gd name="connsiteY17" fmla="*/ 277850 h 281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0082" h="281505">
                    <a:moveTo>
                      <a:pt x="18099" y="281506"/>
                    </a:moveTo>
                    <a:cubicBezTo>
                      <a:pt x="15392" y="278863"/>
                      <a:pt x="13068" y="275855"/>
                      <a:pt x="11194" y="272569"/>
                    </a:cubicBezTo>
                    <a:cubicBezTo>
                      <a:pt x="5776" y="264204"/>
                      <a:pt x="2177" y="254793"/>
                      <a:pt x="632" y="244946"/>
                    </a:cubicBezTo>
                    <a:cubicBezTo>
                      <a:pt x="-211" y="237931"/>
                      <a:pt x="-211" y="230839"/>
                      <a:pt x="632" y="223823"/>
                    </a:cubicBezTo>
                    <a:cubicBezTo>
                      <a:pt x="632" y="220167"/>
                      <a:pt x="632" y="216105"/>
                      <a:pt x="632" y="211637"/>
                    </a:cubicBezTo>
                    <a:cubicBezTo>
                      <a:pt x="1573" y="207098"/>
                      <a:pt x="2794" y="202621"/>
                      <a:pt x="4288" y="198232"/>
                    </a:cubicBezTo>
                    <a:cubicBezTo>
                      <a:pt x="12321" y="174848"/>
                      <a:pt x="24727" y="153205"/>
                      <a:pt x="40847" y="134456"/>
                    </a:cubicBezTo>
                    <a:cubicBezTo>
                      <a:pt x="56684" y="115575"/>
                      <a:pt x="73930" y="97922"/>
                      <a:pt x="92436" y="81649"/>
                    </a:cubicBezTo>
                    <a:cubicBezTo>
                      <a:pt x="110716" y="65806"/>
                      <a:pt x="128995" y="51589"/>
                      <a:pt x="144838" y="41027"/>
                    </a:cubicBezTo>
                    <a:cubicBezTo>
                      <a:pt x="160680" y="30466"/>
                      <a:pt x="174897" y="19092"/>
                      <a:pt x="185459" y="12186"/>
                    </a:cubicBezTo>
                    <a:lnTo>
                      <a:pt x="196021" y="2843"/>
                    </a:lnTo>
                    <a:lnTo>
                      <a:pt x="200083" y="0"/>
                    </a:lnTo>
                    <a:cubicBezTo>
                      <a:pt x="198031" y="22658"/>
                      <a:pt x="194640" y="45174"/>
                      <a:pt x="189927" y="67431"/>
                    </a:cubicBezTo>
                    <a:cubicBezTo>
                      <a:pt x="184681" y="101180"/>
                      <a:pt x="172956" y="133595"/>
                      <a:pt x="155399" y="162891"/>
                    </a:cubicBezTo>
                    <a:cubicBezTo>
                      <a:pt x="145190" y="174990"/>
                      <a:pt x="133905" y="186139"/>
                      <a:pt x="121683" y="196201"/>
                    </a:cubicBezTo>
                    <a:cubicBezTo>
                      <a:pt x="107060" y="208794"/>
                      <a:pt x="90405" y="222198"/>
                      <a:pt x="74563" y="234791"/>
                    </a:cubicBezTo>
                    <a:lnTo>
                      <a:pt x="33942" y="267288"/>
                    </a:lnTo>
                    <a:cubicBezTo>
                      <a:pt x="28661" y="271757"/>
                      <a:pt x="24192" y="275006"/>
                      <a:pt x="21349" y="27785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89" name="任意多边形: 形状 488"/>
              <p:cNvSpPr/>
              <p:nvPr/>
            </p:nvSpPr>
            <p:spPr>
              <a:xfrm>
                <a:off x="3414649" y="3033183"/>
                <a:ext cx="154589" cy="277849"/>
              </a:xfrm>
              <a:custGeom>
                <a:avLst/>
                <a:gdLst>
                  <a:gd name="connsiteX0" fmla="*/ 15993 w 154589"/>
                  <a:gd name="connsiteY0" fmla="*/ 277850 h 277849"/>
                  <a:gd name="connsiteX1" fmla="*/ 9494 w 154589"/>
                  <a:gd name="connsiteY1" fmla="*/ 268507 h 277849"/>
                  <a:gd name="connsiteX2" fmla="*/ 964 w 154589"/>
                  <a:gd name="connsiteY2" fmla="*/ 241291 h 277849"/>
                  <a:gd name="connsiteX3" fmla="*/ 4213 w 154589"/>
                  <a:gd name="connsiteY3" fmla="*/ 197013 h 277849"/>
                  <a:gd name="connsiteX4" fmla="*/ 31430 w 154589"/>
                  <a:gd name="connsiteY4" fmla="*/ 137706 h 277849"/>
                  <a:gd name="connsiteX5" fmla="*/ 72051 w 154589"/>
                  <a:gd name="connsiteY5" fmla="*/ 86524 h 277849"/>
                  <a:gd name="connsiteX6" fmla="*/ 112672 w 154589"/>
                  <a:gd name="connsiteY6" fmla="*/ 42652 h 277849"/>
                  <a:gd name="connsiteX7" fmla="*/ 142732 w 154589"/>
                  <a:gd name="connsiteY7" fmla="*/ 11780 h 277849"/>
                  <a:gd name="connsiteX8" fmla="*/ 151669 w 154589"/>
                  <a:gd name="connsiteY8" fmla="*/ 2843 h 277849"/>
                  <a:gd name="connsiteX9" fmla="*/ 154512 w 154589"/>
                  <a:gd name="connsiteY9" fmla="*/ 0 h 277849"/>
                  <a:gd name="connsiteX10" fmla="*/ 154512 w 154589"/>
                  <a:gd name="connsiteY10" fmla="*/ 5281 h 277849"/>
                  <a:gd name="connsiteX11" fmla="*/ 154512 w 154589"/>
                  <a:gd name="connsiteY11" fmla="*/ 19092 h 277849"/>
                  <a:gd name="connsiteX12" fmla="*/ 154512 w 154589"/>
                  <a:gd name="connsiteY12" fmla="*/ 39403 h 277849"/>
                  <a:gd name="connsiteX13" fmla="*/ 154512 w 154589"/>
                  <a:gd name="connsiteY13" fmla="*/ 64588 h 277849"/>
                  <a:gd name="connsiteX14" fmla="*/ 154512 w 154589"/>
                  <a:gd name="connsiteY14" fmla="*/ 77993 h 277849"/>
                  <a:gd name="connsiteX15" fmla="*/ 154512 w 154589"/>
                  <a:gd name="connsiteY15" fmla="*/ 91398 h 277849"/>
                  <a:gd name="connsiteX16" fmla="*/ 151262 w 154589"/>
                  <a:gd name="connsiteY16" fmla="*/ 118208 h 277849"/>
                  <a:gd name="connsiteX17" fmla="*/ 145982 w 154589"/>
                  <a:gd name="connsiteY17" fmla="*/ 141362 h 277849"/>
                  <a:gd name="connsiteX18" fmla="*/ 138670 w 154589"/>
                  <a:gd name="connsiteY18" fmla="*/ 159642 h 277849"/>
                  <a:gd name="connsiteX19" fmla="*/ 109829 w 154589"/>
                  <a:gd name="connsiteY19" fmla="*/ 194576 h 277849"/>
                  <a:gd name="connsiteX20" fmla="*/ 69207 w 154589"/>
                  <a:gd name="connsiteY20" fmla="*/ 235197 h 277849"/>
                  <a:gd name="connsiteX21" fmla="*/ 28586 w 154589"/>
                  <a:gd name="connsiteY21" fmla="*/ 266476 h 2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4589" h="277849">
                    <a:moveTo>
                      <a:pt x="15993" y="277850"/>
                    </a:moveTo>
                    <a:cubicBezTo>
                      <a:pt x="13294" y="275142"/>
                      <a:pt x="11094" y="271979"/>
                      <a:pt x="9494" y="268507"/>
                    </a:cubicBezTo>
                    <a:cubicBezTo>
                      <a:pt x="5068" y="260009"/>
                      <a:pt x="2180" y="250795"/>
                      <a:pt x="964" y="241291"/>
                    </a:cubicBezTo>
                    <a:cubicBezTo>
                      <a:pt x="-1030" y="226466"/>
                      <a:pt x="77" y="211388"/>
                      <a:pt x="4213" y="197013"/>
                    </a:cubicBezTo>
                    <a:cubicBezTo>
                      <a:pt x="10165" y="175956"/>
                      <a:pt x="19346" y="155949"/>
                      <a:pt x="31430" y="137706"/>
                    </a:cubicBezTo>
                    <a:cubicBezTo>
                      <a:pt x="43822" y="119765"/>
                      <a:pt x="57392" y="102666"/>
                      <a:pt x="72051" y="86524"/>
                    </a:cubicBezTo>
                    <a:cubicBezTo>
                      <a:pt x="86268" y="70275"/>
                      <a:pt x="100080" y="55651"/>
                      <a:pt x="112672" y="42652"/>
                    </a:cubicBezTo>
                    <a:lnTo>
                      <a:pt x="142732" y="11780"/>
                    </a:lnTo>
                    <a:lnTo>
                      <a:pt x="151669" y="2843"/>
                    </a:lnTo>
                    <a:lnTo>
                      <a:pt x="154512" y="0"/>
                    </a:lnTo>
                    <a:cubicBezTo>
                      <a:pt x="154615" y="1759"/>
                      <a:pt x="154615" y="3522"/>
                      <a:pt x="154512" y="5281"/>
                    </a:cubicBezTo>
                    <a:cubicBezTo>
                      <a:pt x="154512" y="8531"/>
                      <a:pt x="154512" y="12999"/>
                      <a:pt x="154512" y="19092"/>
                    </a:cubicBezTo>
                    <a:cubicBezTo>
                      <a:pt x="154512" y="25185"/>
                      <a:pt x="154512" y="31685"/>
                      <a:pt x="154512" y="39403"/>
                    </a:cubicBezTo>
                    <a:cubicBezTo>
                      <a:pt x="154512" y="47121"/>
                      <a:pt x="154512" y="55651"/>
                      <a:pt x="154512" y="64588"/>
                    </a:cubicBezTo>
                    <a:cubicBezTo>
                      <a:pt x="154512" y="73525"/>
                      <a:pt x="154512" y="73118"/>
                      <a:pt x="154512" y="77993"/>
                    </a:cubicBezTo>
                    <a:cubicBezTo>
                      <a:pt x="154512" y="82867"/>
                      <a:pt x="154512" y="86930"/>
                      <a:pt x="154512" y="91398"/>
                    </a:cubicBezTo>
                    <a:cubicBezTo>
                      <a:pt x="154080" y="100402"/>
                      <a:pt x="152994" y="109362"/>
                      <a:pt x="151262" y="118208"/>
                    </a:cubicBezTo>
                    <a:cubicBezTo>
                      <a:pt x="150217" y="126072"/>
                      <a:pt x="148449" y="133823"/>
                      <a:pt x="145982" y="141362"/>
                    </a:cubicBezTo>
                    <a:cubicBezTo>
                      <a:pt x="144330" y="147741"/>
                      <a:pt x="141873" y="153884"/>
                      <a:pt x="138670" y="159642"/>
                    </a:cubicBezTo>
                    <a:cubicBezTo>
                      <a:pt x="130253" y="172225"/>
                      <a:pt x="120591" y="183929"/>
                      <a:pt x="109829" y="194576"/>
                    </a:cubicBezTo>
                    <a:cubicBezTo>
                      <a:pt x="97236" y="207575"/>
                      <a:pt x="82206" y="221386"/>
                      <a:pt x="69207" y="235197"/>
                    </a:cubicBezTo>
                    <a:lnTo>
                      <a:pt x="28586" y="266476"/>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90" name="任意多边形: 形状 489"/>
              <p:cNvSpPr/>
              <p:nvPr/>
            </p:nvSpPr>
            <p:spPr>
              <a:xfrm>
                <a:off x="3598797" y="2908069"/>
                <a:ext cx="122602" cy="284349"/>
              </a:xfrm>
              <a:custGeom>
                <a:avLst/>
                <a:gdLst>
                  <a:gd name="connsiteX0" fmla="*/ 24797 w 122602"/>
                  <a:gd name="connsiteY0" fmla="*/ 284349 h 284349"/>
                  <a:gd name="connsiteX1" fmla="*/ 17485 w 122602"/>
                  <a:gd name="connsiteY1" fmla="*/ 276225 h 284349"/>
                  <a:gd name="connsiteX2" fmla="*/ 4892 w 122602"/>
                  <a:gd name="connsiteY2" fmla="*/ 251040 h 284349"/>
                  <a:gd name="connsiteX3" fmla="*/ 424 w 122602"/>
                  <a:gd name="connsiteY3" fmla="*/ 208387 h 284349"/>
                  <a:gd name="connsiteX4" fmla="*/ 15047 w 122602"/>
                  <a:gd name="connsiteY4" fmla="*/ 147862 h 284349"/>
                  <a:gd name="connsiteX5" fmla="*/ 39420 w 122602"/>
                  <a:gd name="connsiteY5" fmla="*/ 93835 h 284349"/>
                  <a:gd name="connsiteX6" fmla="*/ 64199 w 122602"/>
                  <a:gd name="connsiteY6" fmla="*/ 45902 h 284349"/>
                  <a:gd name="connsiteX7" fmla="*/ 82479 w 122602"/>
                  <a:gd name="connsiteY7" fmla="*/ 11374 h 284349"/>
                  <a:gd name="connsiteX8" fmla="*/ 87760 w 122602"/>
                  <a:gd name="connsiteY8" fmla="*/ 1625 h 284349"/>
                  <a:gd name="connsiteX9" fmla="*/ 91009 w 122602"/>
                  <a:gd name="connsiteY9" fmla="*/ 0 h 284349"/>
                  <a:gd name="connsiteX10" fmla="*/ 91009 w 122602"/>
                  <a:gd name="connsiteY10" fmla="*/ 0 h 284349"/>
                  <a:gd name="connsiteX11" fmla="*/ 93447 w 122602"/>
                  <a:gd name="connsiteY11" fmla="*/ 4468 h 284349"/>
                  <a:gd name="connsiteX12" fmla="*/ 98727 w 122602"/>
                  <a:gd name="connsiteY12" fmla="*/ 16655 h 284349"/>
                  <a:gd name="connsiteX13" fmla="*/ 106446 w 122602"/>
                  <a:gd name="connsiteY13" fmla="*/ 34934 h 284349"/>
                  <a:gd name="connsiteX14" fmla="*/ 110102 w 122602"/>
                  <a:gd name="connsiteY14" fmla="*/ 45902 h 284349"/>
                  <a:gd name="connsiteX15" fmla="*/ 112133 w 122602"/>
                  <a:gd name="connsiteY15" fmla="*/ 51995 h 284349"/>
                  <a:gd name="connsiteX16" fmla="*/ 112133 w 122602"/>
                  <a:gd name="connsiteY16" fmla="*/ 57682 h 284349"/>
                  <a:gd name="connsiteX17" fmla="*/ 118226 w 122602"/>
                  <a:gd name="connsiteY17" fmla="*/ 82868 h 284349"/>
                  <a:gd name="connsiteX18" fmla="*/ 122288 w 122602"/>
                  <a:gd name="connsiteY18" fmla="*/ 108459 h 284349"/>
                  <a:gd name="connsiteX19" fmla="*/ 122288 w 122602"/>
                  <a:gd name="connsiteY19" fmla="*/ 120239 h 284349"/>
                  <a:gd name="connsiteX20" fmla="*/ 122288 w 122602"/>
                  <a:gd name="connsiteY20" fmla="*/ 131613 h 284349"/>
                  <a:gd name="connsiteX21" fmla="*/ 122288 w 122602"/>
                  <a:gd name="connsiteY21" fmla="*/ 141768 h 284349"/>
                  <a:gd name="connsiteX22" fmla="*/ 122288 w 122602"/>
                  <a:gd name="connsiteY22" fmla="*/ 149893 h 284349"/>
                  <a:gd name="connsiteX23" fmla="*/ 119444 w 122602"/>
                  <a:gd name="connsiteY23" fmla="*/ 158423 h 284349"/>
                  <a:gd name="connsiteX24" fmla="*/ 115382 w 122602"/>
                  <a:gd name="connsiteY24" fmla="*/ 167766 h 284349"/>
                  <a:gd name="connsiteX25" fmla="*/ 110102 w 122602"/>
                  <a:gd name="connsiteY25" fmla="*/ 178328 h 284349"/>
                  <a:gd name="connsiteX26" fmla="*/ 103602 w 122602"/>
                  <a:gd name="connsiteY26" fmla="*/ 189295 h 284349"/>
                  <a:gd name="connsiteX27" fmla="*/ 71511 w 122602"/>
                  <a:gd name="connsiteY27" fmla="*/ 234791 h 284349"/>
                  <a:gd name="connsiteX28" fmla="*/ 54857 w 122602"/>
                  <a:gd name="connsiteY28" fmla="*/ 255102 h 284349"/>
                  <a:gd name="connsiteX29" fmla="*/ 40233 w 122602"/>
                  <a:gd name="connsiteY29" fmla="*/ 271350 h 284349"/>
                  <a:gd name="connsiteX30" fmla="*/ 29671 w 122602"/>
                  <a:gd name="connsiteY30" fmla="*/ 282318 h 284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2602" h="284349">
                    <a:moveTo>
                      <a:pt x="24797" y="284349"/>
                    </a:moveTo>
                    <a:cubicBezTo>
                      <a:pt x="22124" y="281863"/>
                      <a:pt x="19677" y="279144"/>
                      <a:pt x="17485" y="276225"/>
                    </a:cubicBezTo>
                    <a:cubicBezTo>
                      <a:pt x="11853" y="268627"/>
                      <a:pt x="7592" y="260104"/>
                      <a:pt x="4892" y="251040"/>
                    </a:cubicBezTo>
                    <a:cubicBezTo>
                      <a:pt x="692" y="237238"/>
                      <a:pt x="-825" y="222760"/>
                      <a:pt x="424" y="208387"/>
                    </a:cubicBezTo>
                    <a:cubicBezTo>
                      <a:pt x="2340" y="187610"/>
                      <a:pt x="7266" y="167222"/>
                      <a:pt x="15047" y="147862"/>
                    </a:cubicBezTo>
                    <a:cubicBezTo>
                      <a:pt x="22263" y="129457"/>
                      <a:pt x="30398" y="111425"/>
                      <a:pt x="39420" y="93835"/>
                    </a:cubicBezTo>
                    <a:cubicBezTo>
                      <a:pt x="47951" y="76368"/>
                      <a:pt x="56888" y="60120"/>
                      <a:pt x="64199" y="45902"/>
                    </a:cubicBezTo>
                    <a:cubicBezTo>
                      <a:pt x="71511" y="31685"/>
                      <a:pt x="78011" y="19904"/>
                      <a:pt x="82479" y="11374"/>
                    </a:cubicBezTo>
                    <a:cubicBezTo>
                      <a:pt x="86947" y="2843"/>
                      <a:pt x="86541" y="3656"/>
                      <a:pt x="87760" y="1625"/>
                    </a:cubicBezTo>
                    <a:lnTo>
                      <a:pt x="91009" y="0"/>
                    </a:lnTo>
                    <a:lnTo>
                      <a:pt x="91009" y="0"/>
                    </a:lnTo>
                    <a:lnTo>
                      <a:pt x="93447" y="4468"/>
                    </a:lnTo>
                    <a:cubicBezTo>
                      <a:pt x="93447" y="7312"/>
                      <a:pt x="96696" y="11374"/>
                      <a:pt x="98727" y="16655"/>
                    </a:cubicBezTo>
                    <a:cubicBezTo>
                      <a:pt x="100759" y="21936"/>
                      <a:pt x="103602" y="28029"/>
                      <a:pt x="106446" y="34934"/>
                    </a:cubicBezTo>
                    <a:lnTo>
                      <a:pt x="110102" y="45902"/>
                    </a:lnTo>
                    <a:cubicBezTo>
                      <a:pt x="110102" y="47933"/>
                      <a:pt x="110102" y="49964"/>
                      <a:pt x="112133" y="51995"/>
                    </a:cubicBezTo>
                    <a:cubicBezTo>
                      <a:pt x="112023" y="53889"/>
                      <a:pt x="112023" y="55788"/>
                      <a:pt x="112133" y="57682"/>
                    </a:cubicBezTo>
                    <a:cubicBezTo>
                      <a:pt x="114164" y="65807"/>
                      <a:pt x="116601" y="74337"/>
                      <a:pt x="118226" y="82868"/>
                    </a:cubicBezTo>
                    <a:cubicBezTo>
                      <a:pt x="120339" y="91260"/>
                      <a:pt x="121698" y="99825"/>
                      <a:pt x="122288" y="108459"/>
                    </a:cubicBezTo>
                    <a:cubicBezTo>
                      <a:pt x="122288" y="112521"/>
                      <a:pt x="122288" y="116583"/>
                      <a:pt x="122288" y="120239"/>
                    </a:cubicBezTo>
                    <a:lnTo>
                      <a:pt x="122288" y="131613"/>
                    </a:lnTo>
                    <a:cubicBezTo>
                      <a:pt x="122500" y="134995"/>
                      <a:pt x="122500" y="138387"/>
                      <a:pt x="122288" y="141768"/>
                    </a:cubicBezTo>
                    <a:cubicBezTo>
                      <a:pt x="122707" y="144460"/>
                      <a:pt x="122707" y="147201"/>
                      <a:pt x="122288" y="149893"/>
                    </a:cubicBezTo>
                    <a:cubicBezTo>
                      <a:pt x="121659" y="152833"/>
                      <a:pt x="120705" y="155694"/>
                      <a:pt x="119444" y="158423"/>
                    </a:cubicBezTo>
                    <a:cubicBezTo>
                      <a:pt x="119444" y="161267"/>
                      <a:pt x="117007" y="164516"/>
                      <a:pt x="115382" y="167766"/>
                    </a:cubicBezTo>
                    <a:lnTo>
                      <a:pt x="110102" y="178328"/>
                    </a:lnTo>
                    <a:cubicBezTo>
                      <a:pt x="108070" y="181983"/>
                      <a:pt x="106039" y="185639"/>
                      <a:pt x="103602" y="189295"/>
                    </a:cubicBezTo>
                    <a:cubicBezTo>
                      <a:pt x="94062" y="205244"/>
                      <a:pt x="83334" y="220452"/>
                      <a:pt x="71511" y="234791"/>
                    </a:cubicBezTo>
                    <a:lnTo>
                      <a:pt x="54857" y="255102"/>
                    </a:lnTo>
                    <a:lnTo>
                      <a:pt x="40233" y="271350"/>
                    </a:lnTo>
                    <a:lnTo>
                      <a:pt x="29671" y="282318"/>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91" name="任意多边形: 形状 490"/>
              <p:cNvSpPr/>
              <p:nvPr/>
            </p:nvSpPr>
            <p:spPr>
              <a:xfrm>
                <a:off x="3740177" y="2753708"/>
                <a:ext cx="96274" cy="285161"/>
              </a:xfrm>
              <a:custGeom>
                <a:avLst/>
                <a:gdLst>
                  <a:gd name="connsiteX0" fmla="*/ 45902 w 96274"/>
                  <a:gd name="connsiteY0" fmla="*/ 285162 h 285161"/>
                  <a:gd name="connsiteX1" fmla="*/ 36965 w 96274"/>
                  <a:gd name="connsiteY1" fmla="*/ 279475 h 285161"/>
                  <a:gd name="connsiteX2" fmla="*/ 18279 w 96274"/>
                  <a:gd name="connsiteY2" fmla="*/ 258758 h 285161"/>
                  <a:gd name="connsiteX3" fmla="*/ 9343 w 96274"/>
                  <a:gd name="connsiteY3" fmla="*/ 242103 h 285161"/>
                  <a:gd name="connsiteX4" fmla="*/ 5687 w 96274"/>
                  <a:gd name="connsiteY4" fmla="*/ 231948 h 285161"/>
                  <a:gd name="connsiteX5" fmla="*/ 2437 w 96274"/>
                  <a:gd name="connsiteY5" fmla="*/ 220574 h 285161"/>
                  <a:gd name="connsiteX6" fmla="*/ 0 w 96274"/>
                  <a:gd name="connsiteY6" fmla="*/ 207981 h 285161"/>
                  <a:gd name="connsiteX7" fmla="*/ 0 w 96274"/>
                  <a:gd name="connsiteY7" fmla="*/ 193764 h 285161"/>
                  <a:gd name="connsiteX8" fmla="*/ 0 w 96274"/>
                  <a:gd name="connsiteY8" fmla="*/ 178328 h 285161"/>
                  <a:gd name="connsiteX9" fmla="*/ 0 w 96274"/>
                  <a:gd name="connsiteY9" fmla="*/ 170203 h 285161"/>
                  <a:gd name="connsiteX10" fmla="*/ 0 w 96274"/>
                  <a:gd name="connsiteY10" fmla="*/ 161267 h 285161"/>
                  <a:gd name="connsiteX11" fmla="*/ 5687 w 96274"/>
                  <a:gd name="connsiteY11" fmla="*/ 105209 h 285161"/>
                  <a:gd name="connsiteX12" fmla="*/ 13811 w 96274"/>
                  <a:gd name="connsiteY12" fmla="*/ 53620 h 285161"/>
                  <a:gd name="connsiteX13" fmla="*/ 20717 w 96274"/>
                  <a:gd name="connsiteY13" fmla="*/ 15436 h 285161"/>
                  <a:gd name="connsiteX14" fmla="*/ 20717 w 96274"/>
                  <a:gd name="connsiteY14" fmla="*/ 4062 h 285161"/>
                  <a:gd name="connsiteX15" fmla="*/ 20717 w 96274"/>
                  <a:gd name="connsiteY15" fmla="*/ 0 h 285161"/>
                  <a:gd name="connsiteX16" fmla="*/ 32903 w 96274"/>
                  <a:gd name="connsiteY16" fmla="*/ 13811 h 285161"/>
                  <a:gd name="connsiteX17" fmla="*/ 45090 w 96274"/>
                  <a:gd name="connsiteY17" fmla="*/ 28841 h 285161"/>
                  <a:gd name="connsiteX18" fmla="*/ 59307 w 96274"/>
                  <a:gd name="connsiteY18" fmla="*/ 47527 h 285161"/>
                  <a:gd name="connsiteX19" fmla="*/ 84492 w 96274"/>
                  <a:gd name="connsiteY19" fmla="*/ 91398 h 285161"/>
                  <a:gd name="connsiteX20" fmla="*/ 92617 w 96274"/>
                  <a:gd name="connsiteY20" fmla="*/ 112927 h 285161"/>
                  <a:gd name="connsiteX21" fmla="*/ 95866 w 96274"/>
                  <a:gd name="connsiteY21" fmla="*/ 130801 h 285161"/>
                  <a:gd name="connsiteX22" fmla="*/ 95866 w 96274"/>
                  <a:gd name="connsiteY22" fmla="*/ 149486 h 285161"/>
                  <a:gd name="connsiteX23" fmla="*/ 95866 w 96274"/>
                  <a:gd name="connsiteY23" fmla="*/ 160860 h 285161"/>
                  <a:gd name="connsiteX24" fmla="*/ 93023 w 96274"/>
                  <a:gd name="connsiteY24" fmla="*/ 172641 h 285161"/>
                  <a:gd name="connsiteX25" fmla="*/ 89773 w 96274"/>
                  <a:gd name="connsiteY25" fmla="*/ 185639 h 285161"/>
                  <a:gd name="connsiteX26" fmla="*/ 86117 w 96274"/>
                  <a:gd name="connsiteY26" fmla="*/ 198638 h 285161"/>
                  <a:gd name="connsiteX27" fmla="*/ 81649 w 96274"/>
                  <a:gd name="connsiteY27" fmla="*/ 211637 h 285161"/>
                  <a:gd name="connsiteX28" fmla="*/ 76774 w 96274"/>
                  <a:gd name="connsiteY28" fmla="*/ 224230 h 285161"/>
                  <a:gd name="connsiteX29" fmla="*/ 57682 w 96274"/>
                  <a:gd name="connsiteY29" fmla="*/ 267288 h 285161"/>
                  <a:gd name="connsiteX30" fmla="*/ 50777 w 96274"/>
                  <a:gd name="connsiteY30" fmla="*/ 280287 h 285161"/>
                  <a:gd name="connsiteX31" fmla="*/ 45902 w 96274"/>
                  <a:gd name="connsiteY31" fmla="*/ 285162 h 28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6274" h="285161">
                    <a:moveTo>
                      <a:pt x="45902" y="285162"/>
                    </a:moveTo>
                    <a:cubicBezTo>
                      <a:pt x="42728" y="283591"/>
                      <a:pt x="39732" y="281684"/>
                      <a:pt x="36965" y="279475"/>
                    </a:cubicBezTo>
                    <a:cubicBezTo>
                      <a:pt x="29672" y="273610"/>
                      <a:pt x="23363" y="266616"/>
                      <a:pt x="18279" y="258758"/>
                    </a:cubicBezTo>
                    <a:cubicBezTo>
                      <a:pt x="14725" y="253534"/>
                      <a:pt x="11730" y="247952"/>
                      <a:pt x="9343" y="242103"/>
                    </a:cubicBezTo>
                    <a:lnTo>
                      <a:pt x="5687" y="231948"/>
                    </a:lnTo>
                    <a:cubicBezTo>
                      <a:pt x="4363" y="228229"/>
                      <a:pt x="3278" y="224430"/>
                      <a:pt x="2437" y="220574"/>
                    </a:cubicBezTo>
                    <a:lnTo>
                      <a:pt x="0" y="207981"/>
                    </a:lnTo>
                    <a:cubicBezTo>
                      <a:pt x="0" y="203513"/>
                      <a:pt x="0" y="198638"/>
                      <a:pt x="0" y="193764"/>
                    </a:cubicBezTo>
                    <a:cubicBezTo>
                      <a:pt x="0" y="188889"/>
                      <a:pt x="0" y="183608"/>
                      <a:pt x="0" y="178328"/>
                    </a:cubicBezTo>
                    <a:lnTo>
                      <a:pt x="0" y="170203"/>
                    </a:lnTo>
                    <a:cubicBezTo>
                      <a:pt x="0" y="167360"/>
                      <a:pt x="0" y="164516"/>
                      <a:pt x="0" y="161267"/>
                    </a:cubicBezTo>
                    <a:cubicBezTo>
                      <a:pt x="0" y="142581"/>
                      <a:pt x="3250" y="123489"/>
                      <a:pt x="5687" y="105209"/>
                    </a:cubicBezTo>
                    <a:lnTo>
                      <a:pt x="13811" y="53620"/>
                    </a:lnTo>
                    <a:cubicBezTo>
                      <a:pt x="16655" y="38184"/>
                      <a:pt x="18686" y="24779"/>
                      <a:pt x="20717" y="15436"/>
                    </a:cubicBezTo>
                    <a:cubicBezTo>
                      <a:pt x="22748" y="6093"/>
                      <a:pt x="20717" y="6906"/>
                      <a:pt x="20717" y="4062"/>
                    </a:cubicBezTo>
                    <a:cubicBezTo>
                      <a:pt x="20717" y="1219"/>
                      <a:pt x="20717" y="0"/>
                      <a:pt x="20717" y="0"/>
                    </a:cubicBezTo>
                    <a:lnTo>
                      <a:pt x="32903" y="13811"/>
                    </a:lnTo>
                    <a:cubicBezTo>
                      <a:pt x="36559" y="17873"/>
                      <a:pt x="40621" y="23154"/>
                      <a:pt x="45090" y="28841"/>
                    </a:cubicBezTo>
                    <a:lnTo>
                      <a:pt x="59307" y="47527"/>
                    </a:lnTo>
                    <a:cubicBezTo>
                      <a:pt x="68931" y="61410"/>
                      <a:pt x="77357" y="76086"/>
                      <a:pt x="84492" y="91398"/>
                    </a:cubicBezTo>
                    <a:cubicBezTo>
                      <a:pt x="87839" y="98317"/>
                      <a:pt x="90558" y="105522"/>
                      <a:pt x="92617" y="112927"/>
                    </a:cubicBezTo>
                    <a:cubicBezTo>
                      <a:pt x="94575" y="118692"/>
                      <a:pt x="95670" y="124715"/>
                      <a:pt x="95866" y="130801"/>
                    </a:cubicBezTo>
                    <a:cubicBezTo>
                      <a:pt x="96410" y="137017"/>
                      <a:pt x="96410" y="143270"/>
                      <a:pt x="95866" y="149486"/>
                    </a:cubicBezTo>
                    <a:cubicBezTo>
                      <a:pt x="95866" y="153142"/>
                      <a:pt x="95866" y="156798"/>
                      <a:pt x="95866" y="160860"/>
                    </a:cubicBezTo>
                    <a:cubicBezTo>
                      <a:pt x="95866" y="164923"/>
                      <a:pt x="95866" y="168578"/>
                      <a:pt x="93023" y="172641"/>
                    </a:cubicBezTo>
                    <a:cubicBezTo>
                      <a:pt x="90179" y="176703"/>
                      <a:pt x="93023" y="181171"/>
                      <a:pt x="89773" y="185639"/>
                    </a:cubicBezTo>
                    <a:lnTo>
                      <a:pt x="86117" y="198638"/>
                    </a:lnTo>
                    <a:lnTo>
                      <a:pt x="81649" y="211637"/>
                    </a:lnTo>
                    <a:lnTo>
                      <a:pt x="76774" y="224230"/>
                    </a:lnTo>
                    <a:cubicBezTo>
                      <a:pt x="70275" y="241291"/>
                      <a:pt x="62963" y="256320"/>
                      <a:pt x="57682" y="267288"/>
                    </a:cubicBezTo>
                    <a:lnTo>
                      <a:pt x="50777" y="280287"/>
                    </a:lnTo>
                    <a:cubicBezTo>
                      <a:pt x="49316" y="282069"/>
                      <a:pt x="47684" y="283701"/>
                      <a:pt x="45902" y="285162"/>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92" name="任意多边形: 形状 491"/>
              <p:cNvSpPr/>
              <p:nvPr/>
            </p:nvSpPr>
            <p:spPr>
              <a:xfrm>
                <a:off x="3791676" y="2582286"/>
                <a:ext cx="113933" cy="260382"/>
              </a:xfrm>
              <a:custGeom>
                <a:avLst/>
                <a:gdLst>
                  <a:gd name="connsiteX0" fmla="*/ 101237 w 113933"/>
                  <a:gd name="connsiteY0" fmla="*/ 260383 h 260382"/>
                  <a:gd name="connsiteX1" fmla="*/ 91082 w 113933"/>
                  <a:gd name="connsiteY1" fmla="*/ 257945 h 260382"/>
                  <a:gd name="connsiteX2" fmla="*/ 67522 w 113933"/>
                  <a:gd name="connsiteY2" fmla="*/ 244947 h 260382"/>
                  <a:gd name="connsiteX3" fmla="*/ 40712 w 113933"/>
                  <a:gd name="connsiteY3" fmla="*/ 214074 h 260382"/>
                  <a:gd name="connsiteX4" fmla="*/ 35431 w 113933"/>
                  <a:gd name="connsiteY4" fmla="*/ 203919 h 260382"/>
                  <a:gd name="connsiteX5" fmla="*/ 29744 w 113933"/>
                  <a:gd name="connsiteY5" fmla="*/ 191326 h 260382"/>
                  <a:gd name="connsiteX6" fmla="*/ 26900 w 113933"/>
                  <a:gd name="connsiteY6" fmla="*/ 184421 h 260382"/>
                  <a:gd name="connsiteX7" fmla="*/ 24463 w 113933"/>
                  <a:gd name="connsiteY7" fmla="*/ 176703 h 260382"/>
                  <a:gd name="connsiteX8" fmla="*/ 22026 w 113933"/>
                  <a:gd name="connsiteY8" fmla="*/ 168985 h 260382"/>
                  <a:gd name="connsiteX9" fmla="*/ 19589 w 113933"/>
                  <a:gd name="connsiteY9" fmla="*/ 160860 h 260382"/>
                  <a:gd name="connsiteX10" fmla="*/ 8621 w 113933"/>
                  <a:gd name="connsiteY10" fmla="*/ 104803 h 260382"/>
                  <a:gd name="connsiteX11" fmla="*/ 8621 w 113933"/>
                  <a:gd name="connsiteY11" fmla="*/ 90992 h 260382"/>
                  <a:gd name="connsiteX12" fmla="*/ 8621 w 113933"/>
                  <a:gd name="connsiteY12" fmla="*/ 77587 h 260382"/>
                  <a:gd name="connsiteX13" fmla="*/ 5371 w 113933"/>
                  <a:gd name="connsiteY13" fmla="*/ 52808 h 260382"/>
                  <a:gd name="connsiteX14" fmla="*/ 2934 w 113933"/>
                  <a:gd name="connsiteY14" fmla="*/ 31685 h 260382"/>
                  <a:gd name="connsiteX15" fmla="*/ 903 w 113933"/>
                  <a:gd name="connsiteY15" fmla="*/ 14624 h 260382"/>
                  <a:gd name="connsiteX16" fmla="*/ 903 w 113933"/>
                  <a:gd name="connsiteY16" fmla="*/ 3656 h 260382"/>
                  <a:gd name="connsiteX17" fmla="*/ 903 w 113933"/>
                  <a:gd name="connsiteY17" fmla="*/ 0 h 260382"/>
                  <a:gd name="connsiteX18" fmla="*/ 16339 w 113933"/>
                  <a:gd name="connsiteY18" fmla="*/ 8937 h 260382"/>
                  <a:gd name="connsiteX19" fmla="*/ 50461 w 113933"/>
                  <a:gd name="connsiteY19" fmla="*/ 33309 h 260382"/>
                  <a:gd name="connsiteX20" fmla="*/ 69147 w 113933"/>
                  <a:gd name="connsiteY20" fmla="*/ 49558 h 260382"/>
                  <a:gd name="connsiteX21" fmla="*/ 78489 w 113933"/>
                  <a:gd name="connsiteY21" fmla="*/ 58495 h 260382"/>
                  <a:gd name="connsiteX22" fmla="*/ 86614 w 113933"/>
                  <a:gd name="connsiteY22" fmla="*/ 67431 h 260382"/>
                  <a:gd name="connsiteX23" fmla="*/ 100425 w 113933"/>
                  <a:gd name="connsiteY23" fmla="*/ 85305 h 260382"/>
                  <a:gd name="connsiteX24" fmla="*/ 108143 w 113933"/>
                  <a:gd name="connsiteY24" fmla="*/ 101553 h 260382"/>
                  <a:gd name="connsiteX25" fmla="*/ 110580 w 113933"/>
                  <a:gd name="connsiteY25" fmla="*/ 109678 h 260382"/>
                  <a:gd name="connsiteX26" fmla="*/ 110580 w 113933"/>
                  <a:gd name="connsiteY26" fmla="*/ 114146 h 260382"/>
                  <a:gd name="connsiteX27" fmla="*/ 110580 w 113933"/>
                  <a:gd name="connsiteY27" fmla="*/ 119427 h 260382"/>
                  <a:gd name="connsiteX28" fmla="*/ 113018 w 113933"/>
                  <a:gd name="connsiteY28" fmla="*/ 142581 h 260382"/>
                  <a:gd name="connsiteX29" fmla="*/ 113018 w 113933"/>
                  <a:gd name="connsiteY29" fmla="*/ 196201 h 260382"/>
                  <a:gd name="connsiteX30" fmla="*/ 108549 w 113933"/>
                  <a:gd name="connsiteY30" fmla="*/ 242103 h 260382"/>
                  <a:gd name="connsiteX31" fmla="*/ 108549 w 113933"/>
                  <a:gd name="connsiteY31" fmla="*/ 246165 h 260382"/>
                  <a:gd name="connsiteX32" fmla="*/ 108549 w 113933"/>
                  <a:gd name="connsiteY32" fmla="*/ 250227 h 260382"/>
                  <a:gd name="connsiteX33" fmla="*/ 108549 w 113933"/>
                  <a:gd name="connsiteY33" fmla="*/ 256321 h 260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13933" h="260382">
                    <a:moveTo>
                      <a:pt x="101237" y="260383"/>
                    </a:moveTo>
                    <a:cubicBezTo>
                      <a:pt x="97779" y="259913"/>
                      <a:pt x="94377" y="259097"/>
                      <a:pt x="91082" y="257945"/>
                    </a:cubicBezTo>
                    <a:cubicBezTo>
                      <a:pt x="82531" y="255018"/>
                      <a:pt x="74558" y="250619"/>
                      <a:pt x="67522" y="244947"/>
                    </a:cubicBezTo>
                    <a:cubicBezTo>
                      <a:pt x="56910" y="236239"/>
                      <a:pt x="47846" y="225802"/>
                      <a:pt x="40712" y="214074"/>
                    </a:cubicBezTo>
                    <a:lnTo>
                      <a:pt x="35431" y="203919"/>
                    </a:lnTo>
                    <a:cubicBezTo>
                      <a:pt x="33292" y="199836"/>
                      <a:pt x="31393" y="195631"/>
                      <a:pt x="29744" y="191326"/>
                    </a:cubicBezTo>
                    <a:cubicBezTo>
                      <a:pt x="29744" y="188889"/>
                      <a:pt x="27713" y="186858"/>
                      <a:pt x="26900" y="184421"/>
                    </a:cubicBezTo>
                    <a:lnTo>
                      <a:pt x="24463" y="176703"/>
                    </a:lnTo>
                    <a:lnTo>
                      <a:pt x="22026" y="168985"/>
                    </a:lnTo>
                    <a:lnTo>
                      <a:pt x="19589" y="160860"/>
                    </a:lnTo>
                    <a:cubicBezTo>
                      <a:pt x="14957" y="142379"/>
                      <a:pt x="11296" y="123667"/>
                      <a:pt x="8621" y="104803"/>
                    </a:cubicBezTo>
                    <a:cubicBezTo>
                      <a:pt x="8621" y="99928"/>
                      <a:pt x="8621" y="95460"/>
                      <a:pt x="8621" y="90992"/>
                    </a:cubicBezTo>
                    <a:cubicBezTo>
                      <a:pt x="8621" y="86523"/>
                      <a:pt x="8621" y="82055"/>
                      <a:pt x="8621" y="77587"/>
                    </a:cubicBezTo>
                    <a:cubicBezTo>
                      <a:pt x="8621" y="73118"/>
                      <a:pt x="6183" y="60526"/>
                      <a:pt x="5371" y="52808"/>
                    </a:cubicBezTo>
                    <a:cubicBezTo>
                      <a:pt x="4559" y="45090"/>
                      <a:pt x="5371" y="37778"/>
                      <a:pt x="2934" y="31685"/>
                    </a:cubicBezTo>
                    <a:cubicBezTo>
                      <a:pt x="497" y="25591"/>
                      <a:pt x="2934" y="19498"/>
                      <a:pt x="903" y="14624"/>
                    </a:cubicBezTo>
                    <a:cubicBezTo>
                      <a:pt x="-1128" y="9749"/>
                      <a:pt x="903" y="6499"/>
                      <a:pt x="903" y="3656"/>
                    </a:cubicBezTo>
                    <a:cubicBezTo>
                      <a:pt x="1081" y="2444"/>
                      <a:pt x="1081" y="1212"/>
                      <a:pt x="903" y="0"/>
                    </a:cubicBezTo>
                    <a:lnTo>
                      <a:pt x="16339" y="8937"/>
                    </a:lnTo>
                    <a:cubicBezTo>
                      <a:pt x="25276" y="15030"/>
                      <a:pt x="37868" y="23154"/>
                      <a:pt x="50461" y="33309"/>
                    </a:cubicBezTo>
                    <a:lnTo>
                      <a:pt x="69147" y="49558"/>
                    </a:lnTo>
                    <a:lnTo>
                      <a:pt x="78489" y="58495"/>
                    </a:lnTo>
                    <a:lnTo>
                      <a:pt x="86614" y="67431"/>
                    </a:lnTo>
                    <a:cubicBezTo>
                      <a:pt x="91894" y="73525"/>
                      <a:pt x="96363" y="79618"/>
                      <a:pt x="100425" y="85305"/>
                    </a:cubicBezTo>
                    <a:cubicBezTo>
                      <a:pt x="103499" y="90468"/>
                      <a:pt x="106083" y="95908"/>
                      <a:pt x="108143" y="101553"/>
                    </a:cubicBezTo>
                    <a:cubicBezTo>
                      <a:pt x="108143" y="103991"/>
                      <a:pt x="108143" y="106428"/>
                      <a:pt x="110580" y="109678"/>
                    </a:cubicBezTo>
                    <a:lnTo>
                      <a:pt x="110580" y="114146"/>
                    </a:lnTo>
                    <a:cubicBezTo>
                      <a:pt x="110386" y="115901"/>
                      <a:pt x="110386" y="117672"/>
                      <a:pt x="110580" y="119427"/>
                    </a:cubicBezTo>
                    <a:cubicBezTo>
                      <a:pt x="110580" y="126332"/>
                      <a:pt x="112611" y="134457"/>
                      <a:pt x="113018" y="142581"/>
                    </a:cubicBezTo>
                    <a:cubicBezTo>
                      <a:pt x="114239" y="160433"/>
                      <a:pt x="114239" y="178348"/>
                      <a:pt x="113018" y="196201"/>
                    </a:cubicBezTo>
                    <a:cubicBezTo>
                      <a:pt x="113018" y="213668"/>
                      <a:pt x="110174" y="229917"/>
                      <a:pt x="108549" y="242103"/>
                    </a:cubicBezTo>
                    <a:cubicBezTo>
                      <a:pt x="108360" y="243451"/>
                      <a:pt x="108360" y="244818"/>
                      <a:pt x="108549" y="246165"/>
                    </a:cubicBezTo>
                    <a:cubicBezTo>
                      <a:pt x="108549" y="246165"/>
                      <a:pt x="108549" y="249009"/>
                      <a:pt x="108549" y="250227"/>
                    </a:cubicBezTo>
                    <a:cubicBezTo>
                      <a:pt x="108549" y="251446"/>
                      <a:pt x="108549" y="254696"/>
                      <a:pt x="108549" y="256321"/>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93" name="任意多边形: 形状 492"/>
              <p:cNvSpPr/>
              <p:nvPr/>
            </p:nvSpPr>
            <p:spPr>
              <a:xfrm>
                <a:off x="3763626" y="2414520"/>
                <a:ext cx="172752" cy="209518"/>
              </a:xfrm>
              <a:custGeom>
                <a:avLst/>
                <a:gdLst>
                  <a:gd name="connsiteX0" fmla="*/ 172752 w 172752"/>
                  <a:gd name="connsiteY0" fmla="*/ 209200 h 209518"/>
                  <a:gd name="connsiteX1" fmla="*/ 162597 w 172752"/>
                  <a:gd name="connsiteY1" fmla="*/ 209200 h 209518"/>
                  <a:gd name="connsiteX2" fmla="*/ 136599 w 172752"/>
                  <a:gd name="connsiteY2" fmla="*/ 203919 h 209518"/>
                  <a:gd name="connsiteX3" fmla="*/ 102883 w 172752"/>
                  <a:gd name="connsiteY3" fmla="*/ 182796 h 209518"/>
                  <a:gd name="connsiteX4" fmla="*/ 84604 w 172752"/>
                  <a:gd name="connsiteY4" fmla="*/ 164110 h 209518"/>
                  <a:gd name="connsiteX5" fmla="*/ 80136 w 172752"/>
                  <a:gd name="connsiteY5" fmla="*/ 158017 h 209518"/>
                  <a:gd name="connsiteX6" fmla="*/ 75667 w 172752"/>
                  <a:gd name="connsiteY6" fmla="*/ 151924 h 209518"/>
                  <a:gd name="connsiteX7" fmla="*/ 66731 w 172752"/>
                  <a:gd name="connsiteY7" fmla="*/ 138519 h 209518"/>
                  <a:gd name="connsiteX8" fmla="*/ 59419 w 172752"/>
                  <a:gd name="connsiteY8" fmla="*/ 127957 h 209518"/>
                  <a:gd name="connsiteX9" fmla="*/ 52513 w 172752"/>
                  <a:gd name="connsiteY9" fmla="*/ 116177 h 209518"/>
                  <a:gd name="connsiteX10" fmla="*/ 46014 w 172752"/>
                  <a:gd name="connsiteY10" fmla="*/ 103991 h 209518"/>
                  <a:gd name="connsiteX11" fmla="*/ 42764 w 172752"/>
                  <a:gd name="connsiteY11" fmla="*/ 97897 h 209518"/>
                  <a:gd name="connsiteX12" fmla="*/ 42764 w 172752"/>
                  <a:gd name="connsiteY12" fmla="*/ 95054 h 209518"/>
                  <a:gd name="connsiteX13" fmla="*/ 42764 w 172752"/>
                  <a:gd name="connsiteY13" fmla="*/ 92210 h 209518"/>
                  <a:gd name="connsiteX14" fmla="*/ 30984 w 172752"/>
                  <a:gd name="connsiteY14" fmla="*/ 68650 h 209518"/>
                  <a:gd name="connsiteX15" fmla="*/ 25703 w 172752"/>
                  <a:gd name="connsiteY15" fmla="*/ 57682 h 209518"/>
                  <a:gd name="connsiteX16" fmla="*/ 20422 w 172752"/>
                  <a:gd name="connsiteY16" fmla="*/ 47121 h 209518"/>
                  <a:gd name="connsiteX17" fmla="*/ 4580 w 172752"/>
                  <a:gd name="connsiteY17" fmla="*/ 13405 h 209518"/>
                  <a:gd name="connsiteX18" fmla="*/ 112 w 172752"/>
                  <a:gd name="connsiteY18" fmla="*/ 3656 h 209518"/>
                  <a:gd name="connsiteX19" fmla="*/ 112 w 172752"/>
                  <a:gd name="connsiteY19" fmla="*/ 0 h 209518"/>
                  <a:gd name="connsiteX20" fmla="*/ 4580 w 172752"/>
                  <a:gd name="connsiteY20" fmla="*/ 0 h 209518"/>
                  <a:gd name="connsiteX21" fmla="*/ 17173 w 172752"/>
                  <a:gd name="connsiteY21" fmla="*/ 2844 h 209518"/>
                  <a:gd name="connsiteX22" fmla="*/ 35046 w 172752"/>
                  <a:gd name="connsiteY22" fmla="*/ 7312 h 209518"/>
                  <a:gd name="connsiteX23" fmla="*/ 45607 w 172752"/>
                  <a:gd name="connsiteY23" fmla="*/ 10562 h 209518"/>
                  <a:gd name="connsiteX24" fmla="*/ 56575 w 172752"/>
                  <a:gd name="connsiteY24" fmla="*/ 14624 h 209518"/>
                  <a:gd name="connsiteX25" fmla="*/ 79323 w 172752"/>
                  <a:gd name="connsiteY25" fmla="*/ 23560 h 209518"/>
                  <a:gd name="connsiteX26" fmla="*/ 100446 w 172752"/>
                  <a:gd name="connsiteY26" fmla="*/ 34528 h 209518"/>
                  <a:gd name="connsiteX27" fmla="*/ 105727 w 172752"/>
                  <a:gd name="connsiteY27" fmla="*/ 37778 h 209518"/>
                  <a:gd name="connsiteX28" fmla="*/ 110195 w 172752"/>
                  <a:gd name="connsiteY28" fmla="*/ 40621 h 209518"/>
                  <a:gd name="connsiteX29" fmla="*/ 118726 w 172752"/>
                  <a:gd name="connsiteY29" fmla="*/ 47121 h 209518"/>
                  <a:gd name="connsiteX30" fmla="*/ 125631 w 172752"/>
                  <a:gd name="connsiteY30" fmla="*/ 53214 h 209518"/>
                  <a:gd name="connsiteX31" fmla="*/ 128881 w 172752"/>
                  <a:gd name="connsiteY31" fmla="*/ 56057 h 209518"/>
                  <a:gd name="connsiteX32" fmla="*/ 128881 w 172752"/>
                  <a:gd name="connsiteY32" fmla="*/ 59307 h 209518"/>
                  <a:gd name="connsiteX33" fmla="*/ 138630 w 172752"/>
                  <a:gd name="connsiteY33" fmla="*/ 74743 h 209518"/>
                  <a:gd name="connsiteX34" fmla="*/ 143099 w 172752"/>
                  <a:gd name="connsiteY34" fmla="*/ 84492 h 209518"/>
                  <a:gd name="connsiteX35" fmla="*/ 147973 w 172752"/>
                  <a:gd name="connsiteY35" fmla="*/ 95460 h 209518"/>
                  <a:gd name="connsiteX36" fmla="*/ 150410 w 172752"/>
                  <a:gd name="connsiteY36" fmla="*/ 101147 h 209518"/>
                  <a:gd name="connsiteX37" fmla="*/ 150410 w 172752"/>
                  <a:gd name="connsiteY37" fmla="*/ 107240 h 209518"/>
                  <a:gd name="connsiteX38" fmla="*/ 154473 w 172752"/>
                  <a:gd name="connsiteY38" fmla="*/ 119427 h 209518"/>
                  <a:gd name="connsiteX39" fmla="*/ 154473 w 172752"/>
                  <a:gd name="connsiteY39" fmla="*/ 125926 h 209518"/>
                  <a:gd name="connsiteX40" fmla="*/ 154473 w 172752"/>
                  <a:gd name="connsiteY40" fmla="*/ 132019 h 209518"/>
                  <a:gd name="connsiteX41" fmla="*/ 158128 w 172752"/>
                  <a:gd name="connsiteY41" fmla="*/ 144612 h 209518"/>
                  <a:gd name="connsiteX42" fmla="*/ 158128 w 172752"/>
                  <a:gd name="connsiteY42" fmla="*/ 151111 h 209518"/>
                  <a:gd name="connsiteX43" fmla="*/ 158128 w 172752"/>
                  <a:gd name="connsiteY43" fmla="*/ 157204 h 209518"/>
                  <a:gd name="connsiteX44" fmla="*/ 160566 w 172752"/>
                  <a:gd name="connsiteY44" fmla="*/ 168985 h 209518"/>
                  <a:gd name="connsiteX45" fmla="*/ 164222 w 172752"/>
                  <a:gd name="connsiteY45" fmla="*/ 188889 h 209518"/>
                  <a:gd name="connsiteX46" fmla="*/ 166253 w 172752"/>
                  <a:gd name="connsiteY46" fmla="*/ 203107 h 209518"/>
                  <a:gd name="connsiteX47" fmla="*/ 172752 w 172752"/>
                  <a:gd name="connsiteY47" fmla="*/ 209200 h 20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72752" h="209518">
                    <a:moveTo>
                      <a:pt x="172752" y="209200"/>
                    </a:moveTo>
                    <a:cubicBezTo>
                      <a:pt x="169380" y="209625"/>
                      <a:pt x="165969" y="209625"/>
                      <a:pt x="162597" y="209200"/>
                    </a:cubicBezTo>
                    <a:cubicBezTo>
                      <a:pt x="153677" y="209077"/>
                      <a:pt x="144860" y="207286"/>
                      <a:pt x="136599" y="203919"/>
                    </a:cubicBezTo>
                    <a:cubicBezTo>
                      <a:pt x="124203" y="198921"/>
                      <a:pt x="112789" y="191770"/>
                      <a:pt x="102883" y="182796"/>
                    </a:cubicBezTo>
                    <a:cubicBezTo>
                      <a:pt x="96395" y="176966"/>
                      <a:pt x="90290" y="170725"/>
                      <a:pt x="84604" y="164110"/>
                    </a:cubicBezTo>
                    <a:lnTo>
                      <a:pt x="80136" y="158017"/>
                    </a:lnTo>
                    <a:lnTo>
                      <a:pt x="75667" y="151924"/>
                    </a:lnTo>
                    <a:cubicBezTo>
                      <a:pt x="72824" y="147862"/>
                      <a:pt x="69574" y="143393"/>
                      <a:pt x="66731" y="138519"/>
                    </a:cubicBezTo>
                    <a:lnTo>
                      <a:pt x="59419" y="127957"/>
                    </a:lnTo>
                    <a:cubicBezTo>
                      <a:pt x="56981" y="123895"/>
                      <a:pt x="54544" y="120239"/>
                      <a:pt x="52513" y="116177"/>
                    </a:cubicBezTo>
                    <a:lnTo>
                      <a:pt x="46014" y="103991"/>
                    </a:lnTo>
                    <a:lnTo>
                      <a:pt x="42764" y="97897"/>
                    </a:lnTo>
                    <a:lnTo>
                      <a:pt x="42764" y="95054"/>
                    </a:lnTo>
                    <a:lnTo>
                      <a:pt x="42764" y="92210"/>
                    </a:lnTo>
                    <a:cubicBezTo>
                      <a:pt x="38296" y="84086"/>
                      <a:pt x="34640" y="75962"/>
                      <a:pt x="30984" y="68650"/>
                    </a:cubicBezTo>
                    <a:cubicBezTo>
                      <a:pt x="27328" y="61338"/>
                      <a:pt x="27328" y="61338"/>
                      <a:pt x="25703" y="57682"/>
                    </a:cubicBezTo>
                    <a:cubicBezTo>
                      <a:pt x="24078" y="54026"/>
                      <a:pt x="22047" y="50370"/>
                      <a:pt x="20422" y="47121"/>
                    </a:cubicBezTo>
                    <a:cubicBezTo>
                      <a:pt x="14329" y="33716"/>
                      <a:pt x="8642" y="21936"/>
                      <a:pt x="4580" y="13405"/>
                    </a:cubicBezTo>
                    <a:lnTo>
                      <a:pt x="112" y="3656"/>
                    </a:lnTo>
                    <a:cubicBezTo>
                      <a:pt x="-37" y="2442"/>
                      <a:pt x="-37" y="1214"/>
                      <a:pt x="112" y="0"/>
                    </a:cubicBezTo>
                    <a:lnTo>
                      <a:pt x="4580" y="0"/>
                    </a:lnTo>
                    <a:cubicBezTo>
                      <a:pt x="8845" y="621"/>
                      <a:pt x="13055" y="1571"/>
                      <a:pt x="17173" y="2844"/>
                    </a:cubicBezTo>
                    <a:lnTo>
                      <a:pt x="35046" y="7312"/>
                    </a:lnTo>
                    <a:lnTo>
                      <a:pt x="45607" y="10562"/>
                    </a:lnTo>
                    <a:lnTo>
                      <a:pt x="56575" y="14624"/>
                    </a:lnTo>
                    <a:cubicBezTo>
                      <a:pt x="63887" y="17061"/>
                      <a:pt x="71605" y="20311"/>
                      <a:pt x="79323" y="23560"/>
                    </a:cubicBezTo>
                    <a:lnTo>
                      <a:pt x="100446" y="34528"/>
                    </a:lnTo>
                    <a:lnTo>
                      <a:pt x="105727" y="37778"/>
                    </a:lnTo>
                    <a:lnTo>
                      <a:pt x="110195" y="40621"/>
                    </a:lnTo>
                    <a:lnTo>
                      <a:pt x="118726" y="47121"/>
                    </a:lnTo>
                    <a:lnTo>
                      <a:pt x="125631" y="53214"/>
                    </a:lnTo>
                    <a:lnTo>
                      <a:pt x="128881" y="56057"/>
                    </a:lnTo>
                    <a:cubicBezTo>
                      <a:pt x="129005" y="57137"/>
                      <a:pt x="129005" y="58227"/>
                      <a:pt x="128881" y="59307"/>
                    </a:cubicBezTo>
                    <a:cubicBezTo>
                      <a:pt x="132443" y="64248"/>
                      <a:pt x="135699" y="69403"/>
                      <a:pt x="138630" y="74743"/>
                    </a:cubicBezTo>
                    <a:cubicBezTo>
                      <a:pt x="138630" y="77587"/>
                      <a:pt x="141474" y="80836"/>
                      <a:pt x="143099" y="84492"/>
                    </a:cubicBezTo>
                    <a:cubicBezTo>
                      <a:pt x="144724" y="88148"/>
                      <a:pt x="146348" y="91398"/>
                      <a:pt x="147973" y="95460"/>
                    </a:cubicBezTo>
                    <a:lnTo>
                      <a:pt x="150410" y="101147"/>
                    </a:lnTo>
                    <a:cubicBezTo>
                      <a:pt x="150237" y="103174"/>
                      <a:pt x="150237" y="105213"/>
                      <a:pt x="150410" y="107240"/>
                    </a:cubicBezTo>
                    <a:lnTo>
                      <a:pt x="154473" y="119427"/>
                    </a:lnTo>
                    <a:cubicBezTo>
                      <a:pt x="154704" y="121587"/>
                      <a:pt x="154704" y="123766"/>
                      <a:pt x="154473" y="125926"/>
                    </a:cubicBezTo>
                    <a:cubicBezTo>
                      <a:pt x="154656" y="127953"/>
                      <a:pt x="154656" y="129992"/>
                      <a:pt x="154473" y="132019"/>
                    </a:cubicBezTo>
                    <a:lnTo>
                      <a:pt x="158128" y="144612"/>
                    </a:lnTo>
                    <a:cubicBezTo>
                      <a:pt x="158128" y="147049"/>
                      <a:pt x="158128" y="149080"/>
                      <a:pt x="158128" y="151111"/>
                    </a:cubicBezTo>
                    <a:lnTo>
                      <a:pt x="158128" y="157204"/>
                    </a:lnTo>
                    <a:lnTo>
                      <a:pt x="160566" y="168985"/>
                    </a:lnTo>
                    <a:cubicBezTo>
                      <a:pt x="160566" y="176297"/>
                      <a:pt x="163003" y="183202"/>
                      <a:pt x="164222" y="188889"/>
                    </a:cubicBezTo>
                    <a:lnTo>
                      <a:pt x="166253" y="203107"/>
                    </a:lnTo>
                    <a:cubicBezTo>
                      <a:pt x="168607" y="204928"/>
                      <a:pt x="170783" y="206968"/>
                      <a:pt x="172752" y="20920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94" name="任意多边形: 形状 493"/>
              <p:cNvSpPr/>
              <p:nvPr/>
            </p:nvSpPr>
            <p:spPr>
              <a:xfrm>
                <a:off x="3677214" y="2254472"/>
                <a:ext cx="231541" cy="152025"/>
              </a:xfrm>
              <a:custGeom>
                <a:avLst/>
                <a:gdLst>
                  <a:gd name="connsiteX0" fmla="*/ 231542 w 231541"/>
                  <a:gd name="connsiteY0" fmla="*/ 144612 h 152025"/>
                  <a:gd name="connsiteX1" fmla="*/ 222199 w 231541"/>
                  <a:gd name="connsiteY1" fmla="*/ 148674 h 152025"/>
                  <a:gd name="connsiteX2" fmla="*/ 196607 w 231541"/>
                  <a:gd name="connsiteY2" fmla="*/ 151924 h 152025"/>
                  <a:gd name="connsiteX3" fmla="*/ 158829 w 231541"/>
                  <a:gd name="connsiteY3" fmla="*/ 142987 h 152025"/>
                  <a:gd name="connsiteX4" fmla="*/ 136081 w 231541"/>
                  <a:gd name="connsiteY4" fmla="*/ 131613 h 152025"/>
                  <a:gd name="connsiteX5" fmla="*/ 110896 w 231541"/>
                  <a:gd name="connsiteY5" fmla="*/ 113740 h 152025"/>
                  <a:gd name="connsiteX6" fmla="*/ 35747 w 231541"/>
                  <a:gd name="connsiteY6" fmla="*/ 40215 h 152025"/>
                  <a:gd name="connsiteX7" fmla="*/ 28029 w 231541"/>
                  <a:gd name="connsiteY7" fmla="*/ 32091 h 152025"/>
                  <a:gd name="connsiteX8" fmla="*/ 21123 w 231541"/>
                  <a:gd name="connsiteY8" fmla="*/ 24373 h 152025"/>
                  <a:gd name="connsiteX9" fmla="*/ 9749 w 231541"/>
                  <a:gd name="connsiteY9" fmla="*/ 11780 h 152025"/>
                  <a:gd name="connsiteX10" fmla="*/ 0 w 231541"/>
                  <a:gd name="connsiteY10" fmla="*/ 0 h 152025"/>
                  <a:gd name="connsiteX11" fmla="*/ 35747 w 231541"/>
                  <a:gd name="connsiteY11" fmla="*/ 0 h 152025"/>
                  <a:gd name="connsiteX12" fmla="*/ 58088 w 231541"/>
                  <a:gd name="connsiteY12" fmla="*/ 0 h 152025"/>
                  <a:gd name="connsiteX13" fmla="*/ 64182 w 231541"/>
                  <a:gd name="connsiteY13" fmla="*/ 0 h 152025"/>
                  <a:gd name="connsiteX14" fmla="*/ 69869 w 231541"/>
                  <a:gd name="connsiteY14" fmla="*/ 0 h 152025"/>
                  <a:gd name="connsiteX15" fmla="*/ 82055 w 231541"/>
                  <a:gd name="connsiteY15" fmla="*/ 0 h 152025"/>
                  <a:gd name="connsiteX16" fmla="*/ 93835 w 231541"/>
                  <a:gd name="connsiteY16" fmla="*/ 3656 h 152025"/>
                  <a:gd name="connsiteX17" fmla="*/ 105616 w 231541"/>
                  <a:gd name="connsiteY17" fmla="*/ 6093 h 152025"/>
                  <a:gd name="connsiteX18" fmla="*/ 125926 w 231541"/>
                  <a:gd name="connsiteY18" fmla="*/ 12186 h 152025"/>
                  <a:gd name="connsiteX19" fmla="*/ 141362 w 231541"/>
                  <a:gd name="connsiteY19" fmla="*/ 19904 h 152025"/>
                  <a:gd name="connsiteX20" fmla="*/ 154767 w 231541"/>
                  <a:gd name="connsiteY20" fmla="*/ 31685 h 152025"/>
                  <a:gd name="connsiteX21" fmla="*/ 162485 w 231541"/>
                  <a:gd name="connsiteY21" fmla="*/ 38996 h 152025"/>
                  <a:gd name="connsiteX22" fmla="*/ 170203 w 231541"/>
                  <a:gd name="connsiteY22" fmla="*/ 47933 h 152025"/>
                  <a:gd name="connsiteX23" fmla="*/ 178328 w 231541"/>
                  <a:gd name="connsiteY23" fmla="*/ 57276 h 152025"/>
                  <a:gd name="connsiteX24" fmla="*/ 186046 w 231541"/>
                  <a:gd name="connsiteY24" fmla="*/ 67838 h 152025"/>
                  <a:gd name="connsiteX25" fmla="*/ 189702 w 231541"/>
                  <a:gd name="connsiteY25" fmla="*/ 72712 h 152025"/>
                  <a:gd name="connsiteX26" fmla="*/ 193358 w 231541"/>
                  <a:gd name="connsiteY26" fmla="*/ 78399 h 152025"/>
                  <a:gd name="connsiteX27" fmla="*/ 200669 w 231541"/>
                  <a:gd name="connsiteY27" fmla="*/ 88961 h 152025"/>
                  <a:gd name="connsiteX28" fmla="*/ 213262 w 231541"/>
                  <a:gd name="connsiteY28" fmla="*/ 109271 h 152025"/>
                  <a:gd name="connsiteX29" fmla="*/ 223011 w 231541"/>
                  <a:gd name="connsiteY29" fmla="*/ 127145 h 152025"/>
                  <a:gd name="connsiteX30" fmla="*/ 229510 w 231541"/>
                  <a:gd name="connsiteY30" fmla="*/ 139331 h 15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31541" h="152025">
                    <a:moveTo>
                      <a:pt x="231542" y="144612"/>
                    </a:moveTo>
                    <a:cubicBezTo>
                      <a:pt x="228582" y="146297"/>
                      <a:pt x="225450" y="147659"/>
                      <a:pt x="222199" y="148674"/>
                    </a:cubicBezTo>
                    <a:cubicBezTo>
                      <a:pt x="213932" y="151283"/>
                      <a:pt x="205264" y="152383"/>
                      <a:pt x="196607" y="151924"/>
                    </a:cubicBezTo>
                    <a:cubicBezTo>
                      <a:pt x="183574" y="151277"/>
                      <a:pt x="170771" y="148248"/>
                      <a:pt x="158829" y="142987"/>
                    </a:cubicBezTo>
                    <a:cubicBezTo>
                      <a:pt x="150973" y="139770"/>
                      <a:pt x="143369" y="135968"/>
                      <a:pt x="136081" y="131613"/>
                    </a:cubicBezTo>
                    <a:cubicBezTo>
                      <a:pt x="127349" y="126145"/>
                      <a:pt x="118940" y="120177"/>
                      <a:pt x="110896" y="113740"/>
                    </a:cubicBezTo>
                    <a:cubicBezTo>
                      <a:pt x="83992" y="91202"/>
                      <a:pt x="58867" y="66620"/>
                      <a:pt x="35747" y="40215"/>
                    </a:cubicBezTo>
                    <a:lnTo>
                      <a:pt x="28029" y="32091"/>
                    </a:lnTo>
                    <a:lnTo>
                      <a:pt x="21123" y="24373"/>
                    </a:lnTo>
                    <a:lnTo>
                      <a:pt x="9749" y="11780"/>
                    </a:lnTo>
                    <a:cubicBezTo>
                      <a:pt x="3250" y="4468"/>
                      <a:pt x="0" y="0"/>
                      <a:pt x="0" y="0"/>
                    </a:cubicBezTo>
                    <a:lnTo>
                      <a:pt x="35747" y="0"/>
                    </a:lnTo>
                    <a:lnTo>
                      <a:pt x="58088" y="0"/>
                    </a:lnTo>
                    <a:lnTo>
                      <a:pt x="64182" y="0"/>
                    </a:lnTo>
                    <a:lnTo>
                      <a:pt x="69869" y="0"/>
                    </a:lnTo>
                    <a:lnTo>
                      <a:pt x="82055" y="0"/>
                    </a:lnTo>
                    <a:lnTo>
                      <a:pt x="93835" y="3656"/>
                    </a:lnTo>
                    <a:lnTo>
                      <a:pt x="105616" y="6093"/>
                    </a:lnTo>
                    <a:cubicBezTo>
                      <a:pt x="112537" y="7580"/>
                      <a:pt x="119329" y="9617"/>
                      <a:pt x="125926" y="12186"/>
                    </a:cubicBezTo>
                    <a:cubicBezTo>
                      <a:pt x="131341" y="14180"/>
                      <a:pt x="136518" y="16769"/>
                      <a:pt x="141362" y="19904"/>
                    </a:cubicBezTo>
                    <a:cubicBezTo>
                      <a:pt x="146151" y="23450"/>
                      <a:pt x="150635" y="27391"/>
                      <a:pt x="154767" y="31685"/>
                    </a:cubicBezTo>
                    <a:lnTo>
                      <a:pt x="162485" y="38996"/>
                    </a:lnTo>
                    <a:lnTo>
                      <a:pt x="170203" y="47933"/>
                    </a:lnTo>
                    <a:lnTo>
                      <a:pt x="178328" y="57276"/>
                    </a:lnTo>
                    <a:lnTo>
                      <a:pt x="186046" y="67838"/>
                    </a:lnTo>
                    <a:lnTo>
                      <a:pt x="189702" y="72712"/>
                    </a:lnTo>
                    <a:cubicBezTo>
                      <a:pt x="191062" y="74513"/>
                      <a:pt x="192284" y="76414"/>
                      <a:pt x="193358" y="78399"/>
                    </a:cubicBezTo>
                    <a:lnTo>
                      <a:pt x="200669" y="88961"/>
                    </a:lnTo>
                    <a:cubicBezTo>
                      <a:pt x="205214" y="95510"/>
                      <a:pt x="209417" y="102289"/>
                      <a:pt x="213262" y="109271"/>
                    </a:cubicBezTo>
                    <a:cubicBezTo>
                      <a:pt x="217324" y="115771"/>
                      <a:pt x="220168" y="121864"/>
                      <a:pt x="223011" y="127145"/>
                    </a:cubicBezTo>
                    <a:cubicBezTo>
                      <a:pt x="225855" y="132425"/>
                      <a:pt x="227886" y="136488"/>
                      <a:pt x="229510" y="139331"/>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95" name="任意多边形: 形状 494"/>
              <p:cNvSpPr/>
              <p:nvPr/>
            </p:nvSpPr>
            <p:spPr>
              <a:xfrm>
                <a:off x="3551694" y="2103031"/>
                <a:ext cx="259976" cy="113706"/>
              </a:xfrm>
              <a:custGeom>
                <a:avLst/>
                <a:gdLst>
                  <a:gd name="connsiteX0" fmla="*/ 259976 w 259976"/>
                  <a:gd name="connsiteY0" fmla="*/ 93353 h 113706"/>
                  <a:gd name="connsiteX1" fmla="*/ 252258 w 259976"/>
                  <a:gd name="connsiteY1" fmla="*/ 99852 h 113706"/>
                  <a:gd name="connsiteX2" fmla="*/ 229510 w 259976"/>
                  <a:gd name="connsiteY2" fmla="*/ 110413 h 113706"/>
                  <a:gd name="connsiteX3" fmla="*/ 212450 w 259976"/>
                  <a:gd name="connsiteY3" fmla="*/ 113257 h 113706"/>
                  <a:gd name="connsiteX4" fmla="*/ 191327 w 259976"/>
                  <a:gd name="connsiteY4" fmla="*/ 113257 h 113706"/>
                  <a:gd name="connsiteX5" fmla="*/ 178734 w 259976"/>
                  <a:gd name="connsiteY5" fmla="*/ 110820 h 113706"/>
                  <a:gd name="connsiteX6" fmla="*/ 165735 w 259976"/>
                  <a:gd name="connsiteY6" fmla="*/ 107570 h 113706"/>
                  <a:gd name="connsiteX7" fmla="*/ 151924 w 259976"/>
                  <a:gd name="connsiteY7" fmla="*/ 103102 h 113706"/>
                  <a:gd name="connsiteX8" fmla="*/ 138113 w 259976"/>
                  <a:gd name="connsiteY8" fmla="*/ 97008 h 113706"/>
                  <a:gd name="connsiteX9" fmla="*/ 125926 w 259976"/>
                  <a:gd name="connsiteY9" fmla="*/ 91321 h 113706"/>
                  <a:gd name="connsiteX10" fmla="*/ 113334 w 259976"/>
                  <a:gd name="connsiteY10" fmla="*/ 85228 h 113706"/>
                  <a:gd name="connsiteX11" fmla="*/ 89367 w 259976"/>
                  <a:gd name="connsiteY11" fmla="*/ 71417 h 113706"/>
                  <a:gd name="connsiteX12" fmla="*/ 66213 w 259976"/>
                  <a:gd name="connsiteY12" fmla="*/ 56793 h 113706"/>
                  <a:gd name="connsiteX13" fmla="*/ 55245 w 259976"/>
                  <a:gd name="connsiteY13" fmla="*/ 49888 h 113706"/>
                  <a:gd name="connsiteX14" fmla="*/ 45090 w 259976"/>
                  <a:gd name="connsiteY14" fmla="*/ 42982 h 113706"/>
                  <a:gd name="connsiteX15" fmla="*/ 35341 w 259976"/>
                  <a:gd name="connsiteY15" fmla="*/ 36483 h 113706"/>
                  <a:gd name="connsiteX16" fmla="*/ 26810 w 259976"/>
                  <a:gd name="connsiteY16" fmla="*/ 30389 h 113706"/>
                  <a:gd name="connsiteX17" fmla="*/ 12593 w 259976"/>
                  <a:gd name="connsiteY17" fmla="*/ 20234 h 113706"/>
                  <a:gd name="connsiteX18" fmla="*/ 3250 w 259976"/>
                  <a:gd name="connsiteY18" fmla="*/ 13329 h 113706"/>
                  <a:gd name="connsiteX19" fmla="*/ 0 w 259976"/>
                  <a:gd name="connsiteY19" fmla="*/ 10891 h 113706"/>
                  <a:gd name="connsiteX20" fmla="*/ 4468 w 259976"/>
                  <a:gd name="connsiteY20" fmla="*/ 10891 h 113706"/>
                  <a:gd name="connsiteX21" fmla="*/ 16655 w 259976"/>
                  <a:gd name="connsiteY21" fmla="*/ 7642 h 113706"/>
                  <a:gd name="connsiteX22" fmla="*/ 57276 w 259976"/>
                  <a:gd name="connsiteY22" fmla="*/ 330 h 113706"/>
                  <a:gd name="connsiteX23" fmla="*/ 69056 w 259976"/>
                  <a:gd name="connsiteY23" fmla="*/ 330 h 113706"/>
                  <a:gd name="connsiteX24" fmla="*/ 80836 w 259976"/>
                  <a:gd name="connsiteY24" fmla="*/ 330 h 113706"/>
                  <a:gd name="connsiteX25" fmla="*/ 104397 w 259976"/>
                  <a:gd name="connsiteY25" fmla="*/ 330 h 113706"/>
                  <a:gd name="connsiteX26" fmla="*/ 125926 w 259976"/>
                  <a:gd name="connsiteY26" fmla="*/ 330 h 113706"/>
                  <a:gd name="connsiteX27" fmla="*/ 142581 w 259976"/>
                  <a:gd name="connsiteY27" fmla="*/ 4392 h 113706"/>
                  <a:gd name="connsiteX28" fmla="*/ 149893 w 259976"/>
                  <a:gd name="connsiteY28" fmla="*/ 7235 h 113706"/>
                  <a:gd name="connsiteX29" fmla="*/ 158017 w 259976"/>
                  <a:gd name="connsiteY29" fmla="*/ 12110 h 113706"/>
                  <a:gd name="connsiteX30" fmla="*/ 167360 w 259976"/>
                  <a:gd name="connsiteY30" fmla="*/ 17391 h 113706"/>
                  <a:gd name="connsiteX31" fmla="*/ 177109 w 259976"/>
                  <a:gd name="connsiteY31" fmla="*/ 23890 h 113706"/>
                  <a:gd name="connsiteX32" fmla="*/ 187264 w 259976"/>
                  <a:gd name="connsiteY32" fmla="*/ 30796 h 113706"/>
                  <a:gd name="connsiteX33" fmla="*/ 197013 w 259976"/>
                  <a:gd name="connsiteY33" fmla="*/ 38514 h 113706"/>
                  <a:gd name="connsiteX34" fmla="*/ 216918 w 259976"/>
                  <a:gd name="connsiteY34" fmla="*/ 54356 h 113706"/>
                  <a:gd name="connsiteX35" fmla="*/ 225855 w 259976"/>
                  <a:gd name="connsiteY35" fmla="*/ 62480 h 113706"/>
                  <a:gd name="connsiteX36" fmla="*/ 234385 w 259976"/>
                  <a:gd name="connsiteY36" fmla="*/ 70198 h 113706"/>
                  <a:gd name="connsiteX37" fmla="*/ 248603 w 259976"/>
                  <a:gd name="connsiteY37" fmla="*/ 84010 h 113706"/>
                  <a:gd name="connsiteX38" fmla="*/ 258352 w 259976"/>
                  <a:gd name="connsiteY38" fmla="*/ 93759 h 1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9976" h="113706">
                    <a:moveTo>
                      <a:pt x="259976" y="93353"/>
                    </a:moveTo>
                    <a:cubicBezTo>
                      <a:pt x="257665" y="95811"/>
                      <a:pt x="255075" y="97992"/>
                      <a:pt x="252258" y="99852"/>
                    </a:cubicBezTo>
                    <a:cubicBezTo>
                      <a:pt x="245370" y="104708"/>
                      <a:pt x="237665" y="108285"/>
                      <a:pt x="229510" y="110413"/>
                    </a:cubicBezTo>
                    <a:cubicBezTo>
                      <a:pt x="223917" y="111855"/>
                      <a:pt x="218208" y="112806"/>
                      <a:pt x="212450" y="113257"/>
                    </a:cubicBezTo>
                    <a:cubicBezTo>
                      <a:pt x="205421" y="113856"/>
                      <a:pt x="198355" y="113856"/>
                      <a:pt x="191327" y="113257"/>
                    </a:cubicBezTo>
                    <a:lnTo>
                      <a:pt x="178734" y="110820"/>
                    </a:lnTo>
                    <a:cubicBezTo>
                      <a:pt x="174314" y="110121"/>
                      <a:pt x="169964" y="109034"/>
                      <a:pt x="165735" y="107570"/>
                    </a:cubicBezTo>
                    <a:cubicBezTo>
                      <a:pt x="161037" y="106391"/>
                      <a:pt x="156423" y="104898"/>
                      <a:pt x="151924" y="103102"/>
                    </a:cubicBezTo>
                    <a:cubicBezTo>
                      <a:pt x="147198" y="101358"/>
                      <a:pt x="142586" y="99323"/>
                      <a:pt x="138113" y="97008"/>
                    </a:cubicBezTo>
                    <a:lnTo>
                      <a:pt x="125926" y="91321"/>
                    </a:lnTo>
                    <a:lnTo>
                      <a:pt x="113334" y="85228"/>
                    </a:lnTo>
                    <a:lnTo>
                      <a:pt x="89367" y="71417"/>
                    </a:lnTo>
                    <a:lnTo>
                      <a:pt x="66213" y="56793"/>
                    </a:lnTo>
                    <a:lnTo>
                      <a:pt x="55245" y="49888"/>
                    </a:lnTo>
                    <a:lnTo>
                      <a:pt x="45090" y="42982"/>
                    </a:lnTo>
                    <a:lnTo>
                      <a:pt x="35341" y="36483"/>
                    </a:lnTo>
                    <a:lnTo>
                      <a:pt x="26810" y="30389"/>
                    </a:lnTo>
                    <a:lnTo>
                      <a:pt x="12593" y="20234"/>
                    </a:lnTo>
                    <a:lnTo>
                      <a:pt x="3250" y="13329"/>
                    </a:lnTo>
                    <a:lnTo>
                      <a:pt x="0" y="10891"/>
                    </a:lnTo>
                    <a:lnTo>
                      <a:pt x="4468" y="10891"/>
                    </a:lnTo>
                    <a:lnTo>
                      <a:pt x="16655" y="7642"/>
                    </a:lnTo>
                    <a:cubicBezTo>
                      <a:pt x="26810" y="7642"/>
                      <a:pt x="41028" y="2361"/>
                      <a:pt x="57276" y="330"/>
                    </a:cubicBezTo>
                    <a:lnTo>
                      <a:pt x="69056" y="330"/>
                    </a:lnTo>
                    <a:lnTo>
                      <a:pt x="80836" y="330"/>
                    </a:lnTo>
                    <a:lnTo>
                      <a:pt x="104397" y="330"/>
                    </a:lnTo>
                    <a:cubicBezTo>
                      <a:pt x="111567" y="-110"/>
                      <a:pt x="118756" y="-110"/>
                      <a:pt x="125926" y="330"/>
                    </a:cubicBezTo>
                    <a:cubicBezTo>
                      <a:pt x="131629" y="961"/>
                      <a:pt x="137227" y="2326"/>
                      <a:pt x="142581" y="4392"/>
                    </a:cubicBezTo>
                    <a:lnTo>
                      <a:pt x="149893" y="7235"/>
                    </a:lnTo>
                    <a:lnTo>
                      <a:pt x="158017" y="12110"/>
                    </a:lnTo>
                    <a:lnTo>
                      <a:pt x="167360" y="17391"/>
                    </a:lnTo>
                    <a:lnTo>
                      <a:pt x="177109" y="23890"/>
                    </a:lnTo>
                    <a:lnTo>
                      <a:pt x="187264" y="30796"/>
                    </a:lnTo>
                    <a:lnTo>
                      <a:pt x="197013" y="38514"/>
                    </a:lnTo>
                    <a:cubicBezTo>
                      <a:pt x="203919" y="43388"/>
                      <a:pt x="210418" y="49075"/>
                      <a:pt x="216918" y="54356"/>
                    </a:cubicBezTo>
                    <a:lnTo>
                      <a:pt x="225855" y="62480"/>
                    </a:lnTo>
                    <a:lnTo>
                      <a:pt x="234385" y="70198"/>
                    </a:lnTo>
                    <a:lnTo>
                      <a:pt x="248603" y="84010"/>
                    </a:lnTo>
                    <a:lnTo>
                      <a:pt x="258352" y="93759"/>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96" name="任意多边形: 形状 495"/>
              <p:cNvSpPr/>
              <p:nvPr/>
            </p:nvSpPr>
            <p:spPr>
              <a:xfrm>
                <a:off x="3340869" y="1811294"/>
                <a:ext cx="317658" cy="203106"/>
              </a:xfrm>
              <a:custGeom>
                <a:avLst/>
                <a:gdLst>
                  <a:gd name="connsiteX0" fmla="*/ 317659 w 317658"/>
                  <a:gd name="connsiteY0" fmla="*/ 203107 h 203106"/>
                  <a:gd name="connsiteX1" fmla="*/ 303847 w 317658"/>
                  <a:gd name="connsiteY1" fmla="*/ 203107 h 203106"/>
                  <a:gd name="connsiteX2" fmla="*/ 287599 w 317658"/>
                  <a:gd name="connsiteY2" fmla="*/ 203107 h 203106"/>
                  <a:gd name="connsiteX3" fmla="*/ 277850 w 317658"/>
                  <a:gd name="connsiteY3" fmla="*/ 203107 h 203106"/>
                  <a:gd name="connsiteX4" fmla="*/ 266476 w 317658"/>
                  <a:gd name="connsiteY4" fmla="*/ 203107 h 203106"/>
                  <a:gd name="connsiteX5" fmla="*/ 212449 w 317658"/>
                  <a:gd name="connsiteY5" fmla="*/ 184421 h 203106"/>
                  <a:gd name="connsiteX6" fmla="*/ 145424 w 317658"/>
                  <a:gd name="connsiteY6" fmla="*/ 143799 h 203106"/>
                  <a:gd name="connsiteX7" fmla="*/ 90586 w 317658"/>
                  <a:gd name="connsiteY7" fmla="*/ 97085 h 203106"/>
                  <a:gd name="connsiteX8" fmla="*/ 44683 w 317658"/>
                  <a:gd name="connsiteY8" fmla="*/ 51589 h 203106"/>
                  <a:gd name="connsiteX9" fmla="*/ 12186 w 317658"/>
                  <a:gd name="connsiteY9" fmla="*/ 17061 h 203106"/>
                  <a:gd name="connsiteX10" fmla="*/ 0 w 317658"/>
                  <a:gd name="connsiteY10" fmla="*/ 0 h 203106"/>
                  <a:gd name="connsiteX11" fmla="*/ 7312 w 317658"/>
                  <a:gd name="connsiteY11" fmla="*/ 0 h 203106"/>
                  <a:gd name="connsiteX12" fmla="*/ 26404 w 317658"/>
                  <a:gd name="connsiteY12" fmla="*/ 3250 h 203106"/>
                  <a:gd name="connsiteX13" fmla="*/ 88148 w 317658"/>
                  <a:gd name="connsiteY13" fmla="*/ 17061 h 203106"/>
                  <a:gd name="connsiteX14" fmla="*/ 157611 w 317658"/>
                  <a:gd name="connsiteY14" fmla="*/ 39809 h 203106"/>
                  <a:gd name="connsiteX15" fmla="*/ 207575 w 317658"/>
                  <a:gd name="connsiteY15" fmla="*/ 64994 h 203106"/>
                  <a:gd name="connsiteX16" fmla="*/ 279881 w 317658"/>
                  <a:gd name="connsiteY16" fmla="*/ 146237 h 203106"/>
                  <a:gd name="connsiteX17" fmla="*/ 288005 w 317658"/>
                  <a:gd name="connsiteY17" fmla="*/ 157611 h 203106"/>
                  <a:gd name="connsiteX18" fmla="*/ 295317 w 317658"/>
                  <a:gd name="connsiteY18" fmla="*/ 168172 h 203106"/>
                  <a:gd name="connsiteX19" fmla="*/ 307097 w 317658"/>
                  <a:gd name="connsiteY19" fmla="*/ 186858 h 203106"/>
                  <a:gd name="connsiteX20" fmla="*/ 314815 w 317658"/>
                  <a:gd name="connsiteY20" fmla="*/ 199451 h 203106"/>
                  <a:gd name="connsiteX21" fmla="*/ 317659 w 317658"/>
                  <a:gd name="connsiteY21" fmla="*/ 203107 h 20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658" h="203106">
                    <a:moveTo>
                      <a:pt x="317659" y="203107"/>
                    </a:moveTo>
                    <a:lnTo>
                      <a:pt x="303847" y="203107"/>
                    </a:lnTo>
                    <a:lnTo>
                      <a:pt x="287599" y="203107"/>
                    </a:lnTo>
                    <a:lnTo>
                      <a:pt x="277850" y="203107"/>
                    </a:lnTo>
                    <a:lnTo>
                      <a:pt x="266476" y="203107"/>
                    </a:lnTo>
                    <a:cubicBezTo>
                      <a:pt x="247890" y="198693"/>
                      <a:pt x="229791" y="192433"/>
                      <a:pt x="212449" y="184421"/>
                    </a:cubicBezTo>
                    <a:cubicBezTo>
                      <a:pt x="188811" y="173146"/>
                      <a:pt x="166358" y="159538"/>
                      <a:pt x="145424" y="143799"/>
                    </a:cubicBezTo>
                    <a:cubicBezTo>
                      <a:pt x="126247" y="129314"/>
                      <a:pt x="107936" y="113715"/>
                      <a:pt x="90586" y="97085"/>
                    </a:cubicBezTo>
                    <a:cubicBezTo>
                      <a:pt x="73525" y="81243"/>
                      <a:pt x="58088" y="65400"/>
                      <a:pt x="44683" y="51589"/>
                    </a:cubicBezTo>
                    <a:cubicBezTo>
                      <a:pt x="31278" y="37778"/>
                      <a:pt x="20311" y="25591"/>
                      <a:pt x="12186" y="17061"/>
                    </a:cubicBezTo>
                    <a:lnTo>
                      <a:pt x="0" y="0"/>
                    </a:lnTo>
                    <a:lnTo>
                      <a:pt x="7312" y="0"/>
                    </a:lnTo>
                    <a:lnTo>
                      <a:pt x="26404" y="3250"/>
                    </a:lnTo>
                    <a:cubicBezTo>
                      <a:pt x="42652" y="6093"/>
                      <a:pt x="64588" y="10968"/>
                      <a:pt x="88148" y="17061"/>
                    </a:cubicBezTo>
                    <a:cubicBezTo>
                      <a:pt x="111709" y="23154"/>
                      <a:pt x="136081" y="31278"/>
                      <a:pt x="157611" y="39809"/>
                    </a:cubicBezTo>
                    <a:cubicBezTo>
                      <a:pt x="175137" y="46350"/>
                      <a:pt x="191892" y="54795"/>
                      <a:pt x="207575" y="64994"/>
                    </a:cubicBezTo>
                    <a:cubicBezTo>
                      <a:pt x="235132" y="88790"/>
                      <a:pt x="259442" y="116105"/>
                      <a:pt x="279881" y="146237"/>
                    </a:cubicBezTo>
                    <a:lnTo>
                      <a:pt x="288005" y="157611"/>
                    </a:lnTo>
                    <a:lnTo>
                      <a:pt x="295317" y="168172"/>
                    </a:lnTo>
                    <a:lnTo>
                      <a:pt x="307097" y="186858"/>
                    </a:lnTo>
                    <a:lnTo>
                      <a:pt x="314815" y="199451"/>
                    </a:lnTo>
                    <a:cubicBezTo>
                      <a:pt x="315681" y="200731"/>
                      <a:pt x="316631" y="201952"/>
                      <a:pt x="317659" y="203107"/>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97" name="任意多边形: 形状 496"/>
              <p:cNvSpPr/>
              <p:nvPr/>
            </p:nvSpPr>
            <p:spPr>
              <a:xfrm>
                <a:off x="3324215" y="3352383"/>
                <a:ext cx="347718" cy="112496"/>
              </a:xfrm>
              <a:custGeom>
                <a:avLst/>
                <a:gdLst>
                  <a:gd name="connsiteX0" fmla="*/ 0 w 347718"/>
                  <a:gd name="connsiteY0" fmla="*/ 48423 h 112496"/>
                  <a:gd name="connsiteX1" fmla="*/ 4062 w 347718"/>
                  <a:gd name="connsiteY1" fmla="*/ 58984 h 112496"/>
                  <a:gd name="connsiteX2" fmla="*/ 21935 w 347718"/>
                  <a:gd name="connsiteY2" fmla="*/ 82138 h 112496"/>
                  <a:gd name="connsiteX3" fmla="*/ 62557 w 347718"/>
                  <a:gd name="connsiteY3" fmla="*/ 104480 h 112496"/>
                  <a:gd name="connsiteX4" fmla="*/ 132832 w 347718"/>
                  <a:gd name="connsiteY4" fmla="*/ 111792 h 112496"/>
                  <a:gd name="connsiteX5" fmla="*/ 203106 w 347718"/>
                  <a:gd name="connsiteY5" fmla="*/ 99199 h 112496"/>
                  <a:gd name="connsiteX6" fmla="*/ 273788 w 347718"/>
                  <a:gd name="connsiteY6" fmla="*/ 74420 h 112496"/>
                  <a:gd name="connsiteX7" fmla="*/ 327002 w 347718"/>
                  <a:gd name="connsiteY7" fmla="*/ 49235 h 112496"/>
                  <a:gd name="connsiteX8" fmla="*/ 342438 w 347718"/>
                  <a:gd name="connsiteY8" fmla="*/ 41111 h 112496"/>
                  <a:gd name="connsiteX9" fmla="*/ 347719 w 347718"/>
                  <a:gd name="connsiteY9" fmla="*/ 37861 h 112496"/>
                  <a:gd name="connsiteX10" fmla="*/ 326595 w 347718"/>
                  <a:gd name="connsiteY10" fmla="*/ 32174 h 112496"/>
                  <a:gd name="connsiteX11" fmla="*/ 277037 w 347718"/>
                  <a:gd name="connsiteY11" fmla="*/ 18769 h 112496"/>
                  <a:gd name="connsiteX12" fmla="*/ 219355 w 347718"/>
                  <a:gd name="connsiteY12" fmla="*/ 4958 h 112496"/>
                  <a:gd name="connsiteX13" fmla="*/ 172641 w 347718"/>
                  <a:gd name="connsiteY13" fmla="*/ 83 h 112496"/>
                  <a:gd name="connsiteX14" fmla="*/ 124707 w 347718"/>
                  <a:gd name="connsiteY14" fmla="*/ 9832 h 112496"/>
                  <a:gd name="connsiteX15" fmla="*/ 66619 w 347718"/>
                  <a:gd name="connsiteY15" fmla="*/ 26081 h 112496"/>
                  <a:gd name="connsiteX16" fmla="*/ 17467 w 347718"/>
                  <a:gd name="connsiteY16" fmla="*/ 41517 h 112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7718" h="112496">
                    <a:moveTo>
                      <a:pt x="0" y="48423"/>
                    </a:moveTo>
                    <a:cubicBezTo>
                      <a:pt x="925" y="52094"/>
                      <a:pt x="2289" y="55640"/>
                      <a:pt x="4062" y="58984"/>
                    </a:cubicBezTo>
                    <a:cubicBezTo>
                      <a:pt x="8570" y="67720"/>
                      <a:pt x="14626" y="75565"/>
                      <a:pt x="21935" y="82138"/>
                    </a:cubicBezTo>
                    <a:cubicBezTo>
                      <a:pt x="33662" y="92491"/>
                      <a:pt x="47534" y="100120"/>
                      <a:pt x="62557" y="104480"/>
                    </a:cubicBezTo>
                    <a:cubicBezTo>
                      <a:pt x="85302" y="111374"/>
                      <a:pt x="109155" y="113856"/>
                      <a:pt x="132832" y="111792"/>
                    </a:cubicBezTo>
                    <a:cubicBezTo>
                      <a:pt x="156596" y="109782"/>
                      <a:pt x="180122" y="105566"/>
                      <a:pt x="203106" y="99199"/>
                    </a:cubicBezTo>
                    <a:cubicBezTo>
                      <a:pt x="227141" y="92359"/>
                      <a:pt x="250744" y="84085"/>
                      <a:pt x="273788" y="74420"/>
                    </a:cubicBezTo>
                    <a:cubicBezTo>
                      <a:pt x="291984" y="67029"/>
                      <a:pt x="309749" y="58621"/>
                      <a:pt x="327002" y="49235"/>
                    </a:cubicBezTo>
                    <a:lnTo>
                      <a:pt x="342438" y="41111"/>
                    </a:lnTo>
                    <a:lnTo>
                      <a:pt x="347719" y="37861"/>
                    </a:lnTo>
                    <a:lnTo>
                      <a:pt x="326595" y="32174"/>
                    </a:lnTo>
                    <a:lnTo>
                      <a:pt x="277037" y="18769"/>
                    </a:lnTo>
                    <a:cubicBezTo>
                      <a:pt x="257945" y="13894"/>
                      <a:pt x="236416" y="8614"/>
                      <a:pt x="219355" y="4958"/>
                    </a:cubicBezTo>
                    <a:cubicBezTo>
                      <a:pt x="204074" y="1237"/>
                      <a:pt x="188361" y="-402"/>
                      <a:pt x="172641" y="83"/>
                    </a:cubicBezTo>
                    <a:cubicBezTo>
                      <a:pt x="156452" y="2194"/>
                      <a:pt x="140434" y="5452"/>
                      <a:pt x="124707" y="9832"/>
                    </a:cubicBezTo>
                    <a:cubicBezTo>
                      <a:pt x="106022" y="14301"/>
                      <a:pt x="84086" y="20394"/>
                      <a:pt x="66619" y="26081"/>
                    </a:cubicBezTo>
                    <a:cubicBezTo>
                      <a:pt x="49152" y="31768"/>
                      <a:pt x="30060" y="37049"/>
                      <a:pt x="17467" y="41517"/>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98" name="任意多边形: 形状 497"/>
              <p:cNvSpPr/>
              <p:nvPr/>
            </p:nvSpPr>
            <p:spPr>
              <a:xfrm>
                <a:off x="3523665" y="3224509"/>
                <a:ext cx="349343" cy="124381"/>
              </a:xfrm>
              <a:custGeom>
                <a:avLst/>
                <a:gdLst>
                  <a:gd name="connsiteX0" fmla="*/ 0 w 349343"/>
                  <a:gd name="connsiteY0" fmla="*/ 70275 h 124381"/>
                  <a:gd name="connsiteX1" fmla="*/ 4468 w 349343"/>
                  <a:gd name="connsiteY1" fmla="*/ 80430 h 124381"/>
                  <a:gd name="connsiteX2" fmla="*/ 23560 w 349343"/>
                  <a:gd name="connsiteY2" fmla="*/ 101959 h 124381"/>
                  <a:gd name="connsiteX3" fmla="*/ 41028 w 349343"/>
                  <a:gd name="connsiteY3" fmla="*/ 112927 h 124381"/>
                  <a:gd name="connsiteX4" fmla="*/ 64994 w 349343"/>
                  <a:gd name="connsiteY4" fmla="*/ 120645 h 124381"/>
                  <a:gd name="connsiteX5" fmla="*/ 137706 w 349343"/>
                  <a:gd name="connsiteY5" fmla="*/ 120645 h 124381"/>
                  <a:gd name="connsiteX6" fmla="*/ 212856 w 349343"/>
                  <a:gd name="connsiteY6" fmla="*/ 95054 h 124381"/>
                  <a:gd name="connsiteX7" fmla="*/ 281506 w 349343"/>
                  <a:gd name="connsiteY7" fmla="*/ 54432 h 124381"/>
                  <a:gd name="connsiteX8" fmla="*/ 296129 w 349343"/>
                  <a:gd name="connsiteY8" fmla="*/ 44277 h 124381"/>
                  <a:gd name="connsiteX9" fmla="*/ 309534 w 349343"/>
                  <a:gd name="connsiteY9" fmla="*/ 34122 h 124381"/>
                  <a:gd name="connsiteX10" fmla="*/ 330657 w 349343"/>
                  <a:gd name="connsiteY10" fmla="*/ 16655 h 124381"/>
                  <a:gd name="connsiteX11" fmla="*/ 344469 w 349343"/>
                  <a:gd name="connsiteY11" fmla="*/ 4468 h 124381"/>
                  <a:gd name="connsiteX12" fmla="*/ 349343 w 349343"/>
                  <a:gd name="connsiteY12" fmla="*/ 0 h 124381"/>
                  <a:gd name="connsiteX13" fmla="*/ 275006 w 349343"/>
                  <a:gd name="connsiteY13" fmla="*/ 0 h 124381"/>
                  <a:gd name="connsiteX14" fmla="*/ 215699 w 349343"/>
                  <a:gd name="connsiteY14" fmla="*/ 0 h 124381"/>
                  <a:gd name="connsiteX15" fmla="*/ 201888 w 349343"/>
                  <a:gd name="connsiteY15" fmla="*/ 0 h 124381"/>
                  <a:gd name="connsiteX16" fmla="*/ 189295 w 349343"/>
                  <a:gd name="connsiteY16" fmla="*/ 0 h 124381"/>
                  <a:gd name="connsiteX17" fmla="*/ 168579 w 349343"/>
                  <a:gd name="connsiteY17" fmla="*/ 2843 h 124381"/>
                  <a:gd name="connsiteX18" fmla="*/ 123083 w 349343"/>
                  <a:gd name="connsiteY18" fmla="*/ 20311 h 124381"/>
                  <a:gd name="connsiteX19" fmla="*/ 67431 w 349343"/>
                  <a:gd name="connsiteY19" fmla="*/ 43871 h 124381"/>
                  <a:gd name="connsiteX20" fmla="*/ 19905 w 349343"/>
                  <a:gd name="connsiteY20" fmla="*/ 63775 h 12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9343" h="124381">
                    <a:moveTo>
                      <a:pt x="0" y="70275"/>
                    </a:moveTo>
                    <a:cubicBezTo>
                      <a:pt x="952" y="73872"/>
                      <a:pt x="2459" y="77298"/>
                      <a:pt x="4468" y="80430"/>
                    </a:cubicBezTo>
                    <a:cubicBezTo>
                      <a:pt x="9344" y="88800"/>
                      <a:pt x="15833" y="96118"/>
                      <a:pt x="23560" y="101959"/>
                    </a:cubicBezTo>
                    <a:cubicBezTo>
                      <a:pt x="28893" y="106343"/>
                      <a:pt x="34763" y="110028"/>
                      <a:pt x="41028" y="112927"/>
                    </a:cubicBezTo>
                    <a:cubicBezTo>
                      <a:pt x="48674" y="116461"/>
                      <a:pt x="56722" y="119053"/>
                      <a:pt x="64994" y="120645"/>
                    </a:cubicBezTo>
                    <a:cubicBezTo>
                      <a:pt x="88976" y="125627"/>
                      <a:pt x="113725" y="125627"/>
                      <a:pt x="137706" y="120645"/>
                    </a:cubicBezTo>
                    <a:cubicBezTo>
                      <a:pt x="163646" y="114994"/>
                      <a:pt x="188858" y="106409"/>
                      <a:pt x="212856" y="95054"/>
                    </a:cubicBezTo>
                    <a:cubicBezTo>
                      <a:pt x="236736" y="83273"/>
                      <a:pt x="259685" y="69693"/>
                      <a:pt x="281506" y="54432"/>
                    </a:cubicBezTo>
                    <a:cubicBezTo>
                      <a:pt x="286787" y="51183"/>
                      <a:pt x="291661" y="47527"/>
                      <a:pt x="296129" y="44277"/>
                    </a:cubicBezTo>
                    <a:lnTo>
                      <a:pt x="309534" y="34122"/>
                    </a:lnTo>
                    <a:cubicBezTo>
                      <a:pt x="317659" y="27623"/>
                      <a:pt x="324971" y="21936"/>
                      <a:pt x="330657" y="16655"/>
                    </a:cubicBezTo>
                    <a:cubicBezTo>
                      <a:pt x="335481" y="12849"/>
                      <a:pt x="340092" y="8780"/>
                      <a:pt x="344469" y="4468"/>
                    </a:cubicBezTo>
                    <a:lnTo>
                      <a:pt x="349343" y="0"/>
                    </a:lnTo>
                    <a:lnTo>
                      <a:pt x="275006" y="0"/>
                    </a:lnTo>
                    <a:lnTo>
                      <a:pt x="215699" y="0"/>
                    </a:lnTo>
                    <a:lnTo>
                      <a:pt x="201888" y="0"/>
                    </a:lnTo>
                    <a:lnTo>
                      <a:pt x="189295" y="0"/>
                    </a:lnTo>
                    <a:cubicBezTo>
                      <a:pt x="182326" y="409"/>
                      <a:pt x="175400" y="1359"/>
                      <a:pt x="168579" y="2843"/>
                    </a:cubicBezTo>
                    <a:cubicBezTo>
                      <a:pt x="153132" y="7904"/>
                      <a:pt x="137947" y="13733"/>
                      <a:pt x="123083" y="20311"/>
                    </a:cubicBezTo>
                    <a:lnTo>
                      <a:pt x="67431" y="43871"/>
                    </a:lnTo>
                    <a:lnTo>
                      <a:pt x="19905" y="63775"/>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499" name="任意多边形: 形状 498"/>
              <p:cNvSpPr/>
              <p:nvPr/>
            </p:nvSpPr>
            <p:spPr>
              <a:xfrm>
                <a:off x="3710929" y="2997842"/>
                <a:ext cx="316033" cy="198757"/>
              </a:xfrm>
              <a:custGeom>
                <a:avLst/>
                <a:gdLst>
                  <a:gd name="connsiteX0" fmla="*/ 0 w 316033"/>
                  <a:gd name="connsiteY0" fmla="*/ 164110 h 198757"/>
                  <a:gd name="connsiteX1" fmla="*/ 6499 w 316033"/>
                  <a:gd name="connsiteY1" fmla="*/ 173047 h 198757"/>
                  <a:gd name="connsiteX2" fmla="*/ 28841 w 316033"/>
                  <a:gd name="connsiteY2" fmla="*/ 190108 h 198757"/>
                  <a:gd name="connsiteX3" fmla="*/ 47933 w 316033"/>
                  <a:gd name="connsiteY3" fmla="*/ 196607 h 198757"/>
                  <a:gd name="connsiteX4" fmla="*/ 73118 w 316033"/>
                  <a:gd name="connsiteY4" fmla="*/ 198638 h 198757"/>
                  <a:gd name="connsiteX5" fmla="*/ 88148 w 316033"/>
                  <a:gd name="connsiteY5" fmla="*/ 198638 h 198757"/>
                  <a:gd name="connsiteX6" fmla="*/ 105209 w 316033"/>
                  <a:gd name="connsiteY6" fmla="*/ 194982 h 198757"/>
                  <a:gd name="connsiteX7" fmla="*/ 123895 w 316033"/>
                  <a:gd name="connsiteY7" fmla="*/ 188889 h 198757"/>
                  <a:gd name="connsiteX8" fmla="*/ 134050 w 316033"/>
                  <a:gd name="connsiteY8" fmla="*/ 184827 h 198757"/>
                  <a:gd name="connsiteX9" fmla="*/ 144206 w 316033"/>
                  <a:gd name="connsiteY9" fmla="*/ 179952 h 198757"/>
                  <a:gd name="connsiteX10" fmla="*/ 211637 w 316033"/>
                  <a:gd name="connsiteY10" fmla="*/ 133238 h 198757"/>
                  <a:gd name="connsiteX11" fmla="*/ 267694 w 316033"/>
                  <a:gd name="connsiteY11" fmla="*/ 72712 h 198757"/>
                  <a:gd name="connsiteX12" fmla="*/ 303847 w 316033"/>
                  <a:gd name="connsiteY12" fmla="*/ 21935 h 198757"/>
                  <a:gd name="connsiteX13" fmla="*/ 312784 w 316033"/>
                  <a:gd name="connsiteY13" fmla="*/ 6093 h 198757"/>
                  <a:gd name="connsiteX14" fmla="*/ 316034 w 316033"/>
                  <a:gd name="connsiteY14" fmla="*/ 0 h 198757"/>
                  <a:gd name="connsiteX15" fmla="*/ 295317 w 316033"/>
                  <a:gd name="connsiteY15" fmla="*/ 6906 h 198757"/>
                  <a:gd name="connsiteX16" fmla="*/ 272975 w 316033"/>
                  <a:gd name="connsiteY16" fmla="*/ 14217 h 198757"/>
                  <a:gd name="connsiteX17" fmla="*/ 259976 w 316033"/>
                  <a:gd name="connsiteY17" fmla="*/ 18280 h 198757"/>
                  <a:gd name="connsiteX18" fmla="*/ 246165 w 316033"/>
                  <a:gd name="connsiteY18" fmla="*/ 22342 h 198757"/>
                  <a:gd name="connsiteX19" fmla="*/ 217324 w 316033"/>
                  <a:gd name="connsiteY19" fmla="*/ 30872 h 198757"/>
                  <a:gd name="connsiteX20" fmla="*/ 203107 w 316033"/>
                  <a:gd name="connsiteY20" fmla="*/ 35341 h 198757"/>
                  <a:gd name="connsiteX21" fmla="*/ 189701 w 316033"/>
                  <a:gd name="connsiteY21" fmla="*/ 39403 h 198757"/>
                  <a:gd name="connsiteX22" fmla="*/ 176703 w 316033"/>
                  <a:gd name="connsiteY22" fmla="*/ 43871 h 198757"/>
                  <a:gd name="connsiteX23" fmla="*/ 164923 w 316033"/>
                  <a:gd name="connsiteY23" fmla="*/ 47933 h 198757"/>
                  <a:gd name="connsiteX24" fmla="*/ 154767 w 316033"/>
                  <a:gd name="connsiteY24" fmla="*/ 52401 h 198757"/>
                  <a:gd name="connsiteX25" fmla="*/ 146237 w 316033"/>
                  <a:gd name="connsiteY25" fmla="*/ 57276 h 198757"/>
                  <a:gd name="connsiteX26" fmla="*/ 137706 w 316033"/>
                  <a:gd name="connsiteY26" fmla="*/ 62557 h 198757"/>
                  <a:gd name="connsiteX27" fmla="*/ 128363 w 316033"/>
                  <a:gd name="connsiteY27" fmla="*/ 69462 h 198757"/>
                  <a:gd name="connsiteX28" fmla="*/ 106834 w 316033"/>
                  <a:gd name="connsiteY28" fmla="*/ 86117 h 198757"/>
                  <a:gd name="connsiteX29" fmla="*/ 59307 w 316033"/>
                  <a:gd name="connsiteY29" fmla="*/ 122676 h 198757"/>
                  <a:gd name="connsiteX30" fmla="*/ 18686 w 316033"/>
                  <a:gd name="connsiteY30" fmla="*/ 151924 h 198757"/>
                  <a:gd name="connsiteX31" fmla="*/ 5687 w 316033"/>
                  <a:gd name="connsiteY31" fmla="*/ 160860 h 198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6033" h="198757">
                    <a:moveTo>
                      <a:pt x="0" y="164110"/>
                    </a:moveTo>
                    <a:cubicBezTo>
                      <a:pt x="1899" y="167275"/>
                      <a:pt x="4074" y="170265"/>
                      <a:pt x="6499" y="173047"/>
                    </a:cubicBezTo>
                    <a:cubicBezTo>
                      <a:pt x="12729" y="180172"/>
                      <a:pt x="20327" y="185974"/>
                      <a:pt x="28841" y="190108"/>
                    </a:cubicBezTo>
                    <a:cubicBezTo>
                      <a:pt x="34910" y="193059"/>
                      <a:pt x="41324" y="195242"/>
                      <a:pt x="47933" y="196607"/>
                    </a:cubicBezTo>
                    <a:cubicBezTo>
                      <a:pt x="56205" y="198374"/>
                      <a:pt x="64671" y="199057"/>
                      <a:pt x="73118" y="198638"/>
                    </a:cubicBezTo>
                    <a:lnTo>
                      <a:pt x="88148" y="198638"/>
                    </a:lnTo>
                    <a:lnTo>
                      <a:pt x="105209" y="194982"/>
                    </a:lnTo>
                    <a:lnTo>
                      <a:pt x="123895" y="188889"/>
                    </a:lnTo>
                    <a:lnTo>
                      <a:pt x="134050" y="184827"/>
                    </a:lnTo>
                    <a:lnTo>
                      <a:pt x="144206" y="179952"/>
                    </a:lnTo>
                    <a:cubicBezTo>
                      <a:pt x="168541" y="167251"/>
                      <a:pt x="191194" y="151558"/>
                      <a:pt x="211637" y="133238"/>
                    </a:cubicBezTo>
                    <a:cubicBezTo>
                      <a:pt x="232149" y="114834"/>
                      <a:pt x="250915" y="94573"/>
                      <a:pt x="267694" y="72712"/>
                    </a:cubicBezTo>
                    <a:cubicBezTo>
                      <a:pt x="280604" y="56414"/>
                      <a:pt x="292671" y="39467"/>
                      <a:pt x="303847" y="21935"/>
                    </a:cubicBezTo>
                    <a:lnTo>
                      <a:pt x="312784" y="6093"/>
                    </a:lnTo>
                    <a:cubicBezTo>
                      <a:pt x="314108" y="4200"/>
                      <a:pt x="315199" y="2154"/>
                      <a:pt x="316034" y="0"/>
                    </a:cubicBezTo>
                    <a:lnTo>
                      <a:pt x="295317" y="6906"/>
                    </a:lnTo>
                    <a:lnTo>
                      <a:pt x="272975" y="14217"/>
                    </a:lnTo>
                    <a:lnTo>
                      <a:pt x="259976" y="18280"/>
                    </a:lnTo>
                    <a:lnTo>
                      <a:pt x="246165" y="22342"/>
                    </a:lnTo>
                    <a:lnTo>
                      <a:pt x="217324" y="30872"/>
                    </a:lnTo>
                    <a:lnTo>
                      <a:pt x="203107" y="35341"/>
                    </a:lnTo>
                    <a:lnTo>
                      <a:pt x="189701" y="39403"/>
                    </a:lnTo>
                    <a:lnTo>
                      <a:pt x="176703" y="43871"/>
                    </a:lnTo>
                    <a:lnTo>
                      <a:pt x="164923" y="47933"/>
                    </a:lnTo>
                    <a:lnTo>
                      <a:pt x="154767" y="52401"/>
                    </a:lnTo>
                    <a:lnTo>
                      <a:pt x="146237" y="57276"/>
                    </a:lnTo>
                    <a:cubicBezTo>
                      <a:pt x="143271" y="58831"/>
                      <a:pt x="140420" y="60596"/>
                      <a:pt x="137706" y="62557"/>
                    </a:cubicBezTo>
                    <a:lnTo>
                      <a:pt x="128363" y="69462"/>
                    </a:lnTo>
                    <a:lnTo>
                      <a:pt x="106834" y="86117"/>
                    </a:lnTo>
                    <a:cubicBezTo>
                      <a:pt x="91804" y="97897"/>
                      <a:pt x="75149" y="110896"/>
                      <a:pt x="59307" y="122676"/>
                    </a:cubicBezTo>
                    <a:cubicBezTo>
                      <a:pt x="43465" y="134457"/>
                      <a:pt x="28435" y="144612"/>
                      <a:pt x="18686" y="151924"/>
                    </a:cubicBezTo>
                    <a:lnTo>
                      <a:pt x="5687" y="160860"/>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00" name="任意多边形: 形状 499"/>
              <p:cNvSpPr/>
              <p:nvPr/>
            </p:nvSpPr>
            <p:spPr>
              <a:xfrm>
                <a:off x="3859603" y="2738678"/>
                <a:ext cx="244134" cy="262642"/>
              </a:xfrm>
              <a:custGeom>
                <a:avLst/>
                <a:gdLst>
                  <a:gd name="connsiteX0" fmla="*/ 0 w 244134"/>
                  <a:gd name="connsiteY0" fmla="*/ 246165 h 262642"/>
                  <a:gd name="connsiteX1" fmla="*/ 8937 w 244134"/>
                  <a:gd name="connsiteY1" fmla="*/ 252665 h 262642"/>
                  <a:gd name="connsiteX2" fmla="*/ 34934 w 244134"/>
                  <a:gd name="connsiteY2" fmla="*/ 262007 h 262642"/>
                  <a:gd name="connsiteX3" fmla="*/ 54433 w 244134"/>
                  <a:gd name="connsiteY3" fmla="*/ 262007 h 262642"/>
                  <a:gd name="connsiteX4" fmla="*/ 78805 w 244134"/>
                  <a:gd name="connsiteY4" fmla="*/ 255914 h 262642"/>
                  <a:gd name="connsiteX5" fmla="*/ 107240 w 244134"/>
                  <a:gd name="connsiteY5" fmla="*/ 241291 h 262642"/>
                  <a:gd name="connsiteX6" fmla="*/ 139331 w 244134"/>
                  <a:gd name="connsiteY6" fmla="*/ 214887 h 262642"/>
                  <a:gd name="connsiteX7" fmla="*/ 187670 w 244134"/>
                  <a:gd name="connsiteY7" fmla="*/ 150705 h 262642"/>
                  <a:gd name="connsiteX8" fmla="*/ 206763 w 244134"/>
                  <a:gd name="connsiteY8" fmla="*/ 114958 h 262642"/>
                  <a:gd name="connsiteX9" fmla="*/ 214887 w 244134"/>
                  <a:gd name="connsiteY9" fmla="*/ 97085 h 262642"/>
                  <a:gd name="connsiteX10" fmla="*/ 221792 w 244134"/>
                  <a:gd name="connsiteY10" fmla="*/ 80024 h 262642"/>
                  <a:gd name="connsiteX11" fmla="*/ 232760 w 244134"/>
                  <a:gd name="connsiteY11" fmla="*/ 48339 h 262642"/>
                  <a:gd name="connsiteX12" fmla="*/ 240072 w 244134"/>
                  <a:gd name="connsiteY12" fmla="*/ 23154 h 262642"/>
                  <a:gd name="connsiteX13" fmla="*/ 244134 w 244134"/>
                  <a:gd name="connsiteY13" fmla="*/ 6093 h 262642"/>
                  <a:gd name="connsiteX14" fmla="*/ 244134 w 244134"/>
                  <a:gd name="connsiteY14" fmla="*/ 0 h 262642"/>
                  <a:gd name="connsiteX15" fmla="*/ 226667 w 244134"/>
                  <a:gd name="connsiteY15" fmla="*/ 11780 h 262642"/>
                  <a:gd name="connsiteX16" fmla="*/ 217730 w 244134"/>
                  <a:gd name="connsiteY16" fmla="*/ 17873 h 262642"/>
                  <a:gd name="connsiteX17" fmla="*/ 207575 w 244134"/>
                  <a:gd name="connsiteY17" fmla="*/ 24779 h 262642"/>
                  <a:gd name="connsiteX18" fmla="*/ 185233 w 244134"/>
                  <a:gd name="connsiteY18" fmla="*/ 39403 h 262642"/>
                  <a:gd name="connsiteX19" fmla="*/ 161267 w 244134"/>
                  <a:gd name="connsiteY19" fmla="*/ 55651 h 262642"/>
                  <a:gd name="connsiteX20" fmla="*/ 137706 w 244134"/>
                  <a:gd name="connsiteY20" fmla="*/ 71900 h 262642"/>
                  <a:gd name="connsiteX21" fmla="*/ 117802 w 244134"/>
                  <a:gd name="connsiteY21" fmla="*/ 86930 h 262642"/>
                  <a:gd name="connsiteX22" fmla="*/ 109271 w 244134"/>
                  <a:gd name="connsiteY22" fmla="*/ 94241 h 262642"/>
                  <a:gd name="connsiteX23" fmla="*/ 102772 w 244134"/>
                  <a:gd name="connsiteY23" fmla="*/ 101147 h 262642"/>
                  <a:gd name="connsiteX24" fmla="*/ 96679 w 244134"/>
                  <a:gd name="connsiteY24" fmla="*/ 108865 h 262642"/>
                  <a:gd name="connsiteX25" fmla="*/ 90179 w 244134"/>
                  <a:gd name="connsiteY25" fmla="*/ 117802 h 262642"/>
                  <a:gd name="connsiteX26" fmla="*/ 82868 w 244134"/>
                  <a:gd name="connsiteY26" fmla="*/ 128363 h 262642"/>
                  <a:gd name="connsiteX27" fmla="*/ 75149 w 244134"/>
                  <a:gd name="connsiteY27" fmla="*/ 140144 h 262642"/>
                  <a:gd name="connsiteX28" fmla="*/ 41840 w 244134"/>
                  <a:gd name="connsiteY28" fmla="*/ 188889 h 262642"/>
                  <a:gd name="connsiteX29" fmla="*/ 37778 w 244134"/>
                  <a:gd name="connsiteY29" fmla="*/ 194576 h 262642"/>
                  <a:gd name="connsiteX30" fmla="*/ 33716 w 244134"/>
                  <a:gd name="connsiteY30" fmla="*/ 200263 h 262642"/>
                  <a:gd name="connsiteX31" fmla="*/ 25998 w 244134"/>
                  <a:gd name="connsiteY31" fmla="*/ 210825 h 262642"/>
                  <a:gd name="connsiteX32" fmla="*/ 12186 w 244134"/>
                  <a:gd name="connsiteY32" fmla="*/ 229104 h 262642"/>
                  <a:gd name="connsiteX33" fmla="*/ 2437 w 244134"/>
                  <a:gd name="connsiteY33" fmla="*/ 240884 h 262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44134" h="262642">
                    <a:moveTo>
                      <a:pt x="0" y="246165"/>
                    </a:moveTo>
                    <a:cubicBezTo>
                      <a:pt x="2601" y="248808"/>
                      <a:pt x="5621" y="251004"/>
                      <a:pt x="8937" y="252665"/>
                    </a:cubicBezTo>
                    <a:cubicBezTo>
                      <a:pt x="16816" y="257641"/>
                      <a:pt x="25690" y="260830"/>
                      <a:pt x="34934" y="262007"/>
                    </a:cubicBezTo>
                    <a:cubicBezTo>
                      <a:pt x="41406" y="262854"/>
                      <a:pt x="47961" y="262854"/>
                      <a:pt x="54433" y="262007"/>
                    </a:cubicBezTo>
                    <a:cubicBezTo>
                      <a:pt x="62768" y="260942"/>
                      <a:pt x="70949" y="258897"/>
                      <a:pt x="78805" y="255914"/>
                    </a:cubicBezTo>
                    <a:cubicBezTo>
                      <a:pt x="88900" y="252345"/>
                      <a:pt x="98465" y="247426"/>
                      <a:pt x="107240" y="241291"/>
                    </a:cubicBezTo>
                    <a:cubicBezTo>
                      <a:pt x="118844" y="233653"/>
                      <a:pt x="129601" y="224801"/>
                      <a:pt x="139331" y="214887"/>
                    </a:cubicBezTo>
                    <a:cubicBezTo>
                      <a:pt x="158168" y="195687"/>
                      <a:pt x="174418" y="174111"/>
                      <a:pt x="187670" y="150705"/>
                    </a:cubicBezTo>
                    <a:cubicBezTo>
                      <a:pt x="194662" y="139135"/>
                      <a:pt x="201035" y="127203"/>
                      <a:pt x="206763" y="114958"/>
                    </a:cubicBezTo>
                    <a:lnTo>
                      <a:pt x="214887" y="97085"/>
                    </a:lnTo>
                    <a:cubicBezTo>
                      <a:pt x="217324" y="91398"/>
                      <a:pt x="219761" y="85711"/>
                      <a:pt x="221792" y="80024"/>
                    </a:cubicBezTo>
                    <a:cubicBezTo>
                      <a:pt x="223823" y="74337"/>
                      <a:pt x="229510" y="58088"/>
                      <a:pt x="232760" y="48339"/>
                    </a:cubicBezTo>
                    <a:cubicBezTo>
                      <a:pt x="236010" y="38590"/>
                      <a:pt x="238041" y="30466"/>
                      <a:pt x="240072" y="23154"/>
                    </a:cubicBezTo>
                    <a:cubicBezTo>
                      <a:pt x="242103" y="15842"/>
                      <a:pt x="242915" y="10155"/>
                      <a:pt x="244134" y="6093"/>
                    </a:cubicBezTo>
                    <a:lnTo>
                      <a:pt x="244134" y="0"/>
                    </a:lnTo>
                    <a:lnTo>
                      <a:pt x="226667" y="11780"/>
                    </a:lnTo>
                    <a:lnTo>
                      <a:pt x="217730" y="17873"/>
                    </a:lnTo>
                    <a:lnTo>
                      <a:pt x="207575" y="24779"/>
                    </a:lnTo>
                    <a:cubicBezTo>
                      <a:pt x="200669" y="29247"/>
                      <a:pt x="193357" y="34528"/>
                      <a:pt x="185233" y="39403"/>
                    </a:cubicBezTo>
                    <a:lnTo>
                      <a:pt x="161267" y="55651"/>
                    </a:lnTo>
                    <a:lnTo>
                      <a:pt x="137706" y="71900"/>
                    </a:lnTo>
                    <a:cubicBezTo>
                      <a:pt x="130394" y="77180"/>
                      <a:pt x="123489" y="82055"/>
                      <a:pt x="117802" y="86930"/>
                    </a:cubicBezTo>
                    <a:lnTo>
                      <a:pt x="109271" y="94241"/>
                    </a:lnTo>
                    <a:cubicBezTo>
                      <a:pt x="106894" y="96336"/>
                      <a:pt x="104718" y="98648"/>
                      <a:pt x="102772" y="101147"/>
                    </a:cubicBezTo>
                    <a:cubicBezTo>
                      <a:pt x="100545" y="103559"/>
                      <a:pt x="98508" y="106139"/>
                      <a:pt x="96679" y="108865"/>
                    </a:cubicBezTo>
                    <a:lnTo>
                      <a:pt x="90179" y="117802"/>
                    </a:lnTo>
                    <a:lnTo>
                      <a:pt x="82868" y="128363"/>
                    </a:lnTo>
                    <a:lnTo>
                      <a:pt x="75149" y="140144"/>
                    </a:lnTo>
                    <a:cubicBezTo>
                      <a:pt x="64588" y="155580"/>
                      <a:pt x="53214" y="173047"/>
                      <a:pt x="41840" y="188889"/>
                    </a:cubicBezTo>
                    <a:lnTo>
                      <a:pt x="37778" y="194576"/>
                    </a:lnTo>
                    <a:lnTo>
                      <a:pt x="33716" y="200263"/>
                    </a:lnTo>
                    <a:lnTo>
                      <a:pt x="25998" y="210825"/>
                    </a:lnTo>
                    <a:lnTo>
                      <a:pt x="12186" y="229104"/>
                    </a:lnTo>
                    <a:lnTo>
                      <a:pt x="2437" y="240884"/>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01" name="任意多边形: 形状 500"/>
              <p:cNvSpPr/>
              <p:nvPr/>
            </p:nvSpPr>
            <p:spPr>
              <a:xfrm>
                <a:off x="3946127" y="2467328"/>
                <a:ext cx="159100" cy="307432"/>
              </a:xfrm>
              <a:custGeom>
                <a:avLst/>
                <a:gdLst>
                  <a:gd name="connsiteX0" fmla="*/ 0 w 159100"/>
                  <a:gd name="connsiteY0" fmla="*/ 302629 h 307432"/>
                  <a:gd name="connsiteX1" fmla="*/ 9749 w 159100"/>
                  <a:gd name="connsiteY1" fmla="*/ 306285 h 307432"/>
                  <a:gd name="connsiteX2" fmla="*/ 36966 w 159100"/>
                  <a:gd name="connsiteY2" fmla="*/ 306285 h 307432"/>
                  <a:gd name="connsiteX3" fmla="*/ 55245 w 159100"/>
                  <a:gd name="connsiteY3" fmla="*/ 300598 h 307432"/>
                  <a:gd name="connsiteX4" fmla="*/ 76368 w 159100"/>
                  <a:gd name="connsiteY4" fmla="*/ 288411 h 307432"/>
                  <a:gd name="connsiteX5" fmla="*/ 87336 w 159100"/>
                  <a:gd name="connsiteY5" fmla="*/ 279069 h 307432"/>
                  <a:gd name="connsiteX6" fmla="*/ 98304 w 159100"/>
                  <a:gd name="connsiteY6" fmla="*/ 266882 h 307432"/>
                  <a:gd name="connsiteX7" fmla="*/ 109678 w 159100"/>
                  <a:gd name="connsiteY7" fmla="*/ 251852 h 307432"/>
                  <a:gd name="connsiteX8" fmla="*/ 120645 w 159100"/>
                  <a:gd name="connsiteY8" fmla="*/ 233166 h 307432"/>
                  <a:gd name="connsiteX9" fmla="*/ 129176 w 159100"/>
                  <a:gd name="connsiteY9" fmla="*/ 216512 h 307432"/>
                  <a:gd name="connsiteX10" fmla="*/ 136082 w 159100"/>
                  <a:gd name="connsiteY10" fmla="*/ 198232 h 307432"/>
                  <a:gd name="connsiteX11" fmla="*/ 147862 w 159100"/>
                  <a:gd name="connsiteY11" fmla="*/ 160454 h 307432"/>
                  <a:gd name="connsiteX12" fmla="*/ 150299 w 159100"/>
                  <a:gd name="connsiteY12" fmla="*/ 150705 h 307432"/>
                  <a:gd name="connsiteX13" fmla="*/ 152330 w 159100"/>
                  <a:gd name="connsiteY13" fmla="*/ 140550 h 307432"/>
                  <a:gd name="connsiteX14" fmla="*/ 155580 w 159100"/>
                  <a:gd name="connsiteY14" fmla="*/ 121051 h 307432"/>
                  <a:gd name="connsiteX15" fmla="*/ 158017 w 159100"/>
                  <a:gd name="connsiteY15" fmla="*/ 101960 h 307432"/>
                  <a:gd name="connsiteX16" fmla="*/ 158017 w 159100"/>
                  <a:gd name="connsiteY16" fmla="*/ 83680 h 307432"/>
                  <a:gd name="connsiteX17" fmla="*/ 158017 w 159100"/>
                  <a:gd name="connsiteY17" fmla="*/ 66213 h 307432"/>
                  <a:gd name="connsiteX18" fmla="*/ 158017 w 159100"/>
                  <a:gd name="connsiteY18" fmla="*/ 50370 h 307432"/>
                  <a:gd name="connsiteX19" fmla="*/ 158017 w 159100"/>
                  <a:gd name="connsiteY19" fmla="*/ 23967 h 307432"/>
                  <a:gd name="connsiteX20" fmla="*/ 158017 w 159100"/>
                  <a:gd name="connsiteY20" fmla="*/ 6093 h 307432"/>
                  <a:gd name="connsiteX21" fmla="*/ 158017 w 159100"/>
                  <a:gd name="connsiteY21" fmla="*/ 0 h 307432"/>
                  <a:gd name="connsiteX22" fmla="*/ 145018 w 159100"/>
                  <a:gd name="connsiteY22" fmla="*/ 16655 h 307432"/>
                  <a:gd name="connsiteX23" fmla="*/ 138925 w 159100"/>
                  <a:gd name="connsiteY23" fmla="*/ 25185 h 307432"/>
                  <a:gd name="connsiteX24" fmla="*/ 131207 w 159100"/>
                  <a:gd name="connsiteY24" fmla="*/ 34528 h 307432"/>
                  <a:gd name="connsiteX25" fmla="*/ 114552 w 159100"/>
                  <a:gd name="connsiteY25" fmla="*/ 55245 h 307432"/>
                  <a:gd name="connsiteX26" fmla="*/ 96679 w 159100"/>
                  <a:gd name="connsiteY26" fmla="*/ 77587 h 307432"/>
                  <a:gd name="connsiteX27" fmla="*/ 79618 w 159100"/>
                  <a:gd name="connsiteY27" fmla="*/ 99522 h 307432"/>
                  <a:gd name="connsiteX28" fmla="*/ 64994 w 159100"/>
                  <a:gd name="connsiteY28" fmla="*/ 119833 h 307432"/>
                  <a:gd name="connsiteX29" fmla="*/ 54839 w 159100"/>
                  <a:gd name="connsiteY29" fmla="*/ 137300 h 307432"/>
                  <a:gd name="connsiteX30" fmla="*/ 40215 w 159100"/>
                  <a:gd name="connsiteY30" fmla="*/ 181577 h 307432"/>
                  <a:gd name="connsiteX31" fmla="*/ 31685 w 159100"/>
                  <a:gd name="connsiteY31" fmla="*/ 208794 h 307432"/>
                  <a:gd name="connsiteX32" fmla="*/ 22748 w 159100"/>
                  <a:gd name="connsiteY32" fmla="*/ 236416 h 307432"/>
                  <a:gd name="connsiteX33" fmla="*/ 14218 w 159100"/>
                  <a:gd name="connsiteY33" fmla="*/ 261601 h 307432"/>
                  <a:gd name="connsiteX34" fmla="*/ 10155 w 159100"/>
                  <a:gd name="connsiteY34" fmla="*/ 272975 h 307432"/>
                  <a:gd name="connsiteX35" fmla="*/ 6906 w 159100"/>
                  <a:gd name="connsiteY35" fmla="*/ 282724 h 307432"/>
                  <a:gd name="connsiteX36" fmla="*/ 1625 w 159100"/>
                  <a:gd name="connsiteY36" fmla="*/ 296536 h 307432"/>
                  <a:gd name="connsiteX37" fmla="*/ 0 w 159100"/>
                  <a:gd name="connsiteY37" fmla="*/ 302629 h 30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9100" h="307432">
                    <a:moveTo>
                      <a:pt x="0" y="302629"/>
                    </a:moveTo>
                    <a:cubicBezTo>
                      <a:pt x="3103" y="304207"/>
                      <a:pt x="6373" y="305433"/>
                      <a:pt x="9749" y="306285"/>
                    </a:cubicBezTo>
                    <a:cubicBezTo>
                      <a:pt x="18757" y="307815"/>
                      <a:pt x="27958" y="307815"/>
                      <a:pt x="36966" y="306285"/>
                    </a:cubicBezTo>
                    <a:cubicBezTo>
                      <a:pt x="43237" y="305020"/>
                      <a:pt x="49363" y="303114"/>
                      <a:pt x="55245" y="300598"/>
                    </a:cubicBezTo>
                    <a:cubicBezTo>
                      <a:pt x="62819" y="297539"/>
                      <a:pt x="69929" y="293437"/>
                      <a:pt x="76368" y="288411"/>
                    </a:cubicBezTo>
                    <a:cubicBezTo>
                      <a:pt x="80221" y="285535"/>
                      <a:pt x="83884" y="282415"/>
                      <a:pt x="87336" y="279069"/>
                    </a:cubicBezTo>
                    <a:cubicBezTo>
                      <a:pt x="90857" y="275548"/>
                      <a:pt x="94512" y="271486"/>
                      <a:pt x="98304" y="266882"/>
                    </a:cubicBezTo>
                    <a:cubicBezTo>
                      <a:pt x="102416" y="262123"/>
                      <a:pt x="106215" y="257103"/>
                      <a:pt x="109678" y="251852"/>
                    </a:cubicBezTo>
                    <a:cubicBezTo>
                      <a:pt x="113745" y="245874"/>
                      <a:pt x="117409" y="239632"/>
                      <a:pt x="120645" y="233166"/>
                    </a:cubicBezTo>
                    <a:lnTo>
                      <a:pt x="129176" y="216512"/>
                    </a:lnTo>
                    <a:cubicBezTo>
                      <a:pt x="131788" y="210540"/>
                      <a:pt x="134093" y="204439"/>
                      <a:pt x="136082" y="198232"/>
                    </a:cubicBezTo>
                    <a:cubicBezTo>
                      <a:pt x="140860" y="185921"/>
                      <a:pt x="144796" y="173299"/>
                      <a:pt x="147862" y="160454"/>
                    </a:cubicBezTo>
                    <a:lnTo>
                      <a:pt x="150299" y="150705"/>
                    </a:lnTo>
                    <a:cubicBezTo>
                      <a:pt x="150299" y="147049"/>
                      <a:pt x="150299" y="143799"/>
                      <a:pt x="152330" y="140550"/>
                    </a:cubicBezTo>
                    <a:cubicBezTo>
                      <a:pt x="154361" y="137300"/>
                      <a:pt x="154767" y="127551"/>
                      <a:pt x="155580" y="121051"/>
                    </a:cubicBezTo>
                    <a:cubicBezTo>
                      <a:pt x="156392" y="114552"/>
                      <a:pt x="155580" y="108459"/>
                      <a:pt x="158017" y="101960"/>
                    </a:cubicBezTo>
                    <a:cubicBezTo>
                      <a:pt x="160454" y="95460"/>
                      <a:pt x="158017" y="89773"/>
                      <a:pt x="158017" y="83680"/>
                    </a:cubicBezTo>
                    <a:cubicBezTo>
                      <a:pt x="158017" y="77587"/>
                      <a:pt x="158017" y="71900"/>
                      <a:pt x="158017" y="66213"/>
                    </a:cubicBezTo>
                    <a:lnTo>
                      <a:pt x="158017" y="50370"/>
                    </a:lnTo>
                    <a:cubicBezTo>
                      <a:pt x="158017" y="40215"/>
                      <a:pt x="158017" y="31278"/>
                      <a:pt x="158017" y="23967"/>
                    </a:cubicBezTo>
                    <a:cubicBezTo>
                      <a:pt x="158017" y="16655"/>
                      <a:pt x="158017" y="10562"/>
                      <a:pt x="158017" y="6093"/>
                    </a:cubicBezTo>
                    <a:cubicBezTo>
                      <a:pt x="158017" y="1625"/>
                      <a:pt x="158017" y="0"/>
                      <a:pt x="158017" y="0"/>
                    </a:cubicBezTo>
                    <a:lnTo>
                      <a:pt x="145018" y="16655"/>
                    </a:lnTo>
                    <a:cubicBezTo>
                      <a:pt x="142797" y="19358"/>
                      <a:pt x="140762" y="22208"/>
                      <a:pt x="138925" y="25185"/>
                    </a:cubicBezTo>
                    <a:lnTo>
                      <a:pt x="131207" y="34528"/>
                    </a:lnTo>
                    <a:cubicBezTo>
                      <a:pt x="126332" y="41028"/>
                      <a:pt x="120645" y="47933"/>
                      <a:pt x="114552" y="55245"/>
                    </a:cubicBezTo>
                    <a:lnTo>
                      <a:pt x="96679" y="77587"/>
                    </a:lnTo>
                    <a:cubicBezTo>
                      <a:pt x="90992" y="85440"/>
                      <a:pt x="85305" y="92752"/>
                      <a:pt x="79618" y="99522"/>
                    </a:cubicBezTo>
                    <a:cubicBezTo>
                      <a:pt x="74403" y="106041"/>
                      <a:pt x="69522" y="112820"/>
                      <a:pt x="64994" y="119833"/>
                    </a:cubicBezTo>
                    <a:cubicBezTo>
                      <a:pt x="61118" y="125356"/>
                      <a:pt x="57721" y="131199"/>
                      <a:pt x="54839" y="137300"/>
                    </a:cubicBezTo>
                    <a:cubicBezTo>
                      <a:pt x="50370" y="147862"/>
                      <a:pt x="45496" y="163704"/>
                      <a:pt x="40215" y="181577"/>
                    </a:cubicBezTo>
                    <a:cubicBezTo>
                      <a:pt x="37372" y="190108"/>
                      <a:pt x="34528" y="199451"/>
                      <a:pt x="31685" y="208794"/>
                    </a:cubicBezTo>
                    <a:cubicBezTo>
                      <a:pt x="28841" y="218136"/>
                      <a:pt x="25591" y="227479"/>
                      <a:pt x="22748" y="236416"/>
                    </a:cubicBezTo>
                    <a:cubicBezTo>
                      <a:pt x="19905" y="245353"/>
                      <a:pt x="17061" y="253883"/>
                      <a:pt x="14218" y="261601"/>
                    </a:cubicBezTo>
                    <a:cubicBezTo>
                      <a:pt x="11374" y="269319"/>
                      <a:pt x="11374" y="269319"/>
                      <a:pt x="10155" y="272975"/>
                    </a:cubicBezTo>
                    <a:cubicBezTo>
                      <a:pt x="8890" y="276161"/>
                      <a:pt x="7805" y="279416"/>
                      <a:pt x="6906" y="282724"/>
                    </a:cubicBezTo>
                    <a:cubicBezTo>
                      <a:pt x="4468" y="288411"/>
                      <a:pt x="2844" y="293286"/>
                      <a:pt x="1625" y="296536"/>
                    </a:cubicBezTo>
                    <a:cubicBezTo>
                      <a:pt x="1226" y="298602"/>
                      <a:pt x="683" y="300638"/>
                      <a:pt x="0" y="302629"/>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02" name="任意多边形: 形状 501"/>
              <p:cNvSpPr/>
              <p:nvPr/>
            </p:nvSpPr>
            <p:spPr>
              <a:xfrm>
                <a:off x="3964813" y="2208164"/>
                <a:ext cx="91394" cy="330976"/>
              </a:xfrm>
              <a:custGeom>
                <a:avLst/>
                <a:gdLst>
                  <a:gd name="connsiteX0" fmla="*/ 0 w 91394"/>
                  <a:gd name="connsiteY0" fmla="*/ 330657 h 330976"/>
                  <a:gd name="connsiteX1" fmla="*/ 10155 w 91394"/>
                  <a:gd name="connsiteY1" fmla="*/ 330657 h 330976"/>
                  <a:gd name="connsiteX2" fmla="*/ 35747 w 91394"/>
                  <a:gd name="connsiteY2" fmla="*/ 323346 h 330976"/>
                  <a:gd name="connsiteX3" fmla="*/ 67025 w 91394"/>
                  <a:gd name="connsiteY3" fmla="*/ 294911 h 330976"/>
                  <a:gd name="connsiteX4" fmla="*/ 90586 w 91394"/>
                  <a:gd name="connsiteY4" fmla="*/ 229510 h 330976"/>
                  <a:gd name="connsiteX5" fmla="*/ 90586 w 91394"/>
                  <a:gd name="connsiteY5" fmla="*/ 210825 h 330976"/>
                  <a:gd name="connsiteX6" fmla="*/ 90586 w 91394"/>
                  <a:gd name="connsiteY6" fmla="*/ 201482 h 330976"/>
                  <a:gd name="connsiteX7" fmla="*/ 90586 w 91394"/>
                  <a:gd name="connsiteY7" fmla="*/ 196607 h 330976"/>
                  <a:gd name="connsiteX8" fmla="*/ 90586 w 91394"/>
                  <a:gd name="connsiteY8" fmla="*/ 191733 h 330976"/>
                  <a:gd name="connsiteX9" fmla="*/ 90586 w 91394"/>
                  <a:gd name="connsiteY9" fmla="*/ 151111 h 330976"/>
                  <a:gd name="connsiteX10" fmla="*/ 77993 w 91394"/>
                  <a:gd name="connsiteY10" fmla="*/ 76368 h 330976"/>
                  <a:gd name="connsiteX11" fmla="*/ 68650 w 91394"/>
                  <a:gd name="connsiteY11" fmla="*/ 45496 h 330976"/>
                  <a:gd name="connsiteX12" fmla="*/ 60120 w 91394"/>
                  <a:gd name="connsiteY12" fmla="*/ 21529 h 330976"/>
                  <a:gd name="connsiteX13" fmla="*/ 51183 w 91394"/>
                  <a:gd name="connsiteY13" fmla="*/ 0 h 330976"/>
                  <a:gd name="connsiteX14" fmla="*/ 44277 w 91394"/>
                  <a:gd name="connsiteY14" fmla="*/ 19498 h 330976"/>
                  <a:gd name="connsiteX15" fmla="*/ 40621 w 91394"/>
                  <a:gd name="connsiteY15" fmla="*/ 28841 h 330976"/>
                  <a:gd name="connsiteX16" fmla="*/ 36559 w 91394"/>
                  <a:gd name="connsiteY16" fmla="*/ 39809 h 330976"/>
                  <a:gd name="connsiteX17" fmla="*/ 27623 w 91394"/>
                  <a:gd name="connsiteY17" fmla="*/ 64182 h 330976"/>
                  <a:gd name="connsiteX18" fmla="*/ 17873 w 91394"/>
                  <a:gd name="connsiteY18" fmla="*/ 90586 h 330976"/>
                  <a:gd name="connsiteX19" fmla="*/ 13405 w 91394"/>
                  <a:gd name="connsiteY19" fmla="*/ 103584 h 330976"/>
                  <a:gd name="connsiteX20" fmla="*/ 8937 w 91394"/>
                  <a:gd name="connsiteY20" fmla="*/ 116177 h 330976"/>
                  <a:gd name="connsiteX21" fmla="*/ 4875 w 91394"/>
                  <a:gd name="connsiteY21" fmla="*/ 128363 h 330976"/>
                  <a:gd name="connsiteX22" fmla="*/ 4875 w 91394"/>
                  <a:gd name="connsiteY22" fmla="*/ 134050 h 330976"/>
                  <a:gd name="connsiteX23" fmla="*/ 4875 w 91394"/>
                  <a:gd name="connsiteY23" fmla="*/ 139331 h 330976"/>
                  <a:gd name="connsiteX24" fmla="*/ 812 w 91394"/>
                  <a:gd name="connsiteY24" fmla="*/ 158829 h 330976"/>
                  <a:gd name="connsiteX25" fmla="*/ 812 w 91394"/>
                  <a:gd name="connsiteY25" fmla="*/ 179140 h 330976"/>
                  <a:gd name="connsiteX26" fmla="*/ 812 w 91394"/>
                  <a:gd name="connsiteY26" fmla="*/ 191326 h 330976"/>
                  <a:gd name="connsiteX27" fmla="*/ 812 w 91394"/>
                  <a:gd name="connsiteY27" fmla="*/ 204325 h 330976"/>
                  <a:gd name="connsiteX28" fmla="*/ 812 w 91394"/>
                  <a:gd name="connsiteY28" fmla="*/ 218136 h 330976"/>
                  <a:gd name="connsiteX29" fmla="*/ 812 w 91394"/>
                  <a:gd name="connsiteY29" fmla="*/ 232760 h 330976"/>
                  <a:gd name="connsiteX30" fmla="*/ 812 w 91394"/>
                  <a:gd name="connsiteY30" fmla="*/ 246978 h 330976"/>
                  <a:gd name="connsiteX31" fmla="*/ 812 w 91394"/>
                  <a:gd name="connsiteY31" fmla="*/ 274600 h 330976"/>
                  <a:gd name="connsiteX32" fmla="*/ 812 w 91394"/>
                  <a:gd name="connsiteY32" fmla="*/ 287599 h 330976"/>
                  <a:gd name="connsiteX33" fmla="*/ 812 w 91394"/>
                  <a:gd name="connsiteY33" fmla="*/ 298973 h 330976"/>
                  <a:gd name="connsiteX34" fmla="*/ 812 w 91394"/>
                  <a:gd name="connsiteY34" fmla="*/ 309128 h 330976"/>
                  <a:gd name="connsiteX35" fmla="*/ 812 w 91394"/>
                  <a:gd name="connsiteY35" fmla="*/ 324158 h 330976"/>
                  <a:gd name="connsiteX36" fmla="*/ 812 w 91394"/>
                  <a:gd name="connsiteY36" fmla="*/ 328220 h 33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1394" h="330976">
                    <a:moveTo>
                      <a:pt x="0" y="330657"/>
                    </a:moveTo>
                    <a:cubicBezTo>
                      <a:pt x="3372" y="331082"/>
                      <a:pt x="6784" y="331082"/>
                      <a:pt x="10155" y="330657"/>
                    </a:cubicBezTo>
                    <a:cubicBezTo>
                      <a:pt x="19105" y="330047"/>
                      <a:pt x="27826" y="327556"/>
                      <a:pt x="35747" y="323346"/>
                    </a:cubicBezTo>
                    <a:cubicBezTo>
                      <a:pt x="48499" y="316793"/>
                      <a:pt x="59291" y="306983"/>
                      <a:pt x="67025" y="294911"/>
                    </a:cubicBezTo>
                    <a:cubicBezTo>
                      <a:pt x="79505" y="275065"/>
                      <a:pt x="87542" y="252755"/>
                      <a:pt x="90586" y="229510"/>
                    </a:cubicBezTo>
                    <a:cubicBezTo>
                      <a:pt x="90586" y="223417"/>
                      <a:pt x="90586" y="217324"/>
                      <a:pt x="90586" y="210825"/>
                    </a:cubicBezTo>
                    <a:cubicBezTo>
                      <a:pt x="90804" y="207714"/>
                      <a:pt x="90804" y="204592"/>
                      <a:pt x="90586" y="201482"/>
                    </a:cubicBezTo>
                    <a:cubicBezTo>
                      <a:pt x="90785" y="199863"/>
                      <a:pt x="90785" y="198226"/>
                      <a:pt x="90586" y="196607"/>
                    </a:cubicBezTo>
                    <a:lnTo>
                      <a:pt x="90586" y="191733"/>
                    </a:lnTo>
                    <a:cubicBezTo>
                      <a:pt x="91664" y="178214"/>
                      <a:pt x="91664" y="164630"/>
                      <a:pt x="90586" y="151111"/>
                    </a:cubicBezTo>
                    <a:cubicBezTo>
                      <a:pt x="88276" y="125915"/>
                      <a:pt x="84066" y="100930"/>
                      <a:pt x="77993" y="76368"/>
                    </a:cubicBezTo>
                    <a:lnTo>
                      <a:pt x="68650" y="45496"/>
                    </a:lnTo>
                    <a:lnTo>
                      <a:pt x="60120" y="21529"/>
                    </a:lnTo>
                    <a:cubicBezTo>
                      <a:pt x="54839" y="8124"/>
                      <a:pt x="51183" y="0"/>
                      <a:pt x="51183" y="0"/>
                    </a:cubicBezTo>
                    <a:lnTo>
                      <a:pt x="44277" y="19498"/>
                    </a:lnTo>
                    <a:lnTo>
                      <a:pt x="40621" y="28841"/>
                    </a:lnTo>
                    <a:cubicBezTo>
                      <a:pt x="40621" y="32497"/>
                      <a:pt x="38184" y="36153"/>
                      <a:pt x="36559" y="39809"/>
                    </a:cubicBezTo>
                    <a:lnTo>
                      <a:pt x="27623" y="64182"/>
                    </a:lnTo>
                    <a:lnTo>
                      <a:pt x="17873" y="90586"/>
                    </a:lnTo>
                    <a:cubicBezTo>
                      <a:pt x="16140" y="94831"/>
                      <a:pt x="14649" y="99171"/>
                      <a:pt x="13405" y="103584"/>
                    </a:cubicBezTo>
                    <a:cubicBezTo>
                      <a:pt x="13405" y="107646"/>
                      <a:pt x="10155" y="112115"/>
                      <a:pt x="8937" y="116177"/>
                    </a:cubicBezTo>
                    <a:cubicBezTo>
                      <a:pt x="7718" y="120239"/>
                      <a:pt x="6093" y="124301"/>
                      <a:pt x="4875" y="128363"/>
                    </a:cubicBezTo>
                    <a:cubicBezTo>
                      <a:pt x="4641" y="130252"/>
                      <a:pt x="4641" y="132162"/>
                      <a:pt x="4875" y="134050"/>
                    </a:cubicBezTo>
                    <a:cubicBezTo>
                      <a:pt x="4698" y="135806"/>
                      <a:pt x="4698" y="137575"/>
                      <a:pt x="4875" y="139331"/>
                    </a:cubicBezTo>
                    <a:cubicBezTo>
                      <a:pt x="2905" y="145687"/>
                      <a:pt x="1544" y="152216"/>
                      <a:pt x="812" y="158829"/>
                    </a:cubicBezTo>
                    <a:cubicBezTo>
                      <a:pt x="812" y="164110"/>
                      <a:pt x="812" y="171016"/>
                      <a:pt x="812" y="179140"/>
                    </a:cubicBezTo>
                    <a:cubicBezTo>
                      <a:pt x="812" y="187264"/>
                      <a:pt x="812" y="186858"/>
                      <a:pt x="812" y="191326"/>
                    </a:cubicBezTo>
                    <a:cubicBezTo>
                      <a:pt x="812" y="195795"/>
                      <a:pt x="812" y="199857"/>
                      <a:pt x="812" y="204325"/>
                    </a:cubicBezTo>
                    <a:cubicBezTo>
                      <a:pt x="812" y="208794"/>
                      <a:pt x="812" y="213668"/>
                      <a:pt x="812" y="218136"/>
                    </a:cubicBezTo>
                    <a:lnTo>
                      <a:pt x="812" y="232760"/>
                    </a:lnTo>
                    <a:cubicBezTo>
                      <a:pt x="812" y="237635"/>
                      <a:pt x="812" y="242103"/>
                      <a:pt x="812" y="246978"/>
                    </a:cubicBezTo>
                    <a:lnTo>
                      <a:pt x="812" y="274600"/>
                    </a:lnTo>
                    <a:cubicBezTo>
                      <a:pt x="812" y="279068"/>
                      <a:pt x="812" y="283537"/>
                      <a:pt x="812" y="287599"/>
                    </a:cubicBezTo>
                    <a:lnTo>
                      <a:pt x="812" y="298973"/>
                    </a:lnTo>
                    <a:cubicBezTo>
                      <a:pt x="812" y="302629"/>
                      <a:pt x="812" y="306285"/>
                      <a:pt x="812" y="309128"/>
                    </a:cubicBezTo>
                    <a:cubicBezTo>
                      <a:pt x="812" y="311972"/>
                      <a:pt x="812" y="320502"/>
                      <a:pt x="812" y="324158"/>
                    </a:cubicBezTo>
                    <a:cubicBezTo>
                      <a:pt x="812" y="327814"/>
                      <a:pt x="812" y="327002"/>
                      <a:pt x="812" y="32822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03" name="任意多边形: 形状 502"/>
              <p:cNvSpPr/>
              <p:nvPr/>
            </p:nvSpPr>
            <p:spPr>
              <a:xfrm>
                <a:off x="3860291" y="1994902"/>
                <a:ext cx="104827" cy="318064"/>
              </a:xfrm>
              <a:custGeom>
                <a:avLst/>
                <a:gdLst>
                  <a:gd name="connsiteX0" fmla="*/ 48870 w 104827"/>
                  <a:gd name="connsiteY0" fmla="*/ 318065 h 318064"/>
                  <a:gd name="connsiteX1" fmla="*/ 58213 w 104827"/>
                  <a:gd name="connsiteY1" fmla="*/ 315221 h 318064"/>
                  <a:gd name="connsiteX2" fmla="*/ 79742 w 104827"/>
                  <a:gd name="connsiteY2" fmla="*/ 300598 h 318064"/>
                  <a:gd name="connsiteX3" fmla="*/ 99647 w 104827"/>
                  <a:gd name="connsiteY3" fmla="*/ 264445 h 318064"/>
                  <a:gd name="connsiteX4" fmla="*/ 104521 w 104827"/>
                  <a:gd name="connsiteY4" fmla="*/ 234791 h 318064"/>
                  <a:gd name="connsiteX5" fmla="*/ 104521 w 104827"/>
                  <a:gd name="connsiteY5" fmla="*/ 216918 h 318064"/>
                  <a:gd name="connsiteX6" fmla="*/ 104521 w 104827"/>
                  <a:gd name="connsiteY6" fmla="*/ 207169 h 318064"/>
                  <a:gd name="connsiteX7" fmla="*/ 104521 w 104827"/>
                  <a:gd name="connsiteY7" fmla="*/ 196607 h 318064"/>
                  <a:gd name="connsiteX8" fmla="*/ 101272 w 104827"/>
                  <a:gd name="connsiteY8" fmla="*/ 179140 h 318064"/>
                  <a:gd name="connsiteX9" fmla="*/ 96803 w 104827"/>
                  <a:gd name="connsiteY9" fmla="*/ 161267 h 318064"/>
                  <a:gd name="connsiteX10" fmla="*/ 94366 w 104827"/>
                  <a:gd name="connsiteY10" fmla="*/ 152330 h 318064"/>
                  <a:gd name="connsiteX11" fmla="*/ 91116 w 104827"/>
                  <a:gd name="connsiteY11" fmla="*/ 143393 h 318064"/>
                  <a:gd name="connsiteX12" fmla="*/ 84617 w 104827"/>
                  <a:gd name="connsiteY12" fmla="*/ 125926 h 318064"/>
                  <a:gd name="connsiteX13" fmla="*/ 77305 w 104827"/>
                  <a:gd name="connsiteY13" fmla="*/ 108459 h 318064"/>
                  <a:gd name="connsiteX14" fmla="*/ 73243 w 104827"/>
                  <a:gd name="connsiteY14" fmla="*/ 100741 h 318064"/>
                  <a:gd name="connsiteX15" fmla="*/ 69181 w 104827"/>
                  <a:gd name="connsiteY15" fmla="*/ 92617 h 318064"/>
                  <a:gd name="connsiteX16" fmla="*/ 61057 w 104827"/>
                  <a:gd name="connsiteY16" fmla="*/ 76774 h 318064"/>
                  <a:gd name="connsiteX17" fmla="*/ 52932 w 104827"/>
                  <a:gd name="connsiteY17" fmla="*/ 62151 h 318064"/>
                  <a:gd name="connsiteX18" fmla="*/ 22872 w 104827"/>
                  <a:gd name="connsiteY18" fmla="*/ 17061 h 318064"/>
                  <a:gd name="connsiteX19" fmla="*/ 13530 w 104827"/>
                  <a:gd name="connsiteY19" fmla="*/ 4468 h 318064"/>
                  <a:gd name="connsiteX20" fmla="*/ 9874 w 104827"/>
                  <a:gd name="connsiteY20" fmla="*/ 0 h 318064"/>
                  <a:gd name="connsiteX21" fmla="*/ 9874 w 104827"/>
                  <a:gd name="connsiteY21" fmla="*/ 19498 h 318064"/>
                  <a:gd name="connsiteX22" fmla="*/ 4999 w 104827"/>
                  <a:gd name="connsiteY22" fmla="*/ 64994 h 318064"/>
                  <a:gd name="connsiteX23" fmla="*/ 2562 w 104827"/>
                  <a:gd name="connsiteY23" fmla="*/ 91804 h 318064"/>
                  <a:gd name="connsiteX24" fmla="*/ 531 w 104827"/>
                  <a:gd name="connsiteY24" fmla="*/ 117802 h 318064"/>
                  <a:gd name="connsiteX25" fmla="*/ 531 w 104827"/>
                  <a:gd name="connsiteY25" fmla="*/ 129988 h 318064"/>
                  <a:gd name="connsiteX26" fmla="*/ 531 w 104827"/>
                  <a:gd name="connsiteY26" fmla="*/ 141362 h 318064"/>
                  <a:gd name="connsiteX27" fmla="*/ 531 w 104827"/>
                  <a:gd name="connsiteY27" fmla="*/ 160454 h 318064"/>
                  <a:gd name="connsiteX28" fmla="*/ 5812 w 104827"/>
                  <a:gd name="connsiteY28" fmla="*/ 179140 h 318064"/>
                  <a:gd name="connsiteX29" fmla="*/ 13530 w 104827"/>
                  <a:gd name="connsiteY29" fmla="*/ 202700 h 318064"/>
                  <a:gd name="connsiteX30" fmla="*/ 22466 w 104827"/>
                  <a:gd name="connsiteY30" fmla="*/ 228698 h 318064"/>
                  <a:gd name="connsiteX31" fmla="*/ 26935 w 104827"/>
                  <a:gd name="connsiteY31" fmla="*/ 241697 h 318064"/>
                  <a:gd name="connsiteX32" fmla="*/ 29372 w 104827"/>
                  <a:gd name="connsiteY32" fmla="*/ 248196 h 318064"/>
                  <a:gd name="connsiteX33" fmla="*/ 31403 w 104827"/>
                  <a:gd name="connsiteY33" fmla="*/ 254696 h 318064"/>
                  <a:gd name="connsiteX34" fmla="*/ 39121 w 104827"/>
                  <a:gd name="connsiteY34" fmla="*/ 279068 h 318064"/>
                  <a:gd name="connsiteX35" fmla="*/ 42371 w 104827"/>
                  <a:gd name="connsiteY35" fmla="*/ 290036 h 318064"/>
                  <a:gd name="connsiteX36" fmla="*/ 42371 w 104827"/>
                  <a:gd name="connsiteY36" fmla="*/ 294911 h 318064"/>
                  <a:gd name="connsiteX37" fmla="*/ 42371 w 104827"/>
                  <a:gd name="connsiteY37" fmla="*/ 299379 h 318064"/>
                  <a:gd name="connsiteX38" fmla="*/ 48870 w 104827"/>
                  <a:gd name="connsiteY38" fmla="*/ 318065 h 31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4827" h="318064">
                    <a:moveTo>
                      <a:pt x="48870" y="318065"/>
                    </a:moveTo>
                    <a:cubicBezTo>
                      <a:pt x="52098" y="317539"/>
                      <a:pt x="55240" y="316583"/>
                      <a:pt x="58213" y="315221"/>
                    </a:cubicBezTo>
                    <a:cubicBezTo>
                      <a:pt x="66302" y="311848"/>
                      <a:pt x="73625" y="306874"/>
                      <a:pt x="79742" y="300598"/>
                    </a:cubicBezTo>
                    <a:cubicBezTo>
                      <a:pt x="89209" y="290338"/>
                      <a:pt x="96040" y="277931"/>
                      <a:pt x="99647" y="264445"/>
                    </a:cubicBezTo>
                    <a:cubicBezTo>
                      <a:pt x="102291" y="254755"/>
                      <a:pt x="103925" y="244818"/>
                      <a:pt x="104521" y="234791"/>
                    </a:cubicBezTo>
                    <a:cubicBezTo>
                      <a:pt x="104929" y="228840"/>
                      <a:pt x="104929" y="222869"/>
                      <a:pt x="104521" y="216918"/>
                    </a:cubicBezTo>
                    <a:cubicBezTo>
                      <a:pt x="104723" y="213671"/>
                      <a:pt x="104723" y="210415"/>
                      <a:pt x="104521" y="207169"/>
                    </a:cubicBezTo>
                    <a:cubicBezTo>
                      <a:pt x="104721" y="203651"/>
                      <a:pt x="104721" y="200125"/>
                      <a:pt x="104521" y="196607"/>
                    </a:cubicBezTo>
                    <a:cubicBezTo>
                      <a:pt x="104521" y="190920"/>
                      <a:pt x="104521" y="184827"/>
                      <a:pt x="101272" y="179140"/>
                    </a:cubicBezTo>
                    <a:cubicBezTo>
                      <a:pt x="98022" y="173453"/>
                      <a:pt x="98428" y="167360"/>
                      <a:pt x="96803" y="161267"/>
                    </a:cubicBezTo>
                    <a:lnTo>
                      <a:pt x="94366" y="152330"/>
                    </a:lnTo>
                    <a:cubicBezTo>
                      <a:pt x="93458" y="149290"/>
                      <a:pt x="92373" y="146306"/>
                      <a:pt x="91116" y="143393"/>
                    </a:cubicBezTo>
                    <a:cubicBezTo>
                      <a:pt x="89308" y="137444"/>
                      <a:pt x="87138" y="131610"/>
                      <a:pt x="84617" y="125926"/>
                    </a:cubicBezTo>
                    <a:cubicBezTo>
                      <a:pt x="82601" y="119936"/>
                      <a:pt x="80157" y="114099"/>
                      <a:pt x="77305" y="108459"/>
                    </a:cubicBezTo>
                    <a:cubicBezTo>
                      <a:pt x="76109" y="105806"/>
                      <a:pt x="74753" y="103228"/>
                      <a:pt x="73243" y="100741"/>
                    </a:cubicBezTo>
                    <a:lnTo>
                      <a:pt x="69181" y="92617"/>
                    </a:lnTo>
                    <a:cubicBezTo>
                      <a:pt x="66744" y="86930"/>
                      <a:pt x="63900" y="82055"/>
                      <a:pt x="61057" y="76774"/>
                    </a:cubicBezTo>
                    <a:cubicBezTo>
                      <a:pt x="58213" y="71494"/>
                      <a:pt x="55370" y="67025"/>
                      <a:pt x="52932" y="62151"/>
                    </a:cubicBezTo>
                    <a:cubicBezTo>
                      <a:pt x="41558" y="43465"/>
                      <a:pt x="30997" y="28029"/>
                      <a:pt x="22872" y="17061"/>
                    </a:cubicBezTo>
                    <a:lnTo>
                      <a:pt x="13530" y="4468"/>
                    </a:lnTo>
                    <a:lnTo>
                      <a:pt x="9874" y="0"/>
                    </a:lnTo>
                    <a:cubicBezTo>
                      <a:pt x="9874" y="0"/>
                      <a:pt x="9874" y="7312"/>
                      <a:pt x="9874" y="19498"/>
                    </a:cubicBezTo>
                    <a:cubicBezTo>
                      <a:pt x="9874" y="31685"/>
                      <a:pt x="7030" y="47527"/>
                      <a:pt x="4999" y="64994"/>
                    </a:cubicBezTo>
                    <a:lnTo>
                      <a:pt x="2562" y="91804"/>
                    </a:lnTo>
                    <a:cubicBezTo>
                      <a:pt x="2562" y="100741"/>
                      <a:pt x="2562" y="109678"/>
                      <a:pt x="531" y="117802"/>
                    </a:cubicBezTo>
                    <a:cubicBezTo>
                      <a:pt x="748" y="121861"/>
                      <a:pt x="748" y="125929"/>
                      <a:pt x="531" y="129988"/>
                    </a:cubicBezTo>
                    <a:lnTo>
                      <a:pt x="531" y="141362"/>
                    </a:lnTo>
                    <a:cubicBezTo>
                      <a:pt x="-177" y="147707"/>
                      <a:pt x="-177" y="154110"/>
                      <a:pt x="531" y="160454"/>
                    </a:cubicBezTo>
                    <a:cubicBezTo>
                      <a:pt x="1745" y="166824"/>
                      <a:pt x="3512" y="173077"/>
                      <a:pt x="5812" y="179140"/>
                    </a:cubicBezTo>
                    <a:cubicBezTo>
                      <a:pt x="7843" y="186452"/>
                      <a:pt x="10686" y="194576"/>
                      <a:pt x="13530" y="202700"/>
                    </a:cubicBezTo>
                    <a:cubicBezTo>
                      <a:pt x="16373" y="210825"/>
                      <a:pt x="19623" y="219761"/>
                      <a:pt x="22466" y="228698"/>
                    </a:cubicBezTo>
                    <a:lnTo>
                      <a:pt x="26935" y="241697"/>
                    </a:lnTo>
                    <a:lnTo>
                      <a:pt x="29372" y="248196"/>
                    </a:lnTo>
                    <a:cubicBezTo>
                      <a:pt x="29372" y="250633"/>
                      <a:pt x="29372" y="252665"/>
                      <a:pt x="31403" y="254696"/>
                    </a:cubicBezTo>
                    <a:cubicBezTo>
                      <a:pt x="34247" y="263226"/>
                      <a:pt x="37090" y="271757"/>
                      <a:pt x="39121" y="279068"/>
                    </a:cubicBezTo>
                    <a:cubicBezTo>
                      <a:pt x="41152" y="286380"/>
                      <a:pt x="41558" y="286786"/>
                      <a:pt x="42371" y="290036"/>
                    </a:cubicBezTo>
                    <a:cubicBezTo>
                      <a:pt x="42545" y="291656"/>
                      <a:pt x="42545" y="293291"/>
                      <a:pt x="42371" y="294911"/>
                    </a:cubicBezTo>
                    <a:lnTo>
                      <a:pt x="42371" y="299379"/>
                    </a:lnTo>
                    <a:cubicBezTo>
                      <a:pt x="46433" y="310753"/>
                      <a:pt x="48870" y="318065"/>
                      <a:pt x="48870" y="318065"/>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04" name="任意多边形: 形状 503"/>
              <p:cNvSpPr/>
              <p:nvPr/>
            </p:nvSpPr>
            <p:spPr>
              <a:xfrm>
                <a:off x="3680870" y="1825917"/>
                <a:ext cx="140552" cy="289629"/>
              </a:xfrm>
              <a:custGeom>
                <a:avLst/>
                <a:gdLst>
                  <a:gd name="connsiteX0" fmla="*/ 106428 w 140552"/>
                  <a:gd name="connsiteY0" fmla="*/ 289630 h 289629"/>
                  <a:gd name="connsiteX1" fmla="*/ 114552 w 140552"/>
                  <a:gd name="connsiteY1" fmla="*/ 283943 h 289629"/>
                  <a:gd name="connsiteX2" fmla="*/ 130801 w 140552"/>
                  <a:gd name="connsiteY2" fmla="*/ 264445 h 289629"/>
                  <a:gd name="connsiteX3" fmla="*/ 140550 w 140552"/>
                  <a:gd name="connsiteY3" fmla="*/ 223823 h 289629"/>
                  <a:gd name="connsiteX4" fmla="*/ 137707 w 140552"/>
                  <a:gd name="connsiteY4" fmla="*/ 195389 h 289629"/>
                  <a:gd name="connsiteX5" fmla="*/ 133644 w 140552"/>
                  <a:gd name="connsiteY5" fmla="*/ 178734 h 289629"/>
                  <a:gd name="connsiteX6" fmla="*/ 130801 w 140552"/>
                  <a:gd name="connsiteY6" fmla="*/ 171828 h 289629"/>
                  <a:gd name="connsiteX7" fmla="*/ 127145 w 140552"/>
                  <a:gd name="connsiteY7" fmla="*/ 162485 h 289629"/>
                  <a:gd name="connsiteX8" fmla="*/ 93429 w 140552"/>
                  <a:gd name="connsiteY8" fmla="*/ 101553 h 289629"/>
                  <a:gd name="connsiteX9" fmla="*/ 52808 w 140552"/>
                  <a:gd name="connsiteY9" fmla="*/ 49152 h 289629"/>
                  <a:gd name="connsiteX10" fmla="*/ 16655 w 140552"/>
                  <a:gd name="connsiteY10" fmla="*/ 13405 h 289629"/>
                  <a:gd name="connsiteX11" fmla="*/ 4468 w 140552"/>
                  <a:gd name="connsiteY11" fmla="*/ 3250 h 289629"/>
                  <a:gd name="connsiteX12" fmla="*/ 0 w 140552"/>
                  <a:gd name="connsiteY12" fmla="*/ 0 h 289629"/>
                  <a:gd name="connsiteX13" fmla="*/ 0 w 140552"/>
                  <a:gd name="connsiteY13" fmla="*/ 18686 h 289629"/>
                  <a:gd name="connsiteX14" fmla="*/ 0 w 140552"/>
                  <a:gd name="connsiteY14" fmla="*/ 38590 h 289629"/>
                  <a:gd name="connsiteX15" fmla="*/ 0 w 140552"/>
                  <a:gd name="connsiteY15" fmla="*/ 62963 h 289629"/>
                  <a:gd name="connsiteX16" fmla="*/ 2843 w 140552"/>
                  <a:gd name="connsiteY16" fmla="*/ 88554 h 289629"/>
                  <a:gd name="connsiteX17" fmla="*/ 2843 w 140552"/>
                  <a:gd name="connsiteY17" fmla="*/ 101147 h 289629"/>
                  <a:gd name="connsiteX18" fmla="*/ 2843 w 140552"/>
                  <a:gd name="connsiteY18" fmla="*/ 113740 h 289629"/>
                  <a:gd name="connsiteX19" fmla="*/ 12593 w 140552"/>
                  <a:gd name="connsiteY19" fmla="*/ 154361 h 289629"/>
                  <a:gd name="connsiteX20" fmla="*/ 21529 w 140552"/>
                  <a:gd name="connsiteY20" fmla="*/ 170610 h 289629"/>
                  <a:gd name="connsiteX21" fmla="*/ 34122 w 140552"/>
                  <a:gd name="connsiteY21" fmla="*/ 190920 h 289629"/>
                  <a:gd name="connsiteX22" fmla="*/ 48746 w 140552"/>
                  <a:gd name="connsiteY22" fmla="*/ 213262 h 289629"/>
                  <a:gd name="connsiteX23" fmla="*/ 56057 w 140552"/>
                  <a:gd name="connsiteY23" fmla="*/ 224636 h 289629"/>
                  <a:gd name="connsiteX24" fmla="*/ 63369 w 140552"/>
                  <a:gd name="connsiteY24" fmla="*/ 235604 h 289629"/>
                  <a:gd name="connsiteX25" fmla="*/ 87742 w 140552"/>
                  <a:gd name="connsiteY25" fmla="*/ 276225 h 289629"/>
                  <a:gd name="connsiteX26" fmla="*/ 95054 w 140552"/>
                  <a:gd name="connsiteY26" fmla="*/ 288005 h 28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0552" h="289629">
                    <a:moveTo>
                      <a:pt x="106428" y="289630"/>
                    </a:moveTo>
                    <a:cubicBezTo>
                      <a:pt x="109327" y="288023"/>
                      <a:pt x="112050" y="286117"/>
                      <a:pt x="114552" y="283943"/>
                    </a:cubicBezTo>
                    <a:cubicBezTo>
                      <a:pt x="121312" y="278692"/>
                      <a:pt x="126855" y="272041"/>
                      <a:pt x="130801" y="264445"/>
                    </a:cubicBezTo>
                    <a:cubicBezTo>
                      <a:pt x="137320" y="251904"/>
                      <a:pt x="140667" y="237957"/>
                      <a:pt x="140550" y="223823"/>
                    </a:cubicBezTo>
                    <a:cubicBezTo>
                      <a:pt x="140512" y="214276"/>
                      <a:pt x="139560" y="204754"/>
                      <a:pt x="137707" y="195389"/>
                    </a:cubicBezTo>
                    <a:cubicBezTo>
                      <a:pt x="137706" y="190108"/>
                      <a:pt x="135269" y="184421"/>
                      <a:pt x="133644" y="178734"/>
                    </a:cubicBezTo>
                    <a:lnTo>
                      <a:pt x="130801" y="171828"/>
                    </a:lnTo>
                    <a:lnTo>
                      <a:pt x="127145" y="162485"/>
                    </a:lnTo>
                    <a:cubicBezTo>
                      <a:pt x="118222" y="140977"/>
                      <a:pt x="106912" y="120538"/>
                      <a:pt x="93429" y="101553"/>
                    </a:cubicBezTo>
                    <a:cubicBezTo>
                      <a:pt x="81030" y="83231"/>
                      <a:pt x="67461" y="65727"/>
                      <a:pt x="52808" y="49152"/>
                    </a:cubicBezTo>
                    <a:cubicBezTo>
                      <a:pt x="38997" y="34122"/>
                      <a:pt x="25998" y="21936"/>
                      <a:pt x="16655" y="13405"/>
                    </a:cubicBezTo>
                    <a:lnTo>
                      <a:pt x="4468" y="3250"/>
                    </a:lnTo>
                    <a:lnTo>
                      <a:pt x="0" y="0"/>
                    </a:lnTo>
                    <a:lnTo>
                      <a:pt x="0" y="18686"/>
                    </a:lnTo>
                    <a:cubicBezTo>
                      <a:pt x="0" y="24373"/>
                      <a:pt x="0" y="31278"/>
                      <a:pt x="0" y="38590"/>
                    </a:cubicBezTo>
                    <a:cubicBezTo>
                      <a:pt x="0" y="45902"/>
                      <a:pt x="0" y="54433"/>
                      <a:pt x="0" y="62963"/>
                    </a:cubicBezTo>
                    <a:cubicBezTo>
                      <a:pt x="0" y="71494"/>
                      <a:pt x="0" y="80024"/>
                      <a:pt x="2843" y="88554"/>
                    </a:cubicBezTo>
                    <a:cubicBezTo>
                      <a:pt x="2620" y="92749"/>
                      <a:pt x="2620" y="96953"/>
                      <a:pt x="2843" y="101147"/>
                    </a:cubicBezTo>
                    <a:cubicBezTo>
                      <a:pt x="2620" y="105342"/>
                      <a:pt x="2620" y="109545"/>
                      <a:pt x="2843" y="113740"/>
                    </a:cubicBezTo>
                    <a:cubicBezTo>
                      <a:pt x="4537" y="127607"/>
                      <a:pt x="7808" y="141236"/>
                      <a:pt x="12593" y="154361"/>
                    </a:cubicBezTo>
                    <a:cubicBezTo>
                      <a:pt x="15030" y="158829"/>
                      <a:pt x="17873" y="164516"/>
                      <a:pt x="21529" y="170610"/>
                    </a:cubicBezTo>
                    <a:lnTo>
                      <a:pt x="34122" y="190920"/>
                    </a:lnTo>
                    <a:lnTo>
                      <a:pt x="48746" y="213262"/>
                    </a:lnTo>
                    <a:lnTo>
                      <a:pt x="56057" y="224636"/>
                    </a:lnTo>
                    <a:cubicBezTo>
                      <a:pt x="58495" y="228292"/>
                      <a:pt x="61338" y="231948"/>
                      <a:pt x="63369" y="235604"/>
                    </a:cubicBezTo>
                    <a:cubicBezTo>
                      <a:pt x="73118" y="250227"/>
                      <a:pt x="81649" y="264039"/>
                      <a:pt x="87742" y="276225"/>
                    </a:cubicBezTo>
                    <a:lnTo>
                      <a:pt x="95054" y="288005"/>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05" name="任意多边形: 形状 504"/>
              <p:cNvSpPr/>
              <p:nvPr/>
            </p:nvSpPr>
            <p:spPr>
              <a:xfrm>
                <a:off x="2720582" y="3138392"/>
                <a:ext cx="201453" cy="279880"/>
              </a:xfrm>
              <a:custGeom>
                <a:avLst/>
                <a:gdLst>
                  <a:gd name="connsiteX0" fmla="*/ 183202 w 201453"/>
                  <a:gd name="connsiteY0" fmla="*/ 279881 h 279880"/>
                  <a:gd name="connsiteX1" fmla="*/ 190514 w 201453"/>
                  <a:gd name="connsiteY1" fmla="*/ 270944 h 279880"/>
                  <a:gd name="connsiteX2" fmla="*/ 200669 w 201453"/>
                  <a:gd name="connsiteY2" fmla="*/ 243322 h 279880"/>
                  <a:gd name="connsiteX3" fmla="*/ 200669 w 201453"/>
                  <a:gd name="connsiteY3" fmla="*/ 222199 h 279880"/>
                  <a:gd name="connsiteX4" fmla="*/ 200669 w 201453"/>
                  <a:gd name="connsiteY4" fmla="*/ 210012 h 279880"/>
                  <a:gd name="connsiteX5" fmla="*/ 197013 w 201453"/>
                  <a:gd name="connsiteY5" fmla="*/ 196607 h 279880"/>
                  <a:gd name="connsiteX6" fmla="*/ 160454 w 201453"/>
                  <a:gd name="connsiteY6" fmla="*/ 132832 h 279880"/>
                  <a:gd name="connsiteX7" fmla="*/ 108865 w 201453"/>
                  <a:gd name="connsiteY7" fmla="*/ 80024 h 279880"/>
                  <a:gd name="connsiteX8" fmla="*/ 56464 w 201453"/>
                  <a:gd name="connsiteY8" fmla="*/ 39403 h 279880"/>
                  <a:gd name="connsiteX9" fmla="*/ 15842 w 201453"/>
                  <a:gd name="connsiteY9" fmla="*/ 10562 h 279880"/>
                  <a:gd name="connsiteX10" fmla="*/ 4062 w 201453"/>
                  <a:gd name="connsiteY10" fmla="*/ 2844 h 279880"/>
                  <a:gd name="connsiteX11" fmla="*/ 0 w 201453"/>
                  <a:gd name="connsiteY11" fmla="*/ 0 h 279880"/>
                  <a:gd name="connsiteX12" fmla="*/ 10155 w 201453"/>
                  <a:gd name="connsiteY12" fmla="*/ 67431 h 279880"/>
                  <a:gd name="connsiteX13" fmla="*/ 44277 w 201453"/>
                  <a:gd name="connsiteY13" fmla="*/ 162891 h 279880"/>
                  <a:gd name="connsiteX14" fmla="*/ 78399 w 201453"/>
                  <a:gd name="connsiteY14" fmla="*/ 196201 h 279880"/>
                  <a:gd name="connsiteX15" fmla="*/ 125114 w 201453"/>
                  <a:gd name="connsiteY15" fmla="*/ 234791 h 279880"/>
                  <a:gd name="connsiteX16" fmla="*/ 165735 w 201453"/>
                  <a:gd name="connsiteY16" fmla="*/ 267288 h 279880"/>
                  <a:gd name="connsiteX17" fmla="*/ 178734 w 201453"/>
                  <a:gd name="connsiteY17" fmla="*/ 277850 h 279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1453" h="279880">
                    <a:moveTo>
                      <a:pt x="183202" y="279881"/>
                    </a:moveTo>
                    <a:cubicBezTo>
                      <a:pt x="185988" y="277205"/>
                      <a:pt x="188443" y="274205"/>
                      <a:pt x="190514" y="270944"/>
                    </a:cubicBezTo>
                    <a:cubicBezTo>
                      <a:pt x="195604" y="262456"/>
                      <a:pt x="199049" y="253085"/>
                      <a:pt x="200669" y="243322"/>
                    </a:cubicBezTo>
                    <a:cubicBezTo>
                      <a:pt x="201715" y="236319"/>
                      <a:pt x="201715" y="229201"/>
                      <a:pt x="200669" y="222199"/>
                    </a:cubicBezTo>
                    <a:cubicBezTo>
                      <a:pt x="201014" y="218144"/>
                      <a:pt x="201014" y="214067"/>
                      <a:pt x="200669" y="210012"/>
                    </a:cubicBezTo>
                    <a:cubicBezTo>
                      <a:pt x="199728" y="205473"/>
                      <a:pt x="198507" y="200996"/>
                      <a:pt x="197013" y="196607"/>
                    </a:cubicBezTo>
                    <a:cubicBezTo>
                      <a:pt x="188981" y="173223"/>
                      <a:pt x="176574" y="151580"/>
                      <a:pt x="160454" y="132832"/>
                    </a:cubicBezTo>
                    <a:cubicBezTo>
                      <a:pt x="144617" y="113950"/>
                      <a:pt x="127372" y="96297"/>
                      <a:pt x="108865" y="80024"/>
                    </a:cubicBezTo>
                    <a:cubicBezTo>
                      <a:pt x="90586" y="64182"/>
                      <a:pt x="72306" y="49964"/>
                      <a:pt x="56464" y="39403"/>
                    </a:cubicBezTo>
                    <a:cubicBezTo>
                      <a:pt x="40621" y="28841"/>
                      <a:pt x="26404" y="17467"/>
                      <a:pt x="15842" y="10562"/>
                    </a:cubicBezTo>
                    <a:lnTo>
                      <a:pt x="4062" y="2844"/>
                    </a:lnTo>
                    <a:lnTo>
                      <a:pt x="0" y="0"/>
                    </a:lnTo>
                    <a:cubicBezTo>
                      <a:pt x="2051" y="22658"/>
                      <a:pt x="5442" y="45174"/>
                      <a:pt x="10155" y="67431"/>
                    </a:cubicBezTo>
                    <a:cubicBezTo>
                      <a:pt x="15469" y="101103"/>
                      <a:pt x="27043" y="133481"/>
                      <a:pt x="44277" y="162891"/>
                    </a:cubicBezTo>
                    <a:cubicBezTo>
                      <a:pt x="54535" y="175083"/>
                      <a:pt x="65964" y="186240"/>
                      <a:pt x="78399" y="196201"/>
                    </a:cubicBezTo>
                    <a:cubicBezTo>
                      <a:pt x="92617" y="208794"/>
                      <a:pt x="109678" y="222199"/>
                      <a:pt x="125114" y="234791"/>
                    </a:cubicBezTo>
                    <a:cubicBezTo>
                      <a:pt x="140550" y="247384"/>
                      <a:pt x="155580" y="258758"/>
                      <a:pt x="165735" y="267288"/>
                    </a:cubicBezTo>
                    <a:lnTo>
                      <a:pt x="178734" y="277850"/>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06" name="任意多边形: 形状 505"/>
              <p:cNvSpPr/>
              <p:nvPr/>
            </p:nvSpPr>
            <p:spPr>
              <a:xfrm>
                <a:off x="2558832" y="3032370"/>
                <a:ext cx="156887" cy="278662"/>
              </a:xfrm>
              <a:custGeom>
                <a:avLst/>
                <a:gdLst>
                  <a:gd name="connsiteX0" fmla="*/ 141846 w 156887"/>
                  <a:gd name="connsiteY0" fmla="*/ 278662 h 278662"/>
                  <a:gd name="connsiteX1" fmla="*/ 148345 w 156887"/>
                  <a:gd name="connsiteY1" fmla="*/ 269319 h 278662"/>
                  <a:gd name="connsiteX2" fmla="*/ 156063 w 156887"/>
                  <a:gd name="connsiteY2" fmla="*/ 241291 h 278662"/>
                  <a:gd name="connsiteX3" fmla="*/ 152407 w 156887"/>
                  <a:gd name="connsiteY3" fmla="*/ 197013 h 278662"/>
                  <a:gd name="connsiteX4" fmla="*/ 123566 w 156887"/>
                  <a:gd name="connsiteY4" fmla="*/ 137706 h 278662"/>
                  <a:gd name="connsiteX5" fmla="*/ 82945 w 156887"/>
                  <a:gd name="connsiteY5" fmla="*/ 86524 h 278662"/>
                  <a:gd name="connsiteX6" fmla="*/ 42324 w 156887"/>
                  <a:gd name="connsiteY6" fmla="*/ 42652 h 278662"/>
                  <a:gd name="connsiteX7" fmla="*/ 11858 w 156887"/>
                  <a:gd name="connsiteY7" fmla="*/ 11780 h 278662"/>
                  <a:gd name="connsiteX8" fmla="*/ 3327 w 156887"/>
                  <a:gd name="connsiteY8" fmla="*/ 2843 h 278662"/>
                  <a:gd name="connsiteX9" fmla="*/ 77 w 156887"/>
                  <a:gd name="connsiteY9" fmla="*/ 0 h 278662"/>
                  <a:gd name="connsiteX10" fmla="*/ 77 w 156887"/>
                  <a:gd name="connsiteY10" fmla="*/ 5281 h 278662"/>
                  <a:gd name="connsiteX11" fmla="*/ 77 w 156887"/>
                  <a:gd name="connsiteY11" fmla="*/ 19092 h 278662"/>
                  <a:gd name="connsiteX12" fmla="*/ 77 w 156887"/>
                  <a:gd name="connsiteY12" fmla="*/ 39403 h 278662"/>
                  <a:gd name="connsiteX13" fmla="*/ 77 w 156887"/>
                  <a:gd name="connsiteY13" fmla="*/ 64588 h 278662"/>
                  <a:gd name="connsiteX14" fmla="*/ 77 w 156887"/>
                  <a:gd name="connsiteY14" fmla="*/ 77993 h 278662"/>
                  <a:gd name="connsiteX15" fmla="*/ 77 w 156887"/>
                  <a:gd name="connsiteY15" fmla="*/ 91398 h 278662"/>
                  <a:gd name="connsiteX16" fmla="*/ 3327 w 156887"/>
                  <a:gd name="connsiteY16" fmla="*/ 118208 h 278662"/>
                  <a:gd name="connsiteX17" fmla="*/ 8608 w 156887"/>
                  <a:gd name="connsiteY17" fmla="*/ 141362 h 278662"/>
                  <a:gd name="connsiteX18" fmla="*/ 16326 w 156887"/>
                  <a:gd name="connsiteY18" fmla="*/ 159642 h 278662"/>
                  <a:gd name="connsiteX19" fmla="*/ 44761 w 156887"/>
                  <a:gd name="connsiteY19" fmla="*/ 194576 h 278662"/>
                  <a:gd name="connsiteX20" fmla="*/ 85382 w 156887"/>
                  <a:gd name="connsiteY20" fmla="*/ 235197 h 278662"/>
                  <a:gd name="connsiteX21" fmla="*/ 126003 w 156887"/>
                  <a:gd name="connsiteY21" fmla="*/ 266476 h 278662"/>
                  <a:gd name="connsiteX22" fmla="*/ 141846 w 156887"/>
                  <a:gd name="connsiteY22" fmla="*/ 278662 h 278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6887" h="278662">
                    <a:moveTo>
                      <a:pt x="141846" y="278662"/>
                    </a:moveTo>
                    <a:cubicBezTo>
                      <a:pt x="144545" y="275954"/>
                      <a:pt x="146745" y="272792"/>
                      <a:pt x="148345" y="269319"/>
                    </a:cubicBezTo>
                    <a:cubicBezTo>
                      <a:pt x="152643" y="260539"/>
                      <a:pt x="155260" y="251033"/>
                      <a:pt x="156063" y="241291"/>
                    </a:cubicBezTo>
                    <a:cubicBezTo>
                      <a:pt x="157901" y="226437"/>
                      <a:pt x="156657" y="211364"/>
                      <a:pt x="152407" y="197013"/>
                    </a:cubicBezTo>
                    <a:cubicBezTo>
                      <a:pt x="145952" y="175859"/>
                      <a:pt x="136220" y="155847"/>
                      <a:pt x="123566" y="137706"/>
                    </a:cubicBezTo>
                    <a:cubicBezTo>
                      <a:pt x="111174" y="119765"/>
                      <a:pt x="97604" y="102666"/>
                      <a:pt x="82945" y="86524"/>
                    </a:cubicBezTo>
                    <a:cubicBezTo>
                      <a:pt x="68727" y="70275"/>
                      <a:pt x="54916" y="55651"/>
                      <a:pt x="42324" y="42652"/>
                    </a:cubicBezTo>
                    <a:cubicBezTo>
                      <a:pt x="29731" y="29654"/>
                      <a:pt x="19576" y="19092"/>
                      <a:pt x="11858" y="11780"/>
                    </a:cubicBezTo>
                    <a:lnTo>
                      <a:pt x="3327" y="2843"/>
                    </a:lnTo>
                    <a:lnTo>
                      <a:pt x="77" y="0"/>
                    </a:lnTo>
                    <a:cubicBezTo>
                      <a:pt x="-26" y="1759"/>
                      <a:pt x="-26" y="3522"/>
                      <a:pt x="77" y="5281"/>
                    </a:cubicBezTo>
                    <a:cubicBezTo>
                      <a:pt x="77" y="8531"/>
                      <a:pt x="77" y="12999"/>
                      <a:pt x="77" y="19092"/>
                    </a:cubicBezTo>
                    <a:cubicBezTo>
                      <a:pt x="77" y="25185"/>
                      <a:pt x="77" y="31685"/>
                      <a:pt x="77" y="39403"/>
                    </a:cubicBezTo>
                    <a:cubicBezTo>
                      <a:pt x="77" y="47121"/>
                      <a:pt x="77" y="55651"/>
                      <a:pt x="77" y="64588"/>
                    </a:cubicBezTo>
                    <a:cubicBezTo>
                      <a:pt x="77" y="73525"/>
                      <a:pt x="77" y="73118"/>
                      <a:pt x="77" y="77993"/>
                    </a:cubicBezTo>
                    <a:cubicBezTo>
                      <a:pt x="77" y="82867"/>
                      <a:pt x="77" y="86930"/>
                      <a:pt x="77" y="91398"/>
                    </a:cubicBezTo>
                    <a:cubicBezTo>
                      <a:pt x="510" y="100402"/>
                      <a:pt x="1596" y="109362"/>
                      <a:pt x="3327" y="118208"/>
                    </a:cubicBezTo>
                    <a:cubicBezTo>
                      <a:pt x="4566" y="126036"/>
                      <a:pt x="6330" y="133771"/>
                      <a:pt x="8608" y="141362"/>
                    </a:cubicBezTo>
                    <a:cubicBezTo>
                      <a:pt x="10205" y="147823"/>
                      <a:pt x="12809" y="153992"/>
                      <a:pt x="16326" y="159642"/>
                    </a:cubicBezTo>
                    <a:cubicBezTo>
                      <a:pt x="24449" y="172327"/>
                      <a:pt x="33989" y="184047"/>
                      <a:pt x="44761" y="194576"/>
                    </a:cubicBezTo>
                    <a:cubicBezTo>
                      <a:pt x="57353" y="207575"/>
                      <a:pt x="72383" y="221386"/>
                      <a:pt x="85382" y="235197"/>
                    </a:cubicBezTo>
                    <a:cubicBezTo>
                      <a:pt x="98381" y="249009"/>
                      <a:pt x="113817" y="258352"/>
                      <a:pt x="126003" y="266476"/>
                    </a:cubicBezTo>
                    <a:cubicBezTo>
                      <a:pt x="138190" y="274600"/>
                      <a:pt x="141846" y="278662"/>
                      <a:pt x="141846" y="278662"/>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07" name="任意多边形: 形状 506"/>
              <p:cNvSpPr/>
              <p:nvPr/>
            </p:nvSpPr>
            <p:spPr>
              <a:xfrm>
                <a:off x="2412905" y="2906850"/>
                <a:ext cx="119618" cy="285567"/>
              </a:xfrm>
              <a:custGeom>
                <a:avLst/>
                <a:gdLst>
                  <a:gd name="connsiteX0" fmla="*/ 94822 w 119618"/>
                  <a:gd name="connsiteY0" fmla="*/ 285568 h 285567"/>
                  <a:gd name="connsiteX1" fmla="*/ 102133 w 119618"/>
                  <a:gd name="connsiteY1" fmla="*/ 277444 h 285567"/>
                  <a:gd name="connsiteX2" fmla="*/ 114726 w 119618"/>
                  <a:gd name="connsiteY2" fmla="*/ 252258 h 285567"/>
                  <a:gd name="connsiteX3" fmla="*/ 119194 w 119618"/>
                  <a:gd name="connsiteY3" fmla="*/ 209606 h 285567"/>
                  <a:gd name="connsiteX4" fmla="*/ 104571 w 119618"/>
                  <a:gd name="connsiteY4" fmla="*/ 149080 h 285567"/>
                  <a:gd name="connsiteX5" fmla="*/ 80198 w 119618"/>
                  <a:gd name="connsiteY5" fmla="*/ 95054 h 285567"/>
                  <a:gd name="connsiteX6" fmla="*/ 55419 w 119618"/>
                  <a:gd name="connsiteY6" fmla="*/ 47121 h 285567"/>
                  <a:gd name="connsiteX7" fmla="*/ 37139 w 119618"/>
                  <a:gd name="connsiteY7" fmla="*/ 12593 h 285567"/>
                  <a:gd name="connsiteX8" fmla="*/ 31859 w 119618"/>
                  <a:gd name="connsiteY8" fmla="*/ 2844 h 285567"/>
                  <a:gd name="connsiteX9" fmla="*/ 31859 w 119618"/>
                  <a:gd name="connsiteY9" fmla="*/ 0 h 285567"/>
                  <a:gd name="connsiteX10" fmla="*/ 31859 w 119618"/>
                  <a:gd name="connsiteY10" fmla="*/ 0 h 285567"/>
                  <a:gd name="connsiteX11" fmla="*/ 29421 w 119618"/>
                  <a:gd name="connsiteY11" fmla="*/ 4468 h 285567"/>
                  <a:gd name="connsiteX12" fmla="*/ 24141 w 119618"/>
                  <a:gd name="connsiteY12" fmla="*/ 16655 h 285567"/>
                  <a:gd name="connsiteX13" fmla="*/ 16829 w 119618"/>
                  <a:gd name="connsiteY13" fmla="*/ 34934 h 285567"/>
                  <a:gd name="connsiteX14" fmla="*/ 12767 w 119618"/>
                  <a:gd name="connsiteY14" fmla="*/ 45902 h 285567"/>
                  <a:gd name="connsiteX15" fmla="*/ 10735 w 119618"/>
                  <a:gd name="connsiteY15" fmla="*/ 51995 h 285567"/>
                  <a:gd name="connsiteX16" fmla="*/ 10735 w 119618"/>
                  <a:gd name="connsiteY16" fmla="*/ 57682 h 285567"/>
                  <a:gd name="connsiteX17" fmla="*/ 4236 w 119618"/>
                  <a:gd name="connsiteY17" fmla="*/ 82868 h 285567"/>
                  <a:gd name="connsiteX18" fmla="*/ 174 w 119618"/>
                  <a:gd name="connsiteY18" fmla="*/ 108459 h 285567"/>
                  <a:gd name="connsiteX19" fmla="*/ 174 w 119618"/>
                  <a:gd name="connsiteY19" fmla="*/ 120239 h 285567"/>
                  <a:gd name="connsiteX20" fmla="*/ 174 w 119618"/>
                  <a:gd name="connsiteY20" fmla="*/ 131613 h 285567"/>
                  <a:gd name="connsiteX21" fmla="*/ 174 w 119618"/>
                  <a:gd name="connsiteY21" fmla="*/ 141768 h 285567"/>
                  <a:gd name="connsiteX22" fmla="*/ 174 w 119618"/>
                  <a:gd name="connsiteY22" fmla="*/ 149893 h 285567"/>
                  <a:gd name="connsiteX23" fmla="*/ 3017 w 119618"/>
                  <a:gd name="connsiteY23" fmla="*/ 158423 h 285567"/>
                  <a:gd name="connsiteX24" fmla="*/ 7080 w 119618"/>
                  <a:gd name="connsiteY24" fmla="*/ 167766 h 285567"/>
                  <a:gd name="connsiteX25" fmla="*/ 12767 w 119618"/>
                  <a:gd name="connsiteY25" fmla="*/ 178328 h 285567"/>
                  <a:gd name="connsiteX26" fmla="*/ 18860 w 119618"/>
                  <a:gd name="connsiteY26" fmla="*/ 189295 h 285567"/>
                  <a:gd name="connsiteX27" fmla="*/ 50951 w 119618"/>
                  <a:gd name="connsiteY27" fmla="*/ 234791 h 285567"/>
                  <a:gd name="connsiteX28" fmla="*/ 67605 w 119618"/>
                  <a:gd name="connsiteY28" fmla="*/ 255102 h 285567"/>
                  <a:gd name="connsiteX29" fmla="*/ 82229 w 119618"/>
                  <a:gd name="connsiteY29" fmla="*/ 271350 h 285567"/>
                  <a:gd name="connsiteX30" fmla="*/ 92791 w 119618"/>
                  <a:gd name="connsiteY30" fmla="*/ 282318 h 285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9618" h="285567">
                    <a:moveTo>
                      <a:pt x="94822" y="285568"/>
                    </a:moveTo>
                    <a:cubicBezTo>
                      <a:pt x="97494" y="283081"/>
                      <a:pt x="99941" y="280363"/>
                      <a:pt x="102133" y="277444"/>
                    </a:cubicBezTo>
                    <a:cubicBezTo>
                      <a:pt x="107941" y="269955"/>
                      <a:pt x="112219" y="261398"/>
                      <a:pt x="114726" y="252258"/>
                    </a:cubicBezTo>
                    <a:cubicBezTo>
                      <a:pt x="118926" y="238457"/>
                      <a:pt x="120443" y="223978"/>
                      <a:pt x="119194" y="209606"/>
                    </a:cubicBezTo>
                    <a:cubicBezTo>
                      <a:pt x="117279" y="188829"/>
                      <a:pt x="112352" y="168440"/>
                      <a:pt x="104571" y="149080"/>
                    </a:cubicBezTo>
                    <a:cubicBezTo>
                      <a:pt x="97526" y="130604"/>
                      <a:pt x="89388" y="112563"/>
                      <a:pt x="80198" y="95054"/>
                    </a:cubicBezTo>
                    <a:cubicBezTo>
                      <a:pt x="71667" y="77587"/>
                      <a:pt x="63137" y="61338"/>
                      <a:pt x="55419" y="47121"/>
                    </a:cubicBezTo>
                    <a:lnTo>
                      <a:pt x="37139" y="12593"/>
                    </a:lnTo>
                    <a:cubicBezTo>
                      <a:pt x="34702" y="8531"/>
                      <a:pt x="33077" y="4875"/>
                      <a:pt x="31859" y="2844"/>
                    </a:cubicBezTo>
                    <a:lnTo>
                      <a:pt x="31859" y="0"/>
                    </a:lnTo>
                    <a:lnTo>
                      <a:pt x="31859" y="0"/>
                    </a:lnTo>
                    <a:lnTo>
                      <a:pt x="29421" y="4468"/>
                    </a:lnTo>
                    <a:cubicBezTo>
                      <a:pt x="29421" y="7312"/>
                      <a:pt x="26172" y="11374"/>
                      <a:pt x="24141" y="16655"/>
                    </a:cubicBezTo>
                    <a:cubicBezTo>
                      <a:pt x="22109" y="21936"/>
                      <a:pt x="19266" y="28029"/>
                      <a:pt x="16829" y="34934"/>
                    </a:cubicBezTo>
                    <a:cubicBezTo>
                      <a:pt x="14391" y="41840"/>
                      <a:pt x="13985" y="42246"/>
                      <a:pt x="12767" y="45902"/>
                    </a:cubicBezTo>
                    <a:cubicBezTo>
                      <a:pt x="11548" y="49558"/>
                      <a:pt x="12767" y="49964"/>
                      <a:pt x="10735" y="51995"/>
                    </a:cubicBezTo>
                    <a:cubicBezTo>
                      <a:pt x="8704" y="54026"/>
                      <a:pt x="10735" y="55651"/>
                      <a:pt x="10735" y="57682"/>
                    </a:cubicBezTo>
                    <a:cubicBezTo>
                      <a:pt x="8140" y="65961"/>
                      <a:pt x="5971" y="74367"/>
                      <a:pt x="4236" y="82868"/>
                    </a:cubicBezTo>
                    <a:cubicBezTo>
                      <a:pt x="2321" y="91299"/>
                      <a:pt x="964" y="99848"/>
                      <a:pt x="174" y="108459"/>
                    </a:cubicBezTo>
                    <a:cubicBezTo>
                      <a:pt x="174" y="112521"/>
                      <a:pt x="174" y="116583"/>
                      <a:pt x="174" y="120239"/>
                    </a:cubicBezTo>
                    <a:lnTo>
                      <a:pt x="174" y="131613"/>
                    </a:lnTo>
                    <a:cubicBezTo>
                      <a:pt x="174" y="135269"/>
                      <a:pt x="174" y="138519"/>
                      <a:pt x="174" y="141768"/>
                    </a:cubicBezTo>
                    <a:cubicBezTo>
                      <a:pt x="-58" y="144471"/>
                      <a:pt x="-58" y="147190"/>
                      <a:pt x="174" y="149893"/>
                    </a:cubicBezTo>
                    <a:cubicBezTo>
                      <a:pt x="803" y="152833"/>
                      <a:pt x="1757" y="155694"/>
                      <a:pt x="3017" y="158423"/>
                    </a:cubicBezTo>
                    <a:cubicBezTo>
                      <a:pt x="3017" y="161267"/>
                      <a:pt x="5455" y="164516"/>
                      <a:pt x="7080" y="167766"/>
                    </a:cubicBezTo>
                    <a:lnTo>
                      <a:pt x="12767" y="178328"/>
                    </a:lnTo>
                    <a:cubicBezTo>
                      <a:pt x="12767" y="181984"/>
                      <a:pt x="16829" y="185639"/>
                      <a:pt x="18860" y="189295"/>
                    </a:cubicBezTo>
                    <a:cubicBezTo>
                      <a:pt x="28681" y="205060"/>
                      <a:pt x="39396" y="220250"/>
                      <a:pt x="50951" y="234791"/>
                    </a:cubicBezTo>
                    <a:lnTo>
                      <a:pt x="67605" y="255102"/>
                    </a:lnTo>
                    <a:lnTo>
                      <a:pt x="82229" y="271350"/>
                    </a:lnTo>
                    <a:lnTo>
                      <a:pt x="92791" y="282318"/>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08" name="任意多边形: 形状 507"/>
              <p:cNvSpPr/>
              <p:nvPr/>
            </p:nvSpPr>
            <p:spPr>
              <a:xfrm>
                <a:off x="2291772" y="2753708"/>
                <a:ext cx="98153" cy="285161"/>
              </a:xfrm>
              <a:custGeom>
                <a:avLst/>
                <a:gdLst>
                  <a:gd name="connsiteX0" fmla="*/ 53469 w 98153"/>
                  <a:gd name="connsiteY0" fmla="*/ 285162 h 285161"/>
                  <a:gd name="connsiteX1" fmla="*/ 62812 w 98153"/>
                  <a:gd name="connsiteY1" fmla="*/ 279475 h 285161"/>
                  <a:gd name="connsiteX2" fmla="*/ 81092 w 98153"/>
                  <a:gd name="connsiteY2" fmla="*/ 258758 h 285161"/>
                  <a:gd name="connsiteX3" fmla="*/ 90029 w 98153"/>
                  <a:gd name="connsiteY3" fmla="*/ 242103 h 285161"/>
                  <a:gd name="connsiteX4" fmla="*/ 94091 w 98153"/>
                  <a:gd name="connsiteY4" fmla="*/ 231948 h 285161"/>
                  <a:gd name="connsiteX5" fmla="*/ 96934 w 98153"/>
                  <a:gd name="connsiteY5" fmla="*/ 220574 h 285161"/>
                  <a:gd name="connsiteX6" fmla="*/ 98153 w 98153"/>
                  <a:gd name="connsiteY6" fmla="*/ 207981 h 285161"/>
                  <a:gd name="connsiteX7" fmla="*/ 98153 w 98153"/>
                  <a:gd name="connsiteY7" fmla="*/ 193764 h 285161"/>
                  <a:gd name="connsiteX8" fmla="*/ 98153 w 98153"/>
                  <a:gd name="connsiteY8" fmla="*/ 178328 h 285161"/>
                  <a:gd name="connsiteX9" fmla="*/ 98153 w 98153"/>
                  <a:gd name="connsiteY9" fmla="*/ 170203 h 285161"/>
                  <a:gd name="connsiteX10" fmla="*/ 98153 w 98153"/>
                  <a:gd name="connsiteY10" fmla="*/ 161267 h 285161"/>
                  <a:gd name="connsiteX11" fmla="*/ 92466 w 98153"/>
                  <a:gd name="connsiteY11" fmla="*/ 105209 h 285161"/>
                  <a:gd name="connsiteX12" fmla="*/ 84342 w 98153"/>
                  <a:gd name="connsiteY12" fmla="*/ 53620 h 285161"/>
                  <a:gd name="connsiteX13" fmla="*/ 77436 w 98153"/>
                  <a:gd name="connsiteY13" fmla="*/ 15436 h 285161"/>
                  <a:gd name="connsiteX14" fmla="*/ 75405 w 98153"/>
                  <a:gd name="connsiteY14" fmla="*/ 4062 h 285161"/>
                  <a:gd name="connsiteX15" fmla="*/ 75405 w 98153"/>
                  <a:gd name="connsiteY15" fmla="*/ 0 h 285161"/>
                  <a:gd name="connsiteX16" fmla="*/ 63218 w 98153"/>
                  <a:gd name="connsiteY16" fmla="*/ 13811 h 285161"/>
                  <a:gd name="connsiteX17" fmla="*/ 51032 w 98153"/>
                  <a:gd name="connsiteY17" fmla="*/ 28841 h 285161"/>
                  <a:gd name="connsiteX18" fmla="*/ 36815 w 98153"/>
                  <a:gd name="connsiteY18" fmla="*/ 47527 h 285161"/>
                  <a:gd name="connsiteX19" fmla="*/ 11629 w 98153"/>
                  <a:gd name="connsiteY19" fmla="*/ 91398 h 285161"/>
                  <a:gd name="connsiteX20" fmla="*/ 3505 w 98153"/>
                  <a:gd name="connsiteY20" fmla="*/ 112927 h 285161"/>
                  <a:gd name="connsiteX21" fmla="*/ 255 w 98153"/>
                  <a:gd name="connsiteY21" fmla="*/ 130801 h 285161"/>
                  <a:gd name="connsiteX22" fmla="*/ 255 w 98153"/>
                  <a:gd name="connsiteY22" fmla="*/ 149486 h 285161"/>
                  <a:gd name="connsiteX23" fmla="*/ 2286 w 98153"/>
                  <a:gd name="connsiteY23" fmla="*/ 160860 h 285161"/>
                  <a:gd name="connsiteX24" fmla="*/ 4724 w 98153"/>
                  <a:gd name="connsiteY24" fmla="*/ 172641 h 285161"/>
                  <a:gd name="connsiteX25" fmla="*/ 7973 w 98153"/>
                  <a:gd name="connsiteY25" fmla="*/ 185639 h 285161"/>
                  <a:gd name="connsiteX26" fmla="*/ 12036 w 98153"/>
                  <a:gd name="connsiteY26" fmla="*/ 198638 h 285161"/>
                  <a:gd name="connsiteX27" fmla="*/ 16098 w 98153"/>
                  <a:gd name="connsiteY27" fmla="*/ 211637 h 285161"/>
                  <a:gd name="connsiteX28" fmla="*/ 20972 w 98153"/>
                  <a:gd name="connsiteY28" fmla="*/ 224230 h 285161"/>
                  <a:gd name="connsiteX29" fmla="*/ 40064 w 98153"/>
                  <a:gd name="connsiteY29" fmla="*/ 267288 h 285161"/>
                  <a:gd name="connsiteX30" fmla="*/ 46970 w 98153"/>
                  <a:gd name="connsiteY30" fmla="*/ 280287 h 285161"/>
                  <a:gd name="connsiteX31" fmla="*/ 53469 w 98153"/>
                  <a:gd name="connsiteY31" fmla="*/ 285162 h 28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8153" h="285161">
                    <a:moveTo>
                      <a:pt x="53469" y="285162"/>
                    </a:moveTo>
                    <a:cubicBezTo>
                      <a:pt x="56750" y="283554"/>
                      <a:pt x="59877" y="281650"/>
                      <a:pt x="62812" y="279475"/>
                    </a:cubicBezTo>
                    <a:cubicBezTo>
                      <a:pt x="69966" y="273583"/>
                      <a:pt x="76136" y="266590"/>
                      <a:pt x="81092" y="258758"/>
                    </a:cubicBezTo>
                    <a:cubicBezTo>
                      <a:pt x="84799" y="253629"/>
                      <a:pt x="87804" y="248028"/>
                      <a:pt x="90029" y="242103"/>
                    </a:cubicBezTo>
                    <a:cubicBezTo>
                      <a:pt x="91626" y="238820"/>
                      <a:pt x="92984" y="235426"/>
                      <a:pt x="94091" y="231948"/>
                    </a:cubicBezTo>
                    <a:cubicBezTo>
                      <a:pt x="94091" y="228292"/>
                      <a:pt x="94091" y="224636"/>
                      <a:pt x="96934" y="220574"/>
                    </a:cubicBezTo>
                    <a:cubicBezTo>
                      <a:pt x="97762" y="216428"/>
                      <a:pt x="98170" y="212209"/>
                      <a:pt x="98153" y="207981"/>
                    </a:cubicBezTo>
                    <a:cubicBezTo>
                      <a:pt x="98153" y="203513"/>
                      <a:pt x="98153" y="198638"/>
                      <a:pt x="98153" y="193764"/>
                    </a:cubicBezTo>
                    <a:cubicBezTo>
                      <a:pt x="98153" y="188889"/>
                      <a:pt x="98153" y="183608"/>
                      <a:pt x="98153" y="178328"/>
                    </a:cubicBezTo>
                    <a:lnTo>
                      <a:pt x="98153" y="170203"/>
                    </a:lnTo>
                    <a:cubicBezTo>
                      <a:pt x="98153" y="167360"/>
                      <a:pt x="98153" y="164516"/>
                      <a:pt x="98153" y="161267"/>
                    </a:cubicBezTo>
                    <a:cubicBezTo>
                      <a:pt x="98153" y="142581"/>
                      <a:pt x="94903" y="123489"/>
                      <a:pt x="92466" y="105209"/>
                    </a:cubicBezTo>
                    <a:cubicBezTo>
                      <a:pt x="90029" y="86930"/>
                      <a:pt x="86779" y="69056"/>
                      <a:pt x="84342" y="53620"/>
                    </a:cubicBezTo>
                    <a:cubicBezTo>
                      <a:pt x="81904" y="38184"/>
                      <a:pt x="79467" y="24779"/>
                      <a:pt x="77436" y="15436"/>
                    </a:cubicBezTo>
                    <a:cubicBezTo>
                      <a:pt x="75405" y="6093"/>
                      <a:pt x="77436" y="6906"/>
                      <a:pt x="75405" y="4062"/>
                    </a:cubicBezTo>
                    <a:cubicBezTo>
                      <a:pt x="73374" y="1219"/>
                      <a:pt x="75405" y="0"/>
                      <a:pt x="75405" y="0"/>
                    </a:cubicBezTo>
                    <a:lnTo>
                      <a:pt x="63218" y="13811"/>
                    </a:lnTo>
                    <a:cubicBezTo>
                      <a:pt x="59563" y="17873"/>
                      <a:pt x="55500" y="23154"/>
                      <a:pt x="51032" y="28841"/>
                    </a:cubicBezTo>
                    <a:lnTo>
                      <a:pt x="36815" y="47527"/>
                    </a:lnTo>
                    <a:cubicBezTo>
                      <a:pt x="27339" y="61503"/>
                      <a:pt x="18921" y="76168"/>
                      <a:pt x="11629" y="91398"/>
                    </a:cubicBezTo>
                    <a:cubicBezTo>
                      <a:pt x="8457" y="98391"/>
                      <a:pt x="5744" y="105582"/>
                      <a:pt x="3505" y="112927"/>
                    </a:cubicBezTo>
                    <a:cubicBezTo>
                      <a:pt x="1547" y="118692"/>
                      <a:pt x="451" y="124715"/>
                      <a:pt x="255" y="130801"/>
                    </a:cubicBezTo>
                    <a:cubicBezTo>
                      <a:pt x="-85" y="137025"/>
                      <a:pt x="-85" y="143263"/>
                      <a:pt x="255" y="149486"/>
                    </a:cubicBezTo>
                    <a:cubicBezTo>
                      <a:pt x="255" y="153142"/>
                      <a:pt x="255" y="156798"/>
                      <a:pt x="2286" y="160860"/>
                    </a:cubicBezTo>
                    <a:cubicBezTo>
                      <a:pt x="2748" y="164852"/>
                      <a:pt x="3564" y="168794"/>
                      <a:pt x="4724" y="172641"/>
                    </a:cubicBezTo>
                    <a:cubicBezTo>
                      <a:pt x="4724" y="177109"/>
                      <a:pt x="4724" y="181171"/>
                      <a:pt x="7973" y="185639"/>
                    </a:cubicBezTo>
                    <a:cubicBezTo>
                      <a:pt x="11223" y="190108"/>
                      <a:pt x="10411" y="194170"/>
                      <a:pt x="12036" y="198638"/>
                    </a:cubicBezTo>
                    <a:cubicBezTo>
                      <a:pt x="13660" y="203107"/>
                      <a:pt x="14879" y="207169"/>
                      <a:pt x="16098" y="211637"/>
                    </a:cubicBezTo>
                    <a:lnTo>
                      <a:pt x="20972" y="224230"/>
                    </a:lnTo>
                    <a:cubicBezTo>
                      <a:pt x="27472" y="241291"/>
                      <a:pt x="34784" y="256320"/>
                      <a:pt x="40064" y="267288"/>
                    </a:cubicBezTo>
                    <a:lnTo>
                      <a:pt x="46970" y="280287"/>
                    </a:lnTo>
                    <a:cubicBezTo>
                      <a:pt x="48939" y="282159"/>
                      <a:pt x="51121" y="283795"/>
                      <a:pt x="53469" y="285162"/>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09" name="任意多边形: 形状 508"/>
              <p:cNvSpPr/>
              <p:nvPr/>
            </p:nvSpPr>
            <p:spPr>
              <a:xfrm>
                <a:off x="2232362" y="2581067"/>
                <a:ext cx="104212" cy="261601"/>
              </a:xfrm>
              <a:custGeom>
                <a:avLst/>
                <a:gdLst>
                  <a:gd name="connsiteX0" fmla="*/ 5232 w 104212"/>
                  <a:gd name="connsiteY0" fmla="*/ 261601 h 261601"/>
                  <a:gd name="connsiteX1" fmla="*/ 15388 w 104212"/>
                  <a:gd name="connsiteY1" fmla="*/ 259164 h 261601"/>
                  <a:gd name="connsiteX2" fmla="*/ 38948 w 104212"/>
                  <a:gd name="connsiteY2" fmla="*/ 245759 h 261601"/>
                  <a:gd name="connsiteX3" fmla="*/ 65758 w 104212"/>
                  <a:gd name="connsiteY3" fmla="*/ 214887 h 261601"/>
                  <a:gd name="connsiteX4" fmla="*/ 71851 w 104212"/>
                  <a:gd name="connsiteY4" fmla="*/ 205138 h 261601"/>
                  <a:gd name="connsiteX5" fmla="*/ 76320 w 104212"/>
                  <a:gd name="connsiteY5" fmla="*/ 191326 h 261601"/>
                  <a:gd name="connsiteX6" fmla="*/ 79163 w 104212"/>
                  <a:gd name="connsiteY6" fmla="*/ 184421 h 261601"/>
                  <a:gd name="connsiteX7" fmla="*/ 81600 w 104212"/>
                  <a:gd name="connsiteY7" fmla="*/ 176703 h 261601"/>
                  <a:gd name="connsiteX8" fmla="*/ 84038 w 104212"/>
                  <a:gd name="connsiteY8" fmla="*/ 168985 h 261601"/>
                  <a:gd name="connsiteX9" fmla="*/ 86475 w 104212"/>
                  <a:gd name="connsiteY9" fmla="*/ 160860 h 261601"/>
                  <a:gd name="connsiteX10" fmla="*/ 97443 w 104212"/>
                  <a:gd name="connsiteY10" fmla="*/ 104803 h 261601"/>
                  <a:gd name="connsiteX11" fmla="*/ 97443 w 104212"/>
                  <a:gd name="connsiteY11" fmla="*/ 90992 h 261601"/>
                  <a:gd name="connsiteX12" fmla="*/ 97443 w 104212"/>
                  <a:gd name="connsiteY12" fmla="*/ 77587 h 261601"/>
                  <a:gd name="connsiteX13" fmla="*/ 100692 w 104212"/>
                  <a:gd name="connsiteY13" fmla="*/ 52808 h 261601"/>
                  <a:gd name="connsiteX14" fmla="*/ 103130 w 104212"/>
                  <a:gd name="connsiteY14" fmla="*/ 31685 h 261601"/>
                  <a:gd name="connsiteX15" fmla="*/ 103130 w 104212"/>
                  <a:gd name="connsiteY15" fmla="*/ 14624 h 261601"/>
                  <a:gd name="connsiteX16" fmla="*/ 103130 w 104212"/>
                  <a:gd name="connsiteY16" fmla="*/ 3656 h 261601"/>
                  <a:gd name="connsiteX17" fmla="*/ 103130 w 104212"/>
                  <a:gd name="connsiteY17" fmla="*/ 0 h 261601"/>
                  <a:gd name="connsiteX18" fmla="*/ 87694 w 104212"/>
                  <a:gd name="connsiteY18" fmla="*/ 8937 h 261601"/>
                  <a:gd name="connsiteX19" fmla="*/ 53572 w 104212"/>
                  <a:gd name="connsiteY19" fmla="*/ 33309 h 261601"/>
                  <a:gd name="connsiteX20" fmla="*/ 34886 w 104212"/>
                  <a:gd name="connsiteY20" fmla="*/ 49558 h 261601"/>
                  <a:gd name="connsiteX21" fmla="*/ 35698 w 104212"/>
                  <a:gd name="connsiteY21" fmla="*/ 58495 h 261601"/>
                  <a:gd name="connsiteX22" fmla="*/ 27168 w 104212"/>
                  <a:gd name="connsiteY22" fmla="*/ 67431 h 261601"/>
                  <a:gd name="connsiteX23" fmla="*/ 13763 w 104212"/>
                  <a:gd name="connsiteY23" fmla="*/ 85305 h 261601"/>
                  <a:gd name="connsiteX24" fmla="*/ 5639 w 104212"/>
                  <a:gd name="connsiteY24" fmla="*/ 101553 h 261601"/>
                  <a:gd name="connsiteX25" fmla="*/ 3201 w 104212"/>
                  <a:gd name="connsiteY25" fmla="*/ 109678 h 261601"/>
                  <a:gd name="connsiteX26" fmla="*/ 3201 w 104212"/>
                  <a:gd name="connsiteY26" fmla="*/ 114146 h 261601"/>
                  <a:gd name="connsiteX27" fmla="*/ 3201 w 104212"/>
                  <a:gd name="connsiteY27" fmla="*/ 119427 h 261601"/>
                  <a:gd name="connsiteX28" fmla="*/ 764 w 104212"/>
                  <a:gd name="connsiteY28" fmla="*/ 142581 h 261601"/>
                  <a:gd name="connsiteX29" fmla="*/ 764 w 104212"/>
                  <a:gd name="connsiteY29" fmla="*/ 196201 h 261601"/>
                  <a:gd name="connsiteX30" fmla="*/ 5639 w 104212"/>
                  <a:gd name="connsiteY30" fmla="*/ 242103 h 261601"/>
                  <a:gd name="connsiteX31" fmla="*/ 5639 w 104212"/>
                  <a:gd name="connsiteY31" fmla="*/ 246165 h 261601"/>
                  <a:gd name="connsiteX32" fmla="*/ 5639 w 104212"/>
                  <a:gd name="connsiteY32" fmla="*/ 250227 h 261601"/>
                  <a:gd name="connsiteX33" fmla="*/ 5639 w 104212"/>
                  <a:gd name="connsiteY33" fmla="*/ 256320 h 26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4212" h="261601">
                    <a:moveTo>
                      <a:pt x="5232" y="261601"/>
                    </a:moveTo>
                    <a:cubicBezTo>
                      <a:pt x="8691" y="261132"/>
                      <a:pt x="12093" y="260315"/>
                      <a:pt x="15388" y="259164"/>
                    </a:cubicBezTo>
                    <a:cubicBezTo>
                      <a:pt x="24008" y="256203"/>
                      <a:pt x="31999" y="251657"/>
                      <a:pt x="38948" y="245759"/>
                    </a:cubicBezTo>
                    <a:cubicBezTo>
                      <a:pt x="49560" y="237052"/>
                      <a:pt x="58624" y="226614"/>
                      <a:pt x="65758" y="214887"/>
                    </a:cubicBezTo>
                    <a:lnTo>
                      <a:pt x="71851" y="205138"/>
                    </a:lnTo>
                    <a:cubicBezTo>
                      <a:pt x="73621" y="200629"/>
                      <a:pt x="75114" y="196017"/>
                      <a:pt x="76320" y="191326"/>
                    </a:cubicBezTo>
                    <a:cubicBezTo>
                      <a:pt x="77440" y="189099"/>
                      <a:pt x="78390" y="186791"/>
                      <a:pt x="79163" y="184421"/>
                    </a:cubicBezTo>
                    <a:lnTo>
                      <a:pt x="81600" y="176703"/>
                    </a:lnTo>
                    <a:cubicBezTo>
                      <a:pt x="82837" y="174284"/>
                      <a:pt x="83661" y="171675"/>
                      <a:pt x="84038" y="168985"/>
                    </a:cubicBezTo>
                    <a:lnTo>
                      <a:pt x="86475" y="160860"/>
                    </a:lnTo>
                    <a:cubicBezTo>
                      <a:pt x="91301" y="142423"/>
                      <a:pt x="94965" y="123700"/>
                      <a:pt x="97443" y="104803"/>
                    </a:cubicBezTo>
                    <a:cubicBezTo>
                      <a:pt x="97443" y="99928"/>
                      <a:pt x="97443" y="95460"/>
                      <a:pt x="97443" y="90992"/>
                    </a:cubicBezTo>
                    <a:cubicBezTo>
                      <a:pt x="97443" y="86523"/>
                      <a:pt x="97443" y="82055"/>
                      <a:pt x="97443" y="77587"/>
                    </a:cubicBezTo>
                    <a:cubicBezTo>
                      <a:pt x="97443" y="73118"/>
                      <a:pt x="99880" y="60526"/>
                      <a:pt x="100692" y="52808"/>
                    </a:cubicBezTo>
                    <a:cubicBezTo>
                      <a:pt x="101505" y="45090"/>
                      <a:pt x="100692" y="37778"/>
                      <a:pt x="103130" y="31685"/>
                    </a:cubicBezTo>
                    <a:cubicBezTo>
                      <a:pt x="105567" y="25591"/>
                      <a:pt x="103130" y="19498"/>
                      <a:pt x="103130" y="14624"/>
                    </a:cubicBezTo>
                    <a:cubicBezTo>
                      <a:pt x="103130" y="9749"/>
                      <a:pt x="103130" y="6499"/>
                      <a:pt x="103130" y="3656"/>
                    </a:cubicBezTo>
                    <a:cubicBezTo>
                      <a:pt x="103218" y="2439"/>
                      <a:pt x="103218" y="1217"/>
                      <a:pt x="103130" y="0"/>
                    </a:cubicBezTo>
                    <a:lnTo>
                      <a:pt x="87694" y="8937"/>
                    </a:lnTo>
                    <a:cubicBezTo>
                      <a:pt x="78757" y="15030"/>
                      <a:pt x="66164" y="23154"/>
                      <a:pt x="53572" y="33309"/>
                    </a:cubicBezTo>
                    <a:lnTo>
                      <a:pt x="34886" y="49558"/>
                    </a:lnTo>
                    <a:lnTo>
                      <a:pt x="35698" y="58495"/>
                    </a:lnTo>
                    <a:lnTo>
                      <a:pt x="27168" y="67431"/>
                    </a:lnTo>
                    <a:cubicBezTo>
                      <a:pt x="22293" y="73525"/>
                      <a:pt x="17419" y="79618"/>
                      <a:pt x="13763" y="85305"/>
                    </a:cubicBezTo>
                    <a:cubicBezTo>
                      <a:pt x="10411" y="90374"/>
                      <a:pt x="7683" y="95830"/>
                      <a:pt x="5639" y="101553"/>
                    </a:cubicBezTo>
                    <a:cubicBezTo>
                      <a:pt x="5639" y="103991"/>
                      <a:pt x="5639" y="106428"/>
                      <a:pt x="3201" y="109678"/>
                    </a:cubicBezTo>
                    <a:cubicBezTo>
                      <a:pt x="764" y="112927"/>
                      <a:pt x="3201" y="112521"/>
                      <a:pt x="3201" y="114146"/>
                    </a:cubicBezTo>
                    <a:lnTo>
                      <a:pt x="3201" y="119427"/>
                    </a:lnTo>
                    <a:cubicBezTo>
                      <a:pt x="3201" y="126332"/>
                      <a:pt x="3201" y="134457"/>
                      <a:pt x="764" y="142581"/>
                    </a:cubicBezTo>
                    <a:cubicBezTo>
                      <a:pt x="-255" y="160440"/>
                      <a:pt x="-255" y="178342"/>
                      <a:pt x="764" y="196201"/>
                    </a:cubicBezTo>
                    <a:cubicBezTo>
                      <a:pt x="764" y="213668"/>
                      <a:pt x="4014" y="229917"/>
                      <a:pt x="5639" y="242103"/>
                    </a:cubicBezTo>
                    <a:cubicBezTo>
                      <a:pt x="5639" y="242103"/>
                      <a:pt x="5639" y="244946"/>
                      <a:pt x="5639" y="246165"/>
                    </a:cubicBezTo>
                    <a:cubicBezTo>
                      <a:pt x="5639" y="247384"/>
                      <a:pt x="5639" y="249009"/>
                      <a:pt x="5639" y="250227"/>
                    </a:cubicBezTo>
                    <a:cubicBezTo>
                      <a:pt x="5791" y="252255"/>
                      <a:pt x="5791" y="254292"/>
                      <a:pt x="5639" y="25632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10" name="任意多边形: 形状 509"/>
              <p:cNvSpPr/>
              <p:nvPr/>
            </p:nvSpPr>
            <p:spPr>
              <a:xfrm>
                <a:off x="2194942" y="2414114"/>
                <a:ext cx="174783" cy="209916"/>
              </a:xfrm>
              <a:custGeom>
                <a:avLst/>
                <a:gdLst>
                  <a:gd name="connsiteX0" fmla="*/ 0 w 174783"/>
                  <a:gd name="connsiteY0" fmla="*/ 209606 h 209916"/>
                  <a:gd name="connsiteX1" fmla="*/ 10562 w 174783"/>
                  <a:gd name="connsiteY1" fmla="*/ 209606 h 209916"/>
                  <a:gd name="connsiteX2" fmla="*/ 36153 w 174783"/>
                  <a:gd name="connsiteY2" fmla="*/ 204325 h 209916"/>
                  <a:gd name="connsiteX3" fmla="*/ 69869 w 174783"/>
                  <a:gd name="connsiteY3" fmla="*/ 183202 h 209916"/>
                  <a:gd name="connsiteX4" fmla="*/ 88148 w 174783"/>
                  <a:gd name="connsiteY4" fmla="*/ 164516 h 209916"/>
                  <a:gd name="connsiteX5" fmla="*/ 92617 w 174783"/>
                  <a:gd name="connsiteY5" fmla="*/ 158423 h 209916"/>
                  <a:gd name="connsiteX6" fmla="*/ 97085 w 174783"/>
                  <a:gd name="connsiteY6" fmla="*/ 152330 h 209916"/>
                  <a:gd name="connsiteX7" fmla="*/ 106428 w 174783"/>
                  <a:gd name="connsiteY7" fmla="*/ 138925 h 209916"/>
                  <a:gd name="connsiteX8" fmla="*/ 113740 w 174783"/>
                  <a:gd name="connsiteY8" fmla="*/ 128363 h 209916"/>
                  <a:gd name="connsiteX9" fmla="*/ 120645 w 174783"/>
                  <a:gd name="connsiteY9" fmla="*/ 116583 h 209916"/>
                  <a:gd name="connsiteX10" fmla="*/ 127145 w 174783"/>
                  <a:gd name="connsiteY10" fmla="*/ 104397 h 209916"/>
                  <a:gd name="connsiteX11" fmla="*/ 130394 w 174783"/>
                  <a:gd name="connsiteY11" fmla="*/ 98304 h 209916"/>
                  <a:gd name="connsiteX12" fmla="*/ 130394 w 174783"/>
                  <a:gd name="connsiteY12" fmla="*/ 95460 h 209916"/>
                  <a:gd name="connsiteX13" fmla="*/ 130394 w 174783"/>
                  <a:gd name="connsiteY13" fmla="*/ 92617 h 209916"/>
                  <a:gd name="connsiteX14" fmla="*/ 141768 w 174783"/>
                  <a:gd name="connsiteY14" fmla="*/ 69056 h 209916"/>
                  <a:gd name="connsiteX15" fmla="*/ 147049 w 174783"/>
                  <a:gd name="connsiteY15" fmla="*/ 58088 h 209916"/>
                  <a:gd name="connsiteX16" fmla="*/ 154361 w 174783"/>
                  <a:gd name="connsiteY16" fmla="*/ 47121 h 209916"/>
                  <a:gd name="connsiteX17" fmla="*/ 170203 w 174783"/>
                  <a:gd name="connsiteY17" fmla="*/ 13405 h 209916"/>
                  <a:gd name="connsiteX18" fmla="*/ 174672 w 174783"/>
                  <a:gd name="connsiteY18" fmla="*/ 3656 h 209916"/>
                  <a:gd name="connsiteX19" fmla="*/ 174672 w 174783"/>
                  <a:gd name="connsiteY19" fmla="*/ 0 h 209916"/>
                  <a:gd name="connsiteX20" fmla="*/ 170203 w 174783"/>
                  <a:gd name="connsiteY20" fmla="*/ 0 h 209916"/>
                  <a:gd name="connsiteX21" fmla="*/ 157611 w 174783"/>
                  <a:gd name="connsiteY21" fmla="*/ 2843 h 209916"/>
                  <a:gd name="connsiteX22" fmla="*/ 142175 w 174783"/>
                  <a:gd name="connsiteY22" fmla="*/ 6499 h 209916"/>
                  <a:gd name="connsiteX23" fmla="*/ 131613 w 174783"/>
                  <a:gd name="connsiteY23" fmla="*/ 9749 h 209916"/>
                  <a:gd name="connsiteX24" fmla="*/ 120645 w 174783"/>
                  <a:gd name="connsiteY24" fmla="*/ 13811 h 209916"/>
                  <a:gd name="connsiteX25" fmla="*/ 98304 w 174783"/>
                  <a:gd name="connsiteY25" fmla="*/ 22748 h 209916"/>
                  <a:gd name="connsiteX26" fmla="*/ 76774 w 174783"/>
                  <a:gd name="connsiteY26" fmla="*/ 33716 h 209916"/>
                  <a:gd name="connsiteX27" fmla="*/ 73118 w 174783"/>
                  <a:gd name="connsiteY27" fmla="*/ 37372 h 209916"/>
                  <a:gd name="connsiteX28" fmla="*/ 68244 w 174783"/>
                  <a:gd name="connsiteY28" fmla="*/ 40215 h 209916"/>
                  <a:gd name="connsiteX29" fmla="*/ 60120 w 174783"/>
                  <a:gd name="connsiteY29" fmla="*/ 46714 h 209916"/>
                  <a:gd name="connsiteX30" fmla="*/ 52808 w 174783"/>
                  <a:gd name="connsiteY30" fmla="*/ 52808 h 209916"/>
                  <a:gd name="connsiteX31" fmla="*/ 49964 w 174783"/>
                  <a:gd name="connsiteY31" fmla="*/ 55651 h 209916"/>
                  <a:gd name="connsiteX32" fmla="*/ 47527 w 174783"/>
                  <a:gd name="connsiteY32" fmla="*/ 58901 h 209916"/>
                  <a:gd name="connsiteX33" fmla="*/ 38184 w 174783"/>
                  <a:gd name="connsiteY33" fmla="*/ 74337 h 209916"/>
                  <a:gd name="connsiteX34" fmla="*/ 33309 w 174783"/>
                  <a:gd name="connsiteY34" fmla="*/ 84086 h 209916"/>
                  <a:gd name="connsiteX35" fmla="*/ 28435 w 174783"/>
                  <a:gd name="connsiteY35" fmla="*/ 95054 h 209916"/>
                  <a:gd name="connsiteX36" fmla="*/ 25998 w 174783"/>
                  <a:gd name="connsiteY36" fmla="*/ 100741 h 209916"/>
                  <a:gd name="connsiteX37" fmla="*/ 25998 w 174783"/>
                  <a:gd name="connsiteY37" fmla="*/ 106834 h 209916"/>
                  <a:gd name="connsiteX38" fmla="*/ 21936 w 174783"/>
                  <a:gd name="connsiteY38" fmla="*/ 119020 h 209916"/>
                  <a:gd name="connsiteX39" fmla="*/ 21936 w 174783"/>
                  <a:gd name="connsiteY39" fmla="*/ 125520 h 209916"/>
                  <a:gd name="connsiteX40" fmla="*/ 21936 w 174783"/>
                  <a:gd name="connsiteY40" fmla="*/ 131613 h 209916"/>
                  <a:gd name="connsiteX41" fmla="*/ 18280 w 174783"/>
                  <a:gd name="connsiteY41" fmla="*/ 144206 h 209916"/>
                  <a:gd name="connsiteX42" fmla="*/ 18280 w 174783"/>
                  <a:gd name="connsiteY42" fmla="*/ 150705 h 209916"/>
                  <a:gd name="connsiteX43" fmla="*/ 18280 w 174783"/>
                  <a:gd name="connsiteY43" fmla="*/ 156798 h 209916"/>
                  <a:gd name="connsiteX44" fmla="*/ 6093 w 174783"/>
                  <a:gd name="connsiteY44" fmla="*/ 168985 h 209916"/>
                  <a:gd name="connsiteX45" fmla="*/ 2437 w 174783"/>
                  <a:gd name="connsiteY45" fmla="*/ 188889 h 209916"/>
                  <a:gd name="connsiteX46" fmla="*/ 2437 w 174783"/>
                  <a:gd name="connsiteY46" fmla="*/ 203107 h 209916"/>
                  <a:gd name="connsiteX47" fmla="*/ 0 w 174783"/>
                  <a:gd name="connsiteY47" fmla="*/ 209606 h 20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74783" h="209916">
                    <a:moveTo>
                      <a:pt x="0" y="209606"/>
                    </a:moveTo>
                    <a:cubicBezTo>
                      <a:pt x="3508" y="210020"/>
                      <a:pt x="7053" y="210020"/>
                      <a:pt x="10562" y="209606"/>
                    </a:cubicBezTo>
                    <a:cubicBezTo>
                      <a:pt x="19348" y="209471"/>
                      <a:pt x="28031" y="207679"/>
                      <a:pt x="36153" y="204325"/>
                    </a:cubicBezTo>
                    <a:cubicBezTo>
                      <a:pt x="48549" y="199327"/>
                      <a:pt x="59964" y="192176"/>
                      <a:pt x="69869" y="183202"/>
                    </a:cubicBezTo>
                    <a:cubicBezTo>
                      <a:pt x="76357" y="177373"/>
                      <a:pt x="82463" y="171131"/>
                      <a:pt x="88148" y="164516"/>
                    </a:cubicBezTo>
                    <a:lnTo>
                      <a:pt x="92617" y="158423"/>
                    </a:lnTo>
                    <a:lnTo>
                      <a:pt x="97085" y="152330"/>
                    </a:lnTo>
                    <a:cubicBezTo>
                      <a:pt x="100335" y="148268"/>
                      <a:pt x="103178" y="143799"/>
                      <a:pt x="106428" y="138925"/>
                    </a:cubicBezTo>
                    <a:lnTo>
                      <a:pt x="113740" y="128363"/>
                    </a:lnTo>
                    <a:cubicBezTo>
                      <a:pt x="116177" y="124301"/>
                      <a:pt x="118614" y="120645"/>
                      <a:pt x="120645" y="116583"/>
                    </a:cubicBezTo>
                    <a:lnTo>
                      <a:pt x="127145" y="104397"/>
                    </a:lnTo>
                    <a:lnTo>
                      <a:pt x="130394" y="98304"/>
                    </a:lnTo>
                    <a:lnTo>
                      <a:pt x="130394" y="95460"/>
                    </a:lnTo>
                    <a:lnTo>
                      <a:pt x="130394" y="92617"/>
                    </a:lnTo>
                    <a:lnTo>
                      <a:pt x="141768" y="69056"/>
                    </a:lnTo>
                    <a:cubicBezTo>
                      <a:pt x="141768" y="65400"/>
                      <a:pt x="145424" y="61744"/>
                      <a:pt x="147049" y="58088"/>
                    </a:cubicBezTo>
                    <a:cubicBezTo>
                      <a:pt x="148674" y="54433"/>
                      <a:pt x="154361" y="47121"/>
                      <a:pt x="154361" y="47121"/>
                    </a:cubicBezTo>
                    <a:cubicBezTo>
                      <a:pt x="160860" y="33716"/>
                      <a:pt x="166141" y="21936"/>
                      <a:pt x="170203" y="13405"/>
                    </a:cubicBezTo>
                    <a:lnTo>
                      <a:pt x="174672" y="3656"/>
                    </a:lnTo>
                    <a:cubicBezTo>
                      <a:pt x="174820" y="2442"/>
                      <a:pt x="174820" y="1214"/>
                      <a:pt x="174672" y="0"/>
                    </a:cubicBezTo>
                    <a:lnTo>
                      <a:pt x="170203" y="0"/>
                    </a:lnTo>
                    <a:cubicBezTo>
                      <a:pt x="165931" y="579"/>
                      <a:pt x="161717" y="1530"/>
                      <a:pt x="157611" y="2843"/>
                    </a:cubicBezTo>
                    <a:lnTo>
                      <a:pt x="142175" y="6499"/>
                    </a:lnTo>
                    <a:lnTo>
                      <a:pt x="131613" y="9749"/>
                    </a:lnTo>
                    <a:lnTo>
                      <a:pt x="120645" y="13811"/>
                    </a:lnTo>
                    <a:cubicBezTo>
                      <a:pt x="113333" y="16249"/>
                      <a:pt x="105615" y="19498"/>
                      <a:pt x="98304" y="22748"/>
                    </a:cubicBezTo>
                    <a:lnTo>
                      <a:pt x="76774" y="33716"/>
                    </a:lnTo>
                    <a:lnTo>
                      <a:pt x="73118" y="37372"/>
                    </a:lnTo>
                    <a:lnTo>
                      <a:pt x="68244" y="40215"/>
                    </a:lnTo>
                    <a:cubicBezTo>
                      <a:pt x="65362" y="42155"/>
                      <a:pt x="62645" y="44329"/>
                      <a:pt x="60120" y="46714"/>
                    </a:cubicBezTo>
                    <a:lnTo>
                      <a:pt x="52808" y="52808"/>
                    </a:lnTo>
                    <a:cubicBezTo>
                      <a:pt x="51760" y="53650"/>
                      <a:pt x="50807" y="54604"/>
                      <a:pt x="49964" y="55651"/>
                    </a:cubicBezTo>
                    <a:cubicBezTo>
                      <a:pt x="49964" y="55651"/>
                      <a:pt x="47933" y="57682"/>
                      <a:pt x="47527" y="58901"/>
                    </a:cubicBezTo>
                    <a:cubicBezTo>
                      <a:pt x="44112" y="63858"/>
                      <a:pt x="40992" y="69012"/>
                      <a:pt x="38184" y="74337"/>
                    </a:cubicBezTo>
                    <a:cubicBezTo>
                      <a:pt x="36237" y="77415"/>
                      <a:pt x="34604" y="80682"/>
                      <a:pt x="33309" y="84086"/>
                    </a:cubicBezTo>
                    <a:cubicBezTo>
                      <a:pt x="31685" y="87336"/>
                      <a:pt x="30060" y="90992"/>
                      <a:pt x="28435" y="95054"/>
                    </a:cubicBezTo>
                    <a:lnTo>
                      <a:pt x="25998" y="100741"/>
                    </a:lnTo>
                    <a:cubicBezTo>
                      <a:pt x="26171" y="102768"/>
                      <a:pt x="26171" y="104807"/>
                      <a:pt x="25998" y="106834"/>
                    </a:cubicBezTo>
                    <a:cubicBezTo>
                      <a:pt x="25998" y="110896"/>
                      <a:pt x="23154" y="114958"/>
                      <a:pt x="21936" y="119020"/>
                    </a:cubicBezTo>
                    <a:cubicBezTo>
                      <a:pt x="21704" y="121181"/>
                      <a:pt x="21704" y="123360"/>
                      <a:pt x="21936" y="125520"/>
                    </a:cubicBezTo>
                    <a:cubicBezTo>
                      <a:pt x="21752" y="127547"/>
                      <a:pt x="21752" y="129586"/>
                      <a:pt x="21936" y="131613"/>
                    </a:cubicBezTo>
                    <a:lnTo>
                      <a:pt x="18280" y="144206"/>
                    </a:lnTo>
                    <a:lnTo>
                      <a:pt x="18280" y="150705"/>
                    </a:lnTo>
                    <a:cubicBezTo>
                      <a:pt x="18096" y="152732"/>
                      <a:pt x="18096" y="154771"/>
                      <a:pt x="18280" y="156798"/>
                    </a:cubicBezTo>
                    <a:lnTo>
                      <a:pt x="6093" y="168985"/>
                    </a:lnTo>
                    <a:cubicBezTo>
                      <a:pt x="6093" y="176297"/>
                      <a:pt x="3656" y="183202"/>
                      <a:pt x="2437" y="188889"/>
                    </a:cubicBezTo>
                    <a:cubicBezTo>
                      <a:pt x="2841" y="193620"/>
                      <a:pt x="2841" y="198376"/>
                      <a:pt x="2437" y="203107"/>
                    </a:cubicBezTo>
                    <a:cubicBezTo>
                      <a:pt x="1882" y="205361"/>
                      <a:pt x="1064" y="207542"/>
                      <a:pt x="0" y="209606"/>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11" name="任意多边形: 形状 510"/>
              <p:cNvSpPr/>
              <p:nvPr/>
            </p:nvSpPr>
            <p:spPr>
              <a:xfrm>
                <a:off x="2222565" y="2254472"/>
                <a:ext cx="231947" cy="152012"/>
              </a:xfrm>
              <a:custGeom>
                <a:avLst/>
                <a:gdLst>
                  <a:gd name="connsiteX0" fmla="*/ 0 w 231947"/>
                  <a:gd name="connsiteY0" fmla="*/ 144612 h 152012"/>
                  <a:gd name="connsiteX1" fmla="*/ 9343 w 231947"/>
                  <a:gd name="connsiteY1" fmla="*/ 148674 h 152012"/>
                  <a:gd name="connsiteX2" fmla="*/ 34934 w 231947"/>
                  <a:gd name="connsiteY2" fmla="*/ 151924 h 152012"/>
                  <a:gd name="connsiteX3" fmla="*/ 73118 w 231947"/>
                  <a:gd name="connsiteY3" fmla="*/ 142987 h 152012"/>
                  <a:gd name="connsiteX4" fmla="*/ 95460 w 231947"/>
                  <a:gd name="connsiteY4" fmla="*/ 131613 h 152012"/>
                  <a:gd name="connsiteX5" fmla="*/ 120645 w 231947"/>
                  <a:gd name="connsiteY5" fmla="*/ 113740 h 152012"/>
                  <a:gd name="connsiteX6" fmla="*/ 195795 w 231947"/>
                  <a:gd name="connsiteY6" fmla="*/ 40215 h 152012"/>
                  <a:gd name="connsiteX7" fmla="*/ 203513 w 231947"/>
                  <a:gd name="connsiteY7" fmla="*/ 32091 h 152012"/>
                  <a:gd name="connsiteX8" fmla="*/ 210418 w 231947"/>
                  <a:gd name="connsiteY8" fmla="*/ 24373 h 152012"/>
                  <a:gd name="connsiteX9" fmla="*/ 221792 w 231947"/>
                  <a:gd name="connsiteY9" fmla="*/ 11780 h 152012"/>
                  <a:gd name="connsiteX10" fmla="*/ 231948 w 231947"/>
                  <a:gd name="connsiteY10" fmla="*/ 0 h 152012"/>
                  <a:gd name="connsiteX11" fmla="*/ 195795 w 231947"/>
                  <a:gd name="connsiteY11" fmla="*/ 0 h 152012"/>
                  <a:gd name="connsiteX12" fmla="*/ 173453 w 231947"/>
                  <a:gd name="connsiteY12" fmla="*/ 0 h 152012"/>
                  <a:gd name="connsiteX13" fmla="*/ 167360 w 231947"/>
                  <a:gd name="connsiteY13" fmla="*/ 0 h 152012"/>
                  <a:gd name="connsiteX14" fmla="*/ 161267 w 231947"/>
                  <a:gd name="connsiteY14" fmla="*/ 0 h 152012"/>
                  <a:gd name="connsiteX15" fmla="*/ 149486 w 231947"/>
                  <a:gd name="connsiteY15" fmla="*/ 0 h 152012"/>
                  <a:gd name="connsiteX16" fmla="*/ 137300 w 231947"/>
                  <a:gd name="connsiteY16" fmla="*/ 0 h 152012"/>
                  <a:gd name="connsiteX17" fmla="*/ 126738 w 231947"/>
                  <a:gd name="connsiteY17" fmla="*/ 6906 h 152012"/>
                  <a:gd name="connsiteX18" fmla="*/ 106022 w 231947"/>
                  <a:gd name="connsiteY18" fmla="*/ 12999 h 152012"/>
                  <a:gd name="connsiteX19" fmla="*/ 90586 w 231947"/>
                  <a:gd name="connsiteY19" fmla="*/ 20717 h 152012"/>
                  <a:gd name="connsiteX20" fmla="*/ 77180 w 231947"/>
                  <a:gd name="connsiteY20" fmla="*/ 32497 h 152012"/>
                  <a:gd name="connsiteX21" fmla="*/ 69462 w 231947"/>
                  <a:gd name="connsiteY21" fmla="*/ 39809 h 152012"/>
                  <a:gd name="connsiteX22" fmla="*/ 61744 w 231947"/>
                  <a:gd name="connsiteY22" fmla="*/ 48746 h 152012"/>
                  <a:gd name="connsiteX23" fmla="*/ 53620 w 231947"/>
                  <a:gd name="connsiteY23" fmla="*/ 58088 h 152012"/>
                  <a:gd name="connsiteX24" fmla="*/ 45496 w 231947"/>
                  <a:gd name="connsiteY24" fmla="*/ 68650 h 152012"/>
                  <a:gd name="connsiteX25" fmla="*/ 41434 w 231947"/>
                  <a:gd name="connsiteY25" fmla="*/ 73525 h 152012"/>
                  <a:gd name="connsiteX26" fmla="*/ 37778 w 231947"/>
                  <a:gd name="connsiteY26" fmla="*/ 79212 h 152012"/>
                  <a:gd name="connsiteX27" fmla="*/ 30466 w 231947"/>
                  <a:gd name="connsiteY27" fmla="*/ 89773 h 152012"/>
                  <a:gd name="connsiteX28" fmla="*/ 17873 w 231947"/>
                  <a:gd name="connsiteY28" fmla="*/ 110084 h 152012"/>
                  <a:gd name="connsiteX29" fmla="*/ 8124 w 231947"/>
                  <a:gd name="connsiteY29" fmla="*/ 127957 h 152012"/>
                  <a:gd name="connsiteX30" fmla="*/ 2031 w 231947"/>
                  <a:gd name="connsiteY30" fmla="*/ 140144 h 152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31947" h="152012">
                    <a:moveTo>
                      <a:pt x="0" y="144612"/>
                    </a:moveTo>
                    <a:cubicBezTo>
                      <a:pt x="2960" y="146297"/>
                      <a:pt x="6092" y="147659"/>
                      <a:pt x="9343" y="148674"/>
                    </a:cubicBezTo>
                    <a:cubicBezTo>
                      <a:pt x="17617" y="151249"/>
                      <a:pt x="26279" y="152349"/>
                      <a:pt x="34934" y="151924"/>
                    </a:cubicBezTo>
                    <a:cubicBezTo>
                      <a:pt x="48098" y="151281"/>
                      <a:pt x="61036" y="148253"/>
                      <a:pt x="73118" y="142987"/>
                    </a:cubicBezTo>
                    <a:cubicBezTo>
                      <a:pt x="80803" y="139682"/>
                      <a:pt x="88266" y="135883"/>
                      <a:pt x="95460" y="131613"/>
                    </a:cubicBezTo>
                    <a:cubicBezTo>
                      <a:pt x="104257" y="126242"/>
                      <a:pt x="112672" y="120270"/>
                      <a:pt x="120645" y="113740"/>
                    </a:cubicBezTo>
                    <a:cubicBezTo>
                      <a:pt x="147550" y="91202"/>
                      <a:pt x="172674" y="66620"/>
                      <a:pt x="195795" y="40215"/>
                    </a:cubicBezTo>
                    <a:lnTo>
                      <a:pt x="203513" y="32091"/>
                    </a:lnTo>
                    <a:lnTo>
                      <a:pt x="210418" y="24373"/>
                    </a:lnTo>
                    <a:lnTo>
                      <a:pt x="221792" y="11780"/>
                    </a:lnTo>
                    <a:lnTo>
                      <a:pt x="231948" y="0"/>
                    </a:lnTo>
                    <a:lnTo>
                      <a:pt x="195795" y="0"/>
                    </a:lnTo>
                    <a:lnTo>
                      <a:pt x="173453" y="0"/>
                    </a:lnTo>
                    <a:lnTo>
                      <a:pt x="167360" y="0"/>
                    </a:lnTo>
                    <a:lnTo>
                      <a:pt x="161267" y="0"/>
                    </a:lnTo>
                    <a:lnTo>
                      <a:pt x="149486" y="0"/>
                    </a:lnTo>
                    <a:lnTo>
                      <a:pt x="137300" y="0"/>
                    </a:lnTo>
                    <a:lnTo>
                      <a:pt x="126738" y="6906"/>
                    </a:lnTo>
                    <a:cubicBezTo>
                      <a:pt x="119671" y="8338"/>
                      <a:pt x="112739" y="10376"/>
                      <a:pt x="106022" y="12999"/>
                    </a:cubicBezTo>
                    <a:cubicBezTo>
                      <a:pt x="100607" y="14993"/>
                      <a:pt x="95430" y="17581"/>
                      <a:pt x="90586" y="20717"/>
                    </a:cubicBezTo>
                    <a:cubicBezTo>
                      <a:pt x="85796" y="24263"/>
                      <a:pt x="81312" y="28203"/>
                      <a:pt x="77180" y="32497"/>
                    </a:cubicBezTo>
                    <a:lnTo>
                      <a:pt x="69462" y="39809"/>
                    </a:lnTo>
                    <a:lnTo>
                      <a:pt x="61744" y="48746"/>
                    </a:lnTo>
                    <a:cubicBezTo>
                      <a:pt x="59307" y="51995"/>
                      <a:pt x="56464" y="54839"/>
                      <a:pt x="53620" y="58088"/>
                    </a:cubicBezTo>
                    <a:lnTo>
                      <a:pt x="45496" y="68650"/>
                    </a:lnTo>
                    <a:lnTo>
                      <a:pt x="41434" y="73525"/>
                    </a:lnTo>
                    <a:lnTo>
                      <a:pt x="37778" y="79212"/>
                    </a:lnTo>
                    <a:lnTo>
                      <a:pt x="30466" y="89773"/>
                    </a:lnTo>
                    <a:cubicBezTo>
                      <a:pt x="25591" y="96679"/>
                      <a:pt x="21936" y="103584"/>
                      <a:pt x="17873" y="110084"/>
                    </a:cubicBezTo>
                    <a:cubicBezTo>
                      <a:pt x="13811" y="116583"/>
                      <a:pt x="10968" y="122676"/>
                      <a:pt x="8124" y="127957"/>
                    </a:cubicBezTo>
                    <a:cubicBezTo>
                      <a:pt x="5281" y="133238"/>
                      <a:pt x="3250" y="137300"/>
                      <a:pt x="2031" y="140144"/>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12" name="任意多边形: 形状 511"/>
              <p:cNvSpPr/>
              <p:nvPr/>
            </p:nvSpPr>
            <p:spPr>
              <a:xfrm>
                <a:off x="2320462" y="2104656"/>
                <a:ext cx="262007" cy="112967"/>
              </a:xfrm>
              <a:custGeom>
                <a:avLst/>
                <a:gdLst>
                  <a:gd name="connsiteX0" fmla="*/ 0 w 262007"/>
                  <a:gd name="connsiteY0" fmla="*/ 91728 h 112967"/>
                  <a:gd name="connsiteX1" fmla="*/ 7718 w 262007"/>
                  <a:gd name="connsiteY1" fmla="*/ 98227 h 112967"/>
                  <a:gd name="connsiteX2" fmla="*/ 28841 w 262007"/>
                  <a:gd name="connsiteY2" fmla="*/ 108789 h 112967"/>
                  <a:gd name="connsiteX3" fmla="*/ 45902 w 262007"/>
                  <a:gd name="connsiteY3" fmla="*/ 111632 h 112967"/>
                  <a:gd name="connsiteX4" fmla="*/ 69462 w 262007"/>
                  <a:gd name="connsiteY4" fmla="*/ 112851 h 112967"/>
                  <a:gd name="connsiteX5" fmla="*/ 81649 w 262007"/>
                  <a:gd name="connsiteY5" fmla="*/ 110820 h 112967"/>
                  <a:gd name="connsiteX6" fmla="*/ 94648 w 262007"/>
                  <a:gd name="connsiteY6" fmla="*/ 107570 h 112967"/>
                  <a:gd name="connsiteX7" fmla="*/ 108459 w 262007"/>
                  <a:gd name="connsiteY7" fmla="*/ 103102 h 112967"/>
                  <a:gd name="connsiteX8" fmla="*/ 123489 w 262007"/>
                  <a:gd name="connsiteY8" fmla="*/ 97008 h 112967"/>
                  <a:gd name="connsiteX9" fmla="*/ 135675 w 262007"/>
                  <a:gd name="connsiteY9" fmla="*/ 91321 h 112967"/>
                  <a:gd name="connsiteX10" fmla="*/ 148268 w 262007"/>
                  <a:gd name="connsiteY10" fmla="*/ 85228 h 112967"/>
                  <a:gd name="connsiteX11" fmla="*/ 172641 w 262007"/>
                  <a:gd name="connsiteY11" fmla="*/ 71417 h 112967"/>
                  <a:gd name="connsiteX12" fmla="*/ 195389 w 262007"/>
                  <a:gd name="connsiteY12" fmla="*/ 56793 h 112967"/>
                  <a:gd name="connsiteX13" fmla="*/ 206356 w 262007"/>
                  <a:gd name="connsiteY13" fmla="*/ 49888 h 112967"/>
                  <a:gd name="connsiteX14" fmla="*/ 216512 w 262007"/>
                  <a:gd name="connsiteY14" fmla="*/ 42982 h 112967"/>
                  <a:gd name="connsiteX15" fmla="*/ 226261 w 262007"/>
                  <a:gd name="connsiteY15" fmla="*/ 36483 h 112967"/>
                  <a:gd name="connsiteX16" fmla="*/ 234791 w 262007"/>
                  <a:gd name="connsiteY16" fmla="*/ 30389 h 112967"/>
                  <a:gd name="connsiteX17" fmla="*/ 249009 w 262007"/>
                  <a:gd name="connsiteY17" fmla="*/ 20234 h 112967"/>
                  <a:gd name="connsiteX18" fmla="*/ 258352 w 262007"/>
                  <a:gd name="connsiteY18" fmla="*/ 13329 h 112967"/>
                  <a:gd name="connsiteX19" fmla="*/ 262007 w 262007"/>
                  <a:gd name="connsiteY19" fmla="*/ 10891 h 112967"/>
                  <a:gd name="connsiteX20" fmla="*/ 257133 w 262007"/>
                  <a:gd name="connsiteY20" fmla="*/ 10891 h 112967"/>
                  <a:gd name="connsiteX21" fmla="*/ 244947 w 262007"/>
                  <a:gd name="connsiteY21" fmla="*/ 7642 h 112967"/>
                  <a:gd name="connsiteX22" fmla="*/ 204325 w 262007"/>
                  <a:gd name="connsiteY22" fmla="*/ 330 h 112967"/>
                  <a:gd name="connsiteX23" fmla="*/ 192545 w 262007"/>
                  <a:gd name="connsiteY23" fmla="*/ 330 h 112967"/>
                  <a:gd name="connsiteX24" fmla="*/ 180765 w 262007"/>
                  <a:gd name="connsiteY24" fmla="*/ 330 h 112967"/>
                  <a:gd name="connsiteX25" fmla="*/ 157204 w 262007"/>
                  <a:gd name="connsiteY25" fmla="*/ 330 h 112967"/>
                  <a:gd name="connsiteX26" fmla="*/ 135675 w 262007"/>
                  <a:gd name="connsiteY26" fmla="*/ 330 h 112967"/>
                  <a:gd name="connsiteX27" fmla="*/ 119020 w 262007"/>
                  <a:gd name="connsiteY27" fmla="*/ 4392 h 112967"/>
                  <a:gd name="connsiteX28" fmla="*/ 110084 w 262007"/>
                  <a:gd name="connsiteY28" fmla="*/ 1548 h 112967"/>
                  <a:gd name="connsiteX29" fmla="*/ 101960 w 262007"/>
                  <a:gd name="connsiteY29" fmla="*/ 6423 h 112967"/>
                  <a:gd name="connsiteX30" fmla="*/ 92617 w 262007"/>
                  <a:gd name="connsiteY30" fmla="*/ 11704 h 112967"/>
                  <a:gd name="connsiteX31" fmla="*/ 82867 w 262007"/>
                  <a:gd name="connsiteY31" fmla="*/ 18203 h 112967"/>
                  <a:gd name="connsiteX32" fmla="*/ 72712 w 262007"/>
                  <a:gd name="connsiteY32" fmla="*/ 25109 h 112967"/>
                  <a:gd name="connsiteX33" fmla="*/ 64588 w 262007"/>
                  <a:gd name="connsiteY33" fmla="*/ 31608 h 112967"/>
                  <a:gd name="connsiteX34" fmla="*/ 44683 w 262007"/>
                  <a:gd name="connsiteY34" fmla="*/ 47450 h 112967"/>
                  <a:gd name="connsiteX35" fmla="*/ 35747 w 262007"/>
                  <a:gd name="connsiteY35" fmla="*/ 55575 h 112967"/>
                  <a:gd name="connsiteX36" fmla="*/ 28841 w 262007"/>
                  <a:gd name="connsiteY36" fmla="*/ 64511 h 112967"/>
                  <a:gd name="connsiteX37" fmla="*/ 14624 w 262007"/>
                  <a:gd name="connsiteY37" fmla="*/ 78323 h 112967"/>
                  <a:gd name="connsiteX38" fmla="*/ 5281 w 262007"/>
                  <a:gd name="connsiteY38" fmla="*/ 88072 h 112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62007" h="112967">
                    <a:moveTo>
                      <a:pt x="0" y="91728"/>
                    </a:moveTo>
                    <a:cubicBezTo>
                      <a:pt x="2312" y="94186"/>
                      <a:pt x="4902" y="96368"/>
                      <a:pt x="7718" y="98227"/>
                    </a:cubicBezTo>
                    <a:cubicBezTo>
                      <a:pt x="14113" y="102914"/>
                      <a:pt x="21255" y="106485"/>
                      <a:pt x="28841" y="108789"/>
                    </a:cubicBezTo>
                    <a:cubicBezTo>
                      <a:pt x="34442" y="110196"/>
                      <a:pt x="40148" y="111147"/>
                      <a:pt x="45902" y="111632"/>
                    </a:cubicBezTo>
                    <a:cubicBezTo>
                      <a:pt x="53699" y="112784"/>
                      <a:pt x="61588" y="113192"/>
                      <a:pt x="69462" y="112851"/>
                    </a:cubicBezTo>
                    <a:lnTo>
                      <a:pt x="81649" y="110820"/>
                    </a:lnTo>
                    <a:cubicBezTo>
                      <a:pt x="86059" y="110072"/>
                      <a:pt x="90405" y="108986"/>
                      <a:pt x="94648" y="107570"/>
                    </a:cubicBezTo>
                    <a:cubicBezTo>
                      <a:pt x="99346" y="106391"/>
                      <a:pt x="103960" y="104898"/>
                      <a:pt x="108459" y="103102"/>
                    </a:cubicBezTo>
                    <a:lnTo>
                      <a:pt x="123489" y="97008"/>
                    </a:lnTo>
                    <a:lnTo>
                      <a:pt x="135675" y="91321"/>
                    </a:lnTo>
                    <a:lnTo>
                      <a:pt x="148268" y="85228"/>
                    </a:lnTo>
                    <a:lnTo>
                      <a:pt x="172641" y="71417"/>
                    </a:lnTo>
                    <a:lnTo>
                      <a:pt x="195389" y="56793"/>
                    </a:lnTo>
                    <a:lnTo>
                      <a:pt x="206356" y="49888"/>
                    </a:lnTo>
                    <a:lnTo>
                      <a:pt x="216512" y="42982"/>
                    </a:lnTo>
                    <a:lnTo>
                      <a:pt x="226261" y="36483"/>
                    </a:lnTo>
                    <a:lnTo>
                      <a:pt x="234791" y="30389"/>
                    </a:lnTo>
                    <a:lnTo>
                      <a:pt x="249009" y="20234"/>
                    </a:lnTo>
                    <a:lnTo>
                      <a:pt x="258352" y="13329"/>
                    </a:lnTo>
                    <a:lnTo>
                      <a:pt x="262007" y="10891"/>
                    </a:lnTo>
                    <a:lnTo>
                      <a:pt x="257133" y="10891"/>
                    </a:lnTo>
                    <a:lnTo>
                      <a:pt x="244947" y="7642"/>
                    </a:lnTo>
                    <a:cubicBezTo>
                      <a:pt x="234791" y="7642"/>
                      <a:pt x="220574" y="2361"/>
                      <a:pt x="204325" y="330"/>
                    </a:cubicBezTo>
                    <a:lnTo>
                      <a:pt x="192545" y="330"/>
                    </a:lnTo>
                    <a:lnTo>
                      <a:pt x="180765" y="330"/>
                    </a:lnTo>
                    <a:lnTo>
                      <a:pt x="157204" y="330"/>
                    </a:lnTo>
                    <a:cubicBezTo>
                      <a:pt x="150035" y="-110"/>
                      <a:pt x="142845" y="-110"/>
                      <a:pt x="135675" y="330"/>
                    </a:cubicBezTo>
                    <a:cubicBezTo>
                      <a:pt x="129972" y="961"/>
                      <a:pt x="124374" y="2326"/>
                      <a:pt x="119020" y="4392"/>
                    </a:cubicBezTo>
                    <a:lnTo>
                      <a:pt x="110084" y="1548"/>
                    </a:lnTo>
                    <a:lnTo>
                      <a:pt x="101960" y="6423"/>
                    </a:lnTo>
                    <a:lnTo>
                      <a:pt x="92617" y="11704"/>
                    </a:lnTo>
                    <a:lnTo>
                      <a:pt x="82867" y="18203"/>
                    </a:lnTo>
                    <a:lnTo>
                      <a:pt x="72712" y="25109"/>
                    </a:lnTo>
                    <a:lnTo>
                      <a:pt x="64588" y="31608"/>
                    </a:lnTo>
                    <a:cubicBezTo>
                      <a:pt x="57682" y="36483"/>
                      <a:pt x="51183" y="42170"/>
                      <a:pt x="44683" y="47450"/>
                    </a:cubicBezTo>
                    <a:lnTo>
                      <a:pt x="35747" y="55575"/>
                    </a:lnTo>
                    <a:lnTo>
                      <a:pt x="28841" y="64511"/>
                    </a:lnTo>
                    <a:lnTo>
                      <a:pt x="14624" y="78323"/>
                    </a:lnTo>
                    <a:lnTo>
                      <a:pt x="5281" y="88072"/>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13" name="任意多边形: 形状 512"/>
              <p:cNvSpPr/>
              <p:nvPr/>
            </p:nvSpPr>
            <p:spPr>
              <a:xfrm>
                <a:off x="2473198" y="1814543"/>
                <a:ext cx="316033" cy="199856"/>
              </a:xfrm>
              <a:custGeom>
                <a:avLst/>
                <a:gdLst>
                  <a:gd name="connsiteX0" fmla="*/ 0 w 316033"/>
                  <a:gd name="connsiteY0" fmla="*/ 199857 h 199856"/>
                  <a:gd name="connsiteX1" fmla="*/ 13811 w 316033"/>
                  <a:gd name="connsiteY1" fmla="*/ 199857 h 199856"/>
                  <a:gd name="connsiteX2" fmla="*/ 29654 w 316033"/>
                  <a:gd name="connsiteY2" fmla="*/ 199857 h 199856"/>
                  <a:gd name="connsiteX3" fmla="*/ 38590 w 316033"/>
                  <a:gd name="connsiteY3" fmla="*/ 199857 h 199856"/>
                  <a:gd name="connsiteX4" fmla="*/ 49558 w 316033"/>
                  <a:gd name="connsiteY4" fmla="*/ 199857 h 199856"/>
                  <a:gd name="connsiteX5" fmla="*/ 103584 w 316033"/>
                  <a:gd name="connsiteY5" fmla="*/ 181171 h 199856"/>
                  <a:gd name="connsiteX6" fmla="*/ 170610 w 316033"/>
                  <a:gd name="connsiteY6" fmla="*/ 140550 h 199856"/>
                  <a:gd name="connsiteX7" fmla="*/ 225448 w 316033"/>
                  <a:gd name="connsiteY7" fmla="*/ 93835 h 199856"/>
                  <a:gd name="connsiteX8" fmla="*/ 271350 w 316033"/>
                  <a:gd name="connsiteY8" fmla="*/ 48339 h 199856"/>
                  <a:gd name="connsiteX9" fmla="*/ 303847 w 316033"/>
                  <a:gd name="connsiteY9" fmla="*/ 13811 h 199856"/>
                  <a:gd name="connsiteX10" fmla="*/ 316034 w 316033"/>
                  <a:gd name="connsiteY10" fmla="*/ 0 h 199856"/>
                  <a:gd name="connsiteX11" fmla="*/ 309128 w 316033"/>
                  <a:gd name="connsiteY11" fmla="*/ 0 h 199856"/>
                  <a:gd name="connsiteX12" fmla="*/ 290849 w 316033"/>
                  <a:gd name="connsiteY12" fmla="*/ 812 h 199856"/>
                  <a:gd name="connsiteX13" fmla="*/ 229510 w 316033"/>
                  <a:gd name="connsiteY13" fmla="*/ 14624 h 199856"/>
                  <a:gd name="connsiteX14" fmla="*/ 160454 w 316033"/>
                  <a:gd name="connsiteY14" fmla="*/ 37372 h 199856"/>
                  <a:gd name="connsiteX15" fmla="*/ 110490 w 316033"/>
                  <a:gd name="connsiteY15" fmla="*/ 62557 h 199856"/>
                  <a:gd name="connsiteX16" fmla="*/ 38184 w 316033"/>
                  <a:gd name="connsiteY16" fmla="*/ 143799 h 199856"/>
                  <a:gd name="connsiteX17" fmla="*/ 30060 w 316033"/>
                  <a:gd name="connsiteY17" fmla="*/ 155173 h 199856"/>
                  <a:gd name="connsiteX18" fmla="*/ 23154 w 316033"/>
                  <a:gd name="connsiteY18" fmla="*/ 165735 h 199856"/>
                  <a:gd name="connsiteX19" fmla="*/ 10968 w 316033"/>
                  <a:gd name="connsiteY19" fmla="*/ 184421 h 199856"/>
                  <a:gd name="connsiteX20" fmla="*/ 3656 w 316033"/>
                  <a:gd name="connsiteY20" fmla="*/ 197013 h 199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16033" h="199856">
                    <a:moveTo>
                      <a:pt x="0" y="199857"/>
                    </a:moveTo>
                    <a:lnTo>
                      <a:pt x="13811" y="199857"/>
                    </a:lnTo>
                    <a:lnTo>
                      <a:pt x="29654" y="199857"/>
                    </a:lnTo>
                    <a:lnTo>
                      <a:pt x="38590" y="199857"/>
                    </a:lnTo>
                    <a:lnTo>
                      <a:pt x="49558" y="199857"/>
                    </a:lnTo>
                    <a:cubicBezTo>
                      <a:pt x="68144" y="195443"/>
                      <a:pt x="86243" y="189183"/>
                      <a:pt x="103584" y="181171"/>
                    </a:cubicBezTo>
                    <a:cubicBezTo>
                      <a:pt x="127223" y="169896"/>
                      <a:pt x="149676" y="156288"/>
                      <a:pt x="170610" y="140550"/>
                    </a:cubicBezTo>
                    <a:cubicBezTo>
                      <a:pt x="189787" y="126064"/>
                      <a:pt x="208098" y="110466"/>
                      <a:pt x="225448" y="93835"/>
                    </a:cubicBezTo>
                    <a:cubicBezTo>
                      <a:pt x="242509" y="77993"/>
                      <a:pt x="257945" y="62151"/>
                      <a:pt x="271350" y="48339"/>
                    </a:cubicBezTo>
                    <a:cubicBezTo>
                      <a:pt x="284755" y="34528"/>
                      <a:pt x="295723" y="22342"/>
                      <a:pt x="303847" y="13811"/>
                    </a:cubicBezTo>
                    <a:lnTo>
                      <a:pt x="316034" y="0"/>
                    </a:lnTo>
                    <a:lnTo>
                      <a:pt x="309128" y="0"/>
                    </a:lnTo>
                    <a:lnTo>
                      <a:pt x="290849" y="812"/>
                    </a:lnTo>
                    <a:cubicBezTo>
                      <a:pt x="274600" y="3656"/>
                      <a:pt x="252665" y="8530"/>
                      <a:pt x="229510" y="14624"/>
                    </a:cubicBezTo>
                    <a:cubicBezTo>
                      <a:pt x="206115" y="21010"/>
                      <a:pt x="183065" y="28603"/>
                      <a:pt x="160454" y="37372"/>
                    </a:cubicBezTo>
                    <a:cubicBezTo>
                      <a:pt x="142928" y="43912"/>
                      <a:pt x="126173" y="52358"/>
                      <a:pt x="110490" y="62557"/>
                    </a:cubicBezTo>
                    <a:cubicBezTo>
                      <a:pt x="82933" y="86353"/>
                      <a:pt x="58623" y="113668"/>
                      <a:pt x="38184" y="143799"/>
                    </a:cubicBezTo>
                    <a:lnTo>
                      <a:pt x="30060" y="155173"/>
                    </a:lnTo>
                    <a:lnTo>
                      <a:pt x="23154" y="165735"/>
                    </a:lnTo>
                    <a:cubicBezTo>
                      <a:pt x="18280" y="172641"/>
                      <a:pt x="14217" y="179140"/>
                      <a:pt x="10968" y="184421"/>
                    </a:cubicBezTo>
                    <a:lnTo>
                      <a:pt x="3656" y="197013"/>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14" name="任意多边形: 形状 513"/>
              <p:cNvSpPr/>
              <p:nvPr/>
            </p:nvSpPr>
            <p:spPr>
              <a:xfrm>
                <a:off x="2456949" y="3352346"/>
                <a:ext cx="352186" cy="112532"/>
              </a:xfrm>
              <a:custGeom>
                <a:avLst/>
                <a:gdLst>
                  <a:gd name="connsiteX0" fmla="*/ 352187 w 352186"/>
                  <a:gd name="connsiteY0" fmla="*/ 48459 h 112532"/>
                  <a:gd name="connsiteX1" fmla="*/ 347718 w 352186"/>
                  <a:gd name="connsiteY1" fmla="*/ 59021 h 112532"/>
                  <a:gd name="connsiteX2" fmla="*/ 329845 w 352186"/>
                  <a:gd name="connsiteY2" fmla="*/ 82175 h 112532"/>
                  <a:gd name="connsiteX3" fmla="*/ 289224 w 352186"/>
                  <a:gd name="connsiteY3" fmla="*/ 104517 h 112532"/>
                  <a:gd name="connsiteX4" fmla="*/ 218949 w 352186"/>
                  <a:gd name="connsiteY4" fmla="*/ 111828 h 112532"/>
                  <a:gd name="connsiteX5" fmla="*/ 145018 w 352186"/>
                  <a:gd name="connsiteY5" fmla="*/ 99236 h 112532"/>
                  <a:gd name="connsiteX6" fmla="*/ 73931 w 352186"/>
                  <a:gd name="connsiteY6" fmla="*/ 74457 h 112532"/>
                  <a:gd name="connsiteX7" fmla="*/ 20717 w 352186"/>
                  <a:gd name="connsiteY7" fmla="*/ 49272 h 112532"/>
                  <a:gd name="connsiteX8" fmla="*/ 5281 w 352186"/>
                  <a:gd name="connsiteY8" fmla="*/ 41147 h 112532"/>
                  <a:gd name="connsiteX9" fmla="*/ 0 w 352186"/>
                  <a:gd name="connsiteY9" fmla="*/ 37898 h 112532"/>
                  <a:gd name="connsiteX10" fmla="*/ 21123 w 352186"/>
                  <a:gd name="connsiteY10" fmla="*/ 32211 h 112532"/>
                  <a:gd name="connsiteX11" fmla="*/ 71087 w 352186"/>
                  <a:gd name="connsiteY11" fmla="*/ 18806 h 112532"/>
                  <a:gd name="connsiteX12" fmla="*/ 128363 w 352186"/>
                  <a:gd name="connsiteY12" fmla="*/ 4995 h 112532"/>
                  <a:gd name="connsiteX13" fmla="*/ 176703 w 352186"/>
                  <a:gd name="connsiteY13" fmla="*/ 120 h 112532"/>
                  <a:gd name="connsiteX14" fmla="*/ 224230 w 352186"/>
                  <a:gd name="connsiteY14" fmla="*/ 9869 h 112532"/>
                  <a:gd name="connsiteX15" fmla="*/ 282318 w 352186"/>
                  <a:gd name="connsiteY15" fmla="*/ 26118 h 112532"/>
                  <a:gd name="connsiteX16" fmla="*/ 331470 w 352186"/>
                  <a:gd name="connsiteY16" fmla="*/ 41554 h 112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2186" h="112532">
                    <a:moveTo>
                      <a:pt x="352187" y="48459"/>
                    </a:moveTo>
                    <a:cubicBezTo>
                      <a:pt x="350973" y="52090"/>
                      <a:pt x="349479" y="55621"/>
                      <a:pt x="347718" y="59021"/>
                    </a:cubicBezTo>
                    <a:cubicBezTo>
                      <a:pt x="343211" y="67757"/>
                      <a:pt x="337155" y="75602"/>
                      <a:pt x="329845" y="82175"/>
                    </a:cubicBezTo>
                    <a:cubicBezTo>
                      <a:pt x="318119" y="92528"/>
                      <a:pt x="304247" y="100157"/>
                      <a:pt x="289224" y="104517"/>
                    </a:cubicBezTo>
                    <a:cubicBezTo>
                      <a:pt x="266479" y="111411"/>
                      <a:pt x="242626" y="113892"/>
                      <a:pt x="218949" y="111828"/>
                    </a:cubicBezTo>
                    <a:cubicBezTo>
                      <a:pt x="193947" y="110107"/>
                      <a:pt x="169180" y="105888"/>
                      <a:pt x="145018" y="99236"/>
                    </a:cubicBezTo>
                    <a:cubicBezTo>
                      <a:pt x="120831" y="92459"/>
                      <a:pt x="97089" y="84184"/>
                      <a:pt x="73931" y="74457"/>
                    </a:cubicBezTo>
                    <a:cubicBezTo>
                      <a:pt x="55735" y="67066"/>
                      <a:pt x="37969" y="58657"/>
                      <a:pt x="20717" y="49272"/>
                    </a:cubicBezTo>
                    <a:lnTo>
                      <a:pt x="5281" y="41147"/>
                    </a:lnTo>
                    <a:lnTo>
                      <a:pt x="0" y="37898"/>
                    </a:lnTo>
                    <a:lnTo>
                      <a:pt x="21123" y="32211"/>
                    </a:lnTo>
                    <a:lnTo>
                      <a:pt x="71087" y="18806"/>
                    </a:lnTo>
                    <a:cubicBezTo>
                      <a:pt x="89773" y="13931"/>
                      <a:pt x="111709" y="8650"/>
                      <a:pt x="128363" y="4995"/>
                    </a:cubicBezTo>
                    <a:cubicBezTo>
                      <a:pt x="144177" y="1162"/>
                      <a:pt x="160442" y="-478"/>
                      <a:pt x="176703" y="120"/>
                    </a:cubicBezTo>
                    <a:cubicBezTo>
                      <a:pt x="192750" y="2277"/>
                      <a:pt x="208629" y="5535"/>
                      <a:pt x="224230" y="9869"/>
                    </a:cubicBezTo>
                    <a:cubicBezTo>
                      <a:pt x="242915" y="14337"/>
                      <a:pt x="264851" y="20431"/>
                      <a:pt x="282318" y="26118"/>
                    </a:cubicBezTo>
                    <a:cubicBezTo>
                      <a:pt x="299785" y="31805"/>
                      <a:pt x="318877" y="37085"/>
                      <a:pt x="331470" y="41554"/>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15" name="任意多边形: 形状 514"/>
              <p:cNvSpPr/>
              <p:nvPr/>
            </p:nvSpPr>
            <p:spPr>
              <a:xfrm>
                <a:off x="2258311" y="3224509"/>
                <a:ext cx="349749" cy="124381"/>
              </a:xfrm>
              <a:custGeom>
                <a:avLst/>
                <a:gdLst>
                  <a:gd name="connsiteX0" fmla="*/ 349750 w 349749"/>
                  <a:gd name="connsiteY0" fmla="*/ 70275 h 124381"/>
                  <a:gd name="connsiteX1" fmla="*/ 344875 w 349749"/>
                  <a:gd name="connsiteY1" fmla="*/ 80430 h 124381"/>
                  <a:gd name="connsiteX2" fmla="*/ 326189 w 349749"/>
                  <a:gd name="connsiteY2" fmla="*/ 101959 h 124381"/>
                  <a:gd name="connsiteX3" fmla="*/ 308722 w 349749"/>
                  <a:gd name="connsiteY3" fmla="*/ 112927 h 124381"/>
                  <a:gd name="connsiteX4" fmla="*/ 284349 w 349749"/>
                  <a:gd name="connsiteY4" fmla="*/ 120645 h 124381"/>
                  <a:gd name="connsiteX5" fmla="*/ 211637 w 349749"/>
                  <a:gd name="connsiteY5" fmla="*/ 120645 h 124381"/>
                  <a:gd name="connsiteX6" fmla="*/ 136488 w 349749"/>
                  <a:gd name="connsiteY6" fmla="*/ 95054 h 124381"/>
                  <a:gd name="connsiteX7" fmla="*/ 67838 w 349749"/>
                  <a:gd name="connsiteY7" fmla="*/ 54432 h 124381"/>
                  <a:gd name="connsiteX8" fmla="*/ 53214 w 349749"/>
                  <a:gd name="connsiteY8" fmla="*/ 44277 h 124381"/>
                  <a:gd name="connsiteX9" fmla="*/ 39809 w 349749"/>
                  <a:gd name="connsiteY9" fmla="*/ 34122 h 124381"/>
                  <a:gd name="connsiteX10" fmla="*/ 18686 w 349749"/>
                  <a:gd name="connsiteY10" fmla="*/ 16655 h 124381"/>
                  <a:gd name="connsiteX11" fmla="*/ 4875 w 349749"/>
                  <a:gd name="connsiteY11" fmla="*/ 4468 h 124381"/>
                  <a:gd name="connsiteX12" fmla="*/ 0 w 349749"/>
                  <a:gd name="connsiteY12" fmla="*/ 0 h 124381"/>
                  <a:gd name="connsiteX13" fmla="*/ 74337 w 349749"/>
                  <a:gd name="connsiteY13" fmla="*/ 0 h 124381"/>
                  <a:gd name="connsiteX14" fmla="*/ 133644 w 349749"/>
                  <a:gd name="connsiteY14" fmla="*/ 0 h 124381"/>
                  <a:gd name="connsiteX15" fmla="*/ 147455 w 349749"/>
                  <a:gd name="connsiteY15" fmla="*/ 0 h 124381"/>
                  <a:gd name="connsiteX16" fmla="*/ 160048 w 349749"/>
                  <a:gd name="connsiteY16" fmla="*/ 0 h 124381"/>
                  <a:gd name="connsiteX17" fmla="*/ 180765 w 349749"/>
                  <a:gd name="connsiteY17" fmla="*/ 2843 h 124381"/>
                  <a:gd name="connsiteX18" fmla="*/ 226667 w 349749"/>
                  <a:gd name="connsiteY18" fmla="*/ 20311 h 124381"/>
                  <a:gd name="connsiteX19" fmla="*/ 282318 w 349749"/>
                  <a:gd name="connsiteY19" fmla="*/ 43871 h 124381"/>
                  <a:gd name="connsiteX20" fmla="*/ 329439 w 349749"/>
                  <a:gd name="connsiteY20" fmla="*/ 63775 h 12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9749" h="124381">
                    <a:moveTo>
                      <a:pt x="349750" y="70275"/>
                    </a:moveTo>
                    <a:cubicBezTo>
                      <a:pt x="348513" y="73833"/>
                      <a:pt x="346877" y="77240"/>
                      <a:pt x="344875" y="80430"/>
                    </a:cubicBezTo>
                    <a:cubicBezTo>
                      <a:pt x="340037" y="88705"/>
                      <a:pt x="333701" y="96006"/>
                      <a:pt x="326189" y="101959"/>
                    </a:cubicBezTo>
                    <a:cubicBezTo>
                      <a:pt x="320856" y="106343"/>
                      <a:pt x="314987" y="110028"/>
                      <a:pt x="308722" y="112927"/>
                    </a:cubicBezTo>
                    <a:cubicBezTo>
                      <a:pt x="300910" y="116398"/>
                      <a:pt x="292735" y="118987"/>
                      <a:pt x="284349" y="120645"/>
                    </a:cubicBezTo>
                    <a:cubicBezTo>
                      <a:pt x="260368" y="125627"/>
                      <a:pt x="235618" y="125627"/>
                      <a:pt x="211637" y="120645"/>
                    </a:cubicBezTo>
                    <a:cubicBezTo>
                      <a:pt x="185697" y="114994"/>
                      <a:pt x="160485" y="106409"/>
                      <a:pt x="136488" y="95054"/>
                    </a:cubicBezTo>
                    <a:cubicBezTo>
                      <a:pt x="112608" y="83273"/>
                      <a:pt x="89658" y="69693"/>
                      <a:pt x="67838" y="54432"/>
                    </a:cubicBezTo>
                    <a:cubicBezTo>
                      <a:pt x="62557" y="51183"/>
                      <a:pt x="57682" y="47527"/>
                      <a:pt x="53214" y="44277"/>
                    </a:cubicBezTo>
                    <a:lnTo>
                      <a:pt x="39809" y="34122"/>
                    </a:lnTo>
                    <a:cubicBezTo>
                      <a:pt x="31685" y="27623"/>
                      <a:pt x="24373" y="21936"/>
                      <a:pt x="18686" y="16655"/>
                    </a:cubicBezTo>
                    <a:lnTo>
                      <a:pt x="4875" y="4468"/>
                    </a:lnTo>
                    <a:lnTo>
                      <a:pt x="0" y="0"/>
                    </a:lnTo>
                    <a:lnTo>
                      <a:pt x="74337" y="0"/>
                    </a:lnTo>
                    <a:lnTo>
                      <a:pt x="133644" y="0"/>
                    </a:lnTo>
                    <a:lnTo>
                      <a:pt x="147455" y="0"/>
                    </a:lnTo>
                    <a:lnTo>
                      <a:pt x="160048" y="0"/>
                    </a:lnTo>
                    <a:cubicBezTo>
                      <a:pt x="167020" y="379"/>
                      <a:pt x="173949" y="1330"/>
                      <a:pt x="180765" y="2843"/>
                    </a:cubicBezTo>
                    <a:cubicBezTo>
                      <a:pt x="196349" y="7891"/>
                      <a:pt x="211669" y="13721"/>
                      <a:pt x="226667" y="20311"/>
                    </a:cubicBezTo>
                    <a:lnTo>
                      <a:pt x="282318" y="43871"/>
                    </a:lnTo>
                    <a:lnTo>
                      <a:pt x="329439" y="63775"/>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16" name="任意多边形: 形状 515"/>
              <p:cNvSpPr/>
              <p:nvPr/>
            </p:nvSpPr>
            <p:spPr>
              <a:xfrm>
                <a:off x="2105575" y="2997842"/>
                <a:ext cx="314815" cy="198693"/>
              </a:xfrm>
              <a:custGeom>
                <a:avLst/>
                <a:gdLst>
                  <a:gd name="connsiteX0" fmla="*/ 314815 w 314815"/>
                  <a:gd name="connsiteY0" fmla="*/ 164110 h 198693"/>
                  <a:gd name="connsiteX1" fmla="*/ 308316 w 314815"/>
                  <a:gd name="connsiteY1" fmla="*/ 173047 h 198693"/>
                  <a:gd name="connsiteX2" fmla="*/ 285974 w 314815"/>
                  <a:gd name="connsiteY2" fmla="*/ 190108 h 198693"/>
                  <a:gd name="connsiteX3" fmla="*/ 266882 w 314815"/>
                  <a:gd name="connsiteY3" fmla="*/ 196607 h 198693"/>
                  <a:gd name="connsiteX4" fmla="*/ 243728 w 314815"/>
                  <a:gd name="connsiteY4" fmla="*/ 198638 h 198693"/>
                  <a:gd name="connsiteX5" fmla="*/ 228698 w 314815"/>
                  <a:gd name="connsiteY5" fmla="*/ 198638 h 198693"/>
                  <a:gd name="connsiteX6" fmla="*/ 209606 w 314815"/>
                  <a:gd name="connsiteY6" fmla="*/ 194576 h 198693"/>
                  <a:gd name="connsiteX7" fmla="*/ 191326 w 314815"/>
                  <a:gd name="connsiteY7" fmla="*/ 188483 h 198693"/>
                  <a:gd name="connsiteX8" fmla="*/ 181171 w 314815"/>
                  <a:gd name="connsiteY8" fmla="*/ 184421 h 198693"/>
                  <a:gd name="connsiteX9" fmla="*/ 170610 w 314815"/>
                  <a:gd name="connsiteY9" fmla="*/ 179546 h 198693"/>
                  <a:gd name="connsiteX10" fmla="*/ 103178 w 314815"/>
                  <a:gd name="connsiteY10" fmla="*/ 132832 h 198693"/>
                  <a:gd name="connsiteX11" fmla="*/ 47121 w 314815"/>
                  <a:gd name="connsiteY11" fmla="*/ 72712 h 198693"/>
                  <a:gd name="connsiteX12" fmla="*/ 11374 w 314815"/>
                  <a:gd name="connsiteY12" fmla="*/ 21529 h 198693"/>
                  <a:gd name="connsiteX13" fmla="*/ 2031 w 314815"/>
                  <a:gd name="connsiteY13" fmla="*/ 5687 h 198693"/>
                  <a:gd name="connsiteX14" fmla="*/ 0 w 314815"/>
                  <a:gd name="connsiteY14" fmla="*/ 0 h 198693"/>
                  <a:gd name="connsiteX15" fmla="*/ 21123 w 314815"/>
                  <a:gd name="connsiteY15" fmla="*/ 6906 h 198693"/>
                  <a:gd name="connsiteX16" fmla="*/ 43465 w 314815"/>
                  <a:gd name="connsiteY16" fmla="*/ 14217 h 198693"/>
                  <a:gd name="connsiteX17" fmla="*/ 56057 w 314815"/>
                  <a:gd name="connsiteY17" fmla="*/ 18280 h 198693"/>
                  <a:gd name="connsiteX18" fmla="*/ 70275 w 314815"/>
                  <a:gd name="connsiteY18" fmla="*/ 22342 h 198693"/>
                  <a:gd name="connsiteX19" fmla="*/ 98710 w 314815"/>
                  <a:gd name="connsiteY19" fmla="*/ 30872 h 198693"/>
                  <a:gd name="connsiteX20" fmla="*/ 112927 w 314815"/>
                  <a:gd name="connsiteY20" fmla="*/ 35341 h 198693"/>
                  <a:gd name="connsiteX21" fmla="*/ 126332 w 314815"/>
                  <a:gd name="connsiteY21" fmla="*/ 39403 h 198693"/>
                  <a:gd name="connsiteX22" fmla="*/ 139331 w 314815"/>
                  <a:gd name="connsiteY22" fmla="*/ 43871 h 198693"/>
                  <a:gd name="connsiteX23" fmla="*/ 151111 w 314815"/>
                  <a:gd name="connsiteY23" fmla="*/ 47933 h 198693"/>
                  <a:gd name="connsiteX24" fmla="*/ 161267 w 314815"/>
                  <a:gd name="connsiteY24" fmla="*/ 52402 h 198693"/>
                  <a:gd name="connsiteX25" fmla="*/ 170203 w 314815"/>
                  <a:gd name="connsiteY25" fmla="*/ 57276 h 198693"/>
                  <a:gd name="connsiteX26" fmla="*/ 178328 w 314815"/>
                  <a:gd name="connsiteY26" fmla="*/ 62557 h 198693"/>
                  <a:gd name="connsiteX27" fmla="*/ 187670 w 314815"/>
                  <a:gd name="connsiteY27" fmla="*/ 69462 h 198693"/>
                  <a:gd name="connsiteX28" fmla="*/ 209200 w 314815"/>
                  <a:gd name="connsiteY28" fmla="*/ 86117 h 198693"/>
                  <a:gd name="connsiteX29" fmla="*/ 256727 w 314815"/>
                  <a:gd name="connsiteY29" fmla="*/ 122676 h 198693"/>
                  <a:gd name="connsiteX30" fmla="*/ 297348 w 314815"/>
                  <a:gd name="connsiteY30" fmla="*/ 151924 h 198693"/>
                  <a:gd name="connsiteX31" fmla="*/ 310347 w 314815"/>
                  <a:gd name="connsiteY31" fmla="*/ 160860 h 198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4815" h="198693">
                    <a:moveTo>
                      <a:pt x="314815" y="164110"/>
                    </a:moveTo>
                    <a:cubicBezTo>
                      <a:pt x="312917" y="167275"/>
                      <a:pt x="310742" y="170266"/>
                      <a:pt x="308316" y="173047"/>
                    </a:cubicBezTo>
                    <a:cubicBezTo>
                      <a:pt x="302086" y="180172"/>
                      <a:pt x="294489" y="185974"/>
                      <a:pt x="285974" y="190108"/>
                    </a:cubicBezTo>
                    <a:cubicBezTo>
                      <a:pt x="279931" y="193122"/>
                      <a:pt x="273509" y="195308"/>
                      <a:pt x="266882" y="196607"/>
                    </a:cubicBezTo>
                    <a:cubicBezTo>
                      <a:pt x="259275" y="198221"/>
                      <a:pt x="251500" y="198903"/>
                      <a:pt x="243728" y="198638"/>
                    </a:cubicBezTo>
                    <a:lnTo>
                      <a:pt x="228698" y="198638"/>
                    </a:lnTo>
                    <a:lnTo>
                      <a:pt x="209606" y="194576"/>
                    </a:lnTo>
                    <a:lnTo>
                      <a:pt x="191326" y="188483"/>
                    </a:lnTo>
                    <a:lnTo>
                      <a:pt x="181171" y="184421"/>
                    </a:lnTo>
                    <a:lnTo>
                      <a:pt x="170610" y="179546"/>
                    </a:lnTo>
                    <a:cubicBezTo>
                      <a:pt x="146393" y="166648"/>
                      <a:pt x="123763" y="150971"/>
                      <a:pt x="103178" y="132832"/>
                    </a:cubicBezTo>
                    <a:cubicBezTo>
                      <a:pt x="82685" y="114557"/>
                      <a:pt x="63920" y="94432"/>
                      <a:pt x="47121" y="72712"/>
                    </a:cubicBezTo>
                    <a:cubicBezTo>
                      <a:pt x="34176" y="56393"/>
                      <a:pt x="22239" y="39301"/>
                      <a:pt x="11374" y="21529"/>
                    </a:cubicBezTo>
                    <a:lnTo>
                      <a:pt x="2031" y="5687"/>
                    </a:lnTo>
                    <a:lnTo>
                      <a:pt x="0" y="0"/>
                    </a:lnTo>
                    <a:lnTo>
                      <a:pt x="21123" y="6906"/>
                    </a:lnTo>
                    <a:cubicBezTo>
                      <a:pt x="27216" y="9343"/>
                      <a:pt x="34934" y="11374"/>
                      <a:pt x="43465" y="14217"/>
                    </a:cubicBezTo>
                    <a:lnTo>
                      <a:pt x="56057" y="18280"/>
                    </a:lnTo>
                    <a:lnTo>
                      <a:pt x="70275" y="22342"/>
                    </a:lnTo>
                    <a:lnTo>
                      <a:pt x="98710" y="30872"/>
                    </a:lnTo>
                    <a:lnTo>
                      <a:pt x="112927" y="35341"/>
                    </a:lnTo>
                    <a:lnTo>
                      <a:pt x="126332" y="39403"/>
                    </a:lnTo>
                    <a:lnTo>
                      <a:pt x="139331" y="43871"/>
                    </a:lnTo>
                    <a:lnTo>
                      <a:pt x="151111" y="47933"/>
                    </a:lnTo>
                    <a:lnTo>
                      <a:pt x="161267" y="52402"/>
                    </a:lnTo>
                    <a:lnTo>
                      <a:pt x="170203" y="57276"/>
                    </a:lnTo>
                    <a:lnTo>
                      <a:pt x="178328" y="62557"/>
                    </a:lnTo>
                    <a:lnTo>
                      <a:pt x="187670" y="69462"/>
                    </a:lnTo>
                    <a:lnTo>
                      <a:pt x="209200" y="86117"/>
                    </a:lnTo>
                    <a:lnTo>
                      <a:pt x="256727" y="122676"/>
                    </a:lnTo>
                    <a:cubicBezTo>
                      <a:pt x="272569" y="134457"/>
                      <a:pt x="287599" y="144612"/>
                      <a:pt x="297348" y="151924"/>
                    </a:cubicBezTo>
                    <a:lnTo>
                      <a:pt x="310347" y="160860"/>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17" name="任意多边形: 形状 516"/>
              <p:cNvSpPr/>
              <p:nvPr/>
            </p:nvSpPr>
            <p:spPr>
              <a:xfrm>
                <a:off x="2027582" y="2739491"/>
                <a:ext cx="244134" cy="261830"/>
              </a:xfrm>
              <a:custGeom>
                <a:avLst/>
                <a:gdLst>
                  <a:gd name="connsiteX0" fmla="*/ 244134 w 244134"/>
                  <a:gd name="connsiteY0" fmla="*/ 245353 h 261830"/>
                  <a:gd name="connsiteX1" fmla="*/ 235197 w 244134"/>
                  <a:gd name="connsiteY1" fmla="*/ 251852 h 261830"/>
                  <a:gd name="connsiteX2" fmla="*/ 209200 w 244134"/>
                  <a:gd name="connsiteY2" fmla="*/ 261195 h 261830"/>
                  <a:gd name="connsiteX3" fmla="*/ 189702 w 244134"/>
                  <a:gd name="connsiteY3" fmla="*/ 261195 h 261830"/>
                  <a:gd name="connsiteX4" fmla="*/ 165329 w 244134"/>
                  <a:gd name="connsiteY4" fmla="*/ 255102 h 261830"/>
                  <a:gd name="connsiteX5" fmla="*/ 136894 w 244134"/>
                  <a:gd name="connsiteY5" fmla="*/ 240478 h 261830"/>
                  <a:gd name="connsiteX6" fmla="*/ 104803 w 244134"/>
                  <a:gd name="connsiteY6" fmla="*/ 214074 h 261830"/>
                  <a:gd name="connsiteX7" fmla="*/ 56464 w 244134"/>
                  <a:gd name="connsiteY7" fmla="*/ 149893 h 261830"/>
                  <a:gd name="connsiteX8" fmla="*/ 37372 w 244134"/>
                  <a:gd name="connsiteY8" fmla="*/ 114958 h 261830"/>
                  <a:gd name="connsiteX9" fmla="*/ 29247 w 244134"/>
                  <a:gd name="connsiteY9" fmla="*/ 97085 h 261830"/>
                  <a:gd name="connsiteX10" fmla="*/ 22342 w 244134"/>
                  <a:gd name="connsiteY10" fmla="*/ 80024 h 261830"/>
                  <a:gd name="connsiteX11" fmla="*/ 11374 w 244134"/>
                  <a:gd name="connsiteY11" fmla="*/ 46714 h 261830"/>
                  <a:gd name="connsiteX12" fmla="*/ 4062 w 244134"/>
                  <a:gd name="connsiteY12" fmla="*/ 21529 h 261830"/>
                  <a:gd name="connsiteX13" fmla="*/ 0 w 244134"/>
                  <a:gd name="connsiteY13" fmla="*/ 6093 h 261830"/>
                  <a:gd name="connsiteX14" fmla="*/ 0 w 244134"/>
                  <a:gd name="connsiteY14" fmla="*/ 0 h 261830"/>
                  <a:gd name="connsiteX15" fmla="*/ 17873 w 244134"/>
                  <a:gd name="connsiteY15" fmla="*/ 11780 h 261830"/>
                  <a:gd name="connsiteX16" fmla="*/ 26404 w 244134"/>
                  <a:gd name="connsiteY16" fmla="*/ 17873 h 261830"/>
                  <a:gd name="connsiteX17" fmla="*/ 36559 w 244134"/>
                  <a:gd name="connsiteY17" fmla="*/ 24779 h 261830"/>
                  <a:gd name="connsiteX18" fmla="*/ 58901 w 244134"/>
                  <a:gd name="connsiteY18" fmla="*/ 39403 h 261830"/>
                  <a:gd name="connsiteX19" fmla="*/ 82867 w 244134"/>
                  <a:gd name="connsiteY19" fmla="*/ 55651 h 261830"/>
                  <a:gd name="connsiteX20" fmla="*/ 106428 w 244134"/>
                  <a:gd name="connsiteY20" fmla="*/ 71900 h 261830"/>
                  <a:gd name="connsiteX21" fmla="*/ 126739 w 244134"/>
                  <a:gd name="connsiteY21" fmla="*/ 86930 h 261830"/>
                  <a:gd name="connsiteX22" fmla="*/ 134863 w 244134"/>
                  <a:gd name="connsiteY22" fmla="*/ 94241 h 261830"/>
                  <a:gd name="connsiteX23" fmla="*/ 141362 w 244134"/>
                  <a:gd name="connsiteY23" fmla="*/ 101147 h 261830"/>
                  <a:gd name="connsiteX24" fmla="*/ 147455 w 244134"/>
                  <a:gd name="connsiteY24" fmla="*/ 108865 h 261830"/>
                  <a:gd name="connsiteX25" fmla="*/ 153955 w 244134"/>
                  <a:gd name="connsiteY25" fmla="*/ 117802 h 261830"/>
                  <a:gd name="connsiteX26" fmla="*/ 159236 w 244134"/>
                  <a:gd name="connsiteY26" fmla="*/ 127957 h 261830"/>
                  <a:gd name="connsiteX27" fmla="*/ 166954 w 244134"/>
                  <a:gd name="connsiteY27" fmla="*/ 139737 h 261830"/>
                  <a:gd name="connsiteX28" fmla="*/ 200263 w 244134"/>
                  <a:gd name="connsiteY28" fmla="*/ 188483 h 261830"/>
                  <a:gd name="connsiteX29" fmla="*/ 204325 w 244134"/>
                  <a:gd name="connsiteY29" fmla="*/ 194170 h 261830"/>
                  <a:gd name="connsiteX30" fmla="*/ 208387 w 244134"/>
                  <a:gd name="connsiteY30" fmla="*/ 199857 h 261830"/>
                  <a:gd name="connsiteX31" fmla="*/ 216512 w 244134"/>
                  <a:gd name="connsiteY31" fmla="*/ 210418 h 261830"/>
                  <a:gd name="connsiteX32" fmla="*/ 229917 w 244134"/>
                  <a:gd name="connsiteY32" fmla="*/ 228698 h 261830"/>
                  <a:gd name="connsiteX33" fmla="*/ 239666 w 244134"/>
                  <a:gd name="connsiteY33" fmla="*/ 240478 h 26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44134" h="261830">
                    <a:moveTo>
                      <a:pt x="244134" y="245353"/>
                    </a:moveTo>
                    <a:cubicBezTo>
                      <a:pt x="241533" y="247996"/>
                      <a:pt x="238513" y="250192"/>
                      <a:pt x="235197" y="251852"/>
                    </a:cubicBezTo>
                    <a:cubicBezTo>
                      <a:pt x="227318" y="256828"/>
                      <a:pt x="218444" y="260018"/>
                      <a:pt x="209200" y="261195"/>
                    </a:cubicBezTo>
                    <a:cubicBezTo>
                      <a:pt x="202728" y="262042"/>
                      <a:pt x="196173" y="262042"/>
                      <a:pt x="189702" y="261195"/>
                    </a:cubicBezTo>
                    <a:cubicBezTo>
                      <a:pt x="181366" y="260130"/>
                      <a:pt x="173185" y="258084"/>
                      <a:pt x="165329" y="255102"/>
                    </a:cubicBezTo>
                    <a:cubicBezTo>
                      <a:pt x="155307" y="251365"/>
                      <a:pt x="145763" y="246456"/>
                      <a:pt x="136894" y="240478"/>
                    </a:cubicBezTo>
                    <a:cubicBezTo>
                      <a:pt x="125367" y="232736"/>
                      <a:pt x="114620" y="223894"/>
                      <a:pt x="104803" y="214074"/>
                    </a:cubicBezTo>
                    <a:cubicBezTo>
                      <a:pt x="86097" y="194762"/>
                      <a:pt x="69860" y="173204"/>
                      <a:pt x="56464" y="149893"/>
                    </a:cubicBezTo>
                    <a:cubicBezTo>
                      <a:pt x="49497" y="138587"/>
                      <a:pt x="43125" y="126927"/>
                      <a:pt x="37372" y="114958"/>
                    </a:cubicBezTo>
                    <a:lnTo>
                      <a:pt x="29247" y="97085"/>
                    </a:lnTo>
                    <a:lnTo>
                      <a:pt x="22342" y="80024"/>
                    </a:lnTo>
                    <a:cubicBezTo>
                      <a:pt x="17873" y="68650"/>
                      <a:pt x="14624" y="58088"/>
                      <a:pt x="11374" y="46714"/>
                    </a:cubicBezTo>
                    <a:cubicBezTo>
                      <a:pt x="8124" y="35341"/>
                      <a:pt x="6093" y="28841"/>
                      <a:pt x="4062" y="21529"/>
                    </a:cubicBezTo>
                    <a:cubicBezTo>
                      <a:pt x="2031" y="14217"/>
                      <a:pt x="1219" y="10155"/>
                      <a:pt x="0" y="6093"/>
                    </a:cubicBezTo>
                    <a:cubicBezTo>
                      <a:pt x="251" y="4070"/>
                      <a:pt x="251" y="2023"/>
                      <a:pt x="0" y="0"/>
                    </a:cubicBezTo>
                    <a:lnTo>
                      <a:pt x="17873" y="11780"/>
                    </a:lnTo>
                    <a:lnTo>
                      <a:pt x="26404" y="17873"/>
                    </a:lnTo>
                    <a:lnTo>
                      <a:pt x="36559" y="24779"/>
                    </a:lnTo>
                    <a:lnTo>
                      <a:pt x="58901" y="39403"/>
                    </a:lnTo>
                    <a:lnTo>
                      <a:pt x="82867" y="55651"/>
                    </a:lnTo>
                    <a:lnTo>
                      <a:pt x="106428" y="71900"/>
                    </a:lnTo>
                    <a:lnTo>
                      <a:pt x="126739" y="86930"/>
                    </a:lnTo>
                    <a:lnTo>
                      <a:pt x="134863" y="94241"/>
                    </a:lnTo>
                    <a:cubicBezTo>
                      <a:pt x="137240" y="96336"/>
                      <a:pt x="139416" y="98648"/>
                      <a:pt x="141362" y="101147"/>
                    </a:cubicBezTo>
                    <a:cubicBezTo>
                      <a:pt x="143589" y="103559"/>
                      <a:pt x="145626" y="106139"/>
                      <a:pt x="147455" y="108865"/>
                    </a:cubicBezTo>
                    <a:cubicBezTo>
                      <a:pt x="147455" y="111709"/>
                      <a:pt x="151924" y="114552"/>
                      <a:pt x="153955" y="117802"/>
                    </a:cubicBezTo>
                    <a:lnTo>
                      <a:pt x="159236" y="127957"/>
                    </a:lnTo>
                    <a:lnTo>
                      <a:pt x="166954" y="139737"/>
                    </a:lnTo>
                    <a:cubicBezTo>
                      <a:pt x="177515" y="155173"/>
                      <a:pt x="188889" y="172641"/>
                      <a:pt x="200263" y="188483"/>
                    </a:cubicBezTo>
                    <a:lnTo>
                      <a:pt x="204325" y="194170"/>
                    </a:lnTo>
                    <a:lnTo>
                      <a:pt x="208387" y="199857"/>
                    </a:lnTo>
                    <a:cubicBezTo>
                      <a:pt x="211231" y="203513"/>
                      <a:pt x="213668" y="207169"/>
                      <a:pt x="216512" y="210418"/>
                    </a:cubicBezTo>
                    <a:lnTo>
                      <a:pt x="229917" y="228698"/>
                    </a:lnTo>
                    <a:lnTo>
                      <a:pt x="239666" y="240478"/>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18" name="任意多边形: 形状 517"/>
              <p:cNvSpPr/>
              <p:nvPr/>
            </p:nvSpPr>
            <p:spPr>
              <a:xfrm>
                <a:off x="2026499" y="2468140"/>
                <a:ext cx="160318" cy="306620"/>
              </a:xfrm>
              <a:custGeom>
                <a:avLst/>
                <a:gdLst>
                  <a:gd name="connsiteX0" fmla="*/ 160319 w 160318"/>
                  <a:gd name="connsiteY0" fmla="*/ 301816 h 306620"/>
                  <a:gd name="connsiteX1" fmla="*/ 150163 w 160318"/>
                  <a:gd name="connsiteY1" fmla="*/ 305472 h 306620"/>
                  <a:gd name="connsiteX2" fmla="*/ 122947 w 160318"/>
                  <a:gd name="connsiteY2" fmla="*/ 305472 h 306620"/>
                  <a:gd name="connsiteX3" fmla="*/ 104668 w 160318"/>
                  <a:gd name="connsiteY3" fmla="*/ 299785 h 306620"/>
                  <a:gd name="connsiteX4" fmla="*/ 83545 w 160318"/>
                  <a:gd name="connsiteY4" fmla="*/ 287599 h 306620"/>
                  <a:gd name="connsiteX5" fmla="*/ 71358 w 160318"/>
                  <a:gd name="connsiteY5" fmla="*/ 277444 h 306620"/>
                  <a:gd name="connsiteX6" fmla="*/ 60390 w 160318"/>
                  <a:gd name="connsiteY6" fmla="*/ 265257 h 306620"/>
                  <a:gd name="connsiteX7" fmla="*/ 49016 w 160318"/>
                  <a:gd name="connsiteY7" fmla="*/ 250227 h 306620"/>
                  <a:gd name="connsiteX8" fmla="*/ 38455 w 160318"/>
                  <a:gd name="connsiteY8" fmla="*/ 233166 h 306620"/>
                  <a:gd name="connsiteX9" fmla="*/ 30331 w 160318"/>
                  <a:gd name="connsiteY9" fmla="*/ 216512 h 306620"/>
                  <a:gd name="connsiteX10" fmla="*/ 23019 w 160318"/>
                  <a:gd name="connsiteY10" fmla="*/ 198232 h 306620"/>
                  <a:gd name="connsiteX11" fmla="*/ 11239 w 160318"/>
                  <a:gd name="connsiteY11" fmla="*/ 160454 h 306620"/>
                  <a:gd name="connsiteX12" fmla="*/ 8801 w 160318"/>
                  <a:gd name="connsiteY12" fmla="*/ 150705 h 306620"/>
                  <a:gd name="connsiteX13" fmla="*/ 6770 w 160318"/>
                  <a:gd name="connsiteY13" fmla="*/ 140550 h 306620"/>
                  <a:gd name="connsiteX14" fmla="*/ 3521 w 160318"/>
                  <a:gd name="connsiteY14" fmla="*/ 121051 h 306620"/>
                  <a:gd name="connsiteX15" fmla="*/ 1083 w 160318"/>
                  <a:gd name="connsiteY15" fmla="*/ 101960 h 306620"/>
                  <a:gd name="connsiteX16" fmla="*/ 1083 w 160318"/>
                  <a:gd name="connsiteY16" fmla="*/ 83680 h 306620"/>
                  <a:gd name="connsiteX17" fmla="*/ 1083 w 160318"/>
                  <a:gd name="connsiteY17" fmla="*/ 66213 h 306620"/>
                  <a:gd name="connsiteX18" fmla="*/ 1083 w 160318"/>
                  <a:gd name="connsiteY18" fmla="*/ 50370 h 306620"/>
                  <a:gd name="connsiteX19" fmla="*/ 1083 w 160318"/>
                  <a:gd name="connsiteY19" fmla="*/ 23967 h 306620"/>
                  <a:gd name="connsiteX20" fmla="*/ 1083 w 160318"/>
                  <a:gd name="connsiteY20" fmla="*/ 6093 h 306620"/>
                  <a:gd name="connsiteX21" fmla="*/ 1083 w 160318"/>
                  <a:gd name="connsiteY21" fmla="*/ 0 h 306620"/>
                  <a:gd name="connsiteX22" fmla="*/ 14082 w 160318"/>
                  <a:gd name="connsiteY22" fmla="*/ 16655 h 306620"/>
                  <a:gd name="connsiteX23" fmla="*/ 20175 w 160318"/>
                  <a:gd name="connsiteY23" fmla="*/ 25185 h 306620"/>
                  <a:gd name="connsiteX24" fmla="*/ 27081 w 160318"/>
                  <a:gd name="connsiteY24" fmla="*/ 33716 h 306620"/>
                  <a:gd name="connsiteX25" fmla="*/ 43736 w 160318"/>
                  <a:gd name="connsiteY25" fmla="*/ 54433 h 306620"/>
                  <a:gd name="connsiteX26" fmla="*/ 61609 w 160318"/>
                  <a:gd name="connsiteY26" fmla="*/ 76774 h 306620"/>
                  <a:gd name="connsiteX27" fmla="*/ 78670 w 160318"/>
                  <a:gd name="connsiteY27" fmla="*/ 98710 h 306620"/>
                  <a:gd name="connsiteX28" fmla="*/ 93294 w 160318"/>
                  <a:gd name="connsiteY28" fmla="*/ 119020 h 306620"/>
                  <a:gd name="connsiteX29" fmla="*/ 103449 w 160318"/>
                  <a:gd name="connsiteY29" fmla="*/ 136488 h 306620"/>
                  <a:gd name="connsiteX30" fmla="*/ 118073 w 160318"/>
                  <a:gd name="connsiteY30" fmla="*/ 180765 h 306620"/>
                  <a:gd name="connsiteX31" fmla="*/ 126603 w 160318"/>
                  <a:gd name="connsiteY31" fmla="*/ 207981 h 306620"/>
                  <a:gd name="connsiteX32" fmla="*/ 135540 w 160318"/>
                  <a:gd name="connsiteY32" fmla="*/ 235604 h 306620"/>
                  <a:gd name="connsiteX33" fmla="*/ 144070 w 160318"/>
                  <a:gd name="connsiteY33" fmla="*/ 260789 h 306620"/>
                  <a:gd name="connsiteX34" fmla="*/ 148132 w 160318"/>
                  <a:gd name="connsiteY34" fmla="*/ 272163 h 306620"/>
                  <a:gd name="connsiteX35" fmla="*/ 151788 w 160318"/>
                  <a:gd name="connsiteY35" fmla="*/ 281912 h 306620"/>
                  <a:gd name="connsiteX36" fmla="*/ 156663 w 160318"/>
                  <a:gd name="connsiteY36" fmla="*/ 295723 h 30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0318" h="306620">
                    <a:moveTo>
                      <a:pt x="160319" y="301816"/>
                    </a:moveTo>
                    <a:cubicBezTo>
                      <a:pt x="157053" y="303343"/>
                      <a:pt x="153653" y="304567"/>
                      <a:pt x="150163" y="305472"/>
                    </a:cubicBezTo>
                    <a:cubicBezTo>
                      <a:pt x="141156" y="307003"/>
                      <a:pt x="131955" y="307003"/>
                      <a:pt x="122947" y="305472"/>
                    </a:cubicBezTo>
                    <a:cubicBezTo>
                      <a:pt x="116675" y="304208"/>
                      <a:pt x="110550" y="302302"/>
                      <a:pt x="104668" y="299785"/>
                    </a:cubicBezTo>
                    <a:cubicBezTo>
                      <a:pt x="97094" y="296726"/>
                      <a:pt x="89984" y="292625"/>
                      <a:pt x="83545" y="287599"/>
                    </a:cubicBezTo>
                    <a:lnTo>
                      <a:pt x="71358" y="277444"/>
                    </a:lnTo>
                    <a:cubicBezTo>
                      <a:pt x="67567" y="273923"/>
                      <a:pt x="63911" y="269861"/>
                      <a:pt x="60390" y="265257"/>
                    </a:cubicBezTo>
                    <a:cubicBezTo>
                      <a:pt x="56734" y="260789"/>
                      <a:pt x="52672" y="255508"/>
                      <a:pt x="49016" y="250227"/>
                    </a:cubicBezTo>
                    <a:cubicBezTo>
                      <a:pt x="45148" y="244763"/>
                      <a:pt x="41621" y="239066"/>
                      <a:pt x="38455" y="233166"/>
                    </a:cubicBezTo>
                    <a:cubicBezTo>
                      <a:pt x="35611" y="227886"/>
                      <a:pt x="32768" y="222199"/>
                      <a:pt x="30331" y="216512"/>
                    </a:cubicBezTo>
                    <a:cubicBezTo>
                      <a:pt x="27404" y="210626"/>
                      <a:pt x="24959" y="204512"/>
                      <a:pt x="23019" y="198232"/>
                    </a:cubicBezTo>
                    <a:cubicBezTo>
                      <a:pt x="18240" y="185921"/>
                      <a:pt x="14304" y="173299"/>
                      <a:pt x="11239" y="160454"/>
                    </a:cubicBezTo>
                    <a:lnTo>
                      <a:pt x="8801" y="150705"/>
                    </a:lnTo>
                    <a:cubicBezTo>
                      <a:pt x="8360" y="147277"/>
                      <a:pt x="7681" y="143884"/>
                      <a:pt x="6770" y="140550"/>
                    </a:cubicBezTo>
                    <a:cubicBezTo>
                      <a:pt x="6770" y="134050"/>
                      <a:pt x="4333" y="127551"/>
                      <a:pt x="3521" y="121051"/>
                    </a:cubicBezTo>
                    <a:cubicBezTo>
                      <a:pt x="2708" y="114552"/>
                      <a:pt x="3521" y="108459"/>
                      <a:pt x="1083" y="101960"/>
                    </a:cubicBezTo>
                    <a:cubicBezTo>
                      <a:pt x="-1354" y="95460"/>
                      <a:pt x="1083" y="89773"/>
                      <a:pt x="1083" y="83680"/>
                    </a:cubicBezTo>
                    <a:cubicBezTo>
                      <a:pt x="1083" y="77587"/>
                      <a:pt x="1083" y="71900"/>
                      <a:pt x="1083" y="66213"/>
                    </a:cubicBezTo>
                    <a:lnTo>
                      <a:pt x="1083" y="50370"/>
                    </a:lnTo>
                    <a:cubicBezTo>
                      <a:pt x="1083" y="40215"/>
                      <a:pt x="1083" y="31278"/>
                      <a:pt x="1083" y="23967"/>
                    </a:cubicBezTo>
                    <a:cubicBezTo>
                      <a:pt x="1083" y="16655"/>
                      <a:pt x="1083" y="10562"/>
                      <a:pt x="1083" y="6093"/>
                    </a:cubicBezTo>
                    <a:cubicBezTo>
                      <a:pt x="1083" y="1625"/>
                      <a:pt x="1083" y="0"/>
                      <a:pt x="1083" y="0"/>
                    </a:cubicBezTo>
                    <a:lnTo>
                      <a:pt x="14082" y="16655"/>
                    </a:lnTo>
                    <a:lnTo>
                      <a:pt x="20175" y="25185"/>
                    </a:lnTo>
                    <a:lnTo>
                      <a:pt x="27081" y="33716"/>
                    </a:lnTo>
                    <a:cubicBezTo>
                      <a:pt x="31955" y="40215"/>
                      <a:pt x="37642" y="47121"/>
                      <a:pt x="43736" y="54433"/>
                    </a:cubicBezTo>
                    <a:lnTo>
                      <a:pt x="61609" y="76774"/>
                    </a:lnTo>
                    <a:cubicBezTo>
                      <a:pt x="67296" y="84492"/>
                      <a:pt x="73389" y="91804"/>
                      <a:pt x="78670" y="98710"/>
                    </a:cubicBezTo>
                    <a:cubicBezTo>
                      <a:pt x="83885" y="105229"/>
                      <a:pt x="88765" y="112007"/>
                      <a:pt x="93294" y="119020"/>
                    </a:cubicBezTo>
                    <a:cubicBezTo>
                      <a:pt x="97319" y="124446"/>
                      <a:pt x="100726" y="130305"/>
                      <a:pt x="103449" y="136488"/>
                    </a:cubicBezTo>
                    <a:cubicBezTo>
                      <a:pt x="107917" y="147049"/>
                      <a:pt x="112792" y="162891"/>
                      <a:pt x="118073" y="180765"/>
                    </a:cubicBezTo>
                    <a:cubicBezTo>
                      <a:pt x="120916" y="189295"/>
                      <a:pt x="123760" y="198638"/>
                      <a:pt x="126603" y="207981"/>
                    </a:cubicBezTo>
                    <a:cubicBezTo>
                      <a:pt x="129447" y="217324"/>
                      <a:pt x="132696" y="226667"/>
                      <a:pt x="135540" y="235604"/>
                    </a:cubicBezTo>
                    <a:cubicBezTo>
                      <a:pt x="138383" y="244540"/>
                      <a:pt x="141633" y="253071"/>
                      <a:pt x="144070" y="260789"/>
                    </a:cubicBezTo>
                    <a:cubicBezTo>
                      <a:pt x="146508" y="268507"/>
                      <a:pt x="146914" y="268507"/>
                      <a:pt x="148132" y="272163"/>
                    </a:cubicBezTo>
                    <a:lnTo>
                      <a:pt x="151788" y="281912"/>
                    </a:lnTo>
                    <a:lnTo>
                      <a:pt x="156663" y="295723"/>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19" name="任意多边形: 形状 518"/>
              <p:cNvSpPr/>
              <p:nvPr/>
            </p:nvSpPr>
            <p:spPr>
              <a:xfrm>
                <a:off x="2072025" y="2207758"/>
                <a:ext cx="94481" cy="331382"/>
              </a:xfrm>
              <a:custGeom>
                <a:avLst/>
                <a:gdLst>
                  <a:gd name="connsiteX0" fmla="*/ 94482 w 94481"/>
                  <a:gd name="connsiteY0" fmla="*/ 331064 h 331382"/>
                  <a:gd name="connsiteX1" fmla="*/ 84327 w 94481"/>
                  <a:gd name="connsiteY1" fmla="*/ 331064 h 331382"/>
                  <a:gd name="connsiteX2" fmla="*/ 58735 w 94481"/>
                  <a:gd name="connsiteY2" fmla="*/ 323752 h 331382"/>
                  <a:gd name="connsiteX3" fmla="*/ 27457 w 94481"/>
                  <a:gd name="connsiteY3" fmla="*/ 295317 h 331382"/>
                  <a:gd name="connsiteX4" fmla="*/ 2678 w 94481"/>
                  <a:gd name="connsiteY4" fmla="*/ 229510 h 331382"/>
                  <a:gd name="connsiteX5" fmla="*/ 647 w 94481"/>
                  <a:gd name="connsiteY5" fmla="*/ 210825 h 331382"/>
                  <a:gd name="connsiteX6" fmla="*/ 647 w 94481"/>
                  <a:gd name="connsiteY6" fmla="*/ 201482 h 331382"/>
                  <a:gd name="connsiteX7" fmla="*/ 647 w 94481"/>
                  <a:gd name="connsiteY7" fmla="*/ 191733 h 331382"/>
                  <a:gd name="connsiteX8" fmla="*/ 647 w 94481"/>
                  <a:gd name="connsiteY8" fmla="*/ 151111 h 331382"/>
                  <a:gd name="connsiteX9" fmla="*/ 13645 w 94481"/>
                  <a:gd name="connsiteY9" fmla="*/ 76368 h 331382"/>
                  <a:gd name="connsiteX10" fmla="*/ 22582 w 94481"/>
                  <a:gd name="connsiteY10" fmla="*/ 45496 h 331382"/>
                  <a:gd name="connsiteX11" fmla="*/ 31113 w 94481"/>
                  <a:gd name="connsiteY11" fmla="*/ 21529 h 331382"/>
                  <a:gd name="connsiteX12" fmla="*/ 40049 w 94481"/>
                  <a:gd name="connsiteY12" fmla="*/ 0 h 331382"/>
                  <a:gd name="connsiteX13" fmla="*/ 47361 w 94481"/>
                  <a:gd name="connsiteY13" fmla="*/ 19498 h 331382"/>
                  <a:gd name="connsiteX14" fmla="*/ 50611 w 94481"/>
                  <a:gd name="connsiteY14" fmla="*/ 28841 h 331382"/>
                  <a:gd name="connsiteX15" fmla="*/ 54673 w 94481"/>
                  <a:gd name="connsiteY15" fmla="*/ 39809 h 331382"/>
                  <a:gd name="connsiteX16" fmla="*/ 63610 w 94481"/>
                  <a:gd name="connsiteY16" fmla="*/ 64182 h 331382"/>
                  <a:gd name="connsiteX17" fmla="*/ 74171 w 94481"/>
                  <a:gd name="connsiteY17" fmla="*/ 90992 h 331382"/>
                  <a:gd name="connsiteX18" fmla="*/ 79046 w 94481"/>
                  <a:gd name="connsiteY18" fmla="*/ 103991 h 331382"/>
                  <a:gd name="connsiteX19" fmla="*/ 83514 w 94481"/>
                  <a:gd name="connsiteY19" fmla="*/ 116583 h 331382"/>
                  <a:gd name="connsiteX20" fmla="*/ 87576 w 94481"/>
                  <a:gd name="connsiteY20" fmla="*/ 128770 h 331382"/>
                  <a:gd name="connsiteX21" fmla="*/ 87576 w 94481"/>
                  <a:gd name="connsiteY21" fmla="*/ 134457 h 331382"/>
                  <a:gd name="connsiteX22" fmla="*/ 87576 w 94481"/>
                  <a:gd name="connsiteY22" fmla="*/ 139737 h 331382"/>
                  <a:gd name="connsiteX23" fmla="*/ 91638 w 94481"/>
                  <a:gd name="connsiteY23" fmla="*/ 159236 h 331382"/>
                  <a:gd name="connsiteX24" fmla="*/ 91638 w 94481"/>
                  <a:gd name="connsiteY24" fmla="*/ 179546 h 331382"/>
                  <a:gd name="connsiteX25" fmla="*/ 91638 w 94481"/>
                  <a:gd name="connsiteY25" fmla="*/ 191733 h 331382"/>
                  <a:gd name="connsiteX26" fmla="*/ 91638 w 94481"/>
                  <a:gd name="connsiteY26" fmla="*/ 204731 h 331382"/>
                  <a:gd name="connsiteX27" fmla="*/ 91638 w 94481"/>
                  <a:gd name="connsiteY27" fmla="*/ 218543 h 331382"/>
                  <a:gd name="connsiteX28" fmla="*/ 91638 w 94481"/>
                  <a:gd name="connsiteY28" fmla="*/ 233166 h 331382"/>
                  <a:gd name="connsiteX29" fmla="*/ 91638 w 94481"/>
                  <a:gd name="connsiteY29" fmla="*/ 247384 h 331382"/>
                  <a:gd name="connsiteX30" fmla="*/ 91638 w 94481"/>
                  <a:gd name="connsiteY30" fmla="*/ 275006 h 331382"/>
                  <a:gd name="connsiteX31" fmla="*/ 91638 w 94481"/>
                  <a:gd name="connsiteY31" fmla="*/ 288005 h 331382"/>
                  <a:gd name="connsiteX32" fmla="*/ 91638 w 94481"/>
                  <a:gd name="connsiteY32" fmla="*/ 299379 h 331382"/>
                  <a:gd name="connsiteX33" fmla="*/ 91638 w 94481"/>
                  <a:gd name="connsiteY33" fmla="*/ 309534 h 331382"/>
                  <a:gd name="connsiteX34" fmla="*/ 91638 w 94481"/>
                  <a:gd name="connsiteY34" fmla="*/ 324564 h 331382"/>
                  <a:gd name="connsiteX35" fmla="*/ 91638 w 94481"/>
                  <a:gd name="connsiteY35" fmla="*/ 328626 h 33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4481" h="331382">
                    <a:moveTo>
                      <a:pt x="94482" y="331064"/>
                    </a:moveTo>
                    <a:cubicBezTo>
                      <a:pt x="91110" y="331489"/>
                      <a:pt x="87698" y="331489"/>
                      <a:pt x="84327" y="331064"/>
                    </a:cubicBezTo>
                    <a:cubicBezTo>
                      <a:pt x="75377" y="330453"/>
                      <a:pt x="66656" y="327962"/>
                      <a:pt x="58735" y="323752"/>
                    </a:cubicBezTo>
                    <a:cubicBezTo>
                      <a:pt x="45983" y="317200"/>
                      <a:pt x="35191" y="307389"/>
                      <a:pt x="27457" y="295317"/>
                    </a:cubicBezTo>
                    <a:cubicBezTo>
                      <a:pt x="14493" y="275453"/>
                      <a:pt x="6035" y="252992"/>
                      <a:pt x="2678" y="229510"/>
                    </a:cubicBezTo>
                    <a:cubicBezTo>
                      <a:pt x="2678" y="223417"/>
                      <a:pt x="2678" y="217324"/>
                      <a:pt x="647" y="210825"/>
                    </a:cubicBezTo>
                    <a:cubicBezTo>
                      <a:pt x="428" y="207714"/>
                      <a:pt x="428" y="204592"/>
                      <a:pt x="647" y="201482"/>
                    </a:cubicBezTo>
                    <a:lnTo>
                      <a:pt x="647" y="191733"/>
                    </a:lnTo>
                    <a:cubicBezTo>
                      <a:pt x="-216" y="178206"/>
                      <a:pt x="-216" y="164638"/>
                      <a:pt x="647" y="151111"/>
                    </a:cubicBezTo>
                    <a:cubicBezTo>
                      <a:pt x="2887" y="125878"/>
                      <a:pt x="7236" y="100876"/>
                      <a:pt x="13645" y="76368"/>
                    </a:cubicBezTo>
                    <a:cubicBezTo>
                      <a:pt x="16489" y="65400"/>
                      <a:pt x="19739" y="54839"/>
                      <a:pt x="22582" y="45496"/>
                    </a:cubicBezTo>
                    <a:lnTo>
                      <a:pt x="31113" y="21529"/>
                    </a:lnTo>
                    <a:lnTo>
                      <a:pt x="40049" y="0"/>
                    </a:lnTo>
                    <a:lnTo>
                      <a:pt x="47361" y="19498"/>
                    </a:lnTo>
                    <a:cubicBezTo>
                      <a:pt x="47361" y="22342"/>
                      <a:pt x="49392" y="25591"/>
                      <a:pt x="50611" y="28841"/>
                    </a:cubicBezTo>
                    <a:cubicBezTo>
                      <a:pt x="51830" y="32091"/>
                      <a:pt x="53048" y="36153"/>
                      <a:pt x="54673" y="39809"/>
                    </a:cubicBezTo>
                    <a:lnTo>
                      <a:pt x="63610" y="64182"/>
                    </a:lnTo>
                    <a:lnTo>
                      <a:pt x="74171" y="90992"/>
                    </a:lnTo>
                    <a:lnTo>
                      <a:pt x="79046" y="103991"/>
                    </a:lnTo>
                    <a:cubicBezTo>
                      <a:pt x="79046" y="108053"/>
                      <a:pt x="81889" y="112521"/>
                      <a:pt x="83514" y="116583"/>
                    </a:cubicBezTo>
                    <a:lnTo>
                      <a:pt x="87576" y="128770"/>
                    </a:lnTo>
                    <a:cubicBezTo>
                      <a:pt x="87443" y="130663"/>
                      <a:pt x="87443" y="132563"/>
                      <a:pt x="87576" y="134457"/>
                    </a:cubicBezTo>
                    <a:lnTo>
                      <a:pt x="87576" y="139737"/>
                    </a:lnTo>
                    <a:cubicBezTo>
                      <a:pt x="89546" y="146093"/>
                      <a:pt x="90906" y="152622"/>
                      <a:pt x="91638" y="159236"/>
                    </a:cubicBezTo>
                    <a:cubicBezTo>
                      <a:pt x="91638" y="164516"/>
                      <a:pt x="91638" y="171422"/>
                      <a:pt x="91638" y="179546"/>
                    </a:cubicBezTo>
                    <a:cubicBezTo>
                      <a:pt x="91638" y="187670"/>
                      <a:pt x="91638" y="187264"/>
                      <a:pt x="91638" y="191733"/>
                    </a:cubicBezTo>
                    <a:lnTo>
                      <a:pt x="91638" y="204731"/>
                    </a:lnTo>
                    <a:cubicBezTo>
                      <a:pt x="91638" y="209200"/>
                      <a:pt x="91638" y="214074"/>
                      <a:pt x="91638" y="218543"/>
                    </a:cubicBezTo>
                    <a:lnTo>
                      <a:pt x="91638" y="233166"/>
                    </a:lnTo>
                    <a:cubicBezTo>
                      <a:pt x="91638" y="238041"/>
                      <a:pt x="91638" y="242509"/>
                      <a:pt x="91638" y="247384"/>
                    </a:cubicBezTo>
                    <a:lnTo>
                      <a:pt x="91638" y="275006"/>
                    </a:lnTo>
                    <a:cubicBezTo>
                      <a:pt x="91638" y="279475"/>
                      <a:pt x="91638" y="283943"/>
                      <a:pt x="91638" y="288005"/>
                    </a:cubicBezTo>
                    <a:cubicBezTo>
                      <a:pt x="91428" y="291794"/>
                      <a:pt x="91428" y="295591"/>
                      <a:pt x="91638" y="299379"/>
                    </a:cubicBezTo>
                    <a:cubicBezTo>
                      <a:pt x="91419" y="302761"/>
                      <a:pt x="91419" y="306153"/>
                      <a:pt x="91638" y="309534"/>
                    </a:cubicBezTo>
                    <a:cubicBezTo>
                      <a:pt x="91638" y="316034"/>
                      <a:pt x="91638" y="320908"/>
                      <a:pt x="91638" y="324564"/>
                    </a:cubicBezTo>
                    <a:cubicBezTo>
                      <a:pt x="91817" y="325912"/>
                      <a:pt x="91817" y="327278"/>
                      <a:pt x="91638" y="328626"/>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20" name="任意多边形: 形状 519"/>
              <p:cNvSpPr/>
              <p:nvPr/>
            </p:nvSpPr>
            <p:spPr>
              <a:xfrm>
                <a:off x="2166507" y="1992871"/>
                <a:ext cx="106924" cy="320095"/>
              </a:xfrm>
              <a:custGeom>
                <a:avLst/>
                <a:gdLst>
                  <a:gd name="connsiteX0" fmla="*/ 56057 w 106924"/>
                  <a:gd name="connsiteY0" fmla="*/ 320096 h 320095"/>
                  <a:gd name="connsiteX1" fmla="*/ 46308 w 106924"/>
                  <a:gd name="connsiteY1" fmla="*/ 317253 h 320095"/>
                  <a:gd name="connsiteX2" fmla="*/ 24779 w 106924"/>
                  <a:gd name="connsiteY2" fmla="*/ 302629 h 320095"/>
                  <a:gd name="connsiteX3" fmla="*/ 4875 w 106924"/>
                  <a:gd name="connsiteY3" fmla="*/ 265257 h 320095"/>
                  <a:gd name="connsiteX4" fmla="*/ 0 w 106924"/>
                  <a:gd name="connsiteY4" fmla="*/ 235604 h 320095"/>
                  <a:gd name="connsiteX5" fmla="*/ 0 w 106924"/>
                  <a:gd name="connsiteY5" fmla="*/ 218949 h 320095"/>
                  <a:gd name="connsiteX6" fmla="*/ 0 w 106924"/>
                  <a:gd name="connsiteY6" fmla="*/ 209200 h 320095"/>
                  <a:gd name="connsiteX7" fmla="*/ 0 w 106924"/>
                  <a:gd name="connsiteY7" fmla="*/ 198638 h 320095"/>
                  <a:gd name="connsiteX8" fmla="*/ 3250 w 106924"/>
                  <a:gd name="connsiteY8" fmla="*/ 181171 h 320095"/>
                  <a:gd name="connsiteX9" fmla="*/ 7718 w 106924"/>
                  <a:gd name="connsiteY9" fmla="*/ 163298 h 320095"/>
                  <a:gd name="connsiteX10" fmla="*/ 10155 w 106924"/>
                  <a:gd name="connsiteY10" fmla="*/ 154361 h 320095"/>
                  <a:gd name="connsiteX11" fmla="*/ 13405 w 106924"/>
                  <a:gd name="connsiteY11" fmla="*/ 145424 h 320095"/>
                  <a:gd name="connsiteX12" fmla="*/ 20311 w 106924"/>
                  <a:gd name="connsiteY12" fmla="*/ 127957 h 320095"/>
                  <a:gd name="connsiteX13" fmla="*/ 27622 w 106924"/>
                  <a:gd name="connsiteY13" fmla="*/ 110490 h 320095"/>
                  <a:gd name="connsiteX14" fmla="*/ 32903 w 106924"/>
                  <a:gd name="connsiteY14" fmla="*/ 102772 h 320095"/>
                  <a:gd name="connsiteX15" fmla="*/ 36965 w 106924"/>
                  <a:gd name="connsiteY15" fmla="*/ 94648 h 320095"/>
                  <a:gd name="connsiteX16" fmla="*/ 45090 w 106924"/>
                  <a:gd name="connsiteY16" fmla="*/ 78805 h 320095"/>
                  <a:gd name="connsiteX17" fmla="*/ 53620 w 106924"/>
                  <a:gd name="connsiteY17" fmla="*/ 62151 h 320095"/>
                  <a:gd name="connsiteX18" fmla="*/ 83274 w 106924"/>
                  <a:gd name="connsiteY18" fmla="*/ 17061 h 320095"/>
                  <a:gd name="connsiteX19" fmla="*/ 93023 w 106924"/>
                  <a:gd name="connsiteY19" fmla="*/ 4468 h 320095"/>
                  <a:gd name="connsiteX20" fmla="*/ 96273 w 106924"/>
                  <a:gd name="connsiteY20" fmla="*/ 0 h 320095"/>
                  <a:gd name="connsiteX21" fmla="*/ 96273 w 106924"/>
                  <a:gd name="connsiteY21" fmla="*/ 19498 h 320095"/>
                  <a:gd name="connsiteX22" fmla="*/ 101553 w 106924"/>
                  <a:gd name="connsiteY22" fmla="*/ 66619 h 320095"/>
                  <a:gd name="connsiteX23" fmla="*/ 103991 w 106924"/>
                  <a:gd name="connsiteY23" fmla="*/ 93429 h 320095"/>
                  <a:gd name="connsiteX24" fmla="*/ 106022 w 106924"/>
                  <a:gd name="connsiteY24" fmla="*/ 119427 h 320095"/>
                  <a:gd name="connsiteX25" fmla="*/ 106022 w 106924"/>
                  <a:gd name="connsiteY25" fmla="*/ 131613 h 320095"/>
                  <a:gd name="connsiteX26" fmla="*/ 106022 w 106924"/>
                  <a:gd name="connsiteY26" fmla="*/ 143393 h 320095"/>
                  <a:gd name="connsiteX27" fmla="*/ 106022 w 106924"/>
                  <a:gd name="connsiteY27" fmla="*/ 162485 h 320095"/>
                  <a:gd name="connsiteX28" fmla="*/ 100741 w 106924"/>
                  <a:gd name="connsiteY28" fmla="*/ 181171 h 320095"/>
                  <a:gd name="connsiteX29" fmla="*/ 92617 w 106924"/>
                  <a:gd name="connsiteY29" fmla="*/ 204731 h 320095"/>
                  <a:gd name="connsiteX30" fmla="*/ 83680 w 106924"/>
                  <a:gd name="connsiteY30" fmla="*/ 230729 h 320095"/>
                  <a:gd name="connsiteX31" fmla="*/ 79212 w 106924"/>
                  <a:gd name="connsiteY31" fmla="*/ 243728 h 320095"/>
                  <a:gd name="connsiteX32" fmla="*/ 76774 w 106924"/>
                  <a:gd name="connsiteY32" fmla="*/ 250227 h 320095"/>
                  <a:gd name="connsiteX33" fmla="*/ 74743 w 106924"/>
                  <a:gd name="connsiteY33" fmla="*/ 256727 h 320095"/>
                  <a:gd name="connsiteX34" fmla="*/ 67025 w 106924"/>
                  <a:gd name="connsiteY34" fmla="*/ 281100 h 320095"/>
                  <a:gd name="connsiteX35" fmla="*/ 63775 w 106924"/>
                  <a:gd name="connsiteY35" fmla="*/ 292067 h 320095"/>
                  <a:gd name="connsiteX36" fmla="*/ 63775 w 106924"/>
                  <a:gd name="connsiteY36" fmla="*/ 296942 h 320095"/>
                  <a:gd name="connsiteX37" fmla="*/ 63775 w 106924"/>
                  <a:gd name="connsiteY37" fmla="*/ 301410 h 32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6924" h="320095">
                    <a:moveTo>
                      <a:pt x="56057" y="320096"/>
                    </a:moveTo>
                    <a:cubicBezTo>
                      <a:pt x="52691" y="319606"/>
                      <a:pt x="49410" y="318649"/>
                      <a:pt x="46308" y="317253"/>
                    </a:cubicBezTo>
                    <a:cubicBezTo>
                      <a:pt x="38219" y="313879"/>
                      <a:pt x="30896" y="308905"/>
                      <a:pt x="24779" y="302629"/>
                    </a:cubicBezTo>
                    <a:cubicBezTo>
                      <a:pt x="15298" y="291910"/>
                      <a:pt x="8478" y="279106"/>
                      <a:pt x="4875" y="265257"/>
                    </a:cubicBezTo>
                    <a:cubicBezTo>
                      <a:pt x="2230" y="255568"/>
                      <a:pt x="596" y="245630"/>
                      <a:pt x="0" y="235604"/>
                    </a:cubicBezTo>
                    <a:lnTo>
                      <a:pt x="0" y="218949"/>
                    </a:lnTo>
                    <a:cubicBezTo>
                      <a:pt x="0" y="215699"/>
                      <a:pt x="0" y="212449"/>
                      <a:pt x="0" y="209200"/>
                    </a:cubicBezTo>
                    <a:lnTo>
                      <a:pt x="0" y="198638"/>
                    </a:lnTo>
                    <a:cubicBezTo>
                      <a:pt x="0" y="192951"/>
                      <a:pt x="2031" y="186858"/>
                      <a:pt x="3250" y="181171"/>
                    </a:cubicBezTo>
                    <a:cubicBezTo>
                      <a:pt x="4468" y="175484"/>
                      <a:pt x="6093" y="169391"/>
                      <a:pt x="7718" y="163298"/>
                    </a:cubicBezTo>
                    <a:lnTo>
                      <a:pt x="10155" y="154361"/>
                    </a:lnTo>
                    <a:cubicBezTo>
                      <a:pt x="10155" y="151518"/>
                      <a:pt x="12186" y="148268"/>
                      <a:pt x="13405" y="145424"/>
                    </a:cubicBezTo>
                    <a:cubicBezTo>
                      <a:pt x="14624" y="142581"/>
                      <a:pt x="20311" y="133644"/>
                      <a:pt x="20311" y="127957"/>
                    </a:cubicBezTo>
                    <a:cubicBezTo>
                      <a:pt x="20311" y="122270"/>
                      <a:pt x="25185" y="116177"/>
                      <a:pt x="27622" y="110490"/>
                    </a:cubicBezTo>
                    <a:lnTo>
                      <a:pt x="32903" y="102772"/>
                    </a:lnTo>
                    <a:lnTo>
                      <a:pt x="36965" y="94648"/>
                    </a:lnTo>
                    <a:lnTo>
                      <a:pt x="45090" y="78805"/>
                    </a:lnTo>
                    <a:lnTo>
                      <a:pt x="53620" y="62151"/>
                    </a:lnTo>
                    <a:cubicBezTo>
                      <a:pt x="62709" y="46612"/>
                      <a:pt x="72607" y="31561"/>
                      <a:pt x="83274" y="17061"/>
                    </a:cubicBezTo>
                    <a:cubicBezTo>
                      <a:pt x="87336" y="11374"/>
                      <a:pt x="90586" y="7312"/>
                      <a:pt x="93023" y="4468"/>
                    </a:cubicBezTo>
                    <a:lnTo>
                      <a:pt x="96273" y="0"/>
                    </a:lnTo>
                    <a:cubicBezTo>
                      <a:pt x="96273" y="0"/>
                      <a:pt x="96273" y="7312"/>
                      <a:pt x="96273" y="19498"/>
                    </a:cubicBezTo>
                    <a:cubicBezTo>
                      <a:pt x="96273" y="31685"/>
                      <a:pt x="101553" y="49152"/>
                      <a:pt x="101553" y="66619"/>
                    </a:cubicBezTo>
                    <a:lnTo>
                      <a:pt x="103991" y="93429"/>
                    </a:lnTo>
                    <a:cubicBezTo>
                      <a:pt x="103991" y="102366"/>
                      <a:pt x="103991" y="111302"/>
                      <a:pt x="106022" y="119427"/>
                    </a:cubicBezTo>
                    <a:cubicBezTo>
                      <a:pt x="108053" y="127551"/>
                      <a:pt x="106022" y="127957"/>
                      <a:pt x="106022" y="131613"/>
                    </a:cubicBezTo>
                    <a:lnTo>
                      <a:pt x="106022" y="143393"/>
                    </a:lnTo>
                    <a:cubicBezTo>
                      <a:pt x="106511" y="149748"/>
                      <a:pt x="106511" y="156131"/>
                      <a:pt x="106022" y="162485"/>
                    </a:cubicBezTo>
                    <a:cubicBezTo>
                      <a:pt x="106022" y="167766"/>
                      <a:pt x="102772" y="174265"/>
                      <a:pt x="100741" y="181171"/>
                    </a:cubicBezTo>
                    <a:cubicBezTo>
                      <a:pt x="98710" y="188077"/>
                      <a:pt x="95866" y="196607"/>
                      <a:pt x="92617" y="204731"/>
                    </a:cubicBezTo>
                    <a:cubicBezTo>
                      <a:pt x="89367" y="212856"/>
                      <a:pt x="86930" y="221792"/>
                      <a:pt x="83680" y="230729"/>
                    </a:cubicBezTo>
                    <a:cubicBezTo>
                      <a:pt x="80430" y="239666"/>
                      <a:pt x="80836" y="239260"/>
                      <a:pt x="79212" y="243728"/>
                    </a:cubicBezTo>
                    <a:lnTo>
                      <a:pt x="76774" y="250227"/>
                    </a:lnTo>
                    <a:cubicBezTo>
                      <a:pt x="76342" y="252463"/>
                      <a:pt x="75661" y="254643"/>
                      <a:pt x="74743" y="256727"/>
                    </a:cubicBezTo>
                    <a:cubicBezTo>
                      <a:pt x="72306" y="265257"/>
                      <a:pt x="69056" y="273788"/>
                      <a:pt x="67025" y="281100"/>
                    </a:cubicBezTo>
                    <a:cubicBezTo>
                      <a:pt x="64994" y="288411"/>
                      <a:pt x="67025" y="288818"/>
                      <a:pt x="63775" y="292067"/>
                    </a:cubicBezTo>
                    <a:lnTo>
                      <a:pt x="63775" y="296942"/>
                    </a:lnTo>
                    <a:lnTo>
                      <a:pt x="63775" y="301410"/>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21" name="任意多边形: 形状 520"/>
              <p:cNvSpPr/>
              <p:nvPr/>
            </p:nvSpPr>
            <p:spPr>
              <a:xfrm>
                <a:off x="2310245" y="1823886"/>
                <a:ext cx="138986" cy="291661"/>
              </a:xfrm>
              <a:custGeom>
                <a:avLst/>
                <a:gdLst>
                  <a:gd name="connsiteX0" fmla="*/ 33778 w 138986"/>
                  <a:gd name="connsiteY0" fmla="*/ 291661 h 291661"/>
                  <a:gd name="connsiteX1" fmla="*/ 25653 w 138986"/>
                  <a:gd name="connsiteY1" fmla="*/ 285974 h 291661"/>
                  <a:gd name="connsiteX2" fmla="*/ 9405 w 138986"/>
                  <a:gd name="connsiteY2" fmla="*/ 266476 h 291661"/>
                  <a:gd name="connsiteX3" fmla="*/ 62 w 138986"/>
                  <a:gd name="connsiteY3" fmla="*/ 225855 h 291661"/>
                  <a:gd name="connsiteX4" fmla="*/ 2499 w 138986"/>
                  <a:gd name="connsiteY4" fmla="*/ 197420 h 291661"/>
                  <a:gd name="connsiteX5" fmla="*/ 6967 w 138986"/>
                  <a:gd name="connsiteY5" fmla="*/ 180765 h 291661"/>
                  <a:gd name="connsiteX6" fmla="*/ 9811 w 138986"/>
                  <a:gd name="connsiteY6" fmla="*/ 171828 h 291661"/>
                  <a:gd name="connsiteX7" fmla="*/ 13061 w 138986"/>
                  <a:gd name="connsiteY7" fmla="*/ 162485 h 291661"/>
                  <a:gd name="connsiteX8" fmla="*/ 46776 w 138986"/>
                  <a:gd name="connsiteY8" fmla="*/ 101553 h 291661"/>
                  <a:gd name="connsiteX9" fmla="*/ 87398 w 138986"/>
                  <a:gd name="connsiteY9" fmla="*/ 49152 h 291661"/>
                  <a:gd name="connsiteX10" fmla="*/ 123551 w 138986"/>
                  <a:gd name="connsiteY10" fmla="*/ 13405 h 291661"/>
                  <a:gd name="connsiteX11" fmla="*/ 134518 w 138986"/>
                  <a:gd name="connsiteY11" fmla="*/ 3250 h 291661"/>
                  <a:gd name="connsiteX12" fmla="*/ 138987 w 138986"/>
                  <a:gd name="connsiteY12" fmla="*/ 0 h 291661"/>
                  <a:gd name="connsiteX13" fmla="*/ 138987 w 138986"/>
                  <a:gd name="connsiteY13" fmla="*/ 18686 h 291661"/>
                  <a:gd name="connsiteX14" fmla="*/ 138987 w 138986"/>
                  <a:gd name="connsiteY14" fmla="*/ 38590 h 291661"/>
                  <a:gd name="connsiteX15" fmla="*/ 136956 w 138986"/>
                  <a:gd name="connsiteY15" fmla="*/ 62963 h 291661"/>
                  <a:gd name="connsiteX16" fmla="*/ 134112 w 138986"/>
                  <a:gd name="connsiteY16" fmla="*/ 88554 h 291661"/>
                  <a:gd name="connsiteX17" fmla="*/ 134112 w 138986"/>
                  <a:gd name="connsiteY17" fmla="*/ 101147 h 291661"/>
                  <a:gd name="connsiteX18" fmla="*/ 134112 w 138986"/>
                  <a:gd name="connsiteY18" fmla="*/ 113740 h 291661"/>
                  <a:gd name="connsiteX19" fmla="*/ 124363 w 138986"/>
                  <a:gd name="connsiteY19" fmla="*/ 154361 h 291661"/>
                  <a:gd name="connsiteX20" fmla="*/ 115426 w 138986"/>
                  <a:gd name="connsiteY20" fmla="*/ 170610 h 291661"/>
                  <a:gd name="connsiteX21" fmla="*/ 102834 w 138986"/>
                  <a:gd name="connsiteY21" fmla="*/ 190920 h 291661"/>
                  <a:gd name="connsiteX22" fmla="*/ 88210 w 138986"/>
                  <a:gd name="connsiteY22" fmla="*/ 213262 h 291661"/>
                  <a:gd name="connsiteX23" fmla="*/ 80898 w 138986"/>
                  <a:gd name="connsiteY23" fmla="*/ 224636 h 291661"/>
                  <a:gd name="connsiteX24" fmla="*/ 73586 w 138986"/>
                  <a:gd name="connsiteY24" fmla="*/ 235604 h 291661"/>
                  <a:gd name="connsiteX25" fmla="*/ 49214 w 138986"/>
                  <a:gd name="connsiteY25" fmla="*/ 276225 h 291661"/>
                  <a:gd name="connsiteX26" fmla="*/ 41902 w 138986"/>
                  <a:gd name="connsiteY26" fmla="*/ 288005 h 2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8986" h="291661">
                    <a:moveTo>
                      <a:pt x="33778" y="291661"/>
                    </a:moveTo>
                    <a:cubicBezTo>
                      <a:pt x="30879" y="290054"/>
                      <a:pt x="28156" y="288148"/>
                      <a:pt x="25653" y="285974"/>
                    </a:cubicBezTo>
                    <a:cubicBezTo>
                      <a:pt x="18894" y="280723"/>
                      <a:pt x="13350" y="274072"/>
                      <a:pt x="9405" y="266476"/>
                    </a:cubicBezTo>
                    <a:cubicBezTo>
                      <a:pt x="3027" y="253899"/>
                      <a:pt x="-181" y="239954"/>
                      <a:pt x="62" y="225855"/>
                    </a:cubicBezTo>
                    <a:cubicBezTo>
                      <a:pt x="-242" y="216313"/>
                      <a:pt x="576" y="206770"/>
                      <a:pt x="2499" y="197420"/>
                    </a:cubicBezTo>
                    <a:cubicBezTo>
                      <a:pt x="3659" y="191785"/>
                      <a:pt x="5151" y="186223"/>
                      <a:pt x="6967" y="180765"/>
                    </a:cubicBezTo>
                    <a:cubicBezTo>
                      <a:pt x="7730" y="177730"/>
                      <a:pt x="8680" y="174746"/>
                      <a:pt x="9811" y="171828"/>
                    </a:cubicBezTo>
                    <a:cubicBezTo>
                      <a:pt x="10712" y="168653"/>
                      <a:pt x="11797" y="165534"/>
                      <a:pt x="13061" y="162485"/>
                    </a:cubicBezTo>
                    <a:cubicBezTo>
                      <a:pt x="22145" y="141055"/>
                      <a:pt x="33445" y="120633"/>
                      <a:pt x="46776" y="101553"/>
                    </a:cubicBezTo>
                    <a:cubicBezTo>
                      <a:pt x="59301" y="83322"/>
                      <a:pt x="72864" y="65826"/>
                      <a:pt x="87398" y="49152"/>
                    </a:cubicBezTo>
                    <a:cubicBezTo>
                      <a:pt x="101615" y="34122"/>
                      <a:pt x="114208" y="21936"/>
                      <a:pt x="123551" y="13405"/>
                    </a:cubicBezTo>
                    <a:lnTo>
                      <a:pt x="134518" y="3250"/>
                    </a:lnTo>
                    <a:lnTo>
                      <a:pt x="138987" y="0"/>
                    </a:lnTo>
                    <a:cubicBezTo>
                      <a:pt x="138987" y="0"/>
                      <a:pt x="138987" y="7312"/>
                      <a:pt x="138987" y="18686"/>
                    </a:cubicBezTo>
                    <a:cubicBezTo>
                      <a:pt x="138987" y="30060"/>
                      <a:pt x="138987" y="31278"/>
                      <a:pt x="138987" y="38590"/>
                    </a:cubicBezTo>
                    <a:cubicBezTo>
                      <a:pt x="138987" y="45902"/>
                      <a:pt x="138987" y="54433"/>
                      <a:pt x="136956" y="62963"/>
                    </a:cubicBezTo>
                    <a:cubicBezTo>
                      <a:pt x="134925" y="71494"/>
                      <a:pt x="136956" y="80024"/>
                      <a:pt x="134112" y="88554"/>
                    </a:cubicBezTo>
                    <a:lnTo>
                      <a:pt x="134112" y="101147"/>
                    </a:lnTo>
                    <a:cubicBezTo>
                      <a:pt x="134112" y="105615"/>
                      <a:pt x="134112" y="109678"/>
                      <a:pt x="134112" y="113740"/>
                    </a:cubicBezTo>
                    <a:cubicBezTo>
                      <a:pt x="132624" y="127643"/>
                      <a:pt x="129347" y="141296"/>
                      <a:pt x="124363" y="154361"/>
                    </a:cubicBezTo>
                    <a:cubicBezTo>
                      <a:pt x="121669" y="159929"/>
                      <a:pt x="118686" y="165353"/>
                      <a:pt x="115426" y="170610"/>
                    </a:cubicBezTo>
                    <a:cubicBezTo>
                      <a:pt x="111770" y="177109"/>
                      <a:pt x="107302" y="184015"/>
                      <a:pt x="102834" y="190920"/>
                    </a:cubicBezTo>
                    <a:lnTo>
                      <a:pt x="88210" y="213262"/>
                    </a:lnTo>
                    <a:lnTo>
                      <a:pt x="80898" y="224636"/>
                    </a:lnTo>
                    <a:lnTo>
                      <a:pt x="73586" y="235604"/>
                    </a:lnTo>
                    <a:cubicBezTo>
                      <a:pt x="64244" y="250227"/>
                      <a:pt x="55307" y="264039"/>
                      <a:pt x="49214" y="276225"/>
                    </a:cubicBezTo>
                    <a:lnTo>
                      <a:pt x="41902" y="288005"/>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22" name="任意多边形: 形状 521"/>
              <p:cNvSpPr/>
              <p:nvPr/>
            </p:nvSpPr>
            <p:spPr>
              <a:xfrm>
                <a:off x="2866412" y="3482048"/>
                <a:ext cx="193357" cy="267288"/>
              </a:xfrm>
              <a:custGeom>
                <a:avLst/>
                <a:gdLst>
                  <a:gd name="connsiteX0" fmla="*/ 173453 w 193357"/>
                  <a:gd name="connsiteY0" fmla="*/ 0 h 267288"/>
                  <a:gd name="connsiteX1" fmla="*/ 0 w 193357"/>
                  <a:gd name="connsiteY1" fmla="*/ 267288 h 267288"/>
                  <a:gd name="connsiteX2" fmla="*/ 106022 w 193357"/>
                  <a:gd name="connsiteY2" fmla="*/ 125520 h 267288"/>
                  <a:gd name="connsiteX3" fmla="*/ 193357 w 193357"/>
                  <a:gd name="connsiteY3" fmla="*/ 23967 h 267288"/>
                </a:gdLst>
                <a:ahLst/>
                <a:cxnLst>
                  <a:cxn ang="0">
                    <a:pos x="connsiteX0" y="connsiteY0"/>
                  </a:cxn>
                  <a:cxn ang="0">
                    <a:pos x="connsiteX1" y="connsiteY1"/>
                  </a:cxn>
                  <a:cxn ang="0">
                    <a:pos x="connsiteX2" y="connsiteY2"/>
                  </a:cxn>
                  <a:cxn ang="0">
                    <a:pos x="connsiteX3" y="connsiteY3"/>
                  </a:cxn>
                </a:cxnLst>
                <a:rect l="l" t="t" r="r" b="b"/>
                <a:pathLst>
                  <a:path w="193357" h="267288">
                    <a:moveTo>
                      <a:pt x="173453" y="0"/>
                    </a:moveTo>
                    <a:cubicBezTo>
                      <a:pt x="173453" y="0"/>
                      <a:pt x="10968" y="117802"/>
                      <a:pt x="0" y="267288"/>
                    </a:cubicBezTo>
                    <a:lnTo>
                      <a:pt x="106022" y="125520"/>
                    </a:lnTo>
                    <a:lnTo>
                      <a:pt x="193357" y="23967"/>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23" name="任意多边形: 形状 522"/>
              <p:cNvSpPr/>
              <p:nvPr/>
            </p:nvSpPr>
            <p:spPr>
              <a:xfrm>
                <a:off x="3058145" y="3482048"/>
                <a:ext cx="192951" cy="267288"/>
              </a:xfrm>
              <a:custGeom>
                <a:avLst/>
                <a:gdLst>
                  <a:gd name="connsiteX0" fmla="*/ 19498 w 192951"/>
                  <a:gd name="connsiteY0" fmla="*/ 0 h 267288"/>
                  <a:gd name="connsiteX1" fmla="*/ 192951 w 192951"/>
                  <a:gd name="connsiteY1" fmla="*/ 267288 h 267288"/>
                  <a:gd name="connsiteX2" fmla="*/ 96272 w 192951"/>
                  <a:gd name="connsiteY2" fmla="*/ 133644 h 267288"/>
                  <a:gd name="connsiteX3" fmla="*/ 0 w 192951"/>
                  <a:gd name="connsiteY3" fmla="*/ 23967 h 267288"/>
                </a:gdLst>
                <a:ahLst/>
                <a:cxnLst>
                  <a:cxn ang="0">
                    <a:pos x="connsiteX0" y="connsiteY0"/>
                  </a:cxn>
                  <a:cxn ang="0">
                    <a:pos x="connsiteX1" y="connsiteY1"/>
                  </a:cxn>
                  <a:cxn ang="0">
                    <a:pos x="connsiteX2" y="connsiteY2"/>
                  </a:cxn>
                  <a:cxn ang="0">
                    <a:pos x="connsiteX3" y="connsiteY3"/>
                  </a:cxn>
                </a:cxnLst>
                <a:rect l="l" t="t" r="r" b="b"/>
                <a:pathLst>
                  <a:path w="192951" h="267288">
                    <a:moveTo>
                      <a:pt x="19498" y="0"/>
                    </a:moveTo>
                    <a:cubicBezTo>
                      <a:pt x="19498" y="0"/>
                      <a:pt x="181983" y="117802"/>
                      <a:pt x="192951" y="267288"/>
                    </a:cubicBezTo>
                    <a:lnTo>
                      <a:pt x="96272" y="133644"/>
                    </a:lnTo>
                    <a:lnTo>
                      <a:pt x="0" y="23967"/>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24" name="任意多边形: 形状 523"/>
              <p:cNvSpPr/>
              <p:nvPr/>
            </p:nvSpPr>
            <p:spPr>
              <a:xfrm>
                <a:off x="2961466" y="3300065"/>
                <a:ext cx="102079" cy="205950"/>
              </a:xfrm>
              <a:custGeom>
                <a:avLst/>
                <a:gdLst>
                  <a:gd name="connsiteX0" fmla="*/ 96679 w 102079"/>
                  <a:gd name="connsiteY0" fmla="*/ 205950 h 205950"/>
                  <a:gd name="connsiteX1" fmla="*/ 8531 w 102079"/>
                  <a:gd name="connsiteY1" fmla="*/ 132019 h 205950"/>
                  <a:gd name="connsiteX2" fmla="*/ 0 w 102079"/>
                  <a:gd name="connsiteY2" fmla="*/ 0 h 205950"/>
                  <a:gd name="connsiteX3" fmla="*/ 101553 w 102079"/>
                  <a:gd name="connsiteY3" fmla="*/ 121864 h 205950"/>
                  <a:gd name="connsiteX4" fmla="*/ 96679 w 102079"/>
                  <a:gd name="connsiteY4" fmla="*/ 205950 h 20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79" h="205950">
                    <a:moveTo>
                      <a:pt x="96679" y="205950"/>
                    </a:moveTo>
                    <a:cubicBezTo>
                      <a:pt x="96679" y="205950"/>
                      <a:pt x="21123" y="173453"/>
                      <a:pt x="8531" y="132019"/>
                    </a:cubicBezTo>
                    <a:cubicBezTo>
                      <a:pt x="8531" y="132019"/>
                      <a:pt x="1219" y="10155"/>
                      <a:pt x="0" y="0"/>
                    </a:cubicBezTo>
                    <a:cubicBezTo>
                      <a:pt x="0" y="0"/>
                      <a:pt x="95460" y="113333"/>
                      <a:pt x="101553" y="121864"/>
                    </a:cubicBezTo>
                    <a:cubicBezTo>
                      <a:pt x="103031" y="149987"/>
                      <a:pt x="101396" y="178187"/>
                      <a:pt x="96679" y="20595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25" name="任意多边形: 形状 524"/>
              <p:cNvSpPr/>
              <p:nvPr/>
            </p:nvSpPr>
            <p:spPr>
              <a:xfrm>
                <a:off x="3052314" y="3300065"/>
                <a:ext cx="102103" cy="205950"/>
              </a:xfrm>
              <a:custGeom>
                <a:avLst/>
                <a:gdLst>
                  <a:gd name="connsiteX0" fmla="*/ 5831 w 102103"/>
                  <a:gd name="connsiteY0" fmla="*/ 205950 h 205950"/>
                  <a:gd name="connsiteX1" fmla="*/ 93573 w 102103"/>
                  <a:gd name="connsiteY1" fmla="*/ 132019 h 205950"/>
                  <a:gd name="connsiteX2" fmla="*/ 102104 w 102103"/>
                  <a:gd name="connsiteY2" fmla="*/ 0 h 205950"/>
                  <a:gd name="connsiteX3" fmla="*/ 550 w 102103"/>
                  <a:gd name="connsiteY3" fmla="*/ 121864 h 205950"/>
                  <a:gd name="connsiteX4" fmla="*/ 5831 w 102103"/>
                  <a:gd name="connsiteY4" fmla="*/ 205950 h 20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03" h="205950">
                    <a:moveTo>
                      <a:pt x="5831" y="205950"/>
                    </a:moveTo>
                    <a:cubicBezTo>
                      <a:pt x="5831" y="205950"/>
                      <a:pt x="80981" y="173453"/>
                      <a:pt x="93573" y="132019"/>
                    </a:cubicBezTo>
                    <a:cubicBezTo>
                      <a:pt x="93573" y="132019"/>
                      <a:pt x="100885" y="10155"/>
                      <a:pt x="102104" y="0"/>
                    </a:cubicBezTo>
                    <a:cubicBezTo>
                      <a:pt x="102104" y="0"/>
                      <a:pt x="6644" y="113333"/>
                      <a:pt x="550" y="121864"/>
                    </a:cubicBezTo>
                    <a:cubicBezTo>
                      <a:pt x="-1014" y="150003"/>
                      <a:pt x="759" y="178228"/>
                      <a:pt x="5831" y="20595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grpSp>
        <p:sp>
          <p:nvSpPr>
            <p:cNvPr id="485" name="文本框 484"/>
            <p:cNvSpPr txBox="1"/>
            <p:nvPr/>
          </p:nvSpPr>
          <p:spPr>
            <a:xfrm flipH="1">
              <a:off x="1499172" y="2618085"/>
              <a:ext cx="1949883" cy="369332"/>
            </a:xfrm>
            <a:prstGeom prst="rect">
              <a:avLst/>
            </a:prstGeom>
            <a:noFill/>
            <a:ln w="31750">
              <a:noFill/>
            </a:ln>
            <a:effectLst/>
          </p:spPr>
          <p:txBody>
            <a:bodyPr wrap="square" lIns="0" tIns="0" rIns="0" bIns="0" rtlCol="0">
              <a:spAutoFit/>
            </a:bodyPr>
            <a:lstStyle/>
            <a:p>
              <a:pPr algn="ctr"/>
              <a:r>
                <a:rPr lang="zh-CN" altLang="en-US" sz="24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专业设计奖项</a:t>
              </a:r>
              <a:endParaRPr lang="en-US" altLang="zh-CN" sz="24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486" name="文本框 485"/>
            <p:cNvSpPr txBox="1"/>
            <p:nvPr/>
          </p:nvSpPr>
          <p:spPr>
            <a:xfrm>
              <a:off x="1904436" y="3009818"/>
              <a:ext cx="1139355" cy="191586"/>
            </a:xfrm>
            <a:prstGeom prst="rect">
              <a:avLst/>
            </a:prstGeom>
            <a:noFill/>
            <a:ln w="31750">
              <a:noFill/>
            </a:ln>
            <a:effectLst/>
          </p:spPr>
          <p:txBody>
            <a:bodyPr wrap="none" lIns="0" tIns="0" rIns="0" bIns="0" rtlCol="0">
              <a:spAutoFit/>
            </a:bodyPr>
            <a:lstStyle/>
            <a:p>
              <a:pPr algn="ctr"/>
              <a:r>
                <a:rPr lang="en-US" altLang="zh-CN" sz="1100">
                  <a:solidFill>
                    <a:srgbClr val="27303D"/>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Enter your text</a:t>
              </a:r>
            </a:p>
          </p:txBody>
        </p:sp>
        <p:sp>
          <p:nvSpPr>
            <p:cNvPr id="487" name="图形 50"/>
            <p:cNvSpPr/>
            <p:nvPr/>
          </p:nvSpPr>
          <p:spPr>
            <a:xfrm>
              <a:off x="2344646" y="2168176"/>
              <a:ext cx="258935" cy="248472"/>
            </a:xfrm>
            <a:custGeom>
              <a:avLst/>
              <a:gdLst>
                <a:gd name="connsiteX0" fmla="*/ 291179 w 548068"/>
                <a:gd name="connsiteY0" fmla="*/ 4005 h 525920"/>
                <a:gd name="connsiteX1" fmla="*/ 306955 w 548068"/>
                <a:gd name="connsiteY1" fmla="*/ 19781 h 525920"/>
                <a:gd name="connsiteX2" fmla="*/ 368505 w 548068"/>
                <a:gd name="connsiteY2" fmla="*/ 139835 h 525920"/>
                <a:gd name="connsiteX3" fmla="*/ 383811 w 548068"/>
                <a:gd name="connsiteY3" fmla="*/ 150994 h 525920"/>
                <a:gd name="connsiteX4" fmla="*/ 517299 w 548068"/>
                <a:gd name="connsiteY4" fmla="*/ 172938 h 525920"/>
                <a:gd name="connsiteX5" fmla="*/ 547535 w 548068"/>
                <a:gd name="connsiteY5" fmla="*/ 215007 h 525920"/>
                <a:gd name="connsiteX6" fmla="*/ 537676 w 548068"/>
                <a:gd name="connsiteY6" fmla="*/ 235384 h 525920"/>
                <a:gd name="connsiteX7" fmla="*/ 442535 w 548068"/>
                <a:gd name="connsiteY7" fmla="*/ 331745 h 525920"/>
                <a:gd name="connsiteX8" fmla="*/ 436703 w 548068"/>
                <a:gd name="connsiteY8" fmla="*/ 349657 h 525920"/>
                <a:gd name="connsiteX9" fmla="*/ 456825 w 548068"/>
                <a:gd name="connsiteY9" fmla="*/ 483195 h 525920"/>
                <a:gd name="connsiteX10" fmla="*/ 426588 w 548068"/>
                <a:gd name="connsiteY10" fmla="*/ 525264 h 525920"/>
                <a:gd name="connsiteX11" fmla="*/ 404239 w 548068"/>
                <a:gd name="connsiteY11" fmla="*/ 521977 h 525920"/>
                <a:gd name="connsiteX12" fmla="*/ 283571 w 548068"/>
                <a:gd name="connsiteY12" fmla="*/ 461034 h 525920"/>
                <a:gd name="connsiteX13" fmla="*/ 264606 w 548068"/>
                <a:gd name="connsiteY13" fmla="*/ 461034 h 525920"/>
                <a:gd name="connsiteX14" fmla="*/ 143938 w 548068"/>
                <a:gd name="connsiteY14" fmla="*/ 521977 h 525920"/>
                <a:gd name="connsiteX15" fmla="*/ 94639 w 548068"/>
                <a:gd name="connsiteY15" fmla="*/ 505544 h 525920"/>
                <a:gd name="connsiteX16" fmla="*/ 91352 w 548068"/>
                <a:gd name="connsiteY16" fmla="*/ 483195 h 525920"/>
                <a:gd name="connsiteX17" fmla="*/ 111474 w 548068"/>
                <a:gd name="connsiteY17" fmla="*/ 349657 h 525920"/>
                <a:gd name="connsiteX18" fmla="*/ 105643 w 548068"/>
                <a:gd name="connsiteY18" fmla="*/ 331745 h 525920"/>
                <a:gd name="connsiteX19" fmla="*/ 10502 w 548068"/>
                <a:gd name="connsiteY19" fmla="*/ 235384 h 525920"/>
                <a:gd name="connsiteX20" fmla="*/ 11159 w 548068"/>
                <a:gd name="connsiteY20" fmla="*/ 183455 h 525920"/>
                <a:gd name="connsiteX21" fmla="*/ 30879 w 548068"/>
                <a:gd name="connsiteY21" fmla="*/ 172938 h 525920"/>
                <a:gd name="connsiteX22" fmla="*/ 164366 w 548068"/>
                <a:gd name="connsiteY22" fmla="*/ 150994 h 525920"/>
                <a:gd name="connsiteX23" fmla="*/ 179672 w 548068"/>
                <a:gd name="connsiteY23" fmla="*/ 139835 h 525920"/>
                <a:gd name="connsiteX24" fmla="*/ 241222 w 548068"/>
                <a:gd name="connsiteY24" fmla="*/ 19781 h 525920"/>
                <a:gd name="connsiteX25" fmla="*/ 291179 w 548068"/>
                <a:gd name="connsiteY25" fmla="*/ 4005 h 52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48068" h="525920">
                  <a:moveTo>
                    <a:pt x="291179" y="4005"/>
                  </a:moveTo>
                  <a:cubicBezTo>
                    <a:pt x="297746" y="7675"/>
                    <a:pt x="303288" y="13228"/>
                    <a:pt x="306955" y="19781"/>
                  </a:cubicBezTo>
                  <a:lnTo>
                    <a:pt x="368505" y="139835"/>
                  </a:lnTo>
                  <a:cubicBezTo>
                    <a:pt x="371549" y="145771"/>
                    <a:pt x="377228" y="149912"/>
                    <a:pt x="383811" y="150994"/>
                  </a:cubicBezTo>
                  <a:lnTo>
                    <a:pt x="517299" y="172938"/>
                  </a:lnTo>
                  <a:cubicBezTo>
                    <a:pt x="537369" y="176523"/>
                    <a:pt x="550978" y="195465"/>
                    <a:pt x="547535" y="215007"/>
                  </a:cubicBezTo>
                  <a:cubicBezTo>
                    <a:pt x="546476" y="223124"/>
                    <a:pt x="542917" y="230120"/>
                    <a:pt x="537676" y="235384"/>
                  </a:cubicBezTo>
                  <a:lnTo>
                    <a:pt x="442535" y="331745"/>
                  </a:lnTo>
                  <a:cubicBezTo>
                    <a:pt x="437876" y="336463"/>
                    <a:pt x="435715" y="343101"/>
                    <a:pt x="436703" y="349657"/>
                  </a:cubicBezTo>
                  <a:lnTo>
                    <a:pt x="456825" y="483195"/>
                  </a:lnTo>
                  <a:cubicBezTo>
                    <a:pt x="460205" y="503574"/>
                    <a:pt x="446426" y="522392"/>
                    <a:pt x="426588" y="525264"/>
                  </a:cubicBezTo>
                  <a:cubicBezTo>
                    <a:pt x="418772" y="526651"/>
                    <a:pt x="411030" y="525422"/>
                    <a:pt x="404239" y="521977"/>
                  </a:cubicBezTo>
                  <a:lnTo>
                    <a:pt x="283571" y="461034"/>
                  </a:lnTo>
                  <a:cubicBezTo>
                    <a:pt x="277608" y="458022"/>
                    <a:pt x="270569" y="458022"/>
                    <a:pt x="264606" y="461034"/>
                  </a:cubicBezTo>
                  <a:lnTo>
                    <a:pt x="143938" y="521977"/>
                  </a:lnTo>
                  <a:cubicBezTo>
                    <a:pt x="125830" y="531130"/>
                    <a:pt x="103706" y="523817"/>
                    <a:pt x="94639" y="505544"/>
                  </a:cubicBezTo>
                  <a:cubicBezTo>
                    <a:pt x="91117" y="498790"/>
                    <a:pt x="89891" y="491035"/>
                    <a:pt x="91352" y="483195"/>
                  </a:cubicBezTo>
                  <a:lnTo>
                    <a:pt x="111474" y="349657"/>
                  </a:lnTo>
                  <a:cubicBezTo>
                    <a:pt x="112462" y="343101"/>
                    <a:pt x="110301" y="336463"/>
                    <a:pt x="105643" y="331745"/>
                  </a:cubicBezTo>
                  <a:lnTo>
                    <a:pt x="10502" y="235384"/>
                  </a:lnTo>
                  <a:cubicBezTo>
                    <a:pt x="-3660" y="221109"/>
                    <a:pt x="-3555" y="197772"/>
                    <a:pt x="11159" y="183455"/>
                  </a:cubicBezTo>
                  <a:cubicBezTo>
                    <a:pt x="16319" y="178046"/>
                    <a:pt x="23303" y="174482"/>
                    <a:pt x="30879" y="172938"/>
                  </a:cubicBezTo>
                  <a:lnTo>
                    <a:pt x="164366" y="150994"/>
                  </a:lnTo>
                  <a:cubicBezTo>
                    <a:pt x="170949" y="149912"/>
                    <a:pt x="176628" y="145771"/>
                    <a:pt x="179672" y="139835"/>
                  </a:cubicBezTo>
                  <a:lnTo>
                    <a:pt x="241222" y="19781"/>
                  </a:lnTo>
                  <a:cubicBezTo>
                    <a:pt x="250685" y="1950"/>
                    <a:pt x="272875" y="-5161"/>
                    <a:pt x="291179" y="4005"/>
                  </a:cubicBezTo>
                  <a:close/>
                </a:path>
              </a:pathLst>
            </a:custGeom>
            <a:gradFill>
              <a:gsLst>
                <a:gs pos="0">
                  <a:srgbClr val="FF7600"/>
                </a:gs>
                <a:gs pos="56000">
                  <a:srgbClr val="F23A00"/>
                </a:gs>
              </a:gsLst>
              <a:path path="circle">
                <a:fillToRect l="100000" t="100000"/>
              </a:path>
            </a:gradFill>
            <a:ln w="651" cap="flat">
              <a:noFill/>
              <a:prstDash val="solid"/>
              <a:miter/>
            </a:ln>
          </p:spPr>
          <p:txBody>
            <a:bodyPr rtlCol="0" anchor="ctr"/>
            <a:lstStyle/>
            <a:p>
              <a:endParaRPr lang="zh-CN" altLang="en-US">
                <a:cs typeface="思源黑体 CN Regular" panose="020B0500000000000000" pitchFamily="34" charset="-122"/>
              </a:endParaRPr>
            </a:p>
          </p:txBody>
        </p:sp>
      </p:grpSp>
      <p:grpSp>
        <p:nvGrpSpPr>
          <p:cNvPr id="526" name="组合 525"/>
          <p:cNvGrpSpPr/>
          <p:nvPr/>
        </p:nvGrpSpPr>
        <p:grpSpPr>
          <a:xfrm>
            <a:off x="8579691" y="2168176"/>
            <a:ext cx="1949883" cy="1604442"/>
            <a:chOff x="1499172" y="2168176"/>
            <a:chExt cx="1949883" cy="1604442"/>
          </a:xfrm>
        </p:grpSpPr>
        <p:grpSp>
          <p:nvGrpSpPr>
            <p:cNvPr id="527" name="图形 4"/>
            <p:cNvGrpSpPr/>
            <p:nvPr/>
          </p:nvGrpSpPr>
          <p:grpSpPr>
            <a:xfrm>
              <a:off x="1625244" y="2189781"/>
              <a:ext cx="1697739" cy="1582837"/>
              <a:chOff x="2026499" y="1811294"/>
              <a:chExt cx="2078728" cy="1938042"/>
            </a:xfrm>
            <a:solidFill>
              <a:srgbClr val="F0F0F0"/>
            </a:solidFill>
          </p:grpSpPr>
          <p:sp>
            <p:nvSpPr>
              <p:cNvPr id="531" name="任意多边形: 形状 530"/>
              <p:cNvSpPr/>
              <p:nvPr/>
            </p:nvSpPr>
            <p:spPr>
              <a:xfrm>
                <a:off x="3209437" y="3136767"/>
                <a:ext cx="200082" cy="281505"/>
              </a:xfrm>
              <a:custGeom>
                <a:avLst/>
                <a:gdLst>
                  <a:gd name="connsiteX0" fmla="*/ 18099 w 200082"/>
                  <a:gd name="connsiteY0" fmla="*/ 281506 h 281505"/>
                  <a:gd name="connsiteX1" fmla="*/ 11194 w 200082"/>
                  <a:gd name="connsiteY1" fmla="*/ 272569 h 281505"/>
                  <a:gd name="connsiteX2" fmla="*/ 632 w 200082"/>
                  <a:gd name="connsiteY2" fmla="*/ 244946 h 281505"/>
                  <a:gd name="connsiteX3" fmla="*/ 632 w 200082"/>
                  <a:gd name="connsiteY3" fmla="*/ 223823 h 281505"/>
                  <a:gd name="connsiteX4" fmla="*/ 632 w 200082"/>
                  <a:gd name="connsiteY4" fmla="*/ 211637 h 281505"/>
                  <a:gd name="connsiteX5" fmla="*/ 4288 w 200082"/>
                  <a:gd name="connsiteY5" fmla="*/ 198232 h 281505"/>
                  <a:gd name="connsiteX6" fmla="*/ 40847 w 200082"/>
                  <a:gd name="connsiteY6" fmla="*/ 134456 h 281505"/>
                  <a:gd name="connsiteX7" fmla="*/ 92436 w 200082"/>
                  <a:gd name="connsiteY7" fmla="*/ 81649 h 281505"/>
                  <a:gd name="connsiteX8" fmla="*/ 144838 w 200082"/>
                  <a:gd name="connsiteY8" fmla="*/ 41027 h 281505"/>
                  <a:gd name="connsiteX9" fmla="*/ 185459 w 200082"/>
                  <a:gd name="connsiteY9" fmla="*/ 12186 h 281505"/>
                  <a:gd name="connsiteX10" fmla="*/ 196021 w 200082"/>
                  <a:gd name="connsiteY10" fmla="*/ 2843 h 281505"/>
                  <a:gd name="connsiteX11" fmla="*/ 200083 w 200082"/>
                  <a:gd name="connsiteY11" fmla="*/ 0 h 281505"/>
                  <a:gd name="connsiteX12" fmla="*/ 189927 w 200082"/>
                  <a:gd name="connsiteY12" fmla="*/ 67431 h 281505"/>
                  <a:gd name="connsiteX13" fmla="*/ 155399 w 200082"/>
                  <a:gd name="connsiteY13" fmla="*/ 162891 h 281505"/>
                  <a:gd name="connsiteX14" fmla="*/ 121683 w 200082"/>
                  <a:gd name="connsiteY14" fmla="*/ 196201 h 281505"/>
                  <a:gd name="connsiteX15" fmla="*/ 74563 w 200082"/>
                  <a:gd name="connsiteY15" fmla="*/ 234791 h 281505"/>
                  <a:gd name="connsiteX16" fmla="*/ 33942 w 200082"/>
                  <a:gd name="connsiteY16" fmla="*/ 267288 h 281505"/>
                  <a:gd name="connsiteX17" fmla="*/ 21349 w 200082"/>
                  <a:gd name="connsiteY17" fmla="*/ 277850 h 281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0082" h="281505">
                    <a:moveTo>
                      <a:pt x="18099" y="281506"/>
                    </a:moveTo>
                    <a:cubicBezTo>
                      <a:pt x="15392" y="278863"/>
                      <a:pt x="13068" y="275855"/>
                      <a:pt x="11194" y="272569"/>
                    </a:cubicBezTo>
                    <a:cubicBezTo>
                      <a:pt x="5776" y="264204"/>
                      <a:pt x="2177" y="254793"/>
                      <a:pt x="632" y="244946"/>
                    </a:cubicBezTo>
                    <a:cubicBezTo>
                      <a:pt x="-211" y="237931"/>
                      <a:pt x="-211" y="230839"/>
                      <a:pt x="632" y="223823"/>
                    </a:cubicBezTo>
                    <a:cubicBezTo>
                      <a:pt x="632" y="220167"/>
                      <a:pt x="632" y="216105"/>
                      <a:pt x="632" y="211637"/>
                    </a:cubicBezTo>
                    <a:cubicBezTo>
                      <a:pt x="1573" y="207098"/>
                      <a:pt x="2794" y="202621"/>
                      <a:pt x="4288" y="198232"/>
                    </a:cubicBezTo>
                    <a:cubicBezTo>
                      <a:pt x="12321" y="174848"/>
                      <a:pt x="24727" y="153205"/>
                      <a:pt x="40847" y="134456"/>
                    </a:cubicBezTo>
                    <a:cubicBezTo>
                      <a:pt x="56684" y="115575"/>
                      <a:pt x="73930" y="97922"/>
                      <a:pt x="92436" y="81649"/>
                    </a:cubicBezTo>
                    <a:cubicBezTo>
                      <a:pt x="110716" y="65806"/>
                      <a:pt x="128995" y="51589"/>
                      <a:pt x="144838" y="41027"/>
                    </a:cubicBezTo>
                    <a:cubicBezTo>
                      <a:pt x="160680" y="30466"/>
                      <a:pt x="174897" y="19092"/>
                      <a:pt x="185459" y="12186"/>
                    </a:cubicBezTo>
                    <a:lnTo>
                      <a:pt x="196021" y="2843"/>
                    </a:lnTo>
                    <a:lnTo>
                      <a:pt x="200083" y="0"/>
                    </a:lnTo>
                    <a:cubicBezTo>
                      <a:pt x="198031" y="22658"/>
                      <a:pt x="194640" y="45174"/>
                      <a:pt x="189927" y="67431"/>
                    </a:cubicBezTo>
                    <a:cubicBezTo>
                      <a:pt x="184681" y="101180"/>
                      <a:pt x="172956" y="133595"/>
                      <a:pt x="155399" y="162891"/>
                    </a:cubicBezTo>
                    <a:cubicBezTo>
                      <a:pt x="145190" y="174990"/>
                      <a:pt x="133905" y="186139"/>
                      <a:pt x="121683" y="196201"/>
                    </a:cubicBezTo>
                    <a:cubicBezTo>
                      <a:pt x="107060" y="208794"/>
                      <a:pt x="90405" y="222198"/>
                      <a:pt x="74563" y="234791"/>
                    </a:cubicBezTo>
                    <a:lnTo>
                      <a:pt x="33942" y="267288"/>
                    </a:lnTo>
                    <a:cubicBezTo>
                      <a:pt x="28661" y="271757"/>
                      <a:pt x="24192" y="275006"/>
                      <a:pt x="21349" y="27785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32" name="任意多边形: 形状 531"/>
              <p:cNvSpPr/>
              <p:nvPr/>
            </p:nvSpPr>
            <p:spPr>
              <a:xfrm>
                <a:off x="3414649" y="3033183"/>
                <a:ext cx="154589" cy="277849"/>
              </a:xfrm>
              <a:custGeom>
                <a:avLst/>
                <a:gdLst>
                  <a:gd name="connsiteX0" fmla="*/ 15993 w 154589"/>
                  <a:gd name="connsiteY0" fmla="*/ 277850 h 277849"/>
                  <a:gd name="connsiteX1" fmla="*/ 9494 w 154589"/>
                  <a:gd name="connsiteY1" fmla="*/ 268507 h 277849"/>
                  <a:gd name="connsiteX2" fmla="*/ 964 w 154589"/>
                  <a:gd name="connsiteY2" fmla="*/ 241291 h 277849"/>
                  <a:gd name="connsiteX3" fmla="*/ 4213 w 154589"/>
                  <a:gd name="connsiteY3" fmla="*/ 197013 h 277849"/>
                  <a:gd name="connsiteX4" fmla="*/ 31430 w 154589"/>
                  <a:gd name="connsiteY4" fmla="*/ 137706 h 277849"/>
                  <a:gd name="connsiteX5" fmla="*/ 72051 w 154589"/>
                  <a:gd name="connsiteY5" fmla="*/ 86524 h 277849"/>
                  <a:gd name="connsiteX6" fmla="*/ 112672 w 154589"/>
                  <a:gd name="connsiteY6" fmla="*/ 42652 h 277849"/>
                  <a:gd name="connsiteX7" fmla="*/ 142732 w 154589"/>
                  <a:gd name="connsiteY7" fmla="*/ 11780 h 277849"/>
                  <a:gd name="connsiteX8" fmla="*/ 151669 w 154589"/>
                  <a:gd name="connsiteY8" fmla="*/ 2843 h 277849"/>
                  <a:gd name="connsiteX9" fmla="*/ 154512 w 154589"/>
                  <a:gd name="connsiteY9" fmla="*/ 0 h 277849"/>
                  <a:gd name="connsiteX10" fmla="*/ 154512 w 154589"/>
                  <a:gd name="connsiteY10" fmla="*/ 5281 h 277849"/>
                  <a:gd name="connsiteX11" fmla="*/ 154512 w 154589"/>
                  <a:gd name="connsiteY11" fmla="*/ 19092 h 277849"/>
                  <a:gd name="connsiteX12" fmla="*/ 154512 w 154589"/>
                  <a:gd name="connsiteY12" fmla="*/ 39403 h 277849"/>
                  <a:gd name="connsiteX13" fmla="*/ 154512 w 154589"/>
                  <a:gd name="connsiteY13" fmla="*/ 64588 h 277849"/>
                  <a:gd name="connsiteX14" fmla="*/ 154512 w 154589"/>
                  <a:gd name="connsiteY14" fmla="*/ 77993 h 277849"/>
                  <a:gd name="connsiteX15" fmla="*/ 154512 w 154589"/>
                  <a:gd name="connsiteY15" fmla="*/ 91398 h 277849"/>
                  <a:gd name="connsiteX16" fmla="*/ 151262 w 154589"/>
                  <a:gd name="connsiteY16" fmla="*/ 118208 h 277849"/>
                  <a:gd name="connsiteX17" fmla="*/ 145982 w 154589"/>
                  <a:gd name="connsiteY17" fmla="*/ 141362 h 277849"/>
                  <a:gd name="connsiteX18" fmla="*/ 138670 w 154589"/>
                  <a:gd name="connsiteY18" fmla="*/ 159642 h 277849"/>
                  <a:gd name="connsiteX19" fmla="*/ 109829 w 154589"/>
                  <a:gd name="connsiteY19" fmla="*/ 194576 h 277849"/>
                  <a:gd name="connsiteX20" fmla="*/ 69207 w 154589"/>
                  <a:gd name="connsiteY20" fmla="*/ 235197 h 277849"/>
                  <a:gd name="connsiteX21" fmla="*/ 28586 w 154589"/>
                  <a:gd name="connsiteY21" fmla="*/ 266476 h 2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4589" h="277849">
                    <a:moveTo>
                      <a:pt x="15993" y="277850"/>
                    </a:moveTo>
                    <a:cubicBezTo>
                      <a:pt x="13294" y="275142"/>
                      <a:pt x="11094" y="271979"/>
                      <a:pt x="9494" y="268507"/>
                    </a:cubicBezTo>
                    <a:cubicBezTo>
                      <a:pt x="5068" y="260009"/>
                      <a:pt x="2180" y="250795"/>
                      <a:pt x="964" y="241291"/>
                    </a:cubicBezTo>
                    <a:cubicBezTo>
                      <a:pt x="-1030" y="226466"/>
                      <a:pt x="77" y="211388"/>
                      <a:pt x="4213" y="197013"/>
                    </a:cubicBezTo>
                    <a:cubicBezTo>
                      <a:pt x="10165" y="175956"/>
                      <a:pt x="19346" y="155949"/>
                      <a:pt x="31430" y="137706"/>
                    </a:cubicBezTo>
                    <a:cubicBezTo>
                      <a:pt x="43822" y="119765"/>
                      <a:pt x="57392" y="102666"/>
                      <a:pt x="72051" y="86524"/>
                    </a:cubicBezTo>
                    <a:cubicBezTo>
                      <a:pt x="86268" y="70275"/>
                      <a:pt x="100080" y="55651"/>
                      <a:pt x="112672" y="42652"/>
                    </a:cubicBezTo>
                    <a:lnTo>
                      <a:pt x="142732" y="11780"/>
                    </a:lnTo>
                    <a:lnTo>
                      <a:pt x="151669" y="2843"/>
                    </a:lnTo>
                    <a:lnTo>
                      <a:pt x="154512" y="0"/>
                    </a:lnTo>
                    <a:cubicBezTo>
                      <a:pt x="154615" y="1759"/>
                      <a:pt x="154615" y="3522"/>
                      <a:pt x="154512" y="5281"/>
                    </a:cubicBezTo>
                    <a:cubicBezTo>
                      <a:pt x="154512" y="8531"/>
                      <a:pt x="154512" y="12999"/>
                      <a:pt x="154512" y="19092"/>
                    </a:cubicBezTo>
                    <a:cubicBezTo>
                      <a:pt x="154512" y="25185"/>
                      <a:pt x="154512" y="31685"/>
                      <a:pt x="154512" y="39403"/>
                    </a:cubicBezTo>
                    <a:cubicBezTo>
                      <a:pt x="154512" y="47121"/>
                      <a:pt x="154512" y="55651"/>
                      <a:pt x="154512" y="64588"/>
                    </a:cubicBezTo>
                    <a:cubicBezTo>
                      <a:pt x="154512" y="73525"/>
                      <a:pt x="154512" y="73118"/>
                      <a:pt x="154512" y="77993"/>
                    </a:cubicBezTo>
                    <a:cubicBezTo>
                      <a:pt x="154512" y="82867"/>
                      <a:pt x="154512" y="86930"/>
                      <a:pt x="154512" y="91398"/>
                    </a:cubicBezTo>
                    <a:cubicBezTo>
                      <a:pt x="154080" y="100402"/>
                      <a:pt x="152994" y="109362"/>
                      <a:pt x="151262" y="118208"/>
                    </a:cubicBezTo>
                    <a:cubicBezTo>
                      <a:pt x="150217" y="126072"/>
                      <a:pt x="148449" y="133823"/>
                      <a:pt x="145982" y="141362"/>
                    </a:cubicBezTo>
                    <a:cubicBezTo>
                      <a:pt x="144330" y="147741"/>
                      <a:pt x="141873" y="153884"/>
                      <a:pt x="138670" y="159642"/>
                    </a:cubicBezTo>
                    <a:cubicBezTo>
                      <a:pt x="130253" y="172225"/>
                      <a:pt x="120591" y="183929"/>
                      <a:pt x="109829" y="194576"/>
                    </a:cubicBezTo>
                    <a:cubicBezTo>
                      <a:pt x="97236" y="207575"/>
                      <a:pt x="82206" y="221386"/>
                      <a:pt x="69207" y="235197"/>
                    </a:cubicBezTo>
                    <a:lnTo>
                      <a:pt x="28586" y="266476"/>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33" name="任意多边形: 形状 532"/>
              <p:cNvSpPr/>
              <p:nvPr/>
            </p:nvSpPr>
            <p:spPr>
              <a:xfrm>
                <a:off x="3598797" y="2908069"/>
                <a:ext cx="122602" cy="284349"/>
              </a:xfrm>
              <a:custGeom>
                <a:avLst/>
                <a:gdLst>
                  <a:gd name="connsiteX0" fmla="*/ 24797 w 122602"/>
                  <a:gd name="connsiteY0" fmla="*/ 284349 h 284349"/>
                  <a:gd name="connsiteX1" fmla="*/ 17485 w 122602"/>
                  <a:gd name="connsiteY1" fmla="*/ 276225 h 284349"/>
                  <a:gd name="connsiteX2" fmla="*/ 4892 w 122602"/>
                  <a:gd name="connsiteY2" fmla="*/ 251040 h 284349"/>
                  <a:gd name="connsiteX3" fmla="*/ 424 w 122602"/>
                  <a:gd name="connsiteY3" fmla="*/ 208387 h 284349"/>
                  <a:gd name="connsiteX4" fmla="*/ 15047 w 122602"/>
                  <a:gd name="connsiteY4" fmla="*/ 147862 h 284349"/>
                  <a:gd name="connsiteX5" fmla="*/ 39420 w 122602"/>
                  <a:gd name="connsiteY5" fmla="*/ 93835 h 284349"/>
                  <a:gd name="connsiteX6" fmla="*/ 64199 w 122602"/>
                  <a:gd name="connsiteY6" fmla="*/ 45902 h 284349"/>
                  <a:gd name="connsiteX7" fmla="*/ 82479 w 122602"/>
                  <a:gd name="connsiteY7" fmla="*/ 11374 h 284349"/>
                  <a:gd name="connsiteX8" fmla="*/ 87760 w 122602"/>
                  <a:gd name="connsiteY8" fmla="*/ 1625 h 284349"/>
                  <a:gd name="connsiteX9" fmla="*/ 91009 w 122602"/>
                  <a:gd name="connsiteY9" fmla="*/ 0 h 284349"/>
                  <a:gd name="connsiteX10" fmla="*/ 91009 w 122602"/>
                  <a:gd name="connsiteY10" fmla="*/ 0 h 284349"/>
                  <a:gd name="connsiteX11" fmla="*/ 93447 w 122602"/>
                  <a:gd name="connsiteY11" fmla="*/ 4468 h 284349"/>
                  <a:gd name="connsiteX12" fmla="*/ 98727 w 122602"/>
                  <a:gd name="connsiteY12" fmla="*/ 16655 h 284349"/>
                  <a:gd name="connsiteX13" fmla="*/ 106446 w 122602"/>
                  <a:gd name="connsiteY13" fmla="*/ 34934 h 284349"/>
                  <a:gd name="connsiteX14" fmla="*/ 110102 w 122602"/>
                  <a:gd name="connsiteY14" fmla="*/ 45902 h 284349"/>
                  <a:gd name="connsiteX15" fmla="*/ 112133 w 122602"/>
                  <a:gd name="connsiteY15" fmla="*/ 51995 h 284349"/>
                  <a:gd name="connsiteX16" fmla="*/ 112133 w 122602"/>
                  <a:gd name="connsiteY16" fmla="*/ 57682 h 284349"/>
                  <a:gd name="connsiteX17" fmla="*/ 118226 w 122602"/>
                  <a:gd name="connsiteY17" fmla="*/ 82868 h 284349"/>
                  <a:gd name="connsiteX18" fmla="*/ 122288 w 122602"/>
                  <a:gd name="connsiteY18" fmla="*/ 108459 h 284349"/>
                  <a:gd name="connsiteX19" fmla="*/ 122288 w 122602"/>
                  <a:gd name="connsiteY19" fmla="*/ 120239 h 284349"/>
                  <a:gd name="connsiteX20" fmla="*/ 122288 w 122602"/>
                  <a:gd name="connsiteY20" fmla="*/ 131613 h 284349"/>
                  <a:gd name="connsiteX21" fmla="*/ 122288 w 122602"/>
                  <a:gd name="connsiteY21" fmla="*/ 141768 h 284349"/>
                  <a:gd name="connsiteX22" fmla="*/ 122288 w 122602"/>
                  <a:gd name="connsiteY22" fmla="*/ 149893 h 284349"/>
                  <a:gd name="connsiteX23" fmla="*/ 119444 w 122602"/>
                  <a:gd name="connsiteY23" fmla="*/ 158423 h 284349"/>
                  <a:gd name="connsiteX24" fmla="*/ 115382 w 122602"/>
                  <a:gd name="connsiteY24" fmla="*/ 167766 h 284349"/>
                  <a:gd name="connsiteX25" fmla="*/ 110102 w 122602"/>
                  <a:gd name="connsiteY25" fmla="*/ 178328 h 284349"/>
                  <a:gd name="connsiteX26" fmla="*/ 103602 w 122602"/>
                  <a:gd name="connsiteY26" fmla="*/ 189295 h 284349"/>
                  <a:gd name="connsiteX27" fmla="*/ 71511 w 122602"/>
                  <a:gd name="connsiteY27" fmla="*/ 234791 h 284349"/>
                  <a:gd name="connsiteX28" fmla="*/ 54857 w 122602"/>
                  <a:gd name="connsiteY28" fmla="*/ 255102 h 284349"/>
                  <a:gd name="connsiteX29" fmla="*/ 40233 w 122602"/>
                  <a:gd name="connsiteY29" fmla="*/ 271350 h 284349"/>
                  <a:gd name="connsiteX30" fmla="*/ 29671 w 122602"/>
                  <a:gd name="connsiteY30" fmla="*/ 282318 h 284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2602" h="284349">
                    <a:moveTo>
                      <a:pt x="24797" y="284349"/>
                    </a:moveTo>
                    <a:cubicBezTo>
                      <a:pt x="22124" y="281863"/>
                      <a:pt x="19677" y="279144"/>
                      <a:pt x="17485" y="276225"/>
                    </a:cubicBezTo>
                    <a:cubicBezTo>
                      <a:pt x="11853" y="268627"/>
                      <a:pt x="7592" y="260104"/>
                      <a:pt x="4892" y="251040"/>
                    </a:cubicBezTo>
                    <a:cubicBezTo>
                      <a:pt x="692" y="237238"/>
                      <a:pt x="-825" y="222760"/>
                      <a:pt x="424" y="208387"/>
                    </a:cubicBezTo>
                    <a:cubicBezTo>
                      <a:pt x="2340" y="187610"/>
                      <a:pt x="7266" y="167222"/>
                      <a:pt x="15047" y="147862"/>
                    </a:cubicBezTo>
                    <a:cubicBezTo>
                      <a:pt x="22263" y="129457"/>
                      <a:pt x="30398" y="111425"/>
                      <a:pt x="39420" y="93835"/>
                    </a:cubicBezTo>
                    <a:cubicBezTo>
                      <a:pt x="47951" y="76368"/>
                      <a:pt x="56888" y="60120"/>
                      <a:pt x="64199" y="45902"/>
                    </a:cubicBezTo>
                    <a:cubicBezTo>
                      <a:pt x="71511" y="31685"/>
                      <a:pt x="78011" y="19904"/>
                      <a:pt x="82479" y="11374"/>
                    </a:cubicBezTo>
                    <a:cubicBezTo>
                      <a:pt x="86947" y="2843"/>
                      <a:pt x="86541" y="3656"/>
                      <a:pt x="87760" y="1625"/>
                    </a:cubicBezTo>
                    <a:lnTo>
                      <a:pt x="91009" y="0"/>
                    </a:lnTo>
                    <a:lnTo>
                      <a:pt x="91009" y="0"/>
                    </a:lnTo>
                    <a:lnTo>
                      <a:pt x="93447" y="4468"/>
                    </a:lnTo>
                    <a:cubicBezTo>
                      <a:pt x="93447" y="7312"/>
                      <a:pt x="96696" y="11374"/>
                      <a:pt x="98727" y="16655"/>
                    </a:cubicBezTo>
                    <a:cubicBezTo>
                      <a:pt x="100759" y="21936"/>
                      <a:pt x="103602" y="28029"/>
                      <a:pt x="106446" y="34934"/>
                    </a:cubicBezTo>
                    <a:lnTo>
                      <a:pt x="110102" y="45902"/>
                    </a:lnTo>
                    <a:cubicBezTo>
                      <a:pt x="110102" y="47933"/>
                      <a:pt x="110102" y="49964"/>
                      <a:pt x="112133" y="51995"/>
                    </a:cubicBezTo>
                    <a:cubicBezTo>
                      <a:pt x="112023" y="53889"/>
                      <a:pt x="112023" y="55788"/>
                      <a:pt x="112133" y="57682"/>
                    </a:cubicBezTo>
                    <a:cubicBezTo>
                      <a:pt x="114164" y="65807"/>
                      <a:pt x="116601" y="74337"/>
                      <a:pt x="118226" y="82868"/>
                    </a:cubicBezTo>
                    <a:cubicBezTo>
                      <a:pt x="120339" y="91260"/>
                      <a:pt x="121698" y="99825"/>
                      <a:pt x="122288" y="108459"/>
                    </a:cubicBezTo>
                    <a:cubicBezTo>
                      <a:pt x="122288" y="112521"/>
                      <a:pt x="122288" y="116583"/>
                      <a:pt x="122288" y="120239"/>
                    </a:cubicBezTo>
                    <a:lnTo>
                      <a:pt x="122288" y="131613"/>
                    </a:lnTo>
                    <a:cubicBezTo>
                      <a:pt x="122500" y="134995"/>
                      <a:pt x="122500" y="138387"/>
                      <a:pt x="122288" y="141768"/>
                    </a:cubicBezTo>
                    <a:cubicBezTo>
                      <a:pt x="122707" y="144460"/>
                      <a:pt x="122707" y="147201"/>
                      <a:pt x="122288" y="149893"/>
                    </a:cubicBezTo>
                    <a:cubicBezTo>
                      <a:pt x="121659" y="152833"/>
                      <a:pt x="120705" y="155694"/>
                      <a:pt x="119444" y="158423"/>
                    </a:cubicBezTo>
                    <a:cubicBezTo>
                      <a:pt x="119444" y="161267"/>
                      <a:pt x="117007" y="164516"/>
                      <a:pt x="115382" y="167766"/>
                    </a:cubicBezTo>
                    <a:lnTo>
                      <a:pt x="110102" y="178328"/>
                    </a:lnTo>
                    <a:cubicBezTo>
                      <a:pt x="108070" y="181983"/>
                      <a:pt x="106039" y="185639"/>
                      <a:pt x="103602" y="189295"/>
                    </a:cubicBezTo>
                    <a:cubicBezTo>
                      <a:pt x="94062" y="205244"/>
                      <a:pt x="83334" y="220452"/>
                      <a:pt x="71511" y="234791"/>
                    </a:cubicBezTo>
                    <a:lnTo>
                      <a:pt x="54857" y="255102"/>
                    </a:lnTo>
                    <a:lnTo>
                      <a:pt x="40233" y="271350"/>
                    </a:lnTo>
                    <a:lnTo>
                      <a:pt x="29671" y="282318"/>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34" name="任意多边形: 形状 533"/>
              <p:cNvSpPr/>
              <p:nvPr/>
            </p:nvSpPr>
            <p:spPr>
              <a:xfrm>
                <a:off x="3740177" y="2753708"/>
                <a:ext cx="96274" cy="285161"/>
              </a:xfrm>
              <a:custGeom>
                <a:avLst/>
                <a:gdLst>
                  <a:gd name="connsiteX0" fmla="*/ 45902 w 96274"/>
                  <a:gd name="connsiteY0" fmla="*/ 285162 h 285161"/>
                  <a:gd name="connsiteX1" fmla="*/ 36965 w 96274"/>
                  <a:gd name="connsiteY1" fmla="*/ 279475 h 285161"/>
                  <a:gd name="connsiteX2" fmla="*/ 18279 w 96274"/>
                  <a:gd name="connsiteY2" fmla="*/ 258758 h 285161"/>
                  <a:gd name="connsiteX3" fmla="*/ 9343 w 96274"/>
                  <a:gd name="connsiteY3" fmla="*/ 242103 h 285161"/>
                  <a:gd name="connsiteX4" fmla="*/ 5687 w 96274"/>
                  <a:gd name="connsiteY4" fmla="*/ 231948 h 285161"/>
                  <a:gd name="connsiteX5" fmla="*/ 2437 w 96274"/>
                  <a:gd name="connsiteY5" fmla="*/ 220574 h 285161"/>
                  <a:gd name="connsiteX6" fmla="*/ 0 w 96274"/>
                  <a:gd name="connsiteY6" fmla="*/ 207981 h 285161"/>
                  <a:gd name="connsiteX7" fmla="*/ 0 w 96274"/>
                  <a:gd name="connsiteY7" fmla="*/ 193764 h 285161"/>
                  <a:gd name="connsiteX8" fmla="*/ 0 w 96274"/>
                  <a:gd name="connsiteY8" fmla="*/ 178328 h 285161"/>
                  <a:gd name="connsiteX9" fmla="*/ 0 w 96274"/>
                  <a:gd name="connsiteY9" fmla="*/ 170203 h 285161"/>
                  <a:gd name="connsiteX10" fmla="*/ 0 w 96274"/>
                  <a:gd name="connsiteY10" fmla="*/ 161267 h 285161"/>
                  <a:gd name="connsiteX11" fmla="*/ 5687 w 96274"/>
                  <a:gd name="connsiteY11" fmla="*/ 105209 h 285161"/>
                  <a:gd name="connsiteX12" fmla="*/ 13811 w 96274"/>
                  <a:gd name="connsiteY12" fmla="*/ 53620 h 285161"/>
                  <a:gd name="connsiteX13" fmla="*/ 20717 w 96274"/>
                  <a:gd name="connsiteY13" fmla="*/ 15436 h 285161"/>
                  <a:gd name="connsiteX14" fmla="*/ 20717 w 96274"/>
                  <a:gd name="connsiteY14" fmla="*/ 4062 h 285161"/>
                  <a:gd name="connsiteX15" fmla="*/ 20717 w 96274"/>
                  <a:gd name="connsiteY15" fmla="*/ 0 h 285161"/>
                  <a:gd name="connsiteX16" fmla="*/ 32903 w 96274"/>
                  <a:gd name="connsiteY16" fmla="*/ 13811 h 285161"/>
                  <a:gd name="connsiteX17" fmla="*/ 45090 w 96274"/>
                  <a:gd name="connsiteY17" fmla="*/ 28841 h 285161"/>
                  <a:gd name="connsiteX18" fmla="*/ 59307 w 96274"/>
                  <a:gd name="connsiteY18" fmla="*/ 47527 h 285161"/>
                  <a:gd name="connsiteX19" fmla="*/ 84492 w 96274"/>
                  <a:gd name="connsiteY19" fmla="*/ 91398 h 285161"/>
                  <a:gd name="connsiteX20" fmla="*/ 92617 w 96274"/>
                  <a:gd name="connsiteY20" fmla="*/ 112927 h 285161"/>
                  <a:gd name="connsiteX21" fmla="*/ 95866 w 96274"/>
                  <a:gd name="connsiteY21" fmla="*/ 130801 h 285161"/>
                  <a:gd name="connsiteX22" fmla="*/ 95866 w 96274"/>
                  <a:gd name="connsiteY22" fmla="*/ 149486 h 285161"/>
                  <a:gd name="connsiteX23" fmla="*/ 95866 w 96274"/>
                  <a:gd name="connsiteY23" fmla="*/ 160860 h 285161"/>
                  <a:gd name="connsiteX24" fmla="*/ 93023 w 96274"/>
                  <a:gd name="connsiteY24" fmla="*/ 172641 h 285161"/>
                  <a:gd name="connsiteX25" fmla="*/ 89773 w 96274"/>
                  <a:gd name="connsiteY25" fmla="*/ 185639 h 285161"/>
                  <a:gd name="connsiteX26" fmla="*/ 86117 w 96274"/>
                  <a:gd name="connsiteY26" fmla="*/ 198638 h 285161"/>
                  <a:gd name="connsiteX27" fmla="*/ 81649 w 96274"/>
                  <a:gd name="connsiteY27" fmla="*/ 211637 h 285161"/>
                  <a:gd name="connsiteX28" fmla="*/ 76774 w 96274"/>
                  <a:gd name="connsiteY28" fmla="*/ 224230 h 285161"/>
                  <a:gd name="connsiteX29" fmla="*/ 57682 w 96274"/>
                  <a:gd name="connsiteY29" fmla="*/ 267288 h 285161"/>
                  <a:gd name="connsiteX30" fmla="*/ 50777 w 96274"/>
                  <a:gd name="connsiteY30" fmla="*/ 280287 h 285161"/>
                  <a:gd name="connsiteX31" fmla="*/ 45902 w 96274"/>
                  <a:gd name="connsiteY31" fmla="*/ 285162 h 28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6274" h="285161">
                    <a:moveTo>
                      <a:pt x="45902" y="285162"/>
                    </a:moveTo>
                    <a:cubicBezTo>
                      <a:pt x="42728" y="283591"/>
                      <a:pt x="39732" y="281684"/>
                      <a:pt x="36965" y="279475"/>
                    </a:cubicBezTo>
                    <a:cubicBezTo>
                      <a:pt x="29672" y="273610"/>
                      <a:pt x="23363" y="266616"/>
                      <a:pt x="18279" y="258758"/>
                    </a:cubicBezTo>
                    <a:cubicBezTo>
                      <a:pt x="14725" y="253534"/>
                      <a:pt x="11730" y="247952"/>
                      <a:pt x="9343" y="242103"/>
                    </a:cubicBezTo>
                    <a:lnTo>
                      <a:pt x="5687" y="231948"/>
                    </a:lnTo>
                    <a:cubicBezTo>
                      <a:pt x="4363" y="228229"/>
                      <a:pt x="3278" y="224430"/>
                      <a:pt x="2437" y="220574"/>
                    </a:cubicBezTo>
                    <a:lnTo>
                      <a:pt x="0" y="207981"/>
                    </a:lnTo>
                    <a:cubicBezTo>
                      <a:pt x="0" y="203513"/>
                      <a:pt x="0" y="198638"/>
                      <a:pt x="0" y="193764"/>
                    </a:cubicBezTo>
                    <a:cubicBezTo>
                      <a:pt x="0" y="188889"/>
                      <a:pt x="0" y="183608"/>
                      <a:pt x="0" y="178328"/>
                    </a:cubicBezTo>
                    <a:lnTo>
                      <a:pt x="0" y="170203"/>
                    </a:lnTo>
                    <a:cubicBezTo>
                      <a:pt x="0" y="167360"/>
                      <a:pt x="0" y="164516"/>
                      <a:pt x="0" y="161267"/>
                    </a:cubicBezTo>
                    <a:cubicBezTo>
                      <a:pt x="0" y="142581"/>
                      <a:pt x="3250" y="123489"/>
                      <a:pt x="5687" y="105209"/>
                    </a:cubicBezTo>
                    <a:lnTo>
                      <a:pt x="13811" y="53620"/>
                    </a:lnTo>
                    <a:cubicBezTo>
                      <a:pt x="16655" y="38184"/>
                      <a:pt x="18686" y="24779"/>
                      <a:pt x="20717" y="15436"/>
                    </a:cubicBezTo>
                    <a:cubicBezTo>
                      <a:pt x="22748" y="6093"/>
                      <a:pt x="20717" y="6906"/>
                      <a:pt x="20717" y="4062"/>
                    </a:cubicBezTo>
                    <a:cubicBezTo>
                      <a:pt x="20717" y="1219"/>
                      <a:pt x="20717" y="0"/>
                      <a:pt x="20717" y="0"/>
                    </a:cubicBezTo>
                    <a:lnTo>
                      <a:pt x="32903" y="13811"/>
                    </a:lnTo>
                    <a:cubicBezTo>
                      <a:pt x="36559" y="17873"/>
                      <a:pt x="40621" y="23154"/>
                      <a:pt x="45090" y="28841"/>
                    </a:cubicBezTo>
                    <a:lnTo>
                      <a:pt x="59307" y="47527"/>
                    </a:lnTo>
                    <a:cubicBezTo>
                      <a:pt x="68931" y="61410"/>
                      <a:pt x="77357" y="76086"/>
                      <a:pt x="84492" y="91398"/>
                    </a:cubicBezTo>
                    <a:cubicBezTo>
                      <a:pt x="87839" y="98317"/>
                      <a:pt x="90558" y="105522"/>
                      <a:pt x="92617" y="112927"/>
                    </a:cubicBezTo>
                    <a:cubicBezTo>
                      <a:pt x="94575" y="118692"/>
                      <a:pt x="95670" y="124715"/>
                      <a:pt x="95866" y="130801"/>
                    </a:cubicBezTo>
                    <a:cubicBezTo>
                      <a:pt x="96410" y="137017"/>
                      <a:pt x="96410" y="143270"/>
                      <a:pt x="95866" y="149486"/>
                    </a:cubicBezTo>
                    <a:cubicBezTo>
                      <a:pt x="95866" y="153142"/>
                      <a:pt x="95866" y="156798"/>
                      <a:pt x="95866" y="160860"/>
                    </a:cubicBezTo>
                    <a:cubicBezTo>
                      <a:pt x="95866" y="164923"/>
                      <a:pt x="95866" y="168578"/>
                      <a:pt x="93023" y="172641"/>
                    </a:cubicBezTo>
                    <a:cubicBezTo>
                      <a:pt x="90179" y="176703"/>
                      <a:pt x="93023" y="181171"/>
                      <a:pt x="89773" y="185639"/>
                    </a:cubicBezTo>
                    <a:lnTo>
                      <a:pt x="86117" y="198638"/>
                    </a:lnTo>
                    <a:lnTo>
                      <a:pt x="81649" y="211637"/>
                    </a:lnTo>
                    <a:lnTo>
                      <a:pt x="76774" y="224230"/>
                    </a:lnTo>
                    <a:cubicBezTo>
                      <a:pt x="70275" y="241291"/>
                      <a:pt x="62963" y="256320"/>
                      <a:pt x="57682" y="267288"/>
                    </a:cubicBezTo>
                    <a:lnTo>
                      <a:pt x="50777" y="280287"/>
                    </a:lnTo>
                    <a:cubicBezTo>
                      <a:pt x="49316" y="282069"/>
                      <a:pt x="47684" y="283701"/>
                      <a:pt x="45902" y="285162"/>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35" name="任意多边形: 形状 534"/>
              <p:cNvSpPr/>
              <p:nvPr/>
            </p:nvSpPr>
            <p:spPr>
              <a:xfrm>
                <a:off x="3791676" y="2582286"/>
                <a:ext cx="113933" cy="260382"/>
              </a:xfrm>
              <a:custGeom>
                <a:avLst/>
                <a:gdLst>
                  <a:gd name="connsiteX0" fmla="*/ 101237 w 113933"/>
                  <a:gd name="connsiteY0" fmla="*/ 260383 h 260382"/>
                  <a:gd name="connsiteX1" fmla="*/ 91082 w 113933"/>
                  <a:gd name="connsiteY1" fmla="*/ 257945 h 260382"/>
                  <a:gd name="connsiteX2" fmla="*/ 67522 w 113933"/>
                  <a:gd name="connsiteY2" fmla="*/ 244947 h 260382"/>
                  <a:gd name="connsiteX3" fmla="*/ 40712 w 113933"/>
                  <a:gd name="connsiteY3" fmla="*/ 214074 h 260382"/>
                  <a:gd name="connsiteX4" fmla="*/ 35431 w 113933"/>
                  <a:gd name="connsiteY4" fmla="*/ 203919 h 260382"/>
                  <a:gd name="connsiteX5" fmla="*/ 29744 w 113933"/>
                  <a:gd name="connsiteY5" fmla="*/ 191326 h 260382"/>
                  <a:gd name="connsiteX6" fmla="*/ 26900 w 113933"/>
                  <a:gd name="connsiteY6" fmla="*/ 184421 h 260382"/>
                  <a:gd name="connsiteX7" fmla="*/ 24463 w 113933"/>
                  <a:gd name="connsiteY7" fmla="*/ 176703 h 260382"/>
                  <a:gd name="connsiteX8" fmla="*/ 22026 w 113933"/>
                  <a:gd name="connsiteY8" fmla="*/ 168985 h 260382"/>
                  <a:gd name="connsiteX9" fmla="*/ 19589 w 113933"/>
                  <a:gd name="connsiteY9" fmla="*/ 160860 h 260382"/>
                  <a:gd name="connsiteX10" fmla="*/ 8621 w 113933"/>
                  <a:gd name="connsiteY10" fmla="*/ 104803 h 260382"/>
                  <a:gd name="connsiteX11" fmla="*/ 8621 w 113933"/>
                  <a:gd name="connsiteY11" fmla="*/ 90992 h 260382"/>
                  <a:gd name="connsiteX12" fmla="*/ 8621 w 113933"/>
                  <a:gd name="connsiteY12" fmla="*/ 77587 h 260382"/>
                  <a:gd name="connsiteX13" fmla="*/ 5371 w 113933"/>
                  <a:gd name="connsiteY13" fmla="*/ 52808 h 260382"/>
                  <a:gd name="connsiteX14" fmla="*/ 2934 w 113933"/>
                  <a:gd name="connsiteY14" fmla="*/ 31685 h 260382"/>
                  <a:gd name="connsiteX15" fmla="*/ 903 w 113933"/>
                  <a:gd name="connsiteY15" fmla="*/ 14624 h 260382"/>
                  <a:gd name="connsiteX16" fmla="*/ 903 w 113933"/>
                  <a:gd name="connsiteY16" fmla="*/ 3656 h 260382"/>
                  <a:gd name="connsiteX17" fmla="*/ 903 w 113933"/>
                  <a:gd name="connsiteY17" fmla="*/ 0 h 260382"/>
                  <a:gd name="connsiteX18" fmla="*/ 16339 w 113933"/>
                  <a:gd name="connsiteY18" fmla="*/ 8937 h 260382"/>
                  <a:gd name="connsiteX19" fmla="*/ 50461 w 113933"/>
                  <a:gd name="connsiteY19" fmla="*/ 33309 h 260382"/>
                  <a:gd name="connsiteX20" fmla="*/ 69147 w 113933"/>
                  <a:gd name="connsiteY20" fmla="*/ 49558 h 260382"/>
                  <a:gd name="connsiteX21" fmla="*/ 78489 w 113933"/>
                  <a:gd name="connsiteY21" fmla="*/ 58495 h 260382"/>
                  <a:gd name="connsiteX22" fmla="*/ 86614 w 113933"/>
                  <a:gd name="connsiteY22" fmla="*/ 67431 h 260382"/>
                  <a:gd name="connsiteX23" fmla="*/ 100425 w 113933"/>
                  <a:gd name="connsiteY23" fmla="*/ 85305 h 260382"/>
                  <a:gd name="connsiteX24" fmla="*/ 108143 w 113933"/>
                  <a:gd name="connsiteY24" fmla="*/ 101553 h 260382"/>
                  <a:gd name="connsiteX25" fmla="*/ 110580 w 113933"/>
                  <a:gd name="connsiteY25" fmla="*/ 109678 h 260382"/>
                  <a:gd name="connsiteX26" fmla="*/ 110580 w 113933"/>
                  <a:gd name="connsiteY26" fmla="*/ 114146 h 260382"/>
                  <a:gd name="connsiteX27" fmla="*/ 110580 w 113933"/>
                  <a:gd name="connsiteY27" fmla="*/ 119427 h 260382"/>
                  <a:gd name="connsiteX28" fmla="*/ 113018 w 113933"/>
                  <a:gd name="connsiteY28" fmla="*/ 142581 h 260382"/>
                  <a:gd name="connsiteX29" fmla="*/ 113018 w 113933"/>
                  <a:gd name="connsiteY29" fmla="*/ 196201 h 260382"/>
                  <a:gd name="connsiteX30" fmla="*/ 108549 w 113933"/>
                  <a:gd name="connsiteY30" fmla="*/ 242103 h 260382"/>
                  <a:gd name="connsiteX31" fmla="*/ 108549 w 113933"/>
                  <a:gd name="connsiteY31" fmla="*/ 246165 h 260382"/>
                  <a:gd name="connsiteX32" fmla="*/ 108549 w 113933"/>
                  <a:gd name="connsiteY32" fmla="*/ 250227 h 260382"/>
                  <a:gd name="connsiteX33" fmla="*/ 108549 w 113933"/>
                  <a:gd name="connsiteY33" fmla="*/ 256321 h 260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13933" h="260382">
                    <a:moveTo>
                      <a:pt x="101237" y="260383"/>
                    </a:moveTo>
                    <a:cubicBezTo>
                      <a:pt x="97779" y="259913"/>
                      <a:pt x="94377" y="259097"/>
                      <a:pt x="91082" y="257945"/>
                    </a:cubicBezTo>
                    <a:cubicBezTo>
                      <a:pt x="82531" y="255018"/>
                      <a:pt x="74558" y="250619"/>
                      <a:pt x="67522" y="244947"/>
                    </a:cubicBezTo>
                    <a:cubicBezTo>
                      <a:pt x="56910" y="236239"/>
                      <a:pt x="47846" y="225802"/>
                      <a:pt x="40712" y="214074"/>
                    </a:cubicBezTo>
                    <a:lnTo>
                      <a:pt x="35431" y="203919"/>
                    </a:lnTo>
                    <a:cubicBezTo>
                      <a:pt x="33292" y="199836"/>
                      <a:pt x="31393" y="195631"/>
                      <a:pt x="29744" y="191326"/>
                    </a:cubicBezTo>
                    <a:cubicBezTo>
                      <a:pt x="29744" y="188889"/>
                      <a:pt x="27713" y="186858"/>
                      <a:pt x="26900" y="184421"/>
                    </a:cubicBezTo>
                    <a:lnTo>
                      <a:pt x="24463" y="176703"/>
                    </a:lnTo>
                    <a:lnTo>
                      <a:pt x="22026" y="168985"/>
                    </a:lnTo>
                    <a:lnTo>
                      <a:pt x="19589" y="160860"/>
                    </a:lnTo>
                    <a:cubicBezTo>
                      <a:pt x="14957" y="142379"/>
                      <a:pt x="11296" y="123667"/>
                      <a:pt x="8621" y="104803"/>
                    </a:cubicBezTo>
                    <a:cubicBezTo>
                      <a:pt x="8621" y="99928"/>
                      <a:pt x="8621" y="95460"/>
                      <a:pt x="8621" y="90992"/>
                    </a:cubicBezTo>
                    <a:cubicBezTo>
                      <a:pt x="8621" y="86523"/>
                      <a:pt x="8621" y="82055"/>
                      <a:pt x="8621" y="77587"/>
                    </a:cubicBezTo>
                    <a:cubicBezTo>
                      <a:pt x="8621" y="73118"/>
                      <a:pt x="6183" y="60526"/>
                      <a:pt x="5371" y="52808"/>
                    </a:cubicBezTo>
                    <a:cubicBezTo>
                      <a:pt x="4559" y="45090"/>
                      <a:pt x="5371" y="37778"/>
                      <a:pt x="2934" y="31685"/>
                    </a:cubicBezTo>
                    <a:cubicBezTo>
                      <a:pt x="497" y="25591"/>
                      <a:pt x="2934" y="19498"/>
                      <a:pt x="903" y="14624"/>
                    </a:cubicBezTo>
                    <a:cubicBezTo>
                      <a:pt x="-1128" y="9749"/>
                      <a:pt x="903" y="6499"/>
                      <a:pt x="903" y="3656"/>
                    </a:cubicBezTo>
                    <a:cubicBezTo>
                      <a:pt x="1081" y="2444"/>
                      <a:pt x="1081" y="1212"/>
                      <a:pt x="903" y="0"/>
                    </a:cubicBezTo>
                    <a:lnTo>
                      <a:pt x="16339" y="8937"/>
                    </a:lnTo>
                    <a:cubicBezTo>
                      <a:pt x="25276" y="15030"/>
                      <a:pt x="37868" y="23154"/>
                      <a:pt x="50461" y="33309"/>
                    </a:cubicBezTo>
                    <a:lnTo>
                      <a:pt x="69147" y="49558"/>
                    </a:lnTo>
                    <a:lnTo>
                      <a:pt x="78489" y="58495"/>
                    </a:lnTo>
                    <a:lnTo>
                      <a:pt x="86614" y="67431"/>
                    </a:lnTo>
                    <a:cubicBezTo>
                      <a:pt x="91894" y="73525"/>
                      <a:pt x="96363" y="79618"/>
                      <a:pt x="100425" y="85305"/>
                    </a:cubicBezTo>
                    <a:cubicBezTo>
                      <a:pt x="103499" y="90468"/>
                      <a:pt x="106083" y="95908"/>
                      <a:pt x="108143" y="101553"/>
                    </a:cubicBezTo>
                    <a:cubicBezTo>
                      <a:pt x="108143" y="103991"/>
                      <a:pt x="108143" y="106428"/>
                      <a:pt x="110580" y="109678"/>
                    </a:cubicBezTo>
                    <a:lnTo>
                      <a:pt x="110580" y="114146"/>
                    </a:lnTo>
                    <a:cubicBezTo>
                      <a:pt x="110386" y="115901"/>
                      <a:pt x="110386" y="117672"/>
                      <a:pt x="110580" y="119427"/>
                    </a:cubicBezTo>
                    <a:cubicBezTo>
                      <a:pt x="110580" y="126332"/>
                      <a:pt x="112611" y="134457"/>
                      <a:pt x="113018" y="142581"/>
                    </a:cubicBezTo>
                    <a:cubicBezTo>
                      <a:pt x="114239" y="160433"/>
                      <a:pt x="114239" y="178348"/>
                      <a:pt x="113018" y="196201"/>
                    </a:cubicBezTo>
                    <a:cubicBezTo>
                      <a:pt x="113018" y="213668"/>
                      <a:pt x="110174" y="229917"/>
                      <a:pt x="108549" y="242103"/>
                    </a:cubicBezTo>
                    <a:cubicBezTo>
                      <a:pt x="108360" y="243451"/>
                      <a:pt x="108360" y="244818"/>
                      <a:pt x="108549" y="246165"/>
                    </a:cubicBezTo>
                    <a:cubicBezTo>
                      <a:pt x="108549" y="246165"/>
                      <a:pt x="108549" y="249009"/>
                      <a:pt x="108549" y="250227"/>
                    </a:cubicBezTo>
                    <a:cubicBezTo>
                      <a:pt x="108549" y="251446"/>
                      <a:pt x="108549" y="254696"/>
                      <a:pt x="108549" y="256321"/>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36" name="任意多边形: 形状 535"/>
              <p:cNvSpPr/>
              <p:nvPr/>
            </p:nvSpPr>
            <p:spPr>
              <a:xfrm>
                <a:off x="3763626" y="2414520"/>
                <a:ext cx="172752" cy="209518"/>
              </a:xfrm>
              <a:custGeom>
                <a:avLst/>
                <a:gdLst>
                  <a:gd name="connsiteX0" fmla="*/ 172752 w 172752"/>
                  <a:gd name="connsiteY0" fmla="*/ 209200 h 209518"/>
                  <a:gd name="connsiteX1" fmla="*/ 162597 w 172752"/>
                  <a:gd name="connsiteY1" fmla="*/ 209200 h 209518"/>
                  <a:gd name="connsiteX2" fmla="*/ 136599 w 172752"/>
                  <a:gd name="connsiteY2" fmla="*/ 203919 h 209518"/>
                  <a:gd name="connsiteX3" fmla="*/ 102883 w 172752"/>
                  <a:gd name="connsiteY3" fmla="*/ 182796 h 209518"/>
                  <a:gd name="connsiteX4" fmla="*/ 84604 w 172752"/>
                  <a:gd name="connsiteY4" fmla="*/ 164110 h 209518"/>
                  <a:gd name="connsiteX5" fmla="*/ 80136 w 172752"/>
                  <a:gd name="connsiteY5" fmla="*/ 158017 h 209518"/>
                  <a:gd name="connsiteX6" fmla="*/ 75667 w 172752"/>
                  <a:gd name="connsiteY6" fmla="*/ 151924 h 209518"/>
                  <a:gd name="connsiteX7" fmla="*/ 66731 w 172752"/>
                  <a:gd name="connsiteY7" fmla="*/ 138519 h 209518"/>
                  <a:gd name="connsiteX8" fmla="*/ 59419 w 172752"/>
                  <a:gd name="connsiteY8" fmla="*/ 127957 h 209518"/>
                  <a:gd name="connsiteX9" fmla="*/ 52513 w 172752"/>
                  <a:gd name="connsiteY9" fmla="*/ 116177 h 209518"/>
                  <a:gd name="connsiteX10" fmla="*/ 46014 w 172752"/>
                  <a:gd name="connsiteY10" fmla="*/ 103991 h 209518"/>
                  <a:gd name="connsiteX11" fmla="*/ 42764 w 172752"/>
                  <a:gd name="connsiteY11" fmla="*/ 97897 h 209518"/>
                  <a:gd name="connsiteX12" fmla="*/ 42764 w 172752"/>
                  <a:gd name="connsiteY12" fmla="*/ 95054 h 209518"/>
                  <a:gd name="connsiteX13" fmla="*/ 42764 w 172752"/>
                  <a:gd name="connsiteY13" fmla="*/ 92210 h 209518"/>
                  <a:gd name="connsiteX14" fmla="*/ 30984 w 172752"/>
                  <a:gd name="connsiteY14" fmla="*/ 68650 h 209518"/>
                  <a:gd name="connsiteX15" fmla="*/ 25703 w 172752"/>
                  <a:gd name="connsiteY15" fmla="*/ 57682 h 209518"/>
                  <a:gd name="connsiteX16" fmla="*/ 20422 w 172752"/>
                  <a:gd name="connsiteY16" fmla="*/ 47121 h 209518"/>
                  <a:gd name="connsiteX17" fmla="*/ 4580 w 172752"/>
                  <a:gd name="connsiteY17" fmla="*/ 13405 h 209518"/>
                  <a:gd name="connsiteX18" fmla="*/ 112 w 172752"/>
                  <a:gd name="connsiteY18" fmla="*/ 3656 h 209518"/>
                  <a:gd name="connsiteX19" fmla="*/ 112 w 172752"/>
                  <a:gd name="connsiteY19" fmla="*/ 0 h 209518"/>
                  <a:gd name="connsiteX20" fmla="*/ 4580 w 172752"/>
                  <a:gd name="connsiteY20" fmla="*/ 0 h 209518"/>
                  <a:gd name="connsiteX21" fmla="*/ 17173 w 172752"/>
                  <a:gd name="connsiteY21" fmla="*/ 2844 h 209518"/>
                  <a:gd name="connsiteX22" fmla="*/ 35046 w 172752"/>
                  <a:gd name="connsiteY22" fmla="*/ 7312 h 209518"/>
                  <a:gd name="connsiteX23" fmla="*/ 45607 w 172752"/>
                  <a:gd name="connsiteY23" fmla="*/ 10562 h 209518"/>
                  <a:gd name="connsiteX24" fmla="*/ 56575 w 172752"/>
                  <a:gd name="connsiteY24" fmla="*/ 14624 h 209518"/>
                  <a:gd name="connsiteX25" fmla="*/ 79323 w 172752"/>
                  <a:gd name="connsiteY25" fmla="*/ 23560 h 209518"/>
                  <a:gd name="connsiteX26" fmla="*/ 100446 w 172752"/>
                  <a:gd name="connsiteY26" fmla="*/ 34528 h 209518"/>
                  <a:gd name="connsiteX27" fmla="*/ 105727 w 172752"/>
                  <a:gd name="connsiteY27" fmla="*/ 37778 h 209518"/>
                  <a:gd name="connsiteX28" fmla="*/ 110195 w 172752"/>
                  <a:gd name="connsiteY28" fmla="*/ 40621 h 209518"/>
                  <a:gd name="connsiteX29" fmla="*/ 118726 w 172752"/>
                  <a:gd name="connsiteY29" fmla="*/ 47121 h 209518"/>
                  <a:gd name="connsiteX30" fmla="*/ 125631 w 172752"/>
                  <a:gd name="connsiteY30" fmla="*/ 53214 h 209518"/>
                  <a:gd name="connsiteX31" fmla="*/ 128881 w 172752"/>
                  <a:gd name="connsiteY31" fmla="*/ 56057 h 209518"/>
                  <a:gd name="connsiteX32" fmla="*/ 128881 w 172752"/>
                  <a:gd name="connsiteY32" fmla="*/ 59307 h 209518"/>
                  <a:gd name="connsiteX33" fmla="*/ 138630 w 172752"/>
                  <a:gd name="connsiteY33" fmla="*/ 74743 h 209518"/>
                  <a:gd name="connsiteX34" fmla="*/ 143099 w 172752"/>
                  <a:gd name="connsiteY34" fmla="*/ 84492 h 209518"/>
                  <a:gd name="connsiteX35" fmla="*/ 147973 w 172752"/>
                  <a:gd name="connsiteY35" fmla="*/ 95460 h 209518"/>
                  <a:gd name="connsiteX36" fmla="*/ 150410 w 172752"/>
                  <a:gd name="connsiteY36" fmla="*/ 101147 h 209518"/>
                  <a:gd name="connsiteX37" fmla="*/ 150410 w 172752"/>
                  <a:gd name="connsiteY37" fmla="*/ 107240 h 209518"/>
                  <a:gd name="connsiteX38" fmla="*/ 154473 w 172752"/>
                  <a:gd name="connsiteY38" fmla="*/ 119427 h 209518"/>
                  <a:gd name="connsiteX39" fmla="*/ 154473 w 172752"/>
                  <a:gd name="connsiteY39" fmla="*/ 125926 h 209518"/>
                  <a:gd name="connsiteX40" fmla="*/ 154473 w 172752"/>
                  <a:gd name="connsiteY40" fmla="*/ 132019 h 209518"/>
                  <a:gd name="connsiteX41" fmla="*/ 158128 w 172752"/>
                  <a:gd name="connsiteY41" fmla="*/ 144612 h 209518"/>
                  <a:gd name="connsiteX42" fmla="*/ 158128 w 172752"/>
                  <a:gd name="connsiteY42" fmla="*/ 151111 h 209518"/>
                  <a:gd name="connsiteX43" fmla="*/ 158128 w 172752"/>
                  <a:gd name="connsiteY43" fmla="*/ 157204 h 209518"/>
                  <a:gd name="connsiteX44" fmla="*/ 160566 w 172752"/>
                  <a:gd name="connsiteY44" fmla="*/ 168985 h 209518"/>
                  <a:gd name="connsiteX45" fmla="*/ 164222 w 172752"/>
                  <a:gd name="connsiteY45" fmla="*/ 188889 h 209518"/>
                  <a:gd name="connsiteX46" fmla="*/ 166253 w 172752"/>
                  <a:gd name="connsiteY46" fmla="*/ 203107 h 209518"/>
                  <a:gd name="connsiteX47" fmla="*/ 172752 w 172752"/>
                  <a:gd name="connsiteY47" fmla="*/ 209200 h 20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72752" h="209518">
                    <a:moveTo>
                      <a:pt x="172752" y="209200"/>
                    </a:moveTo>
                    <a:cubicBezTo>
                      <a:pt x="169380" y="209625"/>
                      <a:pt x="165969" y="209625"/>
                      <a:pt x="162597" y="209200"/>
                    </a:cubicBezTo>
                    <a:cubicBezTo>
                      <a:pt x="153677" y="209077"/>
                      <a:pt x="144860" y="207286"/>
                      <a:pt x="136599" y="203919"/>
                    </a:cubicBezTo>
                    <a:cubicBezTo>
                      <a:pt x="124203" y="198921"/>
                      <a:pt x="112789" y="191770"/>
                      <a:pt x="102883" y="182796"/>
                    </a:cubicBezTo>
                    <a:cubicBezTo>
                      <a:pt x="96395" y="176966"/>
                      <a:pt x="90290" y="170725"/>
                      <a:pt x="84604" y="164110"/>
                    </a:cubicBezTo>
                    <a:lnTo>
                      <a:pt x="80136" y="158017"/>
                    </a:lnTo>
                    <a:lnTo>
                      <a:pt x="75667" y="151924"/>
                    </a:lnTo>
                    <a:cubicBezTo>
                      <a:pt x="72824" y="147862"/>
                      <a:pt x="69574" y="143393"/>
                      <a:pt x="66731" y="138519"/>
                    </a:cubicBezTo>
                    <a:lnTo>
                      <a:pt x="59419" y="127957"/>
                    </a:lnTo>
                    <a:cubicBezTo>
                      <a:pt x="56981" y="123895"/>
                      <a:pt x="54544" y="120239"/>
                      <a:pt x="52513" y="116177"/>
                    </a:cubicBezTo>
                    <a:lnTo>
                      <a:pt x="46014" y="103991"/>
                    </a:lnTo>
                    <a:lnTo>
                      <a:pt x="42764" y="97897"/>
                    </a:lnTo>
                    <a:lnTo>
                      <a:pt x="42764" y="95054"/>
                    </a:lnTo>
                    <a:lnTo>
                      <a:pt x="42764" y="92210"/>
                    </a:lnTo>
                    <a:cubicBezTo>
                      <a:pt x="38296" y="84086"/>
                      <a:pt x="34640" y="75962"/>
                      <a:pt x="30984" y="68650"/>
                    </a:cubicBezTo>
                    <a:cubicBezTo>
                      <a:pt x="27328" y="61338"/>
                      <a:pt x="27328" y="61338"/>
                      <a:pt x="25703" y="57682"/>
                    </a:cubicBezTo>
                    <a:cubicBezTo>
                      <a:pt x="24078" y="54026"/>
                      <a:pt x="22047" y="50370"/>
                      <a:pt x="20422" y="47121"/>
                    </a:cubicBezTo>
                    <a:cubicBezTo>
                      <a:pt x="14329" y="33716"/>
                      <a:pt x="8642" y="21936"/>
                      <a:pt x="4580" y="13405"/>
                    </a:cubicBezTo>
                    <a:lnTo>
                      <a:pt x="112" y="3656"/>
                    </a:lnTo>
                    <a:cubicBezTo>
                      <a:pt x="-37" y="2442"/>
                      <a:pt x="-37" y="1214"/>
                      <a:pt x="112" y="0"/>
                    </a:cubicBezTo>
                    <a:lnTo>
                      <a:pt x="4580" y="0"/>
                    </a:lnTo>
                    <a:cubicBezTo>
                      <a:pt x="8845" y="621"/>
                      <a:pt x="13055" y="1571"/>
                      <a:pt x="17173" y="2844"/>
                    </a:cubicBezTo>
                    <a:lnTo>
                      <a:pt x="35046" y="7312"/>
                    </a:lnTo>
                    <a:lnTo>
                      <a:pt x="45607" y="10562"/>
                    </a:lnTo>
                    <a:lnTo>
                      <a:pt x="56575" y="14624"/>
                    </a:lnTo>
                    <a:cubicBezTo>
                      <a:pt x="63887" y="17061"/>
                      <a:pt x="71605" y="20311"/>
                      <a:pt x="79323" y="23560"/>
                    </a:cubicBezTo>
                    <a:lnTo>
                      <a:pt x="100446" y="34528"/>
                    </a:lnTo>
                    <a:lnTo>
                      <a:pt x="105727" y="37778"/>
                    </a:lnTo>
                    <a:lnTo>
                      <a:pt x="110195" y="40621"/>
                    </a:lnTo>
                    <a:lnTo>
                      <a:pt x="118726" y="47121"/>
                    </a:lnTo>
                    <a:lnTo>
                      <a:pt x="125631" y="53214"/>
                    </a:lnTo>
                    <a:lnTo>
                      <a:pt x="128881" y="56057"/>
                    </a:lnTo>
                    <a:cubicBezTo>
                      <a:pt x="129005" y="57137"/>
                      <a:pt x="129005" y="58227"/>
                      <a:pt x="128881" y="59307"/>
                    </a:cubicBezTo>
                    <a:cubicBezTo>
                      <a:pt x="132443" y="64248"/>
                      <a:pt x="135699" y="69403"/>
                      <a:pt x="138630" y="74743"/>
                    </a:cubicBezTo>
                    <a:cubicBezTo>
                      <a:pt x="138630" y="77587"/>
                      <a:pt x="141474" y="80836"/>
                      <a:pt x="143099" y="84492"/>
                    </a:cubicBezTo>
                    <a:cubicBezTo>
                      <a:pt x="144724" y="88148"/>
                      <a:pt x="146348" y="91398"/>
                      <a:pt x="147973" y="95460"/>
                    </a:cubicBezTo>
                    <a:lnTo>
                      <a:pt x="150410" y="101147"/>
                    </a:lnTo>
                    <a:cubicBezTo>
                      <a:pt x="150237" y="103174"/>
                      <a:pt x="150237" y="105213"/>
                      <a:pt x="150410" y="107240"/>
                    </a:cubicBezTo>
                    <a:lnTo>
                      <a:pt x="154473" y="119427"/>
                    </a:lnTo>
                    <a:cubicBezTo>
                      <a:pt x="154704" y="121587"/>
                      <a:pt x="154704" y="123766"/>
                      <a:pt x="154473" y="125926"/>
                    </a:cubicBezTo>
                    <a:cubicBezTo>
                      <a:pt x="154656" y="127953"/>
                      <a:pt x="154656" y="129992"/>
                      <a:pt x="154473" y="132019"/>
                    </a:cubicBezTo>
                    <a:lnTo>
                      <a:pt x="158128" y="144612"/>
                    </a:lnTo>
                    <a:cubicBezTo>
                      <a:pt x="158128" y="147049"/>
                      <a:pt x="158128" y="149080"/>
                      <a:pt x="158128" y="151111"/>
                    </a:cubicBezTo>
                    <a:lnTo>
                      <a:pt x="158128" y="157204"/>
                    </a:lnTo>
                    <a:lnTo>
                      <a:pt x="160566" y="168985"/>
                    </a:lnTo>
                    <a:cubicBezTo>
                      <a:pt x="160566" y="176297"/>
                      <a:pt x="163003" y="183202"/>
                      <a:pt x="164222" y="188889"/>
                    </a:cubicBezTo>
                    <a:lnTo>
                      <a:pt x="166253" y="203107"/>
                    </a:lnTo>
                    <a:cubicBezTo>
                      <a:pt x="168607" y="204928"/>
                      <a:pt x="170783" y="206968"/>
                      <a:pt x="172752" y="20920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37" name="任意多边形: 形状 536"/>
              <p:cNvSpPr/>
              <p:nvPr/>
            </p:nvSpPr>
            <p:spPr>
              <a:xfrm>
                <a:off x="3677214" y="2254472"/>
                <a:ext cx="231541" cy="152025"/>
              </a:xfrm>
              <a:custGeom>
                <a:avLst/>
                <a:gdLst>
                  <a:gd name="connsiteX0" fmla="*/ 231542 w 231541"/>
                  <a:gd name="connsiteY0" fmla="*/ 144612 h 152025"/>
                  <a:gd name="connsiteX1" fmla="*/ 222199 w 231541"/>
                  <a:gd name="connsiteY1" fmla="*/ 148674 h 152025"/>
                  <a:gd name="connsiteX2" fmla="*/ 196607 w 231541"/>
                  <a:gd name="connsiteY2" fmla="*/ 151924 h 152025"/>
                  <a:gd name="connsiteX3" fmla="*/ 158829 w 231541"/>
                  <a:gd name="connsiteY3" fmla="*/ 142987 h 152025"/>
                  <a:gd name="connsiteX4" fmla="*/ 136081 w 231541"/>
                  <a:gd name="connsiteY4" fmla="*/ 131613 h 152025"/>
                  <a:gd name="connsiteX5" fmla="*/ 110896 w 231541"/>
                  <a:gd name="connsiteY5" fmla="*/ 113740 h 152025"/>
                  <a:gd name="connsiteX6" fmla="*/ 35747 w 231541"/>
                  <a:gd name="connsiteY6" fmla="*/ 40215 h 152025"/>
                  <a:gd name="connsiteX7" fmla="*/ 28029 w 231541"/>
                  <a:gd name="connsiteY7" fmla="*/ 32091 h 152025"/>
                  <a:gd name="connsiteX8" fmla="*/ 21123 w 231541"/>
                  <a:gd name="connsiteY8" fmla="*/ 24373 h 152025"/>
                  <a:gd name="connsiteX9" fmla="*/ 9749 w 231541"/>
                  <a:gd name="connsiteY9" fmla="*/ 11780 h 152025"/>
                  <a:gd name="connsiteX10" fmla="*/ 0 w 231541"/>
                  <a:gd name="connsiteY10" fmla="*/ 0 h 152025"/>
                  <a:gd name="connsiteX11" fmla="*/ 35747 w 231541"/>
                  <a:gd name="connsiteY11" fmla="*/ 0 h 152025"/>
                  <a:gd name="connsiteX12" fmla="*/ 58088 w 231541"/>
                  <a:gd name="connsiteY12" fmla="*/ 0 h 152025"/>
                  <a:gd name="connsiteX13" fmla="*/ 64182 w 231541"/>
                  <a:gd name="connsiteY13" fmla="*/ 0 h 152025"/>
                  <a:gd name="connsiteX14" fmla="*/ 69869 w 231541"/>
                  <a:gd name="connsiteY14" fmla="*/ 0 h 152025"/>
                  <a:gd name="connsiteX15" fmla="*/ 82055 w 231541"/>
                  <a:gd name="connsiteY15" fmla="*/ 0 h 152025"/>
                  <a:gd name="connsiteX16" fmla="*/ 93835 w 231541"/>
                  <a:gd name="connsiteY16" fmla="*/ 3656 h 152025"/>
                  <a:gd name="connsiteX17" fmla="*/ 105616 w 231541"/>
                  <a:gd name="connsiteY17" fmla="*/ 6093 h 152025"/>
                  <a:gd name="connsiteX18" fmla="*/ 125926 w 231541"/>
                  <a:gd name="connsiteY18" fmla="*/ 12186 h 152025"/>
                  <a:gd name="connsiteX19" fmla="*/ 141362 w 231541"/>
                  <a:gd name="connsiteY19" fmla="*/ 19904 h 152025"/>
                  <a:gd name="connsiteX20" fmla="*/ 154767 w 231541"/>
                  <a:gd name="connsiteY20" fmla="*/ 31685 h 152025"/>
                  <a:gd name="connsiteX21" fmla="*/ 162485 w 231541"/>
                  <a:gd name="connsiteY21" fmla="*/ 38996 h 152025"/>
                  <a:gd name="connsiteX22" fmla="*/ 170203 w 231541"/>
                  <a:gd name="connsiteY22" fmla="*/ 47933 h 152025"/>
                  <a:gd name="connsiteX23" fmla="*/ 178328 w 231541"/>
                  <a:gd name="connsiteY23" fmla="*/ 57276 h 152025"/>
                  <a:gd name="connsiteX24" fmla="*/ 186046 w 231541"/>
                  <a:gd name="connsiteY24" fmla="*/ 67838 h 152025"/>
                  <a:gd name="connsiteX25" fmla="*/ 189702 w 231541"/>
                  <a:gd name="connsiteY25" fmla="*/ 72712 h 152025"/>
                  <a:gd name="connsiteX26" fmla="*/ 193358 w 231541"/>
                  <a:gd name="connsiteY26" fmla="*/ 78399 h 152025"/>
                  <a:gd name="connsiteX27" fmla="*/ 200669 w 231541"/>
                  <a:gd name="connsiteY27" fmla="*/ 88961 h 152025"/>
                  <a:gd name="connsiteX28" fmla="*/ 213262 w 231541"/>
                  <a:gd name="connsiteY28" fmla="*/ 109271 h 152025"/>
                  <a:gd name="connsiteX29" fmla="*/ 223011 w 231541"/>
                  <a:gd name="connsiteY29" fmla="*/ 127145 h 152025"/>
                  <a:gd name="connsiteX30" fmla="*/ 229510 w 231541"/>
                  <a:gd name="connsiteY30" fmla="*/ 139331 h 15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31541" h="152025">
                    <a:moveTo>
                      <a:pt x="231542" y="144612"/>
                    </a:moveTo>
                    <a:cubicBezTo>
                      <a:pt x="228582" y="146297"/>
                      <a:pt x="225450" y="147659"/>
                      <a:pt x="222199" y="148674"/>
                    </a:cubicBezTo>
                    <a:cubicBezTo>
                      <a:pt x="213932" y="151283"/>
                      <a:pt x="205264" y="152383"/>
                      <a:pt x="196607" y="151924"/>
                    </a:cubicBezTo>
                    <a:cubicBezTo>
                      <a:pt x="183574" y="151277"/>
                      <a:pt x="170771" y="148248"/>
                      <a:pt x="158829" y="142987"/>
                    </a:cubicBezTo>
                    <a:cubicBezTo>
                      <a:pt x="150973" y="139770"/>
                      <a:pt x="143369" y="135968"/>
                      <a:pt x="136081" y="131613"/>
                    </a:cubicBezTo>
                    <a:cubicBezTo>
                      <a:pt x="127349" y="126145"/>
                      <a:pt x="118940" y="120177"/>
                      <a:pt x="110896" y="113740"/>
                    </a:cubicBezTo>
                    <a:cubicBezTo>
                      <a:pt x="83992" y="91202"/>
                      <a:pt x="58867" y="66620"/>
                      <a:pt x="35747" y="40215"/>
                    </a:cubicBezTo>
                    <a:lnTo>
                      <a:pt x="28029" y="32091"/>
                    </a:lnTo>
                    <a:lnTo>
                      <a:pt x="21123" y="24373"/>
                    </a:lnTo>
                    <a:lnTo>
                      <a:pt x="9749" y="11780"/>
                    </a:lnTo>
                    <a:cubicBezTo>
                      <a:pt x="3250" y="4468"/>
                      <a:pt x="0" y="0"/>
                      <a:pt x="0" y="0"/>
                    </a:cubicBezTo>
                    <a:lnTo>
                      <a:pt x="35747" y="0"/>
                    </a:lnTo>
                    <a:lnTo>
                      <a:pt x="58088" y="0"/>
                    </a:lnTo>
                    <a:lnTo>
                      <a:pt x="64182" y="0"/>
                    </a:lnTo>
                    <a:lnTo>
                      <a:pt x="69869" y="0"/>
                    </a:lnTo>
                    <a:lnTo>
                      <a:pt x="82055" y="0"/>
                    </a:lnTo>
                    <a:lnTo>
                      <a:pt x="93835" y="3656"/>
                    </a:lnTo>
                    <a:lnTo>
                      <a:pt x="105616" y="6093"/>
                    </a:lnTo>
                    <a:cubicBezTo>
                      <a:pt x="112537" y="7580"/>
                      <a:pt x="119329" y="9617"/>
                      <a:pt x="125926" y="12186"/>
                    </a:cubicBezTo>
                    <a:cubicBezTo>
                      <a:pt x="131341" y="14180"/>
                      <a:pt x="136518" y="16769"/>
                      <a:pt x="141362" y="19904"/>
                    </a:cubicBezTo>
                    <a:cubicBezTo>
                      <a:pt x="146151" y="23450"/>
                      <a:pt x="150635" y="27391"/>
                      <a:pt x="154767" y="31685"/>
                    </a:cubicBezTo>
                    <a:lnTo>
                      <a:pt x="162485" y="38996"/>
                    </a:lnTo>
                    <a:lnTo>
                      <a:pt x="170203" y="47933"/>
                    </a:lnTo>
                    <a:lnTo>
                      <a:pt x="178328" y="57276"/>
                    </a:lnTo>
                    <a:lnTo>
                      <a:pt x="186046" y="67838"/>
                    </a:lnTo>
                    <a:lnTo>
                      <a:pt x="189702" y="72712"/>
                    </a:lnTo>
                    <a:cubicBezTo>
                      <a:pt x="191062" y="74513"/>
                      <a:pt x="192284" y="76414"/>
                      <a:pt x="193358" y="78399"/>
                    </a:cubicBezTo>
                    <a:lnTo>
                      <a:pt x="200669" y="88961"/>
                    </a:lnTo>
                    <a:cubicBezTo>
                      <a:pt x="205214" y="95510"/>
                      <a:pt x="209417" y="102289"/>
                      <a:pt x="213262" y="109271"/>
                    </a:cubicBezTo>
                    <a:cubicBezTo>
                      <a:pt x="217324" y="115771"/>
                      <a:pt x="220168" y="121864"/>
                      <a:pt x="223011" y="127145"/>
                    </a:cubicBezTo>
                    <a:cubicBezTo>
                      <a:pt x="225855" y="132425"/>
                      <a:pt x="227886" y="136488"/>
                      <a:pt x="229510" y="139331"/>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38" name="任意多边形: 形状 537"/>
              <p:cNvSpPr/>
              <p:nvPr/>
            </p:nvSpPr>
            <p:spPr>
              <a:xfrm>
                <a:off x="3551694" y="2103031"/>
                <a:ext cx="259976" cy="113706"/>
              </a:xfrm>
              <a:custGeom>
                <a:avLst/>
                <a:gdLst>
                  <a:gd name="connsiteX0" fmla="*/ 259976 w 259976"/>
                  <a:gd name="connsiteY0" fmla="*/ 93353 h 113706"/>
                  <a:gd name="connsiteX1" fmla="*/ 252258 w 259976"/>
                  <a:gd name="connsiteY1" fmla="*/ 99852 h 113706"/>
                  <a:gd name="connsiteX2" fmla="*/ 229510 w 259976"/>
                  <a:gd name="connsiteY2" fmla="*/ 110413 h 113706"/>
                  <a:gd name="connsiteX3" fmla="*/ 212450 w 259976"/>
                  <a:gd name="connsiteY3" fmla="*/ 113257 h 113706"/>
                  <a:gd name="connsiteX4" fmla="*/ 191327 w 259976"/>
                  <a:gd name="connsiteY4" fmla="*/ 113257 h 113706"/>
                  <a:gd name="connsiteX5" fmla="*/ 178734 w 259976"/>
                  <a:gd name="connsiteY5" fmla="*/ 110820 h 113706"/>
                  <a:gd name="connsiteX6" fmla="*/ 165735 w 259976"/>
                  <a:gd name="connsiteY6" fmla="*/ 107570 h 113706"/>
                  <a:gd name="connsiteX7" fmla="*/ 151924 w 259976"/>
                  <a:gd name="connsiteY7" fmla="*/ 103102 h 113706"/>
                  <a:gd name="connsiteX8" fmla="*/ 138113 w 259976"/>
                  <a:gd name="connsiteY8" fmla="*/ 97008 h 113706"/>
                  <a:gd name="connsiteX9" fmla="*/ 125926 w 259976"/>
                  <a:gd name="connsiteY9" fmla="*/ 91321 h 113706"/>
                  <a:gd name="connsiteX10" fmla="*/ 113334 w 259976"/>
                  <a:gd name="connsiteY10" fmla="*/ 85228 h 113706"/>
                  <a:gd name="connsiteX11" fmla="*/ 89367 w 259976"/>
                  <a:gd name="connsiteY11" fmla="*/ 71417 h 113706"/>
                  <a:gd name="connsiteX12" fmla="*/ 66213 w 259976"/>
                  <a:gd name="connsiteY12" fmla="*/ 56793 h 113706"/>
                  <a:gd name="connsiteX13" fmla="*/ 55245 w 259976"/>
                  <a:gd name="connsiteY13" fmla="*/ 49888 h 113706"/>
                  <a:gd name="connsiteX14" fmla="*/ 45090 w 259976"/>
                  <a:gd name="connsiteY14" fmla="*/ 42982 h 113706"/>
                  <a:gd name="connsiteX15" fmla="*/ 35341 w 259976"/>
                  <a:gd name="connsiteY15" fmla="*/ 36483 h 113706"/>
                  <a:gd name="connsiteX16" fmla="*/ 26810 w 259976"/>
                  <a:gd name="connsiteY16" fmla="*/ 30389 h 113706"/>
                  <a:gd name="connsiteX17" fmla="*/ 12593 w 259976"/>
                  <a:gd name="connsiteY17" fmla="*/ 20234 h 113706"/>
                  <a:gd name="connsiteX18" fmla="*/ 3250 w 259976"/>
                  <a:gd name="connsiteY18" fmla="*/ 13329 h 113706"/>
                  <a:gd name="connsiteX19" fmla="*/ 0 w 259976"/>
                  <a:gd name="connsiteY19" fmla="*/ 10891 h 113706"/>
                  <a:gd name="connsiteX20" fmla="*/ 4468 w 259976"/>
                  <a:gd name="connsiteY20" fmla="*/ 10891 h 113706"/>
                  <a:gd name="connsiteX21" fmla="*/ 16655 w 259976"/>
                  <a:gd name="connsiteY21" fmla="*/ 7642 h 113706"/>
                  <a:gd name="connsiteX22" fmla="*/ 57276 w 259976"/>
                  <a:gd name="connsiteY22" fmla="*/ 330 h 113706"/>
                  <a:gd name="connsiteX23" fmla="*/ 69056 w 259976"/>
                  <a:gd name="connsiteY23" fmla="*/ 330 h 113706"/>
                  <a:gd name="connsiteX24" fmla="*/ 80836 w 259976"/>
                  <a:gd name="connsiteY24" fmla="*/ 330 h 113706"/>
                  <a:gd name="connsiteX25" fmla="*/ 104397 w 259976"/>
                  <a:gd name="connsiteY25" fmla="*/ 330 h 113706"/>
                  <a:gd name="connsiteX26" fmla="*/ 125926 w 259976"/>
                  <a:gd name="connsiteY26" fmla="*/ 330 h 113706"/>
                  <a:gd name="connsiteX27" fmla="*/ 142581 w 259976"/>
                  <a:gd name="connsiteY27" fmla="*/ 4392 h 113706"/>
                  <a:gd name="connsiteX28" fmla="*/ 149893 w 259976"/>
                  <a:gd name="connsiteY28" fmla="*/ 7235 h 113706"/>
                  <a:gd name="connsiteX29" fmla="*/ 158017 w 259976"/>
                  <a:gd name="connsiteY29" fmla="*/ 12110 h 113706"/>
                  <a:gd name="connsiteX30" fmla="*/ 167360 w 259976"/>
                  <a:gd name="connsiteY30" fmla="*/ 17391 h 113706"/>
                  <a:gd name="connsiteX31" fmla="*/ 177109 w 259976"/>
                  <a:gd name="connsiteY31" fmla="*/ 23890 h 113706"/>
                  <a:gd name="connsiteX32" fmla="*/ 187264 w 259976"/>
                  <a:gd name="connsiteY32" fmla="*/ 30796 h 113706"/>
                  <a:gd name="connsiteX33" fmla="*/ 197013 w 259976"/>
                  <a:gd name="connsiteY33" fmla="*/ 38514 h 113706"/>
                  <a:gd name="connsiteX34" fmla="*/ 216918 w 259976"/>
                  <a:gd name="connsiteY34" fmla="*/ 54356 h 113706"/>
                  <a:gd name="connsiteX35" fmla="*/ 225855 w 259976"/>
                  <a:gd name="connsiteY35" fmla="*/ 62480 h 113706"/>
                  <a:gd name="connsiteX36" fmla="*/ 234385 w 259976"/>
                  <a:gd name="connsiteY36" fmla="*/ 70198 h 113706"/>
                  <a:gd name="connsiteX37" fmla="*/ 248603 w 259976"/>
                  <a:gd name="connsiteY37" fmla="*/ 84010 h 113706"/>
                  <a:gd name="connsiteX38" fmla="*/ 258352 w 259976"/>
                  <a:gd name="connsiteY38" fmla="*/ 93759 h 1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9976" h="113706">
                    <a:moveTo>
                      <a:pt x="259976" y="93353"/>
                    </a:moveTo>
                    <a:cubicBezTo>
                      <a:pt x="257665" y="95811"/>
                      <a:pt x="255075" y="97992"/>
                      <a:pt x="252258" y="99852"/>
                    </a:cubicBezTo>
                    <a:cubicBezTo>
                      <a:pt x="245370" y="104708"/>
                      <a:pt x="237665" y="108285"/>
                      <a:pt x="229510" y="110413"/>
                    </a:cubicBezTo>
                    <a:cubicBezTo>
                      <a:pt x="223917" y="111855"/>
                      <a:pt x="218208" y="112806"/>
                      <a:pt x="212450" y="113257"/>
                    </a:cubicBezTo>
                    <a:cubicBezTo>
                      <a:pt x="205421" y="113856"/>
                      <a:pt x="198355" y="113856"/>
                      <a:pt x="191327" y="113257"/>
                    </a:cubicBezTo>
                    <a:lnTo>
                      <a:pt x="178734" y="110820"/>
                    </a:lnTo>
                    <a:cubicBezTo>
                      <a:pt x="174314" y="110121"/>
                      <a:pt x="169964" y="109034"/>
                      <a:pt x="165735" y="107570"/>
                    </a:cubicBezTo>
                    <a:cubicBezTo>
                      <a:pt x="161037" y="106391"/>
                      <a:pt x="156423" y="104898"/>
                      <a:pt x="151924" y="103102"/>
                    </a:cubicBezTo>
                    <a:cubicBezTo>
                      <a:pt x="147198" y="101358"/>
                      <a:pt x="142586" y="99323"/>
                      <a:pt x="138113" y="97008"/>
                    </a:cubicBezTo>
                    <a:lnTo>
                      <a:pt x="125926" y="91321"/>
                    </a:lnTo>
                    <a:lnTo>
                      <a:pt x="113334" y="85228"/>
                    </a:lnTo>
                    <a:lnTo>
                      <a:pt x="89367" y="71417"/>
                    </a:lnTo>
                    <a:lnTo>
                      <a:pt x="66213" y="56793"/>
                    </a:lnTo>
                    <a:lnTo>
                      <a:pt x="55245" y="49888"/>
                    </a:lnTo>
                    <a:lnTo>
                      <a:pt x="45090" y="42982"/>
                    </a:lnTo>
                    <a:lnTo>
                      <a:pt x="35341" y="36483"/>
                    </a:lnTo>
                    <a:lnTo>
                      <a:pt x="26810" y="30389"/>
                    </a:lnTo>
                    <a:lnTo>
                      <a:pt x="12593" y="20234"/>
                    </a:lnTo>
                    <a:lnTo>
                      <a:pt x="3250" y="13329"/>
                    </a:lnTo>
                    <a:lnTo>
                      <a:pt x="0" y="10891"/>
                    </a:lnTo>
                    <a:lnTo>
                      <a:pt x="4468" y="10891"/>
                    </a:lnTo>
                    <a:lnTo>
                      <a:pt x="16655" y="7642"/>
                    </a:lnTo>
                    <a:cubicBezTo>
                      <a:pt x="26810" y="7642"/>
                      <a:pt x="41028" y="2361"/>
                      <a:pt x="57276" y="330"/>
                    </a:cubicBezTo>
                    <a:lnTo>
                      <a:pt x="69056" y="330"/>
                    </a:lnTo>
                    <a:lnTo>
                      <a:pt x="80836" y="330"/>
                    </a:lnTo>
                    <a:lnTo>
                      <a:pt x="104397" y="330"/>
                    </a:lnTo>
                    <a:cubicBezTo>
                      <a:pt x="111567" y="-110"/>
                      <a:pt x="118756" y="-110"/>
                      <a:pt x="125926" y="330"/>
                    </a:cubicBezTo>
                    <a:cubicBezTo>
                      <a:pt x="131629" y="961"/>
                      <a:pt x="137227" y="2326"/>
                      <a:pt x="142581" y="4392"/>
                    </a:cubicBezTo>
                    <a:lnTo>
                      <a:pt x="149893" y="7235"/>
                    </a:lnTo>
                    <a:lnTo>
                      <a:pt x="158017" y="12110"/>
                    </a:lnTo>
                    <a:lnTo>
                      <a:pt x="167360" y="17391"/>
                    </a:lnTo>
                    <a:lnTo>
                      <a:pt x="177109" y="23890"/>
                    </a:lnTo>
                    <a:lnTo>
                      <a:pt x="187264" y="30796"/>
                    </a:lnTo>
                    <a:lnTo>
                      <a:pt x="197013" y="38514"/>
                    </a:lnTo>
                    <a:cubicBezTo>
                      <a:pt x="203919" y="43388"/>
                      <a:pt x="210418" y="49075"/>
                      <a:pt x="216918" y="54356"/>
                    </a:cubicBezTo>
                    <a:lnTo>
                      <a:pt x="225855" y="62480"/>
                    </a:lnTo>
                    <a:lnTo>
                      <a:pt x="234385" y="70198"/>
                    </a:lnTo>
                    <a:lnTo>
                      <a:pt x="248603" y="84010"/>
                    </a:lnTo>
                    <a:lnTo>
                      <a:pt x="258352" y="93759"/>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39" name="任意多边形: 形状 538"/>
              <p:cNvSpPr/>
              <p:nvPr/>
            </p:nvSpPr>
            <p:spPr>
              <a:xfrm>
                <a:off x="3340869" y="1811294"/>
                <a:ext cx="317658" cy="203106"/>
              </a:xfrm>
              <a:custGeom>
                <a:avLst/>
                <a:gdLst>
                  <a:gd name="connsiteX0" fmla="*/ 317659 w 317658"/>
                  <a:gd name="connsiteY0" fmla="*/ 203107 h 203106"/>
                  <a:gd name="connsiteX1" fmla="*/ 303847 w 317658"/>
                  <a:gd name="connsiteY1" fmla="*/ 203107 h 203106"/>
                  <a:gd name="connsiteX2" fmla="*/ 287599 w 317658"/>
                  <a:gd name="connsiteY2" fmla="*/ 203107 h 203106"/>
                  <a:gd name="connsiteX3" fmla="*/ 277850 w 317658"/>
                  <a:gd name="connsiteY3" fmla="*/ 203107 h 203106"/>
                  <a:gd name="connsiteX4" fmla="*/ 266476 w 317658"/>
                  <a:gd name="connsiteY4" fmla="*/ 203107 h 203106"/>
                  <a:gd name="connsiteX5" fmla="*/ 212449 w 317658"/>
                  <a:gd name="connsiteY5" fmla="*/ 184421 h 203106"/>
                  <a:gd name="connsiteX6" fmla="*/ 145424 w 317658"/>
                  <a:gd name="connsiteY6" fmla="*/ 143799 h 203106"/>
                  <a:gd name="connsiteX7" fmla="*/ 90586 w 317658"/>
                  <a:gd name="connsiteY7" fmla="*/ 97085 h 203106"/>
                  <a:gd name="connsiteX8" fmla="*/ 44683 w 317658"/>
                  <a:gd name="connsiteY8" fmla="*/ 51589 h 203106"/>
                  <a:gd name="connsiteX9" fmla="*/ 12186 w 317658"/>
                  <a:gd name="connsiteY9" fmla="*/ 17061 h 203106"/>
                  <a:gd name="connsiteX10" fmla="*/ 0 w 317658"/>
                  <a:gd name="connsiteY10" fmla="*/ 0 h 203106"/>
                  <a:gd name="connsiteX11" fmla="*/ 7312 w 317658"/>
                  <a:gd name="connsiteY11" fmla="*/ 0 h 203106"/>
                  <a:gd name="connsiteX12" fmla="*/ 26404 w 317658"/>
                  <a:gd name="connsiteY12" fmla="*/ 3250 h 203106"/>
                  <a:gd name="connsiteX13" fmla="*/ 88148 w 317658"/>
                  <a:gd name="connsiteY13" fmla="*/ 17061 h 203106"/>
                  <a:gd name="connsiteX14" fmla="*/ 157611 w 317658"/>
                  <a:gd name="connsiteY14" fmla="*/ 39809 h 203106"/>
                  <a:gd name="connsiteX15" fmla="*/ 207575 w 317658"/>
                  <a:gd name="connsiteY15" fmla="*/ 64994 h 203106"/>
                  <a:gd name="connsiteX16" fmla="*/ 279881 w 317658"/>
                  <a:gd name="connsiteY16" fmla="*/ 146237 h 203106"/>
                  <a:gd name="connsiteX17" fmla="*/ 288005 w 317658"/>
                  <a:gd name="connsiteY17" fmla="*/ 157611 h 203106"/>
                  <a:gd name="connsiteX18" fmla="*/ 295317 w 317658"/>
                  <a:gd name="connsiteY18" fmla="*/ 168172 h 203106"/>
                  <a:gd name="connsiteX19" fmla="*/ 307097 w 317658"/>
                  <a:gd name="connsiteY19" fmla="*/ 186858 h 203106"/>
                  <a:gd name="connsiteX20" fmla="*/ 314815 w 317658"/>
                  <a:gd name="connsiteY20" fmla="*/ 199451 h 203106"/>
                  <a:gd name="connsiteX21" fmla="*/ 317659 w 317658"/>
                  <a:gd name="connsiteY21" fmla="*/ 203107 h 20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658" h="203106">
                    <a:moveTo>
                      <a:pt x="317659" y="203107"/>
                    </a:moveTo>
                    <a:lnTo>
                      <a:pt x="303847" y="203107"/>
                    </a:lnTo>
                    <a:lnTo>
                      <a:pt x="287599" y="203107"/>
                    </a:lnTo>
                    <a:lnTo>
                      <a:pt x="277850" y="203107"/>
                    </a:lnTo>
                    <a:lnTo>
                      <a:pt x="266476" y="203107"/>
                    </a:lnTo>
                    <a:cubicBezTo>
                      <a:pt x="247890" y="198693"/>
                      <a:pt x="229791" y="192433"/>
                      <a:pt x="212449" y="184421"/>
                    </a:cubicBezTo>
                    <a:cubicBezTo>
                      <a:pt x="188811" y="173146"/>
                      <a:pt x="166358" y="159538"/>
                      <a:pt x="145424" y="143799"/>
                    </a:cubicBezTo>
                    <a:cubicBezTo>
                      <a:pt x="126247" y="129314"/>
                      <a:pt x="107936" y="113715"/>
                      <a:pt x="90586" y="97085"/>
                    </a:cubicBezTo>
                    <a:cubicBezTo>
                      <a:pt x="73525" y="81243"/>
                      <a:pt x="58088" y="65400"/>
                      <a:pt x="44683" y="51589"/>
                    </a:cubicBezTo>
                    <a:cubicBezTo>
                      <a:pt x="31278" y="37778"/>
                      <a:pt x="20311" y="25591"/>
                      <a:pt x="12186" y="17061"/>
                    </a:cubicBezTo>
                    <a:lnTo>
                      <a:pt x="0" y="0"/>
                    </a:lnTo>
                    <a:lnTo>
                      <a:pt x="7312" y="0"/>
                    </a:lnTo>
                    <a:lnTo>
                      <a:pt x="26404" y="3250"/>
                    </a:lnTo>
                    <a:cubicBezTo>
                      <a:pt x="42652" y="6093"/>
                      <a:pt x="64588" y="10968"/>
                      <a:pt x="88148" y="17061"/>
                    </a:cubicBezTo>
                    <a:cubicBezTo>
                      <a:pt x="111709" y="23154"/>
                      <a:pt x="136081" y="31278"/>
                      <a:pt x="157611" y="39809"/>
                    </a:cubicBezTo>
                    <a:cubicBezTo>
                      <a:pt x="175137" y="46350"/>
                      <a:pt x="191892" y="54795"/>
                      <a:pt x="207575" y="64994"/>
                    </a:cubicBezTo>
                    <a:cubicBezTo>
                      <a:pt x="235132" y="88790"/>
                      <a:pt x="259442" y="116105"/>
                      <a:pt x="279881" y="146237"/>
                    </a:cubicBezTo>
                    <a:lnTo>
                      <a:pt x="288005" y="157611"/>
                    </a:lnTo>
                    <a:lnTo>
                      <a:pt x="295317" y="168172"/>
                    </a:lnTo>
                    <a:lnTo>
                      <a:pt x="307097" y="186858"/>
                    </a:lnTo>
                    <a:lnTo>
                      <a:pt x="314815" y="199451"/>
                    </a:lnTo>
                    <a:cubicBezTo>
                      <a:pt x="315681" y="200731"/>
                      <a:pt x="316631" y="201952"/>
                      <a:pt x="317659" y="203107"/>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40" name="任意多边形: 形状 539"/>
              <p:cNvSpPr/>
              <p:nvPr/>
            </p:nvSpPr>
            <p:spPr>
              <a:xfrm>
                <a:off x="3324215" y="3352383"/>
                <a:ext cx="347718" cy="112496"/>
              </a:xfrm>
              <a:custGeom>
                <a:avLst/>
                <a:gdLst>
                  <a:gd name="connsiteX0" fmla="*/ 0 w 347718"/>
                  <a:gd name="connsiteY0" fmla="*/ 48423 h 112496"/>
                  <a:gd name="connsiteX1" fmla="*/ 4062 w 347718"/>
                  <a:gd name="connsiteY1" fmla="*/ 58984 h 112496"/>
                  <a:gd name="connsiteX2" fmla="*/ 21935 w 347718"/>
                  <a:gd name="connsiteY2" fmla="*/ 82138 h 112496"/>
                  <a:gd name="connsiteX3" fmla="*/ 62557 w 347718"/>
                  <a:gd name="connsiteY3" fmla="*/ 104480 h 112496"/>
                  <a:gd name="connsiteX4" fmla="*/ 132832 w 347718"/>
                  <a:gd name="connsiteY4" fmla="*/ 111792 h 112496"/>
                  <a:gd name="connsiteX5" fmla="*/ 203106 w 347718"/>
                  <a:gd name="connsiteY5" fmla="*/ 99199 h 112496"/>
                  <a:gd name="connsiteX6" fmla="*/ 273788 w 347718"/>
                  <a:gd name="connsiteY6" fmla="*/ 74420 h 112496"/>
                  <a:gd name="connsiteX7" fmla="*/ 327002 w 347718"/>
                  <a:gd name="connsiteY7" fmla="*/ 49235 h 112496"/>
                  <a:gd name="connsiteX8" fmla="*/ 342438 w 347718"/>
                  <a:gd name="connsiteY8" fmla="*/ 41111 h 112496"/>
                  <a:gd name="connsiteX9" fmla="*/ 347719 w 347718"/>
                  <a:gd name="connsiteY9" fmla="*/ 37861 h 112496"/>
                  <a:gd name="connsiteX10" fmla="*/ 326595 w 347718"/>
                  <a:gd name="connsiteY10" fmla="*/ 32174 h 112496"/>
                  <a:gd name="connsiteX11" fmla="*/ 277037 w 347718"/>
                  <a:gd name="connsiteY11" fmla="*/ 18769 h 112496"/>
                  <a:gd name="connsiteX12" fmla="*/ 219355 w 347718"/>
                  <a:gd name="connsiteY12" fmla="*/ 4958 h 112496"/>
                  <a:gd name="connsiteX13" fmla="*/ 172641 w 347718"/>
                  <a:gd name="connsiteY13" fmla="*/ 83 h 112496"/>
                  <a:gd name="connsiteX14" fmla="*/ 124707 w 347718"/>
                  <a:gd name="connsiteY14" fmla="*/ 9832 h 112496"/>
                  <a:gd name="connsiteX15" fmla="*/ 66619 w 347718"/>
                  <a:gd name="connsiteY15" fmla="*/ 26081 h 112496"/>
                  <a:gd name="connsiteX16" fmla="*/ 17467 w 347718"/>
                  <a:gd name="connsiteY16" fmla="*/ 41517 h 112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7718" h="112496">
                    <a:moveTo>
                      <a:pt x="0" y="48423"/>
                    </a:moveTo>
                    <a:cubicBezTo>
                      <a:pt x="925" y="52094"/>
                      <a:pt x="2289" y="55640"/>
                      <a:pt x="4062" y="58984"/>
                    </a:cubicBezTo>
                    <a:cubicBezTo>
                      <a:pt x="8570" y="67720"/>
                      <a:pt x="14626" y="75565"/>
                      <a:pt x="21935" y="82138"/>
                    </a:cubicBezTo>
                    <a:cubicBezTo>
                      <a:pt x="33662" y="92491"/>
                      <a:pt x="47534" y="100120"/>
                      <a:pt x="62557" y="104480"/>
                    </a:cubicBezTo>
                    <a:cubicBezTo>
                      <a:pt x="85302" y="111374"/>
                      <a:pt x="109155" y="113856"/>
                      <a:pt x="132832" y="111792"/>
                    </a:cubicBezTo>
                    <a:cubicBezTo>
                      <a:pt x="156596" y="109782"/>
                      <a:pt x="180122" y="105566"/>
                      <a:pt x="203106" y="99199"/>
                    </a:cubicBezTo>
                    <a:cubicBezTo>
                      <a:pt x="227141" y="92359"/>
                      <a:pt x="250744" y="84085"/>
                      <a:pt x="273788" y="74420"/>
                    </a:cubicBezTo>
                    <a:cubicBezTo>
                      <a:pt x="291984" y="67029"/>
                      <a:pt x="309749" y="58621"/>
                      <a:pt x="327002" y="49235"/>
                    </a:cubicBezTo>
                    <a:lnTo>
                      <a:pt x="342438" y="41111"/>
                    </a:lnTo>
                    <a:lnTo>
                      <a:pt x="347719" y="37861"/>
                    </a:lnTo>
                    <a:lnTo>
                      <a:pt x="326595" y="32174"/>
                    </a:lnTo>
                    <a:lnTo>
                      <a:pt x="277037" y="18769"/>
                    </a:lnTo>
                    <a:cubicBezTo>
                      <a:pt x="257945" y="13894"/>
                      <a:pt x="236416" y="8614"/>
                      <a:pt x="219355" y="4958"/>
                    </a:cubicBezTo>
                    <a:cubicBezTo>
                      <a:pt x="204074" y="1237"/>
                      <a:pt x="188361" y="-402"/>
                      <a:pt x="172641" y="83"/>
                    </a:cubicBezTo>
                    <a:cubicBezTo>
                      <a:pt x="156452" y="2194"/>
                      <a:pt x="140434" y="5452"/>
                      <a:pt x="124707" y="9832"/>
                    </a:cubicBezTo>
                    <a:cubicBezTo>
                      <a:pt x="106022" y="14301"/>
                      <a:pt x="84086" y="20394"/>
                      <a:pt x="66619" y="26081"/>
                    </a:cubicBezTo>
                    <a:cubicBezTo>
                      <a:pt x="49152" y="31768"/>
                      <a:pt x="30060" y="37049"/>
                      <a:pt x="17467" y="41517"/>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41" name="任意多边形: 形状 540"/>
              <p:cNvSpPr/>
              <p:nvPr/>
            </p:nvSpPr>
            <p:spPr>
              <a:xfrm>
                <a:off x="3523665" y="3224509"/>
                <a:ext cx="349343" cy="124381"/>
              </a:xfrm>
              <a:custGeom>
                <a:avLst/>
                <a:gdLst>
                  <a:gd name="connsiteX0" fmla="*/ 0 w 349343"/>
                  <a:gd name="connsiteY0" fmla="*/ 70275 h 124381"/>
                  <a:gd name="connsiteX1" fmla="*/ 4468 w 349343"/>
                  <a:gd name="connsiteY1" fmla="*/ 80430 h 124381"/>
                  <a:gd name="connsiteX2" fmla="*/ 23560 w 349343"/>
                  <a:gd name="connsiteY2" fmla="*/ 101959 h 124381"/>
                  <a:gd name="connsiteX3" fmla="*/ 41028 w 349343"/>
                  <a:gd name="connsiteY3" fmla="*/ 112927 h 124381"/>
                  <a:gd name="connsiteX4" fmla="*/ 64994 w 349343"/>
                  <a:gd name="connsiteY4" fmla="*/ 120645 h 124381"/>
                  <a:gd name="connsiteX5" fmla="*/ 137706 w 349343"/>
                  <a:gd name="connsiteY5" fmla="*/ 120645 h 124381"/>
                  <a:gd name="connsiteX6" fmla="*/ 212856 w 349343"/>
                  <a:gd name="connsiteY6" fmla="*/ 95054 h 124381"/>
                  <a:gd name="connsiteX7" fmla="*/ 281506 w 349343"/>
                  <a:gd name="connsiteY7" fmla="*/ 54432 h 124381"/>
                  <a:gd name="connsiteX8" fmla="*/ 296129 w 349343"/>
                  <a:gd name="connsiteY8" fmla="*/ 44277 h 124381"/>
                  <a:gd name="connsiteX9" fmla="*/ 309534 w 349343"/>
                  <a:gd name="connsiteY9" fmla="*/ 34122 h 124381"/>
                  <a:gd name="connsiteX10" fmla="*/ 330657 w 349343"/>
                  <a:gd name="connsiteY10" fmla="*/ 16655 h 124381"/>
                  <a:gd name="connsiteX11" fmla="*/ 344469 w 349343"/>
                  <a:gd name="connsiteY11" fmla="*/ 4468 h 124381"/>
                  <a:gd name="connsiteX12" fmla="*/ 349343 w 349343"/>
                  <a:gd name="connsiteY12" fmla="*/ 0 h 124381"/>
                  <a:gd name="connsiteX13" fmla="*/ 275006 w 349343"/>
                  <a:gd name="connsiteY13" fmla="*/ 0 h 124381"/>
                  <a:gd name="connsiteX14" fmla="*/ 215699 w 349343"/>
                  <a:gd name="connsiteY14" fmla="*/ 0 h 124381"/>
                  <a:gd name="connsiteX15" fmla="*/ 201888 w 349343"/>
                  <a:gd name="connsiteY15" fmla="*/ 0 h 124381"/>
                  <a:gd name="connsiteX16" fmla="*/ 189295 w 349343"/>
                  <a:gd name="connsiteY16" fmla="*/ 0 h 124381"/>
                  <a:gd name="connsiteX17" fmla="*/ 168579 w 349343"/>
                  <a:gd name="connsiteY17" fmla="*/ 2843 h 124381"/>
                  <a:gd name="connsiteX18" fmla="*/ 123083 w 349343"/>
                  <a:gd name="connsiteY18" fmla="*/ 20311 h 124381"/>
                  <a:gd name="connsiteX19" fmla="*/ 67431 w 349343"/>
                  <a:gd name="connsiteY19" fmla="*/ 43871 h 124381"/>
                  <a:gd name="connsiteX20" fmla="*/ 19905 w 349343"/>
                  <a:gd name="connsiteY20" fmla="*/ 63775 h 12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9343" h="124381">
                    <a:moveTo>
                      <a:pt x="0" y="70275"/>
                    </a:moveTo>
                    <a:cubicBezTo>
                      <a:pt x="952" y="73872"/>
                      <a:pt x="2459" y="77298"/>
                      <a:pt x="4468" y="80430"/>
                    </a:cubicBezTo>
                    <a:cubicBezTo>
                      <a:pt x="9344" y="88800"/>
                      <a:pt x="15833" y="96118"/>
                      <a:pt x="23560" y="101959"/>
                    </a:cubicBezTo>
                    <a:cubicBezTo>
                      <a:pt x="28893" y="106343"/>
                      <a:pt x="34763" y="110028"/>
                      <a:pt x="41028" y="112927"/>
                    </a:cubicBezTo>
                    <a:cubicBezTo>
                      <a:pt x="48674" y="116461"/>
                      <a:pt x="56722" y="119053"/>
                      <a:pt x="64994" y="120645"/>
                    </a:cubicBezTo>
                    <a:cubicBezTo>
                      <a:pt x="88976" y="125627"/>
                      <a:pt x="113725" y="125627"/>
                      <a:pt x="137706" y="120645"/>
                    </a:cubicBezTo>
                    <a:cubicBezTo>
                      <a:pt x="163646" y="114994"/>
                      <a:pt x="188858" y="106409"/>
                      <a:pt x="212856" y="95054"/>
                    </a:cubicBezTo>
                    <a:cubicBezTo>
                      <a:pt x="236736" y="83273"/>
                      <a:pt x="259685" y="69693"/>
                      <a:pt x="281506" y="54432"/>
                    </a:cubicBezTo>
                    <a:cubicBezTo>
                      <a:pt x="286787" y="51183"/>
                      <a:pt x="291661" y="47527"/>
                      <a:pt x="296129" y="44277"/>
                    </a:cubicBezTo>
                    <a:lnTo>
                      <a:pt x="309534" y="34122"/>
                    </a:lnTo>
                    <a:cubicBezTo>
                      <a:pt x="317659" y="27623"/>
                      <a:pt x="324971" y="21936"/>
                      <a:pt x="330657" y="16655"/>
                    </a:cubicBezTo>
                    <a:cubicBezTo>
                      <a:pt x="335481" y="12849"/>
                      <a:pt x="340092" y="8780"/>
                      <a:pt x="344469" y="4468"/>
                    </a:cubicBezTo>
                    <a:lnTo>
                      <a:pt x="349343" y="0"/>
                    </a:lnTo>
                    <a:lnTo>
                      <a:pt x="275006" y="0"/>
                    </a:lnTo>
                    <a:lnTo>
                      <a:pt x="215699" y="0"/>
                    </a:lnTo>
                    <a:lnTo>
                      <a:pt x="201888" y="0"/>
                    </a:lnTo>
                    <a:lnTo>
                      <a:pt x="189295" y="0"/>
                    </a:lnTo>
                    <a:cubicBezTo>
                      <a:pt x="182326" y="409"/>
                      <a:pt x="175400" y="1359"/>
                      <a:pt x="168579" y="2843"/>
                    </a:cubicBezTo>
                    <a:cubicBezTo>
                      <a:pt x="153132" y="7904"/>
                      <a:pt x="137947" y="13733"/>
                      <a:pt x="123083" y="20311"/>
                    </a:cubicBezTo>
                    <a:lnTo>
                      <a:pt x="67431" y="43871"/>
                    </a:lnTo>
                    <a:lnTo>
                      <a:pt x="19905" y="63775"/>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42" name="任意多边形: 形状 541"/>
              <p:cNvSpPr/>
              <p:nvPr/>
            </p:nvSpPr>
            <p:spPr>
              <a:xfrm>
                <a:off x="3710929" y="2997842"/>
                <a:ext cx="316033" cy="198757"/>
              </a:xfrm>
              <a:custGeom>
                <a:avLst/>
                <a:gdLst>
                  <a:gd name="connsiteX0" fmla="*/ 0 w 316033"/>
                  <a:gd name="connsiteY0" fmla="*/ 164110 h 198757"/>
                  <a:gd name="connsiteX1" fmla="*/ 6499 w 316033"/>
                  <a:gd name="connsiteY1" fmla="*/ 173047 h 198757"/>
                  <a:gd name="connsiteX2" fmla="*/ 28841 w 316033"/>
                  <a:gd name="connsiteY2" fmla="*/ 190108 h 198757"/>
                  <a:gd name="connsiteX3" fmla="*/ 47933 w 316033"/>
                  <a:gd name="connsiteY3" fmla="*/ 196607 h 198757"/>
                  <a:gd name="connsiteX4" fmla="*/ 73118 w 316033"/>
                  <a:gd name="connsiteY4" fmla="*/ 198638 h 198757"/>
                  <a:gd name="connsiteX5" fmla="*/ 88148 w 316033"/>
                  <a:gd name="connsiteY5" fmla="*/ 198638 h 198757"/>
                  <a:gd name="connsiteX6" fmla="*/ 105209 w 316033"/>
                  <a:gd name="connsiteY6" fmla="*/ 194982 h 198757"/>
                  <a:gd name="connsiteX7" fmla="*/ 123895 w 316033"/>
                  <a:gd name="connsiteY7" fmla="*/ 188889 h 198757"/>
                  <a:gd name="connsiteX8" fmla="*/ 134050 w 316033"/>
                  <a:gd name="connsiteY8" fmla="*/ 184827 h 198757"/>
                  <a:gd name="connsiteX9" fmla="*/ 144206 w 316033"/>
                  <a:gd name="connsiteY9" fmla="*/ 179952 h 198757"/>
                  <a:gd name="connsiteX10" fmla="*/ 211637 w 316033"/>
                  <a:gd name="connsiteY10" fmla="*/ 133238 h 198757"/>
                  <a:gd name="connsiteX11" fmla="*/ 267694 w 316033"/>
                  <a:gd name="connsiteY11" fmla="*/ 72712 h 198757"/>
                  <a:gd name="connsiteX12" fmla="*/ 303847 w 316033"/>
                  <a:gd name="connsiteY12" fmla="*/ 21935 h 198757"/>
                  <a:gd name="connsiteX13" fmla="*/ 312784 w 316033"/>
                  <a:gd name="connsiteY13" fmla="*/ 6093 h 198757"/>
                  <a:gd name="connsiteX14" fmla="*/ 316034 w 316033"/>
                  <a:gd name="connsiteY14" fmla="*/ 0 h 198757"/>
                  <a:gd name="connsiteX15" fmla="*/ 295317 w 316033"/>
                  <a:gd name="connsiteY15" fmla="*/ 6906 h 198757"/>
                  <a:gd name="connsiteX16" fmla="*/ 272975 w 316033"/>
                  <a:gd name="connsiteY16" fmla="*/ 14217 h 198757"/>
                  <a:gd name="connsiteX17" fmla="*/ 259976 w 316033"/>
                  <a:gd name="connsiteY17" fmla="*/ 18280 h 198757"/>
                  <a:gd name="connsiteX18" fmla="*/ 246165 w 316033"/>
                  <a:gd name="connsiteY18" fmla="*/ 22342 h 198757"/>
                  <a:gd name="connsiteX19" fmla="*/ 217324 w 316033"/>
                  <a:gd name="connsiteY19" fmla="*/ 30872 h 198757"/>
                  <a:gd name="connsiteX20" fmla="*/ 203107 w 316033"/>
                  <a:gd name="connsiteY20" fmla="*/ 35341 h 198757"/>
                  <a:gd name="connsiteX21" fmla="*/ 189701 w 316033"/>
                  <a:gd name="connsiteY21" fmla="*/ 39403 h 198757"/>
                  <a:gd name="connsiteX22" fmla="*/ 176703 w 316033"/>
                  <a:gd name="connsiteY22" fmla="*/ 43871 h 198757"/>
                  <a:gd name="connsiteX23" fmla="*/ 164923 w 316033"/>
                  <a:gd name="connsiteY23" fmla="*/ 47933 h 198757"/>
                  <a:gd name="connsiteX24" fmla="*/ 154767 w 316033"/>
                  <a:gd name="connsiteY24" fmla="*/ 52401 h 198757"/>
                  <a:gd name="connsiteX25" fmla="*/ 146237 w 316033"/>
                  <a:gd name="connsiteY25" fmla="*/ 57276 h 198757"/>
                  <a:gd name="connsiteX26" fmla="*/ 137706 w 316033"/>
                  <a:gd name="connsiteY26" fmla="*/ 62557 h 198757"/>
                  <a:gd name="connsiteX27" fmla="*/ 128363 w 316033"/>
                  <a:gd name="connsiteY27" fmla="*/ 69462 h 198757"/>
                  <a:gd name="connsiteX28" fmla="*/ 106834 w 316033"/>
                  <a:gd name="connsiteY28" fmla="*/ 86117 h 198757"/>
                  <a:gd name="connsiteX29" fmla="*/ 59307 w 316033"/>
                  <a:gd name="connsiteY29" fmla="*/ 122676 h 198757"/>
                  <a:gd name="connsiteX30" fmla="*/ 18686 w 316033"/>
                  <a:gd name="connsiteY30" fmla="*/ 151924 h 198757"/>
                  <a:gd name="connsiteX31" fmla="*/ 5687 w 316033"/>
                  <a:gd name="connsiteY31" fmla="*/ 160860 h 198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6033" h="198757">
                    <a:moveTo>
                      <a:pt x="0" y="164110"/>
                    </a:moveTo>
                    <a:cubicBezTo>
                      <a:pt x="1899" y="167275"/>
                      <a:pt x="4074" y="170265"/>
                      <a:pt x="6499" y="173047"/>
                    </a:cubicBezTo>
                    <a:cubicBezTo>
                      <a:pt x="12729" y="180172"/>
                      <a:pt x="20327" y="185974"/>
                      <a:pt x="28841" y="190108"/>
                    </a:cubicBezTo>
                    <a:cubicBezTo>
                      <a:pt x="34910" y="193059"/>
                      <a:pt x="41324" y="195242"/>
                      <a:pt x="47933" y="196607"/>
                    </a:cubicBezTo>
                    <a:cubicBezTo>
                      <a:pt x="56205" y="198374"/>
                      <a:pt x="64671" y="199057"/>
                      <a:pt x="73118" y="198638"/>
                    </a:cubicBezTo>
                    <a:lnTo>
                      <a:pt x="88148" y="198638"/>
                    </a:lnTo>
                    <a:lnTo>
                      <a:pt x="105209" y="194982"/>
                    </a:lnTo>
                    <a:lnTo>
                      <a:pt x="123895" y="188889"/>
                    </a:lnTo>
                    <a:lnTo>
                      <a:pt x="134050" y="184827"/>
                    </a:lnTo>
                    <a:lnTo>
                      <a:pt x="144206" y="179952"/>
                    </a:lnTo>
                    <a:cubicBezTo>
                      <a:pt x="168541" y="167251"/>
                      <a:pt x="191194" y="151558"/>
                      <a:pt x="211637" y="133238"/>
                    </a:cubicBezTo>
                    <a:cubicBezTo>
                      <a:pt x="232149" y="114834"/>
                      <a:pt x="250915" y="94573"/>
                      <a:pt x="267694" y="72712"/>
                    </a:cubicBezTo>
                    <a:cubicBezTo>
                      <a:pt x="280604" y="56414"/>
                      <a:pt x="292671" y="39467"/>
                      <a:pt x="303847" y="21935"/>
                    </a:cubicBezTo>
                    <a:lnTo>
                      <a:pt x="312784" y="6093"/>
                    </a:lnTo>
                    <a:cubicBezTo>
                      <a:pt x="314108" y="4200"/>
                      <a:pt x="315199" y="2154"/>
                      <a:pt x="316034" y="0"/>
                    </a:cubicBezTo>
                    <a:lnTo>
                      <a:pt x="295317" y="6906"/>
                    </a:lnTo>
                    <a:lnTo>
                      <a:pt x="272975" y="14217"/>
                    </a:lnTo>
                    <a:lnTo>
                      <a:pt x="259976" y="18280"/>
                    </a:lnTo>
                    <a:lnTo>
                      <a:pt x="246165" y="22342"/>
                    </a:lnTo>
                    <a:lnTo>
                      <a:pt x="217324" y="30872"/>
                    </a:lnTo>
                    <a:lnTo>
                      <a:pt x="203107" y="35341"/>
                    </a:lnTo>
                    <a:lnTo>
                      <a:pt x="189701" y="39403"/>
                    </a:lnTo>
                    <a:lnTo>
                      <a:pt x="176703" y="43871"/>
                    </a:lnTo>
                    <a:lnTo>
                      <a:pt x="164923" y="47933"/>
                    </a:lnTo>
                    <a:lnTo>
                      <a:pt x="154767" y="52401"/>
                    </a:lnTo>
                    <a:lnTo>
                      <a:pt x="146237" y="57276"/>
                    </a:lnTo>
                    <a:cubicBezTo>
                      <a:pt x="143271" y="58831"/>
                      <a:pt x="140420" y="60596"/>
                      <a:pt x="137706" y="62557"/>
                    </a:cubicBezTo>
                    <a:lnTo>
                      <a:pt x="128363" y="69462"/>
                    </a:lnTo>
                    <a:lnTo>
                      <a:pt x="106834" y="86117"/>
                    </a:lnTo>
                    <a:cubicBezTo>
                      <a:pt x="91804" y="97897"/>
                      <a:pt x="75149" y="110896"/>
                      <a:pt x="59307" y="122676"/>
                    </a:cubicBezTo>
                    <a:cubicBezTo>
                      <a:pt x="43465" y="134457"/>
                      <a:pt x="28435" y="144612"/>
                      <a:pt x="18686" y="151924"/>
                    </a:cubicBezTo>
                    <a:lnTo>
                      <a:pt x="5687" y="160860"/>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43" name="任意多边形: 形状 542"/>
              <p:cNvSpPr/>
              <p:nvPr/>
            </p:nvSpPr>
            <p:spPr>
              <a:xfrm>
                <a:off x="3859603" y="2738678"/>
                <a:ext cx="244134" cy="262642"/>
              </a:xfrm>
              <a:custGeom>
                <a:avLst/>
                <a:gdLst>
                  <a:gd name="connsiteX0" fmla="*/ 0 w 244134"/>
                  <a:gd name="connsiteY0" fmla="*/ 246165 h 262642"/>
                  <a:gd name="connsiteX1" fmla="*/ 8937 w 244134"/>
                  <a:gd name="connsiteY1" fmla="*/ 252665 h 262642"/>
                  <a:gd name="connsiteX2" fmla="*/ 34934 w 244134"/>
                  <a:gd name="connsiteY2" fmla="*/ 262007 h 262642"/>
                  <a:gd name="connsiteX3" fmla="*/ 54433 w 244134"/>
                  <a:gd name="connsiteY3" fmla="*/ 262007 h 262642"/>
                  <a:gd name="connsiteX4" fmla="*/ 78805 w 244134"/>
                  <a:gd name="connsiteY4" fmla="*/ 255914 h 262642"/>
                  <a:gd name="connsiteX5" fmla="*/ 107240 w 244134"/>
                  <a:gd name="connsiteY5" fmla="*/ 241291 h 262642"/>
                  <a:gd name="connsiteX6" fmla="*/ 139331 w 244134"/>
                  <a:gd name="connsiteY6" fmla="*/ 214887 h 262642"/>
                  <a:gd name="connsiteX7" fmla="*/ 187670 w 244134"/>
                  <a:gd name="connsiteY7" fmla="*/ 150705 h 262642"/>
                  <a:gd name="connsiteX8" fmla="*/ 206763 w 244134"/>
                  <a:gd name="connsiteY8" fmla="*/ 114958 h 262642"/>
                  <a:gd name="connsiteX9" fmla="*/ 214887 w 244134"/>
                  <a:gd name="connsiteY9" fmla="*/ 97085 h 262642"/>
                  <a:gd name="connsiteX10" fmla="*/ 221792 w 244134"/>
                  <a:gd name="connsiteY10" fmla="*/ 80024 h 262642"/>
                  <a:gd name="connsiteX11" fmla="*/ 232760 w 244134"/>
                  <a:gd name="connsiteY11" fmla="*/ 48339 h 262642"/>
                  <a:gd name="connsiteX12" fmla="*/ 240072 w 244134"/>
                  <a:gd name="connsiteY12" fmla="*/ 23154 h 262642"/>
                  <a:gd name="connsiteX13" fmla="*/ 244134 w 244134"/>
                  <a:gd name="connsiteY13" fmla="*/ 6093 h 262642"/>
                  <a:gd name="connsiteX14" fmla="*/ 244134 w 244134"/>
                  <a:gd name="connsiteY14" fmla="*/ 0 h 262642"/>
                  <a:gd name="connsiteX15" fmla="*/ 226667 w 244134"/>
                  <a:gd name="connsiteY15" fmla="*/ 11780 h 262642"/>
                  <a:gd name="connsiteX16" fmla="*/ 217730 w 244134"/>
                  <a:gd name="connsiteY16" fmla="*/ 17873 h 262642"/>
                  <a:gd name="connsiteX17" fmla="*/ 207575 w 244134"/>
                  <a:gd name="connsiteY17" fmla="*/ 24779 h 262642"/>
                  <a:gd name="connsiteX18" fmla="*/ 185233 w 244134"/>
                  <a:gd name="connsiteY18" fmla="*/ 39403 h 262642"/>
                  <a:gd name="connsiteX19" fmla="*/ 161267 w 244134"/>
                  <a:gd name="connsiteY19" fmla="*/ 55651 h 262642"/>
                  <a:gd name="connsiteX20" fmla="*/ 137706 w 244134"/>
                  <a:gd name="connsiteY20" fmla="*/ 71900 h 262642"/>
                  <a:gd name="connsiteX21" fmla="*/ 117802 w 244134"/>
                  <a:gd name="connsiteY21" fmla="*/ 86930 h 262642"/>
                  <a:gd name="connsiteX22" fmla="*/ 109271 w 244134"/>
                  <a:gd name="connsiteY22" fmla="*/ 94241 h 262642"/>
                  <a:gd name="connsiteX23" fmla="*/ 102772 w 244134"/>
                  <a:gd name="connsiteY23" fmla="*/ 101147 h 262642"/>
                  <a:gd name="connsiteX24" fmla="*/ 96679 w 244134"/>
                  <a:gd name="connsiteY24" fmla="*/ 108865 h 262642"/>
                  <a:gd name="connsiteX25" fmla="*/ 90179 w 244134"/>
                  <a:gd name="connsiteY25" fmla="*/ 117802 h 262642"/>
                  <a:gd name="connsiteX26" fmla="*/ 82868 w 244134"/>
                  <a:gd name="connsiteY26" fmla="*/ 128363 h 262642"/>
                  <a:gd name="connsiteX27" fmla="*/ 75149 w 244134"/>
                  <a:gd name="connsiteY27" fmla="*/ 140144 h 262642"/>
                  <a:gd name="connsiteX28" fmla="*/ 41840 w 244134"/>
                  <a:gd name="connsiteY28" fmla="*/ 188889 h 262642"/>
                  <a:gd name="connsiteX29" fmla="*/ 37778 w 244134"/>
                  <a:gd name="connsiteY29" fmla="*/ 194576 h 262642"/>
                  <a:gd name="connsiteX30" fmla="*/ 33716 w 244134"/>
                  <a:gd name="connsiteY30" fmla="*/ 200263 h 262642"/>
                  <a:gd name="connsiteX31" fmla="*/ 25998 w 244134"/>
                  <a:gd name="connsiteY31" fmla="*/ 210825 h 262642"/>
                  <a:gd name="connsiteX32" fmla="*/ 12186 w 244134"/>
                  <a:gd name="connsiteY32" fmla="*/ 229104 h 262642"/>
                  <a:gd name="connsiteX33" fmla="*/ 2437 w 244134"/>
                  <a:gd name="connsiteY33" fmla="*/ 240884 h 262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44134" h="262642">
                    <a:moveTo>
                      <a:pt x="0" y="246165"/>
                    </a:moveTo>
                    <a:cubicBezTo>
                      <a:pt x="2601" y="248808"/>
                      <a:pt x="5621" y="251004"/>
                      <a:pt x="8937" y="252665"/>
                    </a:cubicBezTo>
                    <a:cubicBezTo>
                      <a:pt x="16816" y="257641"/>
                      <a:pt x="25690" y="260830"/>
                      <a:pt x="34934" y="262007"/>
                    </a:cubicBezTo>
                    <a:cubicBezTo>
                      <a:pt x="41406" y="262854"/>
                      <a:pt x="47961" y="262854"/>
                      <a:pt x="54433" y="262007"/>
                    </a:cubicBezTo>
                    <a:cubicBezTo>
                      <a:pt x="62768" y="260942"/>
                      <a:pt x="70949" y="258897"/>
                      <a:pt x="78805" y="255914"/>
                    </a:cubicBezTo>
                    <a:cubicBezTo>
                      <a:pt x="88900" y="252345"/>
                      <a:pt x="98465" y="247426"/>
                      <a:pt x="107240" y="241291"/>
                    </a:cubicBezTo>
                    <a:cubicBezTo>
                      <a:pt x="118844" y="233653"/>
                      <a:pt x="129601" y="224801"/>
                      <a:pt x="139331" y="214887"/>
                    </a:cubicBezTo>
                    <a:cubicBezTo>
                      <a:pt x="158168" y="195687"/>
                      <a:pt x="174418" y="174111"/>
                      <a:pt x="187670" y="150705"/>
                    </a:cubicBezTo>
                    <a:cubicBezTo>
                      <a:pt x="194662" y="139135"/>
                      <a:pt x="201035" y="127203"/>
                      <a:pt x="206763" y="114958"/>
                    </a:cubicBezTo>
                    <a:lnTo>
                      <a:pt x="214887" y="97085"/>
                    </a:lnTo>
                    <a:cubicBezTo>
                      <a:pt x="217324" y="91398"/>
                      <a:pt x="219761" y="85711"/>
                      <a:pt x="221792" y="80024"/>
                    </a:cubicBezTo>
                    <a:cubicBezTo>
                      <a:pt x="223823" y="74337"/>
                      <a:pt x="229510" y="58088"/>
                      <a:pt x="232760" y="48339"/>
                    </a:cubicBezTo>
                    <a:cubicBezTo>
                      <a:pt x="236010" y="38590"/>
                      <a:pt x="238041" y="30466"/>
                      <a:pt x="240072" y="23154"/>
                    </a:cubicBezTo>
                    <a:cubicBezTo>
                      <a:pt x="242103" y="15842"/>
                      <a:pt x="242915" y="10155"/>
                      <a:pt x="244134" y="6093"/>
                    </a:cubicBezTo>
                    <a:lnTo>
                      <a:pt x="244134" y="0"/>
                    </a:lnTo>
                    <a:lnTo>
                      <a:pt x="226667" y="11780"/>
                    </a:lnTo>
                    <a:lnTo>
                      <a:pt x="217730" y="17873"/>
                    </a:lnTo>
                    <a:lnTo>
                      <a:pt x="207575" y="24779"/>
                    </a:lnTo>
                    <a:cubicBezTo>
                      <a:pt x="200669" y="29247"/>
                      <a:pt x="193357" y="34528"/>
                      <a:pt x="185233" y="39403"/>
                    </a:cubicBezTo>
                    <a:lnTo>
                      <a:pt x="161267" y="55651"/>
                    </a:lnTo>
                    <a:lnTo>
                      <a:pt x="137706" y="71900"/>
                    </a:lnTo>
                    <a:cubicBezTo>
                      <a:pt x="130394" y="77180"/>
                      <a:pt x="123489" y="82055"/>
                      <a:pt x="117802" y="86930"/>
                    </a:cubicBezTo>
                    <a:lnTo>
                      <a:pt x="109271" y="94241"/>
                    </a:lnTo>
                    <a:cubicBezTo>
                      <a:pt x="106894" y="96336"/>
                      <a:pt x="104718" y="98648"/>
                      <a:pt x="102772" y="101147"/>
                    </a:cubicBezTo>
                    <a:cubicBezTo>
                      <a:pt x="100545" y="103559"/>
                      <a:pt x="98508" y="106139"/>
                      <a:pt x="96679" y="108865"/>
                    </a:cubicBezTo>
                    <a:lnTo>
                      <a:pt x="90179" y="117802"/>
                    </a:lnTo>
                    <a:lnTo>
                      <a:pt x="82868" y="128363"/>
                    </a:lnTo>
                    <a:lnTo>
                      <a:pt x="75149" y="140144"/>
                    </a:lnTo>
                    <a:cubicBezTo>
                      <a:pt x="64588" y="155580"/>
                      <a:pt x="53214" y="173047"/>
                      <a:pt x="41840" y="188889"/>
                    </a:cubicBezTo>
                    <a:lnTo>
                      <a:pt x="37778" y="194576"/>
                    </a:lnTo>
                    <a:lnTo>
                      <a:pt x="33716" y="200263"/>
                    </a:lnTo>
                    <a:lnTo>
                      <a:pt x="25998" y="210825"/>
                    </a:lnTo>
                    <a:lnTo>
                      <a:pt x="12186" y="229104"/>
                    </a:lnTo>
                    <a:lnTo>
                      <a:pt x="2437" y="240884"/>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44" name="任意多边形: 形状 543"/>
              <p:cNvSpPr/>
              <p:nvPr/>
            </p:nvSpPr>
            <p:spPr>
              <a:xfrm>
                <a:off x="3946127" y="2467328"/>
                <a:ext cx="159100" cy="307432"/>
              </a:xfrm>
              <a:custGeom>
                <a:avLst/>
                <a:gdLst>
                  <a:gd name="connsiteX0" fmla="*/ 0 w 159100"/>
                  <a:gd name="connsiteY0" fmla="*/ 302629 h 307432"/>
                  <a:gd name="connsiteX1" fmla="*/ 9749 w 159100"/>
                  <a:gd name="connsiteY1" fmla="*/ 306285 h 307432"/>
                  <a:gd name="connsiteX2" fmla="*/ 36966 w 159100"/>
                  <a:gd name="connsiteY2" fmla="*/ 306285 h 307432"/>
                  <a:gd name="connsiteX3" fmla="*/ 55245 w 159100"/>
                  <a:gd name="connsiteY3" fmla="*/ 300598 h 307432"/>
                  <a:gd name="connsiteX4" fmla="*/ 76368 w 159100"/>
                  <a:gd name="connsiteY4" fmla="*/ 288411 h 307432"/>
                  <a:gd name="connsiteX5" fmla="*/ 87336 w 159100"/>
                  <a:gd name="connsiteY5" fmla="*/ 279069 h 307432"/>
                  <a:gd name="connsiteX6" fmla="*/ 98304 w 159100"/>
                  <a:gd name="connsiteY6" fmla="*/ 266882 h 307432"/>
                  <a:gd name="connsiteX7" fmla="*/ 109678 w 159100"/>
                  <a:gd name="connsiteY7" fmla="*/ 251852 h 307432"/>
                  <a:gd name="connsiteX8" fmla="*/ 120645 w 159100"/>
                  <a:gd name="connsiteY8" fmla="*/ 233166 h 307432"/>
                  <a:gd name="connsiteX9" fmla="*/ 129176 w 159100"/>
                  <a:gd name="connsiteY9" fmla="*/ 216512 h 307432"/>
                  <a:gd name="connsiteX10" fmla="*/ 136082 w 159100"/>
                  <a:gd name="connsiteY10" fmla="*/ 198232 h 307432"/>
                  <a:gd name="connsiteX11" fmla="*/ 147862 w 159100"/>
                  <a:gd name="connsiteY11" fmla="*/ 160454 h 307432"/>
                  <a:gd name="connsiteX12" fmla="*/ 150299 w 159100"/>
                  <a:gd name="connsiteY12" fmla="*/ 150705 h 307432"/>
                  <a:gd name="connsiteX13" fmla="*/ 152330 w 159100"/>
                  <a:gd name="connsiteY13" fmla="*/ 140550 h 307432"/>
                  <a:gd name="connsiteX14" fmla="*/ 155580 w 159100"/>
                  <a:gd name="connsiteY14" fmla="*/ 121051 h 307432"/>
                  <a:gd name="connsiteX15" fmla="*/ 158017 w 159100"/>
                  <a:gd name="connsiteY15" fmla="*/ 101960 h 307432"/>
                  <a:gd name="connsiteX16" fmla="*/ 158017 w 159100"/>
                  <a:gd name="connsiteY16" fmla="*/ 83680 h 307432"/>
                  <a:gd name="connsiteX17" fmla="*/ 158017 w 159100"/>
                  <a:gd name="connsiteY17" fmla="*/ 66213 h 307432"/>
                  <a:gd name="connsiteX18" fmla="*/ 158017 w 159100"/>
                  <a:gd name="connsiteY18" fmla="*/ 50370 h 307432"/>
                  <a:gd name="connsiteX19" fmla="*/ 158017 w 159100"/>
                  <a:gd name="connsiteY19" fmla="*/ 23967 h 307432"/>
                  <a:gd name="connsiteX20" fmla="*/ 158017 w 159100"/>
                  <a:gd name="connsiteY20" fmla="*/ 6093 h 307432"/>
                  <a:gd name="connsiteX21" fmla="*/ 158017 w 159100"/>
                  <a:gd name="connsiteY21" fmla="*/ 0 h 307432"/>
                  <a:gd name="connsiteX22" fmla="*/ 145018 w 159100"/>
                  <a:gd name="connsiteY22" fmla="*/ 16655 h 307432"/>
                  <a:gd name="connsiteX23" fmla="*/ 138925 w 159100"/>
                  <a:gd name="connsiteY23" fmla="*/ 25185 h 307432"/>
                  <a:gd name="connsiteX24" fmla="*/ 131207 w 159100"/>
                  <a:gd name="connsiteY24" fmla="*/ 34528 h 307432"/>
                  <a:gd name="connsiteX25" fmla="*/ 114552 w 159100"/>
                  <a:gd name="connsiteY25" fmla="*/ 55245 h 307432"/>
                  <a:gd name="connsiteX26" fmla="*/ 96679 w 159100"/>
                  <a:gd name="connsiteY26" fmla="*/ 77587 h 307432"/>
                  <a:gd name="connsiteX27" fmla="*/ 79618 w 159100"/>
                  <a:gd name="connsiteY27" fmla="*/ 99522 h 307432"/>
                  <a:gd name="connsiteX28" fmla="*/ 64994 w 159100"/>
                  <a:gd name="connsiteY28" fmla="*/ 119833 h 307432"/>
                  <a:gd name="connsiteX29" fmla="*/ 54839 w 159100"/>
                  <a:gd name="connsiteY29" fmla="*/ 137300 h 307432"/>
                  <a:gd name="connsiteX30" fmla="*/ 40215 w 159100"/>
                  <a:gd name="connsiteY30" fmla="*/ 181577 h 307432"/>
                  <a:gd name="connsiteX31" fmla="*/ 31685 w 159100"/>
                  <a:gd name="connsiteY31" fmla="*/ 208794 h 307432"/>
                  <a:gd name="connsiteX32" fmla="*/ 22748 w 159100"/>
                  <a:gd name="connsiteY32" fmla="*/ 236416 h 307432"/>
                  <a:gd name="connsiteX33" fmla="*/ 14218 w 159100"/>
                  <a:gd name="connsiteY33" fmla="*/ 261601 h 307432"/>
                  <a:gd name="connsiteX34" fmla="*/ 10155 w 159100"/>
                  <a:gd name="connsiteY34" fmla="*/ 272975 h 307432"/>
                  <a:gd name="connsiteX35" fmla="*/ 6906 w 159100"/>
                  <a:gd name="connsiteY35" fmla="*/ 282724 h 307432"/>
                  <a:gd name="connsiteX36" fmla="*/ 1625 w 159100"/>
                  <a:gd name="connsiteY36" fmla="*/ 296536 h 307432"/>
                  <a:gd name="connsiteX37" fmla="*/ 0 w 159100"/>
                  <a:gd name="connsiteY37" fmla="*/ 302629 h 30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9100" h="307432">
                    <a:moveTo>
                      <a:pt x="0" y="302629"/>
                    </a:moveTo>
                    <a:cubicBezTo>
                      <a:pt x="3103" y="304207"/>
                      <a:pt x="6373" y="305433"/>
                      <a:pt x="9749" y="306285"/>
                    </a:cubicBezTo>
                    <a:cubicBezTo>
                      <a:pt x="18757" y="307815"/>
                      <a:pt x="27958" y="307815"/>
                      <a:pt x="36966" y="306285"/>
                    </a:cubicBezTo>
                    <a:cubicBezTo>
                      <a:pt x="43237" y="305020"/>
                      <a:pt x="49363" y="303114"/>
                      <a:pt x="55245" y="300598"/>
                    </a:cubicBezTo>
                    <a:cubicBezTo>
                      <a:pt x="62819" y="297539"/>
                      <a:pt x="69929" y="293437"/>
                      <a:pt x="76368" y="288411"/>
                    </a:cubicBezTo>
                    <a:cubicBezTo>
                      <a:pt x="80221" y="285535"/>
                      <a:pt x="83884" y="282415"/>
                      <a:pt x="87336" y="279069"/>
                    </a:cubicBezTo>
                    <a:cubicBezTo>
                      <a:pt x="90857" y="275548"/>
                      <a:pt x="94512" y="271486"/>
                      <a:pt x="98304" y="266882"/>
                    </a:cubicBezTo>
                    <a:cubicBezTo>
                      <a:pt x="102416" y="262123"/>
                      <a:pt x="106215" y="257103"/>
                      <a:pt x="109678" y="251852"/>
                    </a:cubicBezTo>
                    <a:cubicBezTo>
                      <a:pt x="113745" y="245874"/>
                      <a:pt x="117409" y="239632"/>
                      <a:pt x="120645" y="233166"/>
                    </a:cubicBezTo>
                    <a:lnTo>
                      <a:pt x="129176" y="216512"/>
                    </a:lnTo>
                    <a:cubicBezTo>
                      <a:pt x="131788" y="210540"/>
                      <a:pt x="134093" y="204439"/>
                      <a:pt x="136082" y="198232"/>
                    </a:cubicBezTo>
                    <a:cubicBezTo>
                      <a:pt x="140860" y="185921"/>
                      <a:pt x="144796" y="173299"/>
                      <a:pt x="147862" y="160454"/>
                    </a:cubicBezTo>
                    <a:lnTo>
                      <a:pt x="150299" y="150705"/>
                    </a:lnTo>
                    <a:cubicBezTo>
                      <a:pt x="150299" y="147049"/>
                      <a:pt x="150299" y="143799"/>
                      <a:pt x="152330" y="140550"/>
                    </a:cubicBezTo>
                    <a:cubicBezTo>
                      <a:pt x="154361" y="137300"/>
                      <a:pt x="154767" y="127551"/>
                      <a:pt x="155580" y="121051"/>
                    </a:cubicBezTo>
                    <a:cubicBezTo>
                      <a:pt x="156392" y="114552"/>
                      <a:pt x="155580" y="108459"/>
                      <a:pt x="158017" y="101960"/>
                    </a:cubicBezTo>
                    <a:cubicBezTo>
                      <a:pt x="160454" y="95460"/>
                      <a:pt x="158017" y="89773"/>
                      <a:pt x="158017" y="83680"/>
                    </a:cubicBezTo>
                    <a:cubicBezTo>
                      <a:pt x="158017" y="77587"/>
                      <a:pt x="158017" y="71900"/>
                      <a:pt x="158017" y="66213"/>
                    </a:cubicBezTo>
                    <a:lnTo>
                      <a:pt x="158017" y="50370"/>
                    </a:lnTo>
                    <a:cubicBezTo>
                      <a:pt x="158017" y="40215"/>
                      <a:pt x="158017" y="31278"/>
                      <a:pt x="158017" y="23967"/>
                    </a:cubicBezTo>
                    <a:cubicBezTo>
                      <a:pt x="158017" y="16655"/>
                      <a:pt x="158017" y="10562"/>
                      <a:pt x="158017" y="6093"/>
                    </a:cubicBezTo>
                    <a:cubicBezTo>
                      <a:pt x="158017" y="1625"/>
                      <a:pt x="158017" y="0"/>
                      <a:pt x="158017" y="0"/>
                    </a:cubicBezTo>
                    <a:lnTo>
                      <a:pt x="145018" y="16655"/>
                    </a:lnTo>
                    <a:cubicBezTo>
                      <a:pt x="142797" y="19358"/>
                      <a:pt x="140762" y="22208"/>
                      <a:pt x="138925" y="25185"/>
                    </a:cubicBezTo>
                    <a:lnTo>
                      <a:pt x="131207" y="34528"/>
                    </a:lnTo>
                    <a:cubicBezTo>
                      <a:pt x="126332" y="41028"/>
                      <a:pt x="120645" y="47933"/>
                      <a:pt x="114552" y="55245"/>
                    </a:cubicBezTo>
                    <a:lnTo>
                      <a:pt x="96679" y="77587"/>
                    </a:lnTo>
                    <a:cubicBezTo>
                      <a:pt x="90992" y="85440"/>
                      <a:pt x="85305" y="92752"/>
                      <a:pt x="79618" y="99522"/>
                    </a:cubicBezTo>
                    <a:cubicBezTo>
                      <a:pt x="74403" y="106041"/>
                      <a:pt x="69522" y="112820"/>
                      <a:pt x="64994" y="119833"/>
                    </a:cubicBezTo>
                    <a:cubicBezTo>
                      <a:pt x="61118" y="125356"/>
                      <a:pt x="57721" y="131199"/>
                      <a:pt x="54839" y="137300"/>
                    </a:cubicBezTo>
                    <a:cubicBezTo>
                      <a:pt x="50370" y="147862"/>
                      <a:pt x="45496" y="163704"/>
                      <a:pt x="40215" y="181577"/>
                    </a:cubicBezTo>
                    <a:cubicBezTo>
                      <a:pt x="37372" y="190108"/>
                      <a:pt x="34528" y="199451"/>
                      <a:pt x="31685" y="208794"/>
                    </a:cubicBezTo>
                    <a:cubicBezTo>
                      <a:pt x="28841" y="218136"/>
                      <a:pt x="25591" y="227479"/>
                      <a:pt x="22748" y="236416"/>
                    </a:cubicBezTo>
                    <a:cubicBezTo>
                      <a:pt x="19905" y="245353"/>
                      <a:pt x="17061" y="253883"/>
                      <a:pt x="14218" y="261601"/>
                    </a:cubicBezTo>
                    <a:cubicBezTo>
                      <a:pt x="11374" y="269319"/>
                      <a:pt x="11374" y="269319"/>
                      <a:pt x="10155" y="272975"/>
                    </a:cubicBezTo>
                    <a:cubicBezTo>
                      <a:pt x="8890" y="276161"/>
                      <a:pt x="7805" y="279416"/>
                      <a:pt x="6906" y="282724"/>
                    </a:cubicBezTo>
                    <a:cubicBezTo>
                      <a:pt x="4468" y="288411"/>
                      <a:pt x="2844" y="293286"/>
                      <a:pt x="1625" y="296536"/>
                    </a:cubicBezTo>
                    <a:cubicBezTo>
                      <a:pt x="1226" y="298602"/>
                      <a:pt x="683" y="300638"/>
                      <a:pt x="0" y="302629"/>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45" name="任意多边形: 形状 544"/>
              <p:cNvSpPr/>
              <p:nvPr/>
            </p:nvSpPr>
            <p:spPr>
              <a:xfrm>
                <a:off x="3964813" y="2208164"/>
                <a:ext cx="91394" cy="330976"/>
              </a:xfrm>
              <a:custGeom>
                <a:avLst/>
                <a:gdLst>
                  <a:gd name="connsiteX0" fmla="*/ 0 w 91394"/>
                  <a:gd name="connsiteY0" fmla="*/ 330657 h 330976"/>
                  <a:gd name="connsiteX1" fmla="*/ 10155 w 91394"/>
                  <a:gd name="connsiteY1" fmla="*/ 330657 h 330976"/>
                  <a:gd name="connsiteX2" fmla="*/ 35747 w 91394"/>
                  <a:gd name="connsiteY2" fmla="*/ 323346 h 330976"/>
                  <a:gd name="connsiteX3" fmla="*/ 67025 w 91394"/>
                  <a:gd name="connsiteY3" fmla="*/ 294911 h 330976"/>
                  <a:gd name="connsiteX4" fmla="*/ 90586 w 91394"/>
                  <a:gd name="connsiteY4" fmla="*/ 229510 h 330976"/>
                  <a:gd name="connsiteX5" fmla="*/ 90586 w 91394"/>
                  <a:gd name="connsiteY5" fmla="*/ 210825 h 330976"/>
                  <a:gd name="connsiteX6" fmla="*/ 90586 w 91394"/>
                  <a:gd name="connsiteY6" fmla="*/ 201482 h 330976"/>
                  <a:gd name="connsiteX7" fmla="*/ 90586 w 91394"/>
                  <a:gd name="connsiteY7" fmla="*/ 196607 h 330976"/>
                  <a:gd name="connsiteX8" fmla="*/ 90586 w 91394"/>
                  <a:gd name="connsiteY8" fmla="*/ 191733 h 330976"/>
                  <a:gd name="connsiteX9" fmla="*/ 90586 w 91394"/>
                  <a:gd name="connsiteY9" fmla="*/ 151111 h 330976"/>
                  <a:gd name="connsiteX10" fmla="*/ 77993 w 91394"/>
                  <a:gd name="connsiteY10" fmla="*/ 76368 h 330976"/>
                  <a:gd name="connsiteX11" fmla="*/ 68650 w 91394"/>
                  <a:gd name="connsiteY11" fmla="*/ 45496 h 330976"/>
                  <a:gd name="connsiteX12" fmla="*/ 60120 w 91394"/>
                  <a:gd name="connsiteY12" fmla="*/ 21529 h 330976"/>
                  <a:gd name="connsiteX13" fmla="*/ 51183 w 91394"/>
                  <a:gd name="connsiteY13" fmla="*/ 0 h 330976"/>
                  <a:gd name="connsiteX14" fmla="*/ 44277 w 91394"/>
                  <a:gd name="connsiteY14" fmla="*/ 19498 h 330976"/>
                  <a:gd name="connsiteX15" fmla="*/ 40621 w 91394"/>
                  <a:gd name="connsiteY15" fmla="*/ 28841 h 330976"/>
                  <a:gd name="connsiteX16" fmla="*/ 36559 w 91394"/>
                  <a:gd name="connsiteY16" fmla="*/ 39809 h 330976"/>
                  <a:gd name="connsiteX17" fmla="*/ 27623 w 91394"/>
                  <a:gd name="connsiteY17" fmla="*/ 64182 h 330976"/>
                  <a:gd name="connsiteX18" fmla="*/ 17873 w 91394"/>
                  <a:gd name="connsiteY18" fmla="*/ 90586 h 330976"/>
                  <a:gd name="connsiteX19" fmla="*/ 13405 w 91394"/>
                  <a:gd name="connsiteY19" fmla="*/ 103584 h 330976"/>
                  <a:gd name="connsiteX20" fmla="*/ 8937 w 91394"/>
                  <a:gd name="connsiteY20" fmla="*/ 116177 h 330976"/>
                  <a:gd name="connsiteX21" fmla="*/ 4875 w 91394"/>
                  <a:gd name="connsiteY21" fmla="*/ 128363 h 330976"/>
                  <a:gd name="connsiteX22" fmla="*/ 4875 w 91394"/>
                  <a:gd name="connsiteY22" fmla="*/ 134050 h 330976"/>
                  <a:gd name="connsiteX23" fmla="*/ 4875 w 91394"/>
                  <a:gd name="connsiteY23" fmla="*/ 139331 h 330976"/>
                  <a:gd name="connsiteX24" fmla="*/ 812 w 91394"/>
                  <a:gd name="connsiteY24" fmla="*/ 158829 h 330976"/>
                  <a:gd name="connsiteX25" fmla="*/ 812 w 91394"/>
                  <a:gd name="connsiteY25" fmla="*/ 179140 h 330976"/>
                  <a:gd name="connsiteX26" fmla="*/ 812 w 91394"/>
                  <a:gd name="connsiteY26" fmla="*/ 191326 h 330976"/>
                  <a:gd name="connsiteX27" fmla="*/ 812 w 91394"/>
                  <a:gd name="connsiteY27" fmla="*/ 204325 h 330976"/>
                  <a:gd name="connsiteX28" fmla="*/ 812 w 91394"/>
                  <a:gd name="connsiteY28" fmla="*/ 218136 h 330976"/>
                  <a:gd name="connsiteX29" fmla="*/ 812 w 91394"/>
                  <a:gd name="connsiteY29" fmla="*/ 232760 h 330976"/>
                  <a:gd name="connsiteX30" fmla="*/ 812 w 91394"/>
                  <a:gd name="connsiteY30" fmla="*/ 246978 h 330976"/>
                  <a:gd name="connsiteX31" fmla="*/ 812 w 91394"/>
                  <a:gd name="connsiteY31" fmla="*/ 274600 h 330976"/>
                  <a:gd name="connsiteX32" fmla="*/ 812 w 91394"/>
                  <a:gd name="connsiteY32" fmla="*/ 287599 h 330976"/>
                  <a:gd name="connsiteX33" fmla="*/ 812 w 91394"/>
                  <a:gd name="connsiteY33" fmla="*/ 298973 h 330976"/>
                  <a:gd name="connsiteX34" fmla="*/ 812 w 91394"/>
                  <a:gd name="connsiteY34" fmla="*/ 309128 h 330976"/>
                  <a:gd name="connsiteX35" fmla="*/ 812 w 91394"/>
                  <a:gd name="connsiteY35" fmla="*/ 324158 h 330976"/>
                  <a:gd name="connsiteX36" fmla="*/ 812 w 91394"/>
                  <a:gd name="connsiteY36" fmla="*/ 328220 h 33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1394" h="330976">
                    <a:moveTo>
                      <a:pt x="0" y="330657"/>
                    </a:moveTo>
                    <a:cubicBezTo>
                      <a:pt x="3372" y="331082"/>
                      <a:pt x="6784" y="331082"/>
                      <a:pt x="10155" y="330657"/>
                    </a:cubicBezTo>
                    <a:cubicBezTo>
                      <a:pt x="19105" y="330047"/>
                      <a:pt x="27826" y="327556"/>
                      <a:pt x="35747" y="323346"/>
                    </a:cubicBezTo>
                    <a:cubicBezTo>
                      <a:pt x="48499" y="316793"/>
                      <a:pt x="59291" y="306983"/>
                      <a:pt x="67025" y="294911"/>
                    </a:cubicBezTo>
                    <a:cubicBezTo>
                      <a:pt x="79505" y="275065"/>
                      <a:pt x="87542" y="252755"/>
                      <a:pt x="90586" y="229510"/>
                    </a:cubicBezTo>
                    <a:cubicBezTo>
                      <a:pt x="90586" y="223417"/>
                      <a:pt x="90586" y="217324"/>
                      <a:pt x="90586" y="210825"/>
                    </a:cubicBezTo>
                    <a:cubicBezTo>
                      <a:pt x="90804" y="207714"/>
                      <a:pt x="90804" y="204592"/>
                      <a:pt x="90586" y="201482"/>
                    </a:cubicBezTo>
                    <a:cubicBezTo>
                      <a:pt x="90785" y="199863"/>
                      <a:pt x="90785" y="198226"/>
                      <a:pt x="90586" y="196607"/>
                    </a:cubicBezTo>
                    <a:lnTo>
                      <a:pt x="90586" y="191733"/>
                    </a:lnTo>
                    <a:cubicBezTo>
                      <a:pt x="91664" y="178214"/>
                      <a:pt x="91664" y="164630"/>
                      <a:pt x="90586" y="151111"/>
                    </a:cubicBezTo>
                    <a:cubicBezTo>
                      <a:pt x="88276" y="125915"/>
                      <a:pt x="84066" y="100930"/>
                      <a:pt x="77993" y="76368"/>
                    </a:cubicBezTo>
                    <a:lnTo>
                      <a:pt x="68650" y="45496"/>
                    </a:lnTo>
                    <a:lnTo>
                      <a:pt x="60120" y="21529"/>
                    </a:lnTo>
                    <a:cubicBezTo>
                      <a:pt x="54839" y="8124"/>
                      <a:pt x="51183" y="0"/>
                      <a:pt x="51183" y="0"/>
                    </a:cubicBezTo>
                    <a:lnTo>
                      <a:pt x="44277" y="19498"/>
                    </a:lnTo>
                    <a:lnTo>
                      <a:pt x="40621" y="28841"/>
                    </a:lnTo>
                    <a:cubicBezTo>
                      <a:pt x="40621" y="32497"/>
                      <a:pt x="38184" y="36153"/>
                      <a:pt x="36559" y="39809"/>
                    </a:cubicBezTo>
                    <a:lnTo>
                      <a:pt x="27623" y="64182"/>
                    </a:lnTo>
                    <a:lnTo>
                      <a:pt x="17873" y="90586"/>
                    </a:lnTo>
                    <a:cubicBezTo>
                      <a:pt x="16140" y="94831"/>
                      <a:pt x="14649" y="99171"/>
                      <a:pt x="13405" y="103584"/>
                    </a:cubicBezTo>
                    <a:cubicBezTo>
                      <a:pt x="13405" y="107646"/>
                      <a:pt x="10155" y="112115"/>
                      <a:pt x="8937" y="116177"/>
                    </a:cubicBezTo>
                    <a:cubicBezTo>
                      <a:pt x="7718" y="120239"/>
                      <a:pt x="6093" y="124301"/>
                      <a:pt x="4875" y="128363"/>
                    </a:cubicBezTo>
                    <a:cubicBezTo>
                      <a:pt x="4641" y="130252"/>
                      <a:pt x="4641" y="132162"/>
                      <a:pt x="4875" y="134050"/>
                    </a:cubicBezTo>
                    <a:cubicBezTo>
                      <a:pt x="4698" y="135806"/>
                      <a:pt x="4698" y="137575"/>
                      <a:pt x="4875" y="139331"/>
                    </a:cubicBezTo>
                    <a:cubicBezTo>
                      <a:pt x="2905" y="145687"/>
                      <a:pt x="1544" y="152216"/>
                      <a:pt x="812" y="158829"/>
                    </a:cubicBezTo>
                    <a:cubicBezTo>
                      <a:pt x="812" y="164110"/>
                      <a:pt x="812" y="171016"/>
                      <a:pt x="812" y="179140"/>
                    </a:cubicBezTo>
                    <a:cubicBezTo>
                      <a:pt x="812" y="187264"/>
                      <a:pt x="812" y="186858"/>
                      <a:pt x="812" y="191326"/>
                    </a:cubicBezTo>
                    <a:cubicBezTo>
                      <a:pt x="812" y="195795"/>
                      <a:pt x="812" y="199857"/>
                      <a:pt x="812" y="204325"/>
                    </a:cubicBezTo>
                    <a:cubicBezTo>
                      <a:pt x="812" y="208794"/>
                      <a:pt x="812" y="213668"/>
                      <a:pt x="812" y="218136"/>
                    </a:cubicBezTo>
                    <a:lnTo>
                      <a:pt x="812" y="232760"/>
                    </a:lnTo>
                    <a:cubicBezTo>
                      <a:pt x="812" y="237635"/>
                      <a:pt x="812" y="242103"/>
                      <a:pt x="812" y="246978"/>
                    </a:cubicBezTo>
                    <a:lnTo>
                      <a:pt x="812" y="274600"/>
                    </a:lnTo>
                    <a:cubicBezTo>
                      <a:pt x="812" y="279068"/>
                      <a:pt x="812" y="283537"/>
                      <a:pt x="812" y="287599"/>
                    </a:cubicBezTo>
                    <a:lnTo>
                      <a:pt x="812" y="298973"/>
                    </a:lnTo>
                    <a:cubicBezTo>
                      <a:pt x="812" y="302629"/>
                      <a:pt x="812" y="306285"/>
                      <a:pt x="812" y="309128"/>
                    </a:cubicBezTo>
                    <a:cubicBezTo>
                      <a:pt x="812" y="311972"/>
                      <a:pt x="812" y="320502"/>
                      <a:pt x="812" y="324158"/>
                    </a:cubicBezTo>
                    <a:cubicBezTo>
                      <a:pt x="812" y="327814"/>
                      <a:pt x="812" y="327002"/>
                      <a:pt x="812" y="32822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46" name="任意多边形: 形状 545"/>
              <p:cNvSpPr/>
              <p:nvPr/>
            </p:nvSpPr>
            <p:spPr>
              <a:xfrm>
                <a:off x="3860291" y="1994902"/>
                <a:ext cx="104827" cy="318064"/>
              </a:xfrm>
              <a:custGeom>
                <a:avLst/>
                <a:gdLst>
                  <a:gd name="connsiteX0" fmla="*/ 48870 w 104827"/>
                  <a:gd name="connsiteY0" fmla="*/ 318065 h 318064"/>
                  <a:gd name="connsiteX1" fmla="*/ 58213 w 104827"/>
                  <a:gd name="connsiteY1" fmla="*/ 315221 h 318064"/>
                  <a:gd name="connsiteX2" fmla="*/ 79742 w 104827"/>
                  <a:gd name="connsiteY2" fmla="*/ 300598 h 318064"/>
                  <a:gd name="connsiteX3" fmla="*/ 99647 w 104827"/>
                  <a:gd name="connsiteY3" fmla="*/ 264445 h 318064"/>
                  <a:gd name="connsiteX4" fmla="*/ 104521 w 104827"/>
                  <a:gd name="connsiteY4" fmla="*/ 234791 h 318064"/>
                  <a:gd name="connsiteX5" fmla="*/ 104521 w 104827"/>
                  <a:gd name="connsiteY5" fmla="*/ 216918 h 318064"/>
                  <a:gd name="connsiteX6" fmla="*/ 104521 w 104827"/>
                  <a:gd name="connsiteY6" fmla="*/ 207169 h 318064"/>
                  <a:gd name="connsiteX7" fmla="*/ 104521 w 104827"/>
                  <a:gd name="connsiteY7" fmla="*/ 196607 h 318064"/>
                  <a:gd name="connsiteX8" fmla="*/ 101272 w 104827"/>
                  <a:gd name="connsiteY8" fmla="*/ 179140 h 318064"/>
                  <a:gd name="connsiteX9" fmla="*/ 96803 w 104827"/>
                  <a:gd name="connsiteY9" fmla="*/ 161267 h 318064"/>
                  <a:gd name="connsiteX10" fmla="*/ 94366 w 104827"/>
                  <a:gd name="connsiteY10" fmla="*/ 152330 h 318064"/>
                  <a:gd name="connsiteX11" fmla="*/ 91116 w 104827"/>
                  <a:gd name="connsiteY11" fmla="*/ 143393 h 318064"/>
                  <a:gd name="connsiteX12" fmla="*/ 84617 w 104827"/>
                  <a:gd name="connsiteY12" fmla="*/ 125926 h 318064"/>
                  <a:gd name="connsiteX13" fmla="*/ 77305 w 104827"/>
                  <a:gd name="connsiteY13" fmla="*/ 108459 h 318064"/>
                  <a:gd name="connsiteX14" fmla="*/ 73243 w 104827"/>
                  <a:gd name="connsiteY14" fmla="*/ 100741 h 318064"/>
                  <a:gd name="connsiteX15" fmla="*/ 69181 w 104827"/>
                  <a:gd name="connsiteY15" fmla="*/ 92617 h 318064"/>
                  <a:gd name="connsiteX16" fmla="*/ 61057 w 104827"/>
                  <a:gd name="connsiteY16" fmla="*/ 76774 h 318064"/>
                  <a:gd name="connsiteX17" fmla="*/ 52932 w 104827"/>
                  <a:gd name="connsiteY17" fmla="*/ 62151 h 318064"/>
                  <a:gd name="connsiteX18" fmla="*/ 22872 w 104827"/>
                  <a:gd name="connsiteY18" fmla="*/ 17061 h 318064"/>
                  <a:gd name="connsiteX19" fmla="*/ 13530 w 104827"/>
                  <a:gd name="connsiteY19" fmla="*/ 4468 h 318064"/>
                  <a:gd name="connsiteX20" fmla="*/ 9874 w 104827"/>
                  <a:gd name="connsiteY20" fmla="*/ 0 h 318064"/>
                  <a:gd name="connsiteX21" fmla="*/ 9874 w 104827"/>
                  <a:gd name="connsiteY21" fmla="*/ 19498 h 318064"/>
                  <a:gd name="connsiteX22" fmla="*/ 4999 w 104827"/>
                  <a:gd name="connsiteY22" fmla="*/ 64994 h 318064"/>
                  <a:gd name="connsiteX23" fmla="*/ 2562 w 104827"/>
                  <a:gd name="connsiteY23" fmla="*/ 91804 h 318064"/>
                  <a:gd name="connsiteX24" fmla="*/ 531 w 104827"/>
                  <a:gd name="connsiteY24" fmla="*/ 117802 h 318064"/>
                  <a:gd name="connsiteX25" fmla="*/ 531 w 104827"/>
                  <a:gd name="connsiteY25" fmla="*/ 129988 h 318064"/>
                  <a:gd name="connsiteX26" fmla="*/ 531 w 104827"/>
                  <a:gd name="connsiteY26" fmla="*/ 141362 h 318064"/>
                  <a:gd name="connsiteX27" fmla="*/ 531 w 104827"/>
                  <a:gd name="connsiteY27" fmla="*/ 160454 h 318064"/>
                  <a:gd name="connsiteX28" fmla="*/ 5812 w 104827"/>
                  <a:gd name="connsiteY28" fmla="*/ 179140 h 318064"/>
                  <a:gd name="connsiteX29" fmla="*/ 13530 w 104827"/>
                  <a:gd name="connsiteY29" fmla="*/ 202700 h 318064"/>
                  <a:gd name="connsiteX30" fmla="*/ 22466 w 104827"/>
                  <a:gd name="connsiteY30" fmla="*/ 228698 h 318064"/>
                  <a:gd name="connsiteX31" fmla="*/ 26935 w 104827"/>
                  <a:gd name="connsiteY31" fmla="*/ 241697 h 318064"/>
                  <a:gd name="connsiteX32" fmla="*/ 29372 w 104827"/>
                  <a:gd name="connsiteY32" fmla="*/ 248196 h 318064"/>
                  <a:gd name="connsiteX33" fmla="*/ 31403 w 104827"/>
                  <a:gd name="connsiteY33" fmla="*/ 254696 h 318064"/>
                  <a:gd name="connsiteX34" fmla="*/ 39121 w 104827"/>
                  <a:gd name="connsiteY34" fmla="*/ 279068 h 318064"/>
                  <a:gd name="connsiteX35" fmla="*/ 42371 w 104827"/>
                  <a:gd name="connsiteY35" fmla="*/ 290036 h 318064"/>
                  <a:gd name="connsiteX36" fmla="*/ 42371 w 104827"/>
                  <a:gd name="connsiteY36" fmla="*/ 294911 h 318064"/>
                  <a:gd name="connsiteX37" fmla="*/ 42371 w 104827"/>
                  <a:gd name="connsiteY37" fmla="*/ 299379 h 318064"/>
                  <a:gd name="connsiteX38" fmla="*/ 48870 w 104827"/>
                  <a:gd name="connsiteY38" fmla="*/ 318065 h 31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4827" h="318064">
                    <a:moveTo>
                      <a:pt x="48870" y="318065"/>
                    </a:moveTo>
                    <a:cubicBezTo>
                      <a:pt x="52098" y="317539"/>
                      <a:pt x="55240" y="316583"/>
                      <a:pt x="58213" y="315221"/>
                    </a:cubicBezTo>
                    <a:cubicBezTo>
                      <a:pt x="66302" y="311848"/>
                      <a:pt x="73625" y="306874"/>
                      <a:pt x="79742" y="300598"/>
                    </a:cubicBezTo>
                    <a:cubicBezTo>
                      <a:pt x="89209" y="290338"/>
                      <a:pt x="96040" y="277931"/>
                      <a:pt x="99647" y="264445"/>
                    </a:cubicBezTo>
                    <a:cubicBezTo>
                      <a:pt x="102291" y="254755"/>
                      <a:pt x="103925" y="244818"/>
                      <a:pt x="104521" y="234791"/>
                    </a:cubicBezTo>
                    <a:cubicBezTo>
                      <a:pt x="104929" y="228840"/>
                      <a:pt x="104929" y="222869"/>
                      <a:pt x="104521" y="216918"/>
                    </a:cubicBezTo>
                    <a:cubicBezTo>
                      <a:pt x="104723" y="213671"/>
                      <a:pt x="104723" y="210415"/>
                      <a:pt x="104521" y="207169"/>
                    </a:cubicBezTo>
                    <a:cubicBezTo>
                      <a:pt x="104721" y="203651"/>
                      <a:pt x="104721" y="200125"/>
                      <a:pt x="104521" y="196607"/>
                    </a:cubicBezTo>
                    <a:cubicBezTo>
                      <a:pt x="104521" y="190920"/>
                      <a:pt x="104521" y="184827"/>
                      <a:pt x="101272" y="179140"/>
                    </a:cubicBezTo>
                    <a:cubicBezTo>
                      <a:pt x="98022" y="173453"/>
                      <a:pt x="98428" y="167360"/>
                      <a:pt x="96803" y="161267"/>
                    </a:cubicBezTo>
                    <a:lnTo>
                      <a:pt x="94366" y="152330"/>
                    </a:lnTo>
                    <a:cubicBezTo>
                      <a:pt x="93458" y="149290"/>
                      <a:pt x="92373" y="146306"/>
                      <a:pt x="91116" y="143393"/>
                    </a:cubicBezTo>
                    <a:cubicBezTo>
                      <a:pt x="89308" y="137444"/>
                      <a:pt x="87138" y="131610"/>
                      <a:pt x="84617" y="125926"/>
                    </a:cubicBezTo>
                    <a:cubicBezTo>
                      <a:pt x="82601" y="119936"/>
                      <a:pt x="80157" y="114099"/>
                      <a:pt x="77305" y="108459"/>
                    </a:cubicBezTo>
                    <a:cubicBezTo>
                      <a:pt x="76109" y="105806"/>
                      <a:pt x="74753" y="103228"/>
                      <a:pt x="73243" y="100741"/>
                    </a:cubicBezTo>
                    <a:lnTo>
                      <a:pt x="69181" y="92617"/>
                    </a:lnTo>
                    <a:cubicBezTo>
                      <a:pt x="66744" y="86930"/>
                      <a:pt x="63900" y="82055"/>
                      <a:pt x="61057" y="76774"/>
                    </a:cubicBezTo>
                    <a:cubicBezTo>
                      <a:pt x="58213" y="71494"/>
                      <a:pt x="55370" y="67025"/>
                      <a:pt x="52932" y="62151"/>
                    </a:cubicBezTo>
                    <a:cubicBezTo>
                      <a:pt x="41558" y="43465"/>
                      <a:pt x="30997" y="28029"/>
                      <a:pt x="22872" y="17061"/>
                    </a:cubicBezTo>
                    <a:lnTo>
                      <a:pt x="13530" y="4468"/>
                    </a:lnTo>
                    <a:lnTo>
                      <a:pt x="9874" y="0"/>
                    </a:lnTo>
                    <a:cubicBezTo>
                      <a:pt x="9874" y="0"/>
                      <a:pt x="9874" y="7312"/>
                      <a:pt x="9874" y="19498"/>
                    </a:cubicBezTo>
                    <a:cubicBezTo>
                      <a:pt x="9874" y="31685"/>
                      <a:pt x="7030" y="47527"/>
                      <a:pt x="4999" y="64994"/>
                    </a:cubicBezTo>
                    <a:lnTo>
                      <a:pt x="2562" y="91804"/>
                    </a:lnTo>
                    <a:cubicBezTo>
                      <a:pt x="2562" y="100741"/>
                      <a:pt x="2562" y="109678"/>
                      <a:pt x="531" y="117802"/>
                    </a:cubicBezTo>
                    <a:cubicBezTo>
                      <a:pt x="748" y="121861"/>
                      <a:pt x="748" y="125929"/>
                      <a:pt x="531" y="129988"/>
                    </a:cubicBezTo>
                    <a:lnTo>
                      <a:pt x="531" y="141362"/>
                    </a:lnTo>
                    <a:cubicBezTo>
                      <a:pt x="-177" y="147707"/>
                      <a:pt x="-177" y="154110"/>
                      <a:pt x="531" y="160454"/>
                    </a:cubicBezTo>
                    <a:cubicBezTo>
                      <a:pt x="1745" y="166824"/>
                      <a:pt x="3512" y="173077"/>
                      <a:pt x="5812" y="179140"/>
                    </a:cubicBezTo>
                    <a:cubicBezTo>
                      <a:pt x="7843" y="186452"/>
                      <a:pt x="10686" y="194576"/>
                      <a:pt x="13530" y="202700"/>
                    </a:cubicBezTo>
                    <a:cubicBezTo>
                      <a:pt x="16373" y="210825"/>
                      <a:pt x="19623" y="219761"/>
                      <a:pt x="22466" y="228698"/>
                    </a:cubicBezTo>
                    <a:lnTo>
                      <a:pt x="26935" y="241697"/>
                    </a:lnTo>
                    <a:lnTo>
                      <a:pt x="29372" y="248196"/>
                    </a:lnTo>
                    <a:cubicBezTo>
                      <a:pt x="29372" y="250633"/>
                      <a:pt x="29372" y="252665"/>
                      <a:pt x="31403" y="254696"/>
                    </a:cubicBezTo>
                    <a:cubicBezTo>
                      <a:pt x="34247" y="263226"/>
                      <a:pt x="37090" y="271757"/>
                      <a:pt x="39121" y="279068"/>
                    </a:cubicBezTo>
                    <a:cubicBezTo>
                      <a:pt x="41152" y="286380"/>
                      <a:pt x="41558" y="286786"/>
                      <a:pt x="42371" y="290036"/>
                    </a:cubicBezTo>
                    <a:cubicBezTo>
                      <a:pt x="42545" y="291656"/>
                      <a:pt x="42545" y="293291"/>
                      <a:pt x="42371" y="294911"/>
                    </a:cubicBezTo>
                    <a:lnTo>
                      <a:pt x="42371" y="299379"/>
                    </a:lnTo>
                    <a:cubicBezTo>
                      <a:pt x="46433" y="310753"/>
                      <a:pt x="48870" y="318065"/>
                      <a:pt x="48870" y="318065"/>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47" name="任意多边形: 形状 546"/>
              <p:cNvSpPr/>
              <p:nvPr/>
            </p:nvSpPr>
            <p:spPr>
              <a:xfrm>
                <a:off x="3680870" y="1825917"/>
                <a:ext cx="140552" cy="289629"/>
              </a:xfrm>
              <a:custGeom>
                <a:avLst/>
                <a:gdLst>
                  <a:gd name="connsiteX0" fmla="*/ 106428 w 140552"/>
                  <a:gd name="connsiteY0" fmla="*/ 289630 h 289629"/>
                  <a:gd name="connsiteX1" fmla="*/ 114552 w 140552"/>
                  <a:gd name="connsiteY1" fmla="*/ 283943 h 289629"/>
                  <a:gd name="connsiteX2" fmla="*/ 130801 w 140552"/>
                  <a:gd name="connsiteY2" fmla="*/ 264445 h 289629"/>
                  <a:gd name="connsiteX3" fmla="*/ 140550 w 140552"/>
                  <a:gd name="connsiteY3" fmla="*/ 223823 h 289629"/>
                  <a:gd name="connsiteX4" fmla="*/ 137707 w 140552"/>
                  <a:gd name="connsiteY4" fmla="*/ 195389 h 289629"/>
                  <a:gd name="connsiteX5" fmla="*/ 133644 w 140552"/>
                  <a:gd name="connsiteY5" fmla="*/ 178734 h 289629"/>
                  <a:gd name="connsiteX6" fmla="*/ 130801 w 140552"/>
                  <a:gd name="connsiteY6" fmla="*/ 171828 h 289629"/>
                  <a:gd name="connsiteX7" fmla="*/ 127145 w 140552"/>
                  <a:gd name="connsiteY7" fmla="*/ 162485 h 289629"/>
                  <a:gd name="connsiteX8" fmla="*/ 93429 w 140552"/>
                  <a:gd name="connsiteY8" fmla="*/ 101553 h 289629"/>
                  <a:gd name="connsiteX9" fmla="*/ 52808 w 140552"/>
                  <a:gd name="connsiteY9" fmla="*/ 49152 h 289629"/>
                  <a:gd name="connsiteX10" fmla="*/ 16655 w 140552"/>
                  <a:gd name="connsiteY10" fmla="*/ 13405 h 289629"/>
                  <a:gd name="connsiteX11" fmla="*/ 4468 w 140552"/>
                  <a:gd name="connsiteY11" fmla="*/ 3250 h 289629"/>
                  <a:gd name="connsiteX12" fmla="*/ 0 w 140552"/>
                  <a:gd name="connsiteY12" fmla="*/ 0 h 289629"/>
                  <a:gd name="connsiteX13" fmla="*/ 0 w 140552"/>
                  <a:gd name="connsiteY13" fmla="*/ 18686 h 289629"/>
                  <a:gd name="connsiteX14" fmla="*/ 0 w 140552"/>
                  <a:gd name="connsiteY14" fmla="*/ 38590 h 289629"/>
                  <a:gd name="connsiteX15" fmla="*/ 0 w 140552"/>
                  <a:gd name="connsiteY15" fmla="*/ 62963 h 289629"/>
                  <a:gd name="connsiteX16" fmla="*/ 2843 w 140552"/>
                  <a:gd name="connsiteY16" fmla="*/ 88554 h 289629"/>
                  <a:gd name="connsiteX17" fmla="*/ 2843 w 140552"/>
                  <a:gd name="connsiteY17" fmla="*/ 101147 h 289629"/>
                  <a:gd name="connsiteX18" fmla="*/ 2843 w 140552"/>
                  <a:gd name="connsiteY18" fmla="*/ 113740 h 289629"/>
                  <a:gd name="connsiteX19" fmla="*/ 12593 w 140552"/>
                  <a:gd name="connsiteY19" fmla="*/ 154361 h 289629"/>
                  <a:gd name="connsiteX20" fmla="*/ 21529 w 140552"/>
                  <a:gd name="connsiteY20" fmla="*/ 170610 h 289629"/>
                  <a:gd name="connsiteX21" fmla="*/ 34122 w 140552"/>
                  <a:gd name="connsiteY21" fmla="*/ 190920 h 289629"/>
                  <a:gd name="connsiteX22" fmla="*/ 48746 w 140552"/>
                  <a:gd name="connsiteY22" fmla="*/ 213262 h 289629"/>
                  <a:gd name="connsiteX23" fmla="*/ 56057 w 140552"/>
                  <a:gd name="connsiteY23" fmla="*/ 224636 h 289629"/>
                  <a:gd name="connsiteX24" fmla="*/ 63369 w 140552"/>
                  <a:gd name="connsiteY24" fmla="*/ 235604 h 289629"/>
                  <a:gd name="connsiteX25" fmla="*/ 87742 w 140552"/>
                  <a:gd name="connsiteY25" fmla="*/ 276225 h 289629"/>
                  <a:gd name="connsiteX26" fmla="*/ 95054 w 140552"/>
                  <a:gd name="connsiteY26" fmla="*/ 288005 h 28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0552" h="289629">
                    <a:moveTo>
                      <a:pt x="106428" y="289630"/>
                    </a:moveTo>
                    <a:cubicBezTo>
                      <a:pt x="109327" y="288023"/>
                      <a:pt x="112050" y="286117"/>
                      <a:pt x="114552" y="283943"/>
                    </a:cubicBezTo>
                    <a:cubicBezTo>
                      <a:pt x="121312" y="278692"/>
                      <a:pt x="126855" y="272041"/>
                      <a:pt x="130801" y="264445"/>
                    </a:cubicBezTo>
                    <a:cubicBezTo>
                      <a:pt x="137320" y="251904"/>
                      <a:pt x="140667" y="237957"/>
                      <a:pt x="140550" y="223823"/>
                    </a:cubicBezTo>
                    <a:cubicBezTo>
                      <a:pt x="140512" y="214276"/>
                      <a:pt x="139560" y="204754"/>
                      <a:pt x="137707" y="195389"/>
                    </a:cubicBezTo>
                    <a:cubicBezTo>
                      <a:pt x="137706" y="190108"/>
                      <a:pt x="135269" y="184421"/>
                      <a:pt x="133644" y="178734"/>
                    </a:cubicBezTo>
                    <a:lnTo>
                      <a:pt x="130801" y="171828"/>
                    </a:lnTo>
                    <a:lnTo>
                      <a:pt x="127145" y="162485"/>
                    </a:lnTo>
                    <a:cubicBezTo>
                      <a:pt x="118222" y="140977"/>
                      <a:pt x="106912" y="120538"/>
                      <a:pt x="93429" y="101553"/>
                    </a:cubicBezTo>
                    <a:cubicBezTo>
                      <a:pt x="81030" y="83231"/>
                      <a:pt x="67461" y="65727"/>
                      <a:pt x="52808" y="49152"/>
                    </a:cubicBezTo>
                    <a:cubicBezTo>
                      <a:pt x="38997" y="34122"/>
                      <a:pt x="25998" y="21936"/>
                      <a:pt x="16655" y="13405"/>
                    </a:cubicBezTo>
                    <a:lnTo>
                      <a:pt x="4468" y="3250"/>
                    </a:lnTo>
                    <a:lnTo>
                      <a:pt x="0" y="0"/>
                    </a:lnTo>
                    <a:lnTo>
                      <a:pt x="0" y="18686"/>
                    </a:lnTo>
                    <a:cubicBezTo>
                      <a:pt x="0" y="24373"/>
                      <a:pt x="0" y="31278"/>
                      <a:pt x="0" y="38590"/>
                    </a:cubicBezTo>
                    <a:cubicBezTo>
                      <a:pt x="0" y="45902"/>
                      <a:pt x="0" y="54433"/>
                      <a:pt x="0" y="62963"/>
                    </a:cubicBezTo>
                    <a:cubicBezTo>
                      <a:pt x="0" y="71494"/>
                      <a:pt x="0" y="80024"/>
                      <a:pt x="2843" y="88554"/>
                    </a:cubicBezTo>
                    <a:cubicBezTo>
                      <a:pt x="2620" y="92749"/>
                      <a:pt x="2620" y="96953"/>
                      <a:pt x="2843" y="101147"/>
                    </a:cubicBezTo>
                    <a:cubicBezTo>
                      <a:pt x="2620" y="105342"/>
                      <a:pt x="2620" y="109545"/>
                      <a:pt x="2843" y="113740"/>
                    </a:cubicBezTo>
                    <a:cubicBezTo>
                      <a:pt x="4537" y="127607"/>
                      <a:pt x="7808" y="141236"/>
                      <a:pt x="12593" y="154361"/>
                    </a:cubicBezTo>
                    <a:cubicBezTo>
                      <a:pt x="15030" y="158829"/>
                      <a:pt x="17873" y="164516"/>
                      <a:pt x="21529" y="170610"/>
                    </a:cubicBezTo>
                    <a:lnTo>
                      <a:pt x="34122" y="190920"/>
                    </a:lnTo>
                    <a:lnTo>
                      <a:pt x="48746" y="213262"/>
                    </a:lnTo>
                    <a:lnTo>
                      <a:pt x="56057" y="224636"/>
                    </a:lnTo>
                    <a:cubicBezTo>
                      <a:pt x="58495" y="228292"/>
                      <a:pt x="61338" y="231948"/>
                      <a:pt x="63369" y="235604"/>
                    </a:cubicBezTo>
                    <a:cubicBezTo>
                      <a:pt x="73118" y="250227"/>
                      <a:pt x="81649" y="264039"/>
                      <a:pt x="87742" y="276225"/>
                    </a:cubicBezTo>
                    <a:lnTo>
                      <a:pt x="95054" y="288005"/>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48" name="任意多边形: 形状 547"/>
              <p:cNvSpPr/>
              <p:nvPr/>
            </p:nvSpPr>
            <p:spPr>
              <a:xfrm>
                <a:off x="2720582" y="3138392"/>
                <a:ext cx="201453" cy="279880"/>
              </a:xfrm>
              <a:custGeom>
                <a:avLst/>
                <a:gdLst>
                  <a:gd name="connsiteX0" fmla="*/ 183202 w 201453"/>
                  <a:gd name="connsiteY0" fmla="*/ 279881 h 279880"/>
                  <a:gd name="connsiteX1" fmla="*/ 190514 w 201453"/>
                  <a:gd name="connsiteY1" fmla="*/ 270944 h 279880"/>
                  <a:gd name="connsiteX2" fmla="*/ 200669 w 201453"/>
                  <a:gd name="connsiteY2" fmla="*/ 243322 h 279880"/>
                  <a:gd name="connsiteX3" fmla="*/ 200669 w 201453"/>
                  <a:gd name="connsiteY3" fmla="*/ 222199 h 279880"/>
                  <a:gd name="connsiteX4" fmla="*/ 200669 w 201453"/>
                  <a:gd name="connsiteY4" fmla="*/ 210012 h 279880"/>
                  <a:gd name="connsiteX5" fmla="*/ 197013 w 201453"/>
                  <a:gd name="connsiteY5" fmla="*/ 196607 h 279880"/>
                  <a:gd name="connsiteX6" fmla="*/ 160454 w 201453"/>
                  <a:gd name="connsiteY6" fmla="*/ 132832 h 279880"/>
                  <a:gd name="connsiteX7" fmla="*/ 108865 w 201453"/>
                  <a:gd name="connsiteY7" fmla="*/ 80024 h 279880"/>
                  <a:gd name="connsiteX8" fmla="*/ 56464 w 201453"/>
                  <a:gd name="connsiteY8" fmla="*/ 39403 h 279880"/>
                  <a:gd name="connsiteX9" fmla="*/ 15842 w 201453"/>
                  <a:gd name="connsiteY9" fmla="*/ 10562 h 279880"/>
                  <a:gd name="connsiteX10" fmla="*/ 4062 w 201453"/>
                  <a:gd name="connsiteY10" fmla="*/ 2844 h 279880"/>
                  <a:gd name="connsiteX11" fmla="*/ 0 w 201453"/>
                  <a:gd name="connsiteY11" fmla="*/ 0 h 279880"/>
                  <a:gd name="connsiteX12" fmla="*/ 10155 w 201453"/>
                  <a:gd name="connsiteY12" fmla="*/ 67431 h 279880"/>
                  <a:gd name="connsiteX13" fmla="*/ 44277 w 201453"/>
                  <a:gd name="connsiteY13" fmla="*/ 162891 h 279880"/>
                  <a:gd name="connsiteX14" fmla="*/ 78399 w 201453"/>
                  <a:gd name="connsiteY14" fmla="*/ 196201 h 279880"/>
                  <a:gd name="connsiteX15" fmla="*/ 125114 w 201453"/>
                  <a:gd name="connsiteY15" fmla="*/ 234791 h 279880"/>
                  <a:gd name="connsiteX16" fmla="*/ 165735 w 201453"/>
                  <a:gd name="connsiteY16" fmla="*/ 267288 h 279880"/>
                  <a:gd name="connsiteX17" fmla="*/ 178734 w 201453"/>
                  <a:gd name="connsiteY17" fmla="*/ 277850 h 279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1453" h="279880">
                    <a:moveTo>
                      <a:pt x="183202" y="279881"/>
                    </a:moveTo>
                    <a:cubicBezTo>
                      <a:pt x="185988" y="277205"/>
                      <a:pt x="188443" y="274205"/>
                      <a:pt x="190514" y="270944"/>
                    </a:cubicBezTo>
                    <a:cubicBezTo>
                      <a:pt x="195604" y="262456"/>
                      <a:pt x="199049" y="253085"/>
                      <a:pt x="200669" y="243322"/>
                    </a:cubicBezTo>
                    <a:cubicBezTo>
                      <a:pt x="201715" y="236319"/>
                      <a:pt x="201715" y="229201"/>
                      <a:pt x="200669" y="222199"/>
                    </a:cubicBezTo>
                    <a:cubicBezTo>
                      <a:pt x="201014" y="218144"/>
                      <a:pt x="201014" y="214067"/>
                      <a:pt x="200669" y="210012"/>
                    </a:cubicBezTo>
                    <a:cubicBezTo>
                      <a:pt x="199728" y="205473"/>
                      <a:pt x="198507" y="200996"/>
                      <a:pt x="197013" y="196607"/>
                    </a:cubicBezTo>
                    <a:cubicBezTo>
                      <a:pt x="188981" y="173223"/>
                      <a:pt x="176574" y="151580"/>
                      <a:pt x="160454" y="132832"/>
                    </a:cubicBezTo>
                    <a:cubicBezTo>
                      <a:pt x="144617" y="113950"/>
                      <a:pt x="127372" y="96297"/>
                      <a:pt x="108865" y="80024"/>
                    </a:cubicBezTo>
                    <a:cubicBezTo>
                      <a:pt x="90586" y="64182"/>
                      <a:pt x="72306" y="49964"/>
                      <a:pt x="56464" y="39403"/>
                    </a:cubicBezTo>
                    <a:cubicBezTo>
                      <a:pt x="40621" y="28841"/>
                      <a:pt x="26404" y="17467"/>
                      <a:pt x="15842" y="10562"/>
                    </a:cubicBezTo>
                    <a:lnTo>
                      <a:pt x="4062" y="2844"/>
                    </a:lnTo>
                    <a:lnTo>
                      <a:pt x="0" y="0"/>
                    </a:lnTo>
                    <a:cubicBezTo>
                      <a:pt x="2051" y="22658"/>
                      <a:pt x="5442" y="45174"/>
                      <a:pt x="10155" y="67431"/>
                    </a:cubicBezTo>
                    <a:cubicBezTo>
                      <a:pt x="15469" y="101103"/>
                      <a:pt x="27043" y="133481"/>
                      <a:pt x="44277" y="162891"/>
                    </a:cubicBezTo>
                    <a:cubicBezTo>
                      <a:pt x="54535" y="175083"/>
                      <a:pt x="65964" y="186240"/>
                      <a:pt x="78399" y="196201"/>
                    </a:cubicBezTo>
                    <a:cubicBezTo>
                      <a:pt x="92617" y="208794"/>
                      <a:pt x="109678" y="222199"/>
                      <a:pt x="125114" y="234791"/>
                    </a:cubicBezTo>
                    <a:cubicBezTo>
                      <a:pt x="140550" y="247384"/>
                      <a:pt x="155580" y="258758"/>
                      <a:pt x="165735" y="267288"/>
                    </a:cubicBezTo>
                    <a:lnTo>
                      <a:pt x="178734" y="277850"/>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49" name="任意多边形: 形状 548"/>
              <p:cNvSpPr/>
              <p:nvPr/>
            </p:nvSpPr>
            <p:spPr>
              <a:xfrm>
                <a:off x="2558832" y="3032370"/>
                <a:ext cx="156887" cy="278662"/>
              </a:xfrm>
              <a:custGeom>
                <a:avLst/>
                <a:gdLst>
                  <a:gd name="connsiteX0" fmla="*/ 141846 w 156887"/>
                  <a:gd name="connsiteY0" fmla="*/ 278662 h 278662"/>
                  <a:gd name="connsiteX1" fmla="*/ 148345 w 156887"/>
                  <a:gd name="connsiteY1" fmla="*/ 269319 h 278662"/>
                  <a:gd name="connsiteX2" fmla="*/ 156063 w 156887"/>
                  <a:gd name="connsiteY2" fmla="*/ 241291 h 278662"/>
                  <a:gd name="connsiteX3" fmla="*/ 152407 w 156887"/>
                  <a:gd name="connsiteY3" fmla="*/ 197013 h 278662"/>
                  <a:gd name="connsiteX4" fmla="*/ 123566 w 156887"/>
                  <a:gd name="connsiteY4" fmla="*/ 137706 h 278662"/>
                  <a:gd name="connsiteX5" fmla="*/ 82945 w 156887"/>
                  <a:gd name="connsiteY5" fmla="*/ 86524 h 278662"/>
                  <a:gd name="connsiteX6" fmla="*/ 42324 w 156887"/>
                  <a:gd name="connsiteY6" fmla="*/ 42652 h 278662"/>
                  <a:gd name="connsiteX7" fmla="*/ 11858 w 156887"/>
                  <a:gd name="connsiteY7" fmla="*/ 11780 h 278662"/>
                  <a:gd name="connsiteX8" fmla="*/ 3327 w 156887"/>
                  <a:gd name="connsiteY8" fmla="*/ 2843 h 278662"/>
                  <a:gd name="connsiteX9" fmla="*/ 77 w 156887"/>
                  <a:gd name="connsiteY9" fmla="*/ 0 h 278662"/>
                  <a:gd name="connsiteX10" fmla="*/ 77 w 156887"/>
                  <a:gd name="connsiteY10" fmla="*/ 5281 h 278662"/>
                  <a:gd name="connsiteX11" fmla="*/ 77 w 156887"/>
                  <a:gd name="connsiteY11" fmla="*/ 19092 h 278662"/>
                  <a:gd name="connsiteX12" fmla="*/ 77 w 156887"/>
                  <a:gd name="connsiteY12" fmla="*/ 39403 h 278662"/>
                  <a:gd name="connsiteX13" fmla="*/ 77 w 156887"/>
                  <a:gd name="connsiteY13" fmla="*/ 64588 h 278662"/>
                  <a:gd name="connsiteX14" fmla="*/ 77 w 156887"/>
                  <a:gd name="connsiteY14" fmla="*/ 77993 h 278662"/>
                  <a:gd name="connsiteX15" fmla="*/ 77 w 156887"/>
                  <a:gd name="connsiteY15" fmla="*/ 91398 h 278662"/>
                  <a:gd name="connsiteX16" fmla="*/ 3327 w 156887"/>
                  <a:gd name="connsiteY16" fmla="*/ 118208 h 278662"/>
                  <a:gd name="connsiteX17" fmla="*/ 8608 w 156887"/>
                  <a:gd name="connsiteY17" fmla="*/ 141362 h 278662"/>
                  <a:gd name="connsiteX18" fmla="*/ 16326 w 156887"/>
                  <a:gd name="connsiteY18" fmla="*/ 159642 h 278662"/>
                  <a:gd name="connsiteX19" fmla="*/ 44761 w 156887"/>
                  <a:gd name="connsiteY19" fmla="*/ 194576 h 278662"/>
                  <a:gd name="connsiteX20" fmla="*/ 85382 w 156887"/>
                  <a:gd name="connsiteY20" fmla="*/ 235197 h 278662"/>
                  <a:gd name="connsiteX21" fmla="*/ 126003 w 156887"/>
                  <a:gd name="connsiteY21" fmla="*/ 266476 h 278662"/>
                  <a:gd name="connsiteX22" fmla="*/ 141846 w 156887"/>
                  <a:gd name="connsiteY22" fmla="*/ 278662 h 278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6887" h="278662">
                    <a:moveTo>
                      <a:pt x="141846" y="278662"/>
                    </a:moveTo>
                    <a:cubicBezTo>
                      <a:pt x="144545" y="275954"/>
                      <a:pt x="146745" y="272792"/>
                      <a:pt x="148345" y="269319"/>
                    </a:cubicBezTo>
                    <a:cubicBezTo>
                      <a:pt x="152643" y="260539"/>
                      <a:pt x="155260" y="251033"/>
                      <a:pt x="156063" y="241291"/>
                    </a:cubicBezTo>
                    <a:cubicBezTo>
                      <a:pt x="157901" y="226437"/>
                      <a:pt x="156657" y="211364"/>
                      <a:pt x="152407" y="197013"/>
                    </a:cubicBezTo>
                    <a:cubicBezTo>
                      <a:pt x="145952" y="175859"/>
                      <a:pt x="136220" y="155847"/>
                      <a:pt x="123566" y="137706"/>
                    </a:cubicBezTo>
                    <a:cubicBezTo>
                      <a:pt x="111174" y="119765"/>
                      <a:pt x="97604" y="102666"/>
                      <a:pt x="82945" y="86524"/>
                    </a:cubicBezTo>
                    <a:cubicBezTo>
                      <a:pt x="68727" y="70275"/>
                      <a:pt x="54916" y="55651"/>
                      <a:pt x="42324" y="42652"/>
                    </a:cubicBezTo>
                    <a:cubicBezTo>
                      <a:pt x="29731" y="29654"/>
                      <a:pt x="19576" y="19092"/>
                      <a:pt x="11858" y="11780"/>
                    </a:cubicBezTo>
                    <a:lnTo>
                      <a:pt x="3327" y="2843"/>
                    </a:lnTo>
                    <a:lnTo>
                      <a:pt x="77" y="0"/>
                    </a:lnTo>
                    <a:cubicBezTo>
                      <a:pt x="-26" y="1759"/>
                      <a:pt x="-26" y="3522"/>
                      <a:pt x="77" y="5281"/>
                    </a:cubicBezTo>
                    <a:cubicBezTo>
                      <a:pt x="77" y="8531"/>
                      <a:pt x="77" y="12999"/>
                      <a:pt x="77" y="19092"/>
                    </a:cubicBezTo>
                    <a:cubicBezTo>
                      <a:pt x="77" y="25185"/>
                      <a:pt x="77" y="31685"/>
                      <a:pt x="77" y="39403"/>
                    </a:cubicBezTo>
                    <a:cubicBezTo>
                      <a:pt x="77" y="47121"/>
                      <a:pt x="77" y="55651"/>
                      <a:pt x="77" y="64588"/>
                    </a:cubicBezTo>
                    <a:cubicBezTo>
                      <a:pt x="77" y="73525"/>
                      <a:pt x="77" y="73118"/>
                      <a:pt x="77" y="77993"/>
                    </a:cubicBezTo>
                    <a:cubicBezTo>
                      <a:pt x="77" y="82867"/>
                      <a:pt x="77" y="86930"/>
                      <a:pt x="77" y="91398"/>
                    </a:cubicBezTo>
                    <a:cubicBezTo>
                      <a:pt x="510" y="100402"/>
                      <a:pt x="1596" y="109362"/>
                      <a:pt x="3327" y="118208"/>
                    </a:cubicBezTo>
                    <a:cubicBezTo>
                      <a:pt x="4566" y="126036"/>
                      <a:pt x="6330" y="133771"/>
                      <a:pt x="8608" y="141362"/>
                    </a:cubicBezTo>
                    <a:cubicBezTo>
                      <a:pt x="10205" y="147823"/>
                      <a:pt x="12809" y="153992"/>
                      <a:pt x="16326" y="159642"/>
                    </a:cubicBezTo>
                    <a:cubicBezTo>
                      <a:pt x="24449" y="172327"/>
                      <a:pt x="33989" y="184047"/>
                      <a:pt x="44761" y="194576"/>
                    </a:cubicBezTo>
                    <a:cubicBezTo>
                      <a:pt x="57353" y="207575"/>
                      <a:pt x="72383" y="221386"/>
                      <a:pt x="85382" y="235197"/>
                    </a:cubicBezTo>
                    <a:cubicBezTo>
                      <a:pt x="98381" y="249009"/>
                      <a:pt x="113817" y="258352"/>
                      <a:pt x="126003" y="266476"/>
                    </a:cubicBezTo>
                    <a:cubicBezTo>
                      <a:pt x="138190" y="274600"/>
                      <a:pt x="141846" y="278662"/>
                      <a:pt x="141846" y="278662"/>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50" name="任意多边形: 形状 549"/>
              <p:cNvSpPr/>
              <p:nvPr/>
            </p:nvSpPr>
            <p:spPr>
              <a:xfrm>
                <a:off x="2412905" y="2906850"/>
                <a:ext cx="119618" cy="285567"/>
              </a:xfrm>
              <a:custGeom>
                <a:avLst/>
                <a:gdLst>
                  <a:gd name="connsiteX0" fmla="*/ 94822 w 119618"/>
                  <a:gd name="connsiteY0" fmla="*/ 285568 h 285567"/>
                  <a:gd name="connsiteX1" fmla="*/ 102133 w 119618"/>
                  <a:gd name="connsiteY1" fmla="*/ 277444 h 285567"/>
                  <a:gd name="connsiteX2" fmla="*/ 114726 w 119618"/>
                  <a:gd name="connsiteY2" fmla="*/ 252258 h 285567"/>
                  <a:gd name="connsiteX3" fmla="*/ 119194 w 119618"/>
                  <a:gd name="connsiteY3" fmla="*/ 209606 h 285567"/>
                  <a:gd name="connsiteX4" fmla="*/ 104571 w 119618"/>
                  <a:gd name="connsiteY4" fmla="*/ 149080 h 285567"/>
                  <a:gd name="connsiteX5" fmla="*/ 80198 w 119618"/>
                  <a:gd name="connsiteY5" fmla="*/ 95054 h 285567"/>
                  <a:gd name="connsiteX6" fmla="*/ 55419 w 119618"/>
                  <a:gd name="connsiteY6" fmla="*/ 47121 h 285567"/>
                  <a:gd name="connsiteX7" fmla="*/ 37139 w 119618"/>
                  <a:gd name="connsiteY7" fmla="*/ 12593 h 285567"/>
                  <a:gd name="connsiteX8" fmla="*/ 31859 w 119618"/>
                  <a:gd name="connsiteY8" fmla="*/ 2844 h 285567"/>
                  <a:gd name="connsiteX9" fmla="*/ 31859 w 119618"/>
                  <a:gd name="connsiteY9" fmla="*/ 0 h 285567"/>
                  <a:gd name="connsiteX10" fmla="*/ 31859 w 119618"/>
                  <a:gd name="connsiteY10" fmla="*/ 0 h 285567"/>
                  <a:gd name="connsiteX11" fmla="*/ 29421 w 119618"/>
                  <a:gd name="connsiteY11" fmla="*/ 4468 h 285567"/>
                  <a:gd name="connsiteX12" fmla="*/ 24141 w 119618"/>
                  <a:gd name="connsiteY12" fmla="*/ 16655 h 285567"/>
                  <a:gd name="connsiteX13" fmla="*/ 16829 w 119618"/>
                  <a:gd name="connsiteY13" fmla="*/ 34934 h 285567"/>
                  <a:gd name="connsiteX14" fmla="*/ 12767 w 119618"/>
                  <a:gd name="connsiteY14" fmla="*/ 45902 h 285567"/>
                  <a:gd name="connsiteX15" fmla="*/ 10735 w 119618"/>
                  <a:gd name="connsiteY15" fmla="*/ 51995 h 285567"/>
                  <a:gd name="connsiteX16" fmla="*/ 10735 w 119618"/>
                  <a:gd name="connsiteY16" fmla="*/ 57682 h 285567"/>
                  <a:gd name="connsiteX17" fmla="*/ 4236 w 119618"/>
                  <a:gd name="connsiteY17" fmla="*/ 82868 h 285567"/>
                  <a:gd name="connsiteX18" fmla="*/ 174 w 119618"/>
                  <a:gd name="connsiteY18" fmla="*/ 108459 h 285567"/>
                  <a:gd name="connsiteX19" fmla="*/ 174 w 119618"/>
                  <a:gd name="connsiteY19" fmla="*/ 120239 h 285567"/>
                  <a:gd name="connsiteX20" fmla="*/ 174 w 119618"/>
                  <a:gd name="connsiteY20" fmla="*/ 131613 h 285567"/>
                  <a:gd name="connsiteX21" fmla="*/ 174 w 119618"/>
                  <a:gd name="connsiteY21" fmla="*/ 141768 h 285567"/>
                  <a:gd name="connsiteX22" fmla="*/ 174 w 119618"/>
                  <a:gd name="connsiteY22" fmla="*/ 149893 h 285567"/>
                  <a:gd name="connsiteX23" fmla="*/ 3017 w 119618"/>
                  <a:gd name="connsiteY23" fmla="*/ 158423 h 285567"/>
                  <a:gd name="connsiteX24" fmla="*/ 7080 w 119618"/>
                  <a:gd name="connsiteY24" fmla="*/ 167766 h 285567"/>
                  <a:gd name="connsiteX25" fmla="*/ 12767 w 119618"/>
                  <a:gd name="connsiteY25" fmla="*/ 178328 h 285567"/>
                  <a:gd name="connsiteX26" fmla="*/ 18860 w 119618"/>
                  <a:gd name="connsiteY26" fmla="*/ 189295 h 285567"/>
                  <a:gd name="connsiteX27" fmla="*/ 50951 w 119618"/>
                  <a:gd name="connsiteY27" fmla="*/ 234791 h 285567"/>
                  <a:gd name="connsiteX28" fmla="*/ 67605 w 119618"/>
                  <a:gd name="connsiteY28" fmla="*/ 255102 h 285567"/>
                  <a:gd name="connsiteX29" fmla="*/ 82229 w 119618"/>
                  <a:gd name="connsiteY29" fmla="*/ 271350 h 285567"/>
                  <a:gd name="connsiteX30" fmla="*/ 92791 w 119618"/>
                  <a:gd name="connsiteY30" fmla="*/ 282318 h 285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9618" h="285567">
                    <a:moveTo>
                      <a:pt x="94822" y="285568"/>
                    </a:moveTo>
                    <a:cubicBezTo>
                      <a:pt x="97494" y="283081"/>
                      <a:pt x="99941" y="280363"/>
                      <a:pt x="102133" y="277444"/>
                    </a:cubicBezTo>
                    <a:cubicBezTo>
                      <a:pt x="107941" y="269955"/>
                      <a:pt x="112219" y="261398"/>
                      <a:pt x="114726" y="252258"/>
                    </a:cubicBezTo>
                    <a:cubicBezTo>
                      <a:pt x="118926" y="238457"/>
                      <a:pt x="120443" y="223978"/>
                      <a:pt x="119194" y="209606"/>
                    </a:cubicBezTo>
                    <a:cubicBezTo>
                      <a:pt x="117279" y="188829"/>
                      <a:pt x="112352" y="168440"/>
                      <a:pt x="104571" y="149080"/>
                    </a:cubicBezTo>
                    <a:cubicBezTo>
                      <a:pt x="97526" y="130604"/>
                      <a:pt x="89388" y="112563"/>
                      <a:pt x="80198" y="95054"/>
                    </a:cubicBezTo>
                    <a:cubicBezTo>
                      <a:pt x="71667" y="77587"/>
                      <a:pt x="63137" y="61338"/>
                      <a:pt x="55419" y="47121"/>
                    </a:cubicBezTo>
                    <a:lnTo>
                      <a:pt x="37139" y="12593"/>
                    </a:lnTo>
                    <a:cubicBezTo>
                      <a:pt x="34702" y="8531"/>
                      <a:pt x="33077" y="4875"/>
                      <a:pt x="31859" y="2844"/>
                    </a:cubicBezTo>
                    <a:lnTo>
                      <a:pt x="31859" y="0"/>
                    </a:lnTo>
                    <a:lnTo>
                      <a:pt x="31859" y="0"/>
                    </a:lnTo>
                    <a:lnTo>
                      <a:pt x="29421" y="4468"/>
                    </a:lnTo>
                    <a:cubicBezTo>
                      <a:pt x="29421" y="7312"/>
                      <a:pt x="26172" y="11374"/>
                      <a:pt x="24141" y="16655"/>
                    </a:cubicBezTo>
                    <a:cubicBezTo>
                      <a:pt x="22109" y="21936"/>
                      <a:pt x="19266" y="28029"/>
                      <a:pt x="16829" y="34934"/>
                    </a:cubicBezTo>
                    <a:cubicBezTo>
                      <a:pt x="14391" y="41840"/>
                      <a:pt x="13985" y="42246"/>
                      <a:pt x="12767" y="45902"/>
                    </a:cubicBezTo>
                    <a:cubicBezTo>
                      <a:pt x="11548" y="49558"/>
                      <a:pt x="12767" y="49964"/>
                      <a:pt x="10735" y="51995"/>
                    </a:cubicBezTo>
                    <a:cubicBezTo>
                      <a:pt x="8704" y="54026"/>
                      <a:pt x="10735" y="55651"/>
                      <a:pt x="10735" y="57682"/>
                    </a:cubicBezTo>
                    <a:cubicBezTo>
                      <a:pt x="8140" y="65961"/>
                      <a:pt x="5971" y="74367"/>
                      <a:pt x="4236" y="82868"/>
                    </a:cubicBezTo>
                    <a:cubicBezTo>
                      <a:pt x="2321" y="91299"/>
                      <a:pt x="964" y="99848"/>
                      <a:pt x="174" y="108459"/>
                    </a:cubicBezTo>
                    <a:cubicBezTo>
                      <a:pt x="174" y="112521"/>
                      <a:pt x="174" y="116583"/>
                      <a:pt x="174" y="120239"/>
                    </a:cubicBezTo>
                    <a:lnTo>
                      <a:pt x="174" y="131613"/>
                    </a:lnTo>
                    <a:cubicBezTo>
                      <a:pt x="174" y="135269"/>
                      <a:pt x="174" y="138519"/>
                      <a:pt x="174" y="141768"/>
                    </a:cubicBezTo>
                    <a:cubicBezTo>
                      <a:pt x="-58" y="144471"/>
                      <a:pt x="-58" y="147190"/>
                      <a:pt x="174" y="149893"/>
                    </a:cubicBezTo>
                    <a:cubicBezTo>
                      <a:pt x="803" y="152833"/>
                      <a:pt x="1757" y="155694"/>
                      <a:pt x="3017" y="158423"/>
                    </a:cubicBezTo>
                    <a:cubicBezTo>
                      <a:pt x="3017" y="161267"/>
                      <a:pt x="5455" y="164516"/>
                      <a:pt x="7080" y="167766"/>
                    </a:cubicBezTo>
                    <a:lnTo>
                      <a:pt x="12767" y="178328"/>
                    </a:lnTo>
                    <a:cubicBezTo>
                      <a:pt x="12767" y="181984"/>
                      <a:pt x="16829" y="185639"/>
                      <a:pt x="18860" y="189295"/>
                    </a:cubicBezTo>
                    <a:cubicBezTo>
                      <a:pt x="28681" y="205060"/>
                      <a:pt x="39396" y="220250"/>
                      <a:pt x="50951" y="234791"/>
                    </a:cubicBezTo>
                    <a:lnTo>
                      <a:pt x="67605" y="255102"/>
                    </a:lnTo>
                    <a:lnTo>
                      <a:pt x="82229" y="271350"/>
                    </a:lnTo>
                    <a:lnTo>
                      <a:pt x="92791" y="282318"/>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51" name="任意多边形: 形状 550"/>
              <p:cNvSpPr/>
              <p:nvPr/>
            </p:nvSpPr>
            <p:spPr>
              <a:xfrm>
                <a:off x="2291772" y="2753708"/>
                <a:ext cx="98153" cy="285161"/>
              </a:xfrm>
              <a:custGeom>
                <a:avLst/>
                <a:gdLst>
                  <a:gd name="connsiteX0" fmla="*/ 53469 w 98153"/>
                  <a:gd name="connsiteY0" fmla="*/ 285162 h 285161"/>
                  <a:gd name="connsiteX1" fmla="*/ 62812 w 98153"/>
                  <a:gd name="connsiteY1" fmla="*/ 279475 h 285161"/>
                  <a:gd name="connsiteX2" fmla="*/ 81092 w 98153"/>
                  <a:gd name="connsiteY2" fmla="*/ 258758 h 285161"/>
                  <a:gd name="connsiteX3" fmla="*/ 90029 w 98153"/>
                  <a:gd name="connsiteY3" fmla="*/ 242103 h 285161"/>
                  <a:gd name="connsiteX4" fmla="*/ 94091 w 98153"/>
                  <a:gd name="connsiteY4" fmla="*/ 231948 h 285161"/>
                  <a:gd name="connsiteX5" fmla="*/ 96934 w 98153"/>
                  <a:gd name="connsiteY5" fmla="*/ 220574 h 285161"/>
                  <a:gd name="connsiteX6" fmla="*/ 98153 w 98153"/>
                  <a:gd name="connsiteY6" fmla="*/ 207981 h 285161"/>
                  <a:gd name="connsiteX7" fmla="*/ 98153 w 98153"/>
                  <a:gd name="connsiteY7" fmla="*/ 193764 h 285161"/>
                  <a:gd name="connsiteX8" fmla="*/ 98153 w 98153"/>
                  <a:gd name="connsiteY8" fmla="*/ 178328 h 285161"/>
                  <a:gd name="connsiteX9" fmla="*/ 98153 w 98153"/>
                  <a:gd name="connsiteY9" fmla="*/ 170203 h 285161"/>
                  <a:gd name="connsiteX10" fmla="*/ 98153 w 98153"/>
                  <a:gd name="connsiteY10" fmla="*/ 161267 h 285161"/>
                  <a:gd name="connsiteX11" fmla="*/ 92466 w 98153"/>
                  <a:gd name="connsiteY11" fmla="*/ 105209 h 285161"/>
                  <a:gd name="connsiteX12" fmla="*/ 84342 w 98153"/>
                  <a:gd name="connsiteY12" fmla="*/ 53620 h 285161"/>
                  <a:gd name="connsiteX13" fmla="*/ 77436 w 98153"/>
                  <a:gd name="connsiteY13" fmla="*/ 15436 h 285161"/>
                  <a:gd name="connsiteX14" fmla="*/ 75405 w 98153"/>
                  <a:gd name="connsiteY14" fmla="*/ 4062 h 285161"/>
                  <a:gd name="connsiteX15" fmla="*/ 75405 w 98153"/>
                  <a:gd name="connsiteY15" fmla="*/ 0 h 285161"/>
                  <a:gd name="connsiteX16" fmla="*/ 63218 w 98153"/>
                  <a:gd name="connsiteY16" fmla="*/ 13811 h 285161"/>
                  <a:gd name="connsiteX17" fmla="*/ 51032 w 98153"/>
                  <a:gd name="connsiteY17" fmla="*/ 28841 h 285161"/>
                  <a:gd name="connsiteX18" fmla="*/ 36815 w 98153"/>
                  <a:gd name="connsiteY18" fmla="*/ 47527 h 285161"/>
                  <a:gd name="connsiteX19" fmla="*/ 11629 w 98153"/>
                  <a:gd name="connsiteY19" fmla="*/ 91398 h 285161"/>
                  <a:gd name="connsiteX20" fmla="*/ 3505 w 98153"/>
                  <a:gd name="connsiteY20" fmla="*/ 112927 h 285161"/>
                  <a:gd name="connsiteX21" fmla="*/ 255 w 98153"/>
                  <a:gd name="connsiteY21" fmla="*/ 130801 h 285161"/>
                  <a:gd name="connsiteX22" fmla="*/ 255 w 98153"/>
                  <a:gd name="connsiteY22" fmla="*/ 149486 h 285161"/>
                  <a:gd name="connsiteX23" fmla="*/ 2286 w 98153"/>
                  <a:gd name="connsiteY23" fmla="*/ 160860 h 285161"/>
                  <a:gd name="connsiteX24" fmla="*/ 4724 w 98153"/>
                  <a:gd name="connsiteY24" fmla="*/ 172641 h 285161"/>
                  <a:gd name="connsiteX25" fmla="*/ 7973 w 98153"/>
                  <a:gd name="connsiteY25" fmla="*/ 185639 h 285161"/>
                  <a:gd name="connsiteX26" fmla="*/ 12036 w 98153"/>
                  <a:gd name="connsiteY26" fmla="*/ 198638 h 285161"/>
                  <a:gd name="connsiteX27" fmla="*/ 16098 w 98153"/>
                  <a:gd name="connsiteY27" fmla="*/ 211637 h 285161"/>
                  <a:gd name="connsiteX28" fmla="*/ 20972 w 98153"/>
                  <a:gd name="connsiteY28" fmla="*/ 224230 h 285161"/>
                  <a:gd name="connsiteX29" fmla="*/ 40064 w 98153"/>
                  <a:gd name="connsiteY29" fmla="*/ 267288 h 285161"/>
                  <a:gd name="connsiteX30" fmla="*/ 46970 w 98153"/>
                  <a:gd name="connsiteY30" fmla="*/ 280287 h 285161"/>
                  <a:gd name="connsiteX31" fmla="*/ 53469 w 98153"/>
                  <a:gd name="connsiteY31" fmla="*/ 285162 h 28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8153" h="285161">
                    <a:moveTo>
                      <a:pt x="53469" y="285162"/>
                    </a:moveTo>
                    <a:cubicBezTo>
                      <a:pt x="56750" y="283554"/>
                      <a:pt x="59877" y="281650"/>
                      <a:pt x="62812" y="279475"/>
                    </a:cubicBezTo>
                    <a:cubicBezTo>
                      <a:pt x="69966" y="273583"/>
                      <a:pt x="76136" y="266590"/>
                      <a:pt x="81092" y="258758"/>
                    </a:cubicBezTo>
                    <a:cubicBezTo>
                      <a:pt x="84799" y="253629"/>
                      <a:pt x="87804" y="248028"/>
                      <a:pt x="90029" y="242103"/>
                    </a:cubicBezTo>
                    <a:cubicBezTo>
                      <a:pt x="91626" y="238820"/>
                      <a:pt x="92984" y="235426"/>
                      <a:pt x="94091" y="231948"/>
                    </a:cubicBezTo>
                    <a:cubicBezTo>
                      <a:pt x="94091" y="228292"/>
                      <a:pt x="94091" y="224636"/>
                      <a:pt x="96934" y="220574"/>
                    </a:cubicBezTo>
                    <a:cubicBezTo>
                      <a:pt x="97762" y="216428"/>
                      <a:pt x="98170" y="212209"/>
                      <a:pt x="98153" y="207981"/>
                    </a:cubicBezTo>
                    <a:cubicBezTo>
                      <a:pt x="98153" y="203513"/>
                      <a:pt x="98153" y="198638"/>
                      <a:pt x="98153" y="193764"/>
                    </a:cubicBezTo>
                    <a:cubicBezTo>
                      <a:pt x="98153" y="188889"/>
                      <a:pt x="98153" y="183608"/>
                      <a:pt x="98153" y="178328"/>
                    </a:cubicBezTo>
                    <a:lnTo>
                      <a:pt x="98153" y="170203"/>
                    </a:lnTo>
                    <a:cubicBezTo>
                      <a:pt x="98153" y="167360"/>
                      <a:pt x="98153" y="164516"/>
                      <a:pt x="98153" y="161267"/>
                    </a:cubicBezTo>
                    <a:cubicBezTo>
                      <a:pt x="98153" y="142581"/>
                      <a:pt x="94903" y="123489"/>
                      <a:pt x="92466" y="105209"/>
                    </a:cubicBezTo>
                    <a:cubicBezTo>
                      <a:pt x="90029" y="86930"/>
                      <a:pt x="86779" y="69056"/>
                      <a:pt x="84342" y="53620"/>
                    </a:cubicBezTo>
                    <a:cubicBezTo>
                      <a:pt x="81904" y="38184"/>
                      <a:pt x="79467" y="24779"/>
                      <a:pt x="77436" y="15436"/>
                    </a:cubicBezTo>
                    <a:cubicBezTo>
                      <a:pt x="75405" y="6093"/>
                      <a:pt x="77436" y="6906"/>
                      <a:pt x="75405" y="4062"/>
                    </a:cubicBezTo>
                    <a:cubicBezTo>
                      <a:pt x="73374" y="1219"/>
                      <a:pt x="75405" y="0"/>
                      <a:pt x="75405" y="0"/>
                    </a:cubicBezTo>
                    <a:lnTo>
                      <a:pt x="63218" y="13811"/>
                    </a:lnTo>
                    <a:cubicBezTo>
                      <a:pt x="59563" y="17873"/>
                      <a:pt x="55500" y="23154"/>
                      <a:pt x="51032" y="28841"/>
                    </a:cubicBezTo>
                    <a:lnTo>
                      <a:pt x="36815" y="47527"/>
                    </a:lnTo>
                    <a:cubicBezTo>
                      <a:pt x="27339" y="61503"/>
                      <a:pt x="18921" y="76168"/>
                      <a:pt x="11629" y="91398"/>
                    </a:cubicBezTo>
                    <a:cubicBezTo>
                      <a:pt x="8457" y="98391"/>
                      <a:pt x="5744" y="105582"/>
                      <a:pt x="3505" y="112927"/>
                    </a:cubicBezTo>
                    <a:cubicBezTo>
                      <a:pt x="1547" y="118692"/>
                      <a:pt x="451" y="124715"/>
                      <a:pt x="255" y="130801"/>
                    </a:cubicBezTo>
                    <a:cubicBezTo>
                      <a:pt x="-85" y="137025"/>
                      <a:pt x="-85" y="143263"/>
                      <a:pt x="255" y="149486"/>
                    </a:cubicBezTo>
                    <a:cubicBezTo>
                      <a:pt x="255" y="153142"/>
                      <a:pt x="255" y="156798"/>
                      <a:pt x="2286" y="160860"/>
                    </a:cubicBezTo>
                    <a:cubicBezTo>
                      <a:pt x="2748" y="164852"/>
                      <a:pt x="3564" y="168794"/>
                      <a:pt x="4724" y="172641"/>
                    </a:cubicBezTo>
                    <a:cubicBezTo>
                      <a:pt x="4724" y="177109"/>
                      <a:pt x="4724" y="181171"/>
                      <a:pt x="7973" y="185639"/>
                    </a:cubicBezTo>
                    <a:cubicBezTo>
                      <a:pt x="11223" y="190108"/>
                      <a:pt x="10411" y="194170"/>
                      <a:pt x="12036" y="198638"/>
                    </a:cubicBezTo>
                    <a:cubicBezTo>
                      <a:pt x="13660" y="203107"/>
                      <a:pt x="14879" y="207169"/>
                      <a:pt x="16098" y="211637"/>
                    </a:cubicBezTo>
                    <a:lnTo>
                      <a:pt x="20972" y="224230"/>
                    </a:lnTo>
                    <a:cubicBezTo>
                      <a:pt x="27472" y="241291"/>
                      <a:pt x="34784" y="256320"/>
                      <a:pt x="40064" y="267288"/>
                    </a:cubicBezTo>
                    <a:lnTo>
                      <a:pt x="46970" y="280287"/>
                    </a:lnTo>
                    <a:cubicBezTo>
                      <a:pt x="48939" y="282159"/>
                      <a:pt x="51121" y="283795"/>
                      <a:pt x="53469" y="285162"/>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52" name="任意多边形: 形状 551"/>
              <p:cNvSpPr/>
              <p:nvPr/>
            </p:nvSpPr>
            <p:spPr>
              <a:xfrm>
                <a:off x="2232362" y="2581067"/>
                <a:ext cx="104212" cy="261601"/>
              </a:xfrm>
              <a:custGeom>
                <a:avLst/>
                <a:gdLst>
                  <a:gd name="connsiteX0" fmla="*/ 5232 w 104212"/>
                  <a:gd name="connsiteY0" fmla="*/ 261601 h 261601"/>
                  <a:gd name="connsiteX1" fmla="*/ 15388 w 104212"/>
                  <a:gd name="connsiteY1" fmla="*/ 259164 h 261601"/>
                  <a:gd name="connsiteX2" fmla="*/ 38948 w 104212"/>
                  <a:gd name="connsiteY2" fmla="*/ 245759 h 261601"/>
                  <a:gd name="connsiteX3" fmla="*/ 65758 w 104212"/>
                  <a:gd name="connsiteY3" fmla="*/ 214887 h 261601"/>
                  <a:gd name="connsiteX4" fmla="*/ 71851 w 104212"/>
                  <a:gd name="connsiteY4" fmla="*/ 205138 h 261601"/>
                  <a:gd name="connsiteX5" fmla="*/ 76320 w 104212"/>
                  <a:gd name="connsiteY5" fmla="*/ 191326 h 261601"/>
                  <a:gd name="connsiteX6" fmla="*/ 79163 w 104212"/>
                  <a:gd name="connsiteY6" fmla="*/ 184421 h 261601"/>
                  <a:gd name="connsiteX7" fmla="*/ 81600 w 104212"/>
                  <a:gd name="connsiteY7" fmla="*/ 176703 h 261601"/>
                  <a:gd name="connsiteX8" fmla="*/ 84038 w 104212"/>
                  <a:gd name="connsiteY8" fmla="*/ 168985 h 261601"/>
                  <a:gd name="connsiteX9" fmla="*/ 86475 w 104212"/>
                  <a:gd name="connsiteY9" fmla="*/ 160860 h 261601"/>
                  <a:gd name="connsiteX10" fmla="*/ 97443 w 104212"/>
                  <a:gd name="connsiteY10" fmla="*/ 104803 h 261601"/>
                  <a:gd name="connsiteX11" fmla="*/ 97443 w 104212"/>
                  <a:gd name="connsiteY11" fmla="*/ 90992 h 261601"/>
                  <a:gd name="connsiteX12" fmla="*/ 97443 w 104212"/>
                  <a:gd name="connsiteY12" fmla="*/ 77587 h 261601"/>
                  <a:gd name="connsiteX13" fmla="*/ 100692 w 104212"/>
                  <a:gd name="connsiteY13" fmla="*/ 52808 h 261601"/>
                  <a:gd name="connsiteX14" fmla="*/ 103130 w 104212"/>
                  <a:gd name="connsiteY14" fmla="*/ 31685 h 261601"/>
                  <a:gd name="connsiteX15" fmla="*/ 103130 w 104212"/>
                  <a:gd name="connsiteY15" fmla="*/ 14624 h 261601"/>
                  <a:gd name="connsiteX16" fmla="*/ 103130 w 104212"/>
                  <a:gd name="connsiteY16" fmla="*/ 3656 h 261601"/>
                  <a:gd name="connsiteX17" fmla="*/ 103130 w 104212"/>
                  <a:gd name="connsiteY17" fmla="*/ 0 h 261601"/>
                  <a:gd name="connsiteX18" fmla="*/ 87694 w 104212"/>
                  <a:gd name="connsiteY18" fmla="*/ 8937 h 261601"/>
                  <a:gd name="connsiteX19" fmla="*/ 53572 w 104212"/>
                  <a:gd name="connsiteY19" fmla="*/ 33309 h 261601"/>
                  <a:gd name="connsiteX20" fmla="*/ 34886 w 104212"/>
                  <a:gd name="connsiteY20" fmla="*/ 49558 h 261601"/>
                  <a:gd name="connsiteX21" fmla="*/ 35698 w 104212"/>
                  <a:gd name="connsiteY21" fmla="*/ 58495 h 261601"/>
                  <a:gd name="connsiteX22" fmla="*/ 27168 w 104212"/>
                  <a:gd name="connsiteY22" fmla="*/ 67431 h 261601"/>
                  <a:gd name="connsiteX23" fmla="*/ 13763 w 104212"/>
                  <a:gd name="connsiteY23" fmla="*/ 85305 h 261601"/>
                  <a:gd name="connsiteX24" fmla="*/ 5639 w 104212"/>
                  <a:gd name="connsiteY24" fmla="*/ 101553 h 261601"/>
                  <a:gd name="connsiteX25" fmla="*/ 3201 w 104212"/>
                  <a:gd name="connsiteY25" fmla="*/ 109678 h 261601"/>
                  <a:gd name="connsiteX26" fmla="*/ 3201 w 104212"/>
                  <a:gd name="connsiteY26" fmla="*/ 114146 h 261601"/>
                  <a:gd name="connsiteX27" fmla="*/ 3201 w 104212"/>
                  <a:gd name="connsiteY27" fmla="*/ 119427 h 261601"/>
                  <a:gd name="connsiteX28" fmla="*/ 764 w 104212"/>
                  <a:gd name="connsiteY28" fmla="*/ 142581 h 261601"/>
                  <a:gd name="connsiteX29" fmla="*/ 764 w 104212"/>
                  <a:gd name="connsiteY29" fmla="*/ 196201 h 261601"/>
                  <a:gd name="connsiteX30" fmla="*/ 5639 w 104212"/>
                  <a:gd name="connsiteY30" fmla="*/ 242103 h 261601"/>
                  <a:gd name="connsiteX31" fmla="*/ 5639 w 104212"/>
                  <a:gd name="connsiteY31" fmla="*/ 246165 h 261601"/>
                  <a:gd name="connsiteX32" fmla="*/ 5639 w 104212"/>
                  <a:gd name="connsiteY32" fmla="*/ 250227 h 261601"/>
                  <a:gd name="connsiteX33" fmla="*/ 5639 w 104212"/>
                  <a:gd name="connsiteY33" fmla="*/ 256320 h 26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4212" h="261601">
                    <a:moveTo>
                      <a:pt x="5232" y="261601"/>
                    </a:moveTo>
                    <a:cubicBezTo>
                      <a:pt x="8691" y="261132"/>
                      <a:pt x="12093" y="260315"/>
                      <a:pt x="15388" y="259164"/>
                    </a:cubicBezTo>
                    <a:cubicBezTo>
                      <a:pt x="24008" y="256203"/>
                      <a:pt x="31999" y="251657"/>
                      <a:pt x="38948" y="245759"/>
                    </a:cubicBezTo>
                    <a:cubicBezTo>
                      <a:pt x="49560" y="237052"/>
                      <a:pt x="58624" y="226614"/>
                      <a:pt x="65758" y="214887"/>
                    </a:cubicBezTo>
                    <a:lnTo>
                      <a:pt x="71851" y="205138"/>
                    </a:lnTo>
                    <a:cubicBezTo>
                      <a:pt x="73621" y="200629"/>
                      <a:pt x="75114" y="196017"/>
                      <a:pt x="76320" y="191326"/>
                    </a:cubicBezTo>
                    <a:cubicBezTo>
                      <a:pt x="77440" y="189099"/>
                      <a:pt x="78390" y="186791"/>
                      <a:pt x="79163" y="184421"/>
                    </a:cubicBezTo>
                    <a:lnTo>
                      <a:pt x="81600" y="176703"/>
                    </a:lnTo>
                    <a:cubicBezTo>
                      <a:pt x="82837" y="174284"/>
                      <a:pt x="83661" y="171675"/>
                      <a:pt x="84038" y="168985"/>
                    </a:cubicBezTo>
                    <a:lnTo>
                      <a:pt x="86475" y="160860"/>
                    </a:lnTo>
                    <a:cubicBezTo>
                      <a:pt x="91301" y="142423"/>
                      <a:pt x="94965" y="123700"/>
                      <a:pt x="97443" y="104803"/>
                    </a:cubicBezTo>
                    <a:cubicBezTo>
                      <a:pt x="97443" y="99928"/>
                      <a:pt x="97443" y="95460"/>
                      <a:pt x="97443" y="90992"/>
                    </a:cubicBezTo>
                    <a:cubicBezTo>
                      <a:pt x="97443" y="86523"/>
                      <a:pt x="97443" y="82055"/>
                      <a:pt x="97443" y="77587"/>
                    </a:cubicBezTo>
                    <a:cubicBezTo>
                      <a:pt x="97443" y="73118"/>
                      <a:pt x="99880" y="60526"/>
                      <a:pt x="100692" y="52808"/>
                    </a:cubicBezTo>
                    <a:cubicBezTo>
                      <a:pt x="101505" y="45090"/>
                      <a:pt x="100692" y="37778"/>
                      <a:pt x="103130" y="31685"/>
                    </a:cubicBezTo>
                    <a:cubicBezTo>
                      <a:pt x="105567" y="25591"/>
                      <a:pt x="103130" y="19498"/>
                      <a:pt x="103130" y="14624"/>
                    </a:cubicBezTo>
                    <a:cubicBezTo>
                      <a:pt x="103130" y="9749"/>
                      <a:pt x="103130" y="6499"/>
                      <a:pt x="103130" y="3656"/>
                    </a:cubicBezTo>
                    <a:cubicBezTo>
                      <a:pt x="103218" y="2439"/>
                      <a:pt x="103218" y="1217"/>
                      <a:pt x="103130" y="0"/>
                    </a:cubicBezTo>
                    <a:lnTo>
                      <a:pt x="87694" y="8937"/>
                    </a:lnTo>
                    <a:cubicBezTo>
                      <a:pt x="78757" y="15030"/>
                      <a:pt x="66164" y="23154"/>
                      <a:pt x="53572" y="33309"/>
                    </a:cubicBezTo>
                    <a:lnTo>
                      <a:pt x="34886" y="49558"/>
                    </a:lnTo>
                    <a:lnTo>
                      <a:pt x="35698" y="58495"/>
                    </a:lnTo>
                    <a:lnTo>
                      <a:pt x="27168" y="67431"/>
                    </a:lnTo>
                    <a:cubicBezTo>
                      <a:pt x="22293" y="73525"/>
                      <a:pt x="17419" y="79618"/>
                      <a:pt x="13763" y="85305"/>
                    </a:cubicBezTo>
                    <a:cubicBezTo>
                      <a:pt x="10411" y="90374"/>
                      <a:pt x="7683" y="95830"/>
                      <a:pt x="5639" y="101553"/>
                    </a:cubicBezTo>
                    <a:cubicBezTo>
                      <a:pt x="5639" y="103991"/>
                      <a:pt x="5639" y="106428"/>
                      <a:pt x="3201" y="109678"/>
                    </a:cubicBezTo>
                    <a:cubicBezTo>
                      <a:pt x="764" y="112927"/>
                      <a:pt x="3201" y="112521"/>
                      <a:pt x="3201" y="114146"/>
                    </a:cubicBezTo>
                    <a:lnTo>
                      <a:pt x="3201" y="119427"/>
                    </a:lnTo>
                    <a:cubicBezTo>
                      <a:pt x="3201" y="126332"/>
                      <a:pt x="3201" y="134457"/>
                      <a:pt x="764" y="142581"/>
                    </a:cubicBezTo>
                    <a:cubicBezTo>
                      <a:pt x="-255" y="160440"/>
                      <a:pt x="-255" y="178342"/>
                      <a:pt x="764" y="196201"/>
                    </a:cubicBezTo>
                    <a:cubicBezTo>
                      <a:pt x="764" y="213668"/>
                      <a:pt x="4014" y="229917"/>
                      <a:pt x="5639" y="242103"/>
                    </a:cubicBezTo>
                    <a:cubicBezTo>
                      <a:pt x="5639" y="242103"/>
                      <a:pt x="5639" y="244946"/>
                      <a:pt x="5639" y="246165"/>
                    </a:cubicBezTo>
                    <a:cubicBezTo>
                      <a:pt x="5639" y="247384"/>
                      <a:pt x="5639" y="249009"/>
                      <a:pt x="5639" y="250227"/>
                    </a:cubicBezTo>
                    <a:cubicBezTo>
                      <a:pt x="5791" y="252255"/>
                      <a:pt x="5791" y="254292"/>
                      <a:pt x="5639" y="25632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53" name="任意多边形: 形状 552"/>
              <p:cNvSpPr/>
              <p:nvPr/>
            </p:nvSpPr>
            <p:spPr>
              <a:xfrm>
                <a:off x="2194942" y="2414114"/>
                <a:ext cx="174783" cy="209916"/>
              </a:xfrm>
              <a:custGeom>
                <a:avLst/>
                <a:gdLst>
                  <a:gd name="connsiteX0" fmla="*/ 0 w 174783"/>
                  <a:gd name="connsiteY0" fmla="*/ 209606 h 209916"/>
                  <a:gd name="connsiteX1" fmla="*/ 10562 w 174783"/>
                  <a:gd name="connsiteY1" fmla="*/ 209606 h 209916"/>
                  <a:gd name="connsiteX2" fmla="*/ 36153 w 174783"/>
                  <a:gd name="connsiteY2" fmla="*/ 204325 h 209916"/>
                  <a:gd name="connsiteX3" fmla="*/ 69869 w 174783"/>
                  <a:gd name="connsiteY3" fmla="*/ 183202 h 209916"/>
                  <a:gd name="connsiteX4" fmla="*/ 88148 w 174783"/>
                  <a:gd name="connsiteY4" fmla="*/ 164516 h 209916"/>
                  <a:gd name="connsiteX5" fmla="*/ 92617 w 174783"/>
                  <a:gd name="connsiteY5" fmla="*/ 158423 h 209916"/>
                  <a:gd name="connsiteX6" fmla="*/ 97085 w 174783"/>
                  <a:gd name="connsiteY6" fmla="*/ 152330 h 209916"/>
                  <a:gd name="connsiteX7" fmla="*/ 106428 w 174783"/>
                  <a:gd name="connsiteY7" fmla="*/ 138925 h 209916"/>
                  <a:gd name="connsiteX8" fmla="*/ 113740 w 174783"/>
                  <a:gd name="connsiteY8" fmla="*/ 128363 h 209916"/>
                  <a:gd name="connsiteX9" fmla="*/ 120645 w 174783"/>
                  <a:gd name="connsiteY9" fmla="*/ 116583 h 209916"/>
                  <a:gd name="connsiteX10" fmla="*/ 127145 w 174783"/>
                  <a:gd name="connsiteY10" fmla="*/ 104397 h 209916"/>
                  <a:gd name="connsiteX11" fmla="*/ 130394 w 174783"/>
                  <a:gd name="connsiteY11" fmla="*/ 98304 h 209916"/>
                  <a:gd name="connsiteX12" fmla="*/ 130394 w 174783"/>
                  <a:gd name="connsiteY12" fmla="*/ 95460 h 209916"/>
                  <a:gd name="connsiteX13" fmla="*/ 130394 w 174783"/>
                  <a:gd name="connsiteY13" fmla="*/ 92617 h 209916"/>
                  <a:gd name="connsiteX14" fmla="*/ 141768 w 174783"/>
                  <a:gd name="connsiteY14" fmla="*/ 69056 h 209916"/>
                  <a:gd name="connsiteX15" fmla="*/ 147049 w 174783"/>
                  <a:gd name="connsiteY15" fmla="*/ 58088 h 209916"/>
                  <a:gd name="connsiteX16" fmla="*/ 154361 w 174783"/>
                  <a:gd name="connsiteY16" fmla="*/ 47121 h 209916"/>
                  <a:gd name="connsiteX17" fmla="*/ 170203 w 174783"/>
                  <a:gd name="connsiteY17" fmla="*/ 13405 h 209916"/>
                  <a:gd name="connsiteX18" fmla="*/ 174672 w 174783"/>
                  <a:gd name="connsiteY18" fmla="*/ 3656 h 209916"/>
                  <a:gd name="connsiteX19" fmla="*/ 174672 w 174783"/>
                  <a:gd name="connsiteY19" fmla="*/ 0 h 209916"/>
                  <a:gd name="connsiteX20" fmla="*/ 170203 w 174783"/>
                  <a:gd name="connsiteY20" fmla="*/ 0 h 209916"/>
                  <a:gd name="connsiteX21" fmla="*/ 157611 w 174783"/>
                  <a:gd name="connsiteY21" fmla="*/ 2843 h 209916"/>
                  <a:gd name="connsiteX22" fmla="*/ 142175 w 174783"/>
                  <a:gd name="connsiteY22" fmla="*/ 6499 h 209916"/>
                  <a:gd name="connsiteX23" fmla="*/ 131613 w 174783"/>
                  <a:gd name="connsiteY23" fmla="*/ 9749 h 209916"/>
                  <a:gd name="connsiteX24" fmla="*/ 120645 w 174783"/>
                  <a:gd name="connsiteY24" fmla="*/ 13811 h 209916"/>
                  <a:gd name="connsiteX25" fmla="*/ 98304 w 174783"/>
                  <a:gd name="connsiteY25" fmla="*/ 22748 h 209916"/>
                  <a:gd name="connsiteX26" fmla="*/ 76774 w 174783"/>
                  <a:gd name="connsiteY26" fmla="*/ 33716 h 209916"/>
                  <a:gd name="connsiteX27" fmla="*/ 73118 w 174783"/>
                  <a:gd name="connsiteY27" fmla="*/ 37372 h 209916"/>
                  <a:gd name="connsiteX28" fmla="*/ 68244 w 174783"/>
                  <a:gd name="connsiteY28" fmla="*/ 40215 h 209916"/>
                  <a:gd name="connsiteX29" fmla="*/ 60120 w 174783"/>
                  <a:gd name="connsiteY29" fmla="*/ 46714 h 209916"/>
                  <a:gd name="connsiteX30" fmla="*/ 52808 w 174783"/>
                  <a:gd name="connsiteY30" fmla="*/ 52808 h 209916"/>
                  <a:gd name="connsiteX31" fmla="*/ 49964 w 174783"/>
                  <a:gd name="connsiteY31" fmla="*/ 55651 h 209916"/>
                  <a:gd name="connsiteX32" fmla="*/ 47527 w 174783"/>
                  <a:gd name="connsiteY32" fmla="*/ 58901 h 209916"/>
                  <a:gd name="connsiteX33" fmla="*/ 38184 w 174783"/>
                  <a:gd name="connsiteY33" fmla="*/ 74337 h 209916"/>
                  <a:gd name="connsiteX34" fmla="*/ 33309 w 174783"/>
                  <a:gd name="connsiteY34" fmla="*/ 84086 h 209916"/>
                  <a:gd name="connsiteX35" fmla="*/ 28435 w 174783"/>
                  <a:gd name="connsiteY35" fmla="*/ 95054 h 209916"/>
                  <a:gd name="connsiteX36" fmla="*/ 25998 w 174783"/>
                  <a:gd name="connsiteY36" fmla="*/ 100741 h 209916"/>
                  <a:gd name="connsiteX37" fmla="*/ 25998 w 174783"/>
                  <a:gd name="connsiteY37" fmla="*/ 106834 h 209916"/>
                  <a:gd name="connsiteX38" fmla="*/ 21936 w 174783"/>
                  <a:gd name="connsiteY38" fmla="*/ 119020 h 209916"/>
                  <a:gd name="connsiteX39" fmla="*/ 21936 w 174783"/>
                  <a:gd name="connsiteY39" fmla="*/ 125520 h 209916"/>
                  <a:gd name="connsiteX40" fmla="*/ 21936 w 174783"/>
                  <a:gd name="connsiteY40" fmla="*/ 131613 h 209916"/>
                  <a:gd name="connsiteX41" fmla="*/ 18280 w 174783"/>
                  <a:gd name="connsiteY41" fmla="*/ 144206 h 209916"/>
                  <a:gd name="connsiteX42" fmla="*/ 18280 w 174783"/>
                  <a:gd name="connsiteY42" fmla="*/ 150705 h 209916"/>
                  <a:gd name="connsiteX43" fmla="*/ 18280 w 174783"/>
                  <a:gd name="connsiteY43" fmla="*/ 156798 h 209916"/>
                  <a:gd name="connsiteX44" fmla="*/ 6093 w 174783"/>
                  <a:gd name="connsiteY44" fmla="*/ 168985 h 209916"/>
                  <a:gd name="connsiteX45" fmla="*/ 2437 w 174783"/>
                  <a:gd name="connsiteY45" fmla="*/ 188889 h 209916"/>
                  <a:gd name="connsiteX46" fmla="*/ 2437 w 174783"/>
                  <a:gd name="connsiteY46" fmla="*/ 203107 h 209916"/>
                  <a:gd name="connsiteX47" fmla="*/ 0 w 174783"/>
                  <a:gd name="connsiteY47" fmla="*/ 209606 h 20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74783" h="209916">
                    <a:moveTo>
                      <a:pt x="0" y="209606"/>
                    </a:moveTo>
                    <a:cubicBezTo>
                      <a:pt x="3508" y="210020"/>
                      <a:pt x="7053" y="210020"/>
                      <a:pt x="10562" y="209606"/>
                    </a:cubicBezTo>
                    <a:cubicBezTo>
                      <a:pt x="19348" y="209471"/>
                      <a:pt x="28031" y="207679"/>
                      <a:pt x="36153" y="204325"/>
                    </a:cubicBezTo>
                    <a:cubicBezTo>
                      <a:pt x="48549" y="199327"/>
                      <a:pt x="59964" y="192176"/>
                      <a:pt x="69869" y="183202"/>
                    </a:cubicBezTo>
                    <a:cubicBezTo>
                      <a:pt x="76357" y="177373"/>
                      <a:pt x="82463" y="171131"/>
                      <a:pt x="88148" y="164516"/>
                    </a:cubicBezTo>
                    <a:lnTo>
                      <a:pt x="92617" y="158423"/>
                    </a:lnTo>
                    <a:lnTo>
                      <a:pt x="97085" y="152330"/>
                    </a:lnTo>
                    <a:cubicBezTo>
                      <a:pt x="100335" y="148268"/>
                      <a:pt x="103178" y="143799"/>
                      <a:pt x="106428" y="138925"/>
                    </a:cubicBezTo>
                    <a:lnTo>
                      <a:pt x="113740" y="128363"/>
                    </a:lnTo>
                    <a:cubicBezTo>
                      <a:pt x="116177" y="124301"/>
                      <a:pt x="118614" y="120645"/>
                      <a:pt x="120645" y="116583"/>
                    </a:cubicBezTo>
                    <a:lnTo>
                      <a:pt x="127145" y="104397"/>
                    </a:lnTo>
                    <a:lnTo>
                      <a:pt x="130394" y="98304"/>
                    </a:lnTo>
                    <a:lnTo>
                      <a:pt x="130394" y="95460"/>
                    </a:lnTo>
                    <a:lnTo>
                      <a:pt x="130394" y="92617"/>
                    </a:lnTo>
                    <a:lnTo>
                      <a:pt x="141768" y="69056"/>
                    </a:lnTo>
                    <a:cubicBezTo>
                      <a:pt x="141768" y="65400"/>
                      <a:pt x="145424" y="61744"/>
                      <a:pt x="147049" y="58088"/>
                    </a:cubicBezTo>
                    <a:cubicBezTo>
                      <a:pt x="148674" y="54433"/>
                      <a:pt x="154361" y="47121"/>
                      <a:pt x="154361" y="47121"/>
                    </a:cubicBezTo>
                    <a:cubicBezTo>
                      <a:pt x="160860" y="33716"/>
                      <a:pt x="166141" y="21936"/>
                      <a:pt x="170203" y="13405"/>
                    </a:cubicBezTo>
                    <a:lnTo>
                      <a:pt x="174672" y="3656"/>
                    </a:lnTo>
                    <a:cubicBezTo>
                      <a:pt x="174820" y="2442"/>
                      <a:pt x="174820" y="1214"/>
                      <a:pt x="174672" y="0"/>
                    </a:cubicBezTo>
                    <a:lnTo>
                      <a:pt x="170203" y="0"/>
                    </a:lnTo>
                    <a:cubicBezTo>
                      <a:pt x="165931" y="579"/>
                      <a:pt x="161717" y="1530"/>
                      <a:pt x="157611" y="2843"/>
                    </a:cubicBezTo>
                    <a:lnTo>
                      <a:pt x="142175" y="6499"/>
                    </a:lnTo>
                    <a:lnTo>
                      <a:pt x="131613" y="9749"/>
                    </a:lnTo>
                    <a:lnTo>
                      <a:pt x="120645" y="13811"/>
                    </a:lnTo>
                    <a:cubicBezTo>
                      <a:pt x="113333" y="16249"/>
                      <a:pt x="105615" y="19498"/>
                      <a:pt x="98304" y="22748"/>
                    </a:cubicBezTo>
                    <a:lnTo>
                      <a:pt x="76774" y="33716"/>
                    </a:lnTo>
                    <a:lnTo>
                      <a:pt x="73118" y="37372"/>
                    </a:lnTo>
                    <a:lnTo>
                      <a:pt x="68244" y="40215"/>
                    </a:lnTo>
                    <a:cubicBezTo>
                      <a:pt x="65362" y="42155"/>
                      <a:pt x="62645" y="44329"/>
                      <a:pt x="60120" y="46714"/>
                    </a:cubicBezTo>
                    <a:lnTo>
                      <a:pt x="52808" y="52808"/>
                    </a:lnTo>
                    <a:cubicBezTo>
                      <a:pt x="51760" y="53650"/>
                      <a:pt x="50807" y="54604"/>
                      <a:pt x="49964" y="55651"/>
                    </a:cubicBezTo>
                    <a:cubicBezTo>
                      <a:pt x="49964" y="55651"/>
                      <a:pt x="47933" y="57682"/>
                      <a:pt x="47527" y="58901"/>
                    </a:cubicBezTo>
                    <a:cubicBezTo>
                      <a:pt x="44112" y="63858"/>
                      <a:pt x="40992" y="69012"/>
                      <a:pt x="38184" y="74337"/>
                    </a:cubicBezTo>
                    <a:cubicBezTo>
                      <a:pt x="36237" y="77415"/>
                      <a:pt x="34604" y="80682"/>
                      <a:pt x="33309" y="84086"/>
                    </a:cubicBezTo>
                    <a:cubicBezTo>
                      <a:pt x="31685" y="87336"/>
                      <a:pt x="30060" y="90992"/>
                      <a:pt x="28435" y="95054"/>
                    </a:cubicBezTo>
                    <a:lnTo>
                      <a:pt x="25998" y="100741"/>
                    </a:lnTo>
                    <a:cubicBezTo>
                      <a:pt x="26171" y="102768"/>
                      <a:pt x="26171" y="104807"/>
                      <a:pt x="25998" y="106834"/>
                    </a:cubicBezTo>
                    <a:cubicBezTo>
                      <a:pt x="25998" y="110896"/>
                      <a:pt x="23154" y="114958"/>
                      <a:pt x="21936" y="119020"/>
                    </a:cubicBezTo>
                    <a:cubicBezTo>
                      <a:pt x="21704" y="121181"/>
                      <a:pt x="21704" y="123360"/>
                      <a:pt x="21936" y="125520"/>
                    </a:cubicBezTo>
                    <a:cubicBezTo>
                      <a:pt x="21752" y="127547"/>
                      <a:pt x="21752" y="129586"/>
                      <a:pt x="21936" y="131613"/>
                    </a:cubicBezTo>
                    <a:lnTo>
                      <a:pt x="18280" y="144206"/>
                    </a:lnTo>
                    <a:lnTo>
                      <a:pt x="18280" y="150705"/>
                    </a:lnTo>
                    <a:cubicBezTo>
                      <a:pt x="18096" y="152732"/>
                      <a:pt x="18096" y="154771"/>
                      <a:pt x="18280" y="156798"/>
                    </a:cubicBezTo>
                    <a:lnTo>
                      <a:pt x="6093" y="168985"/>
                    </a:lnTo>
                    <a:cubicBezTo>
                      <a:pt x="6093" y="176297"/>
                      <a:pt x="3656" y="183202"/>
                      <a:pt x="2437" y="188889"/>
                    </a:cubicBezTo>
                    <a:cubicBezTo>
                      <a:pt x="2841" y="193620"/>
                      <a:pt x="2841" y="198376"/>
                      <a:pt x="2437" y="203107"/>
                    </a:cubicBezTo>
                    <a:cubicBezTo>
                      <a:pt x="1882" y="205361"/>
                      <a:pt x="1064" y="207542"/>
                      <a:pt x="0" y="209606"/>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54" name="任意多边形: 形状 553"/>
              <p:cNvSpPr/>
              <p:nvPr/>
            </p:nvSpPr>
            <p:spPr>
              <a:xfrm>
                <a:off x="2222565" y="2254472"/>
                <a:ext cx="231947" cy="152012"/>
              </a:xfrm>
              <a:custGeom>
                <a:avLst/>
                <a:gdLst>
                  <a:gd name="connsiteX0" fmla="*/ 0 w 231947"/>
                  <a:gd name="connsiteY0" fmla="*/ 144612 h 152012"/>
                  <a:gd name="connsiteX1" fmla="*/ 9343 w 231947"/>
                  <a:gd name="connsiteY1" fmla="*/ 148674 h 152012"/>
                  <a:gd name="connsiteX2" fmla="*/ 34934 w 231947"/>
                  <a:gd name="connsiteY2" fmla="*/ 151924 h 152012"/>
                  <a:gd name="connsiteX3" fmla="*/ 73118 w 231947"/>
                  <a:gd name="connsiteY3" fmla="*/ 142987 h 152012"/>
                  <a:gd name="connsiteX4" fmla="*/ 95460 w 231947"/>
                  <a:gd name="connsiteY4" fmla="*/ 131613 h 152012"/>
                  <a:gd name="connsiteX5" fmla="*/ 120645 w 231947"/>
                  <a:gd name="connsiteY5" fmla="*/ 113740 h 152012"/>
                  <a:gd name="connsiteX6" fmla="*/ 195795 w 231947"/>
                  <a:gd name="connsiteY6" fmla="*/ 40215 h 152012"/>
                  <a:gd name="connsiteX7" fmla="*/ 203513 w 231947"/>
                  <a:gd name="connsiteY7" fmla="*/ 32091 h 152012"/>
                  <a:gd name="connsiteX8" fmla="*/ 210418 w 231947"/>
                  <a:gd name="connsiteY8" fmla="*/ 24373 h 152012"/>
                  <a:gd name="connsiteX9" fmla="*/ 221792 w 231947"/>
                  <a:gd name="connsiteY9" fmla="*/ 11780 h 152012"/>
                  <a:gd name="connsiteX10" fmla="*/ 231948 w 231947"/>
                  <a:gd name="connsiteY10" fmla="*/ 0 h 152012"/>
                  <a:gd name="connsiteX11" fmla="*/ 195795 w 231947"/>
                  <a:gd name="connsiteY11" fmla="*/ 0 h 152012"/>
                  <a:gd name="connsiteX12" fmla="*/ 173453 w 231947"/>
                  <a:gd name="connsiteY12" fmla="*/ 0 h 152012"/>
                  <a:gd name="connsiteX13" fmla="*/ 167360 w 231947"/>
                  <a:gd name="connsiteY13" fmla="*/ 0 h 152012"/>
                  <a:gd name="connsiteX14" fmla="*/ 161267 w 231947"/>
                  <a:gd name="connsiteY14" fmla="*/ 0 h 152012"/>
                  <a:gd name="connsiteX15" fmla="*/ 149486 w 231947"/>
                  <a:gd name="connsiteY15" fmla="*/ 0 h 152012"/>
                  <a:gd name="connsiteX16" fmla="*/ 137300 w 231947"/>
                  <a:gd name="connsiteY16" fmla="*/ 0 h 152012"/>
                  <a:gd name="connsiteX17" fmla="*/ 126738 w 231947"/>
                  <a:gd name="connsiteY17" fmla="*/ 6906 h 152012"/>
                  <a:gd name="connsiteX18" fmla="*/ 106022 w 231947"/>
                  <a:gd name="connsiteY18" fmla="*/ 12999 h 152012"/>
                  <a:gd name="connsiteX19" fmla="*/ 90586 w 231947"/>
                  <a:gd name="connsiteY19" fmla="*/ 20717 h 152012"/>
                  <a:gd name="connsiteX20" fmla="*/ 77180 w 231947"/>
                  <a:gd name="connsiteY20" fmla="*/ 32497 h 152012"/>
                  <a:gd name="connsiteX21" fmla="*/ 69462 w 231947"/>
                  <a:gd name="connsiteY21" fmla="*/ 39809 h 152012"/>
                  <a:gd name="connsiteX22" fmla="*/ 61744 w 231947"/>
                  <a:gd name="connsiteY22" fmla="*/ 48746 h 152012"/>
                  <a:gd name="connsiteX23" fmla="*/ 53620 w 231947"/>
                  <a:gd name="connsiteY23" fmla="*/ 58088 h 152012"/>
                  <a:gd name="connsiteX24" fmla="*/ 45496 w 231947"/>
                  <a:gd name="connsiteY24" fmla="*/ 68650 h 152012"/>
                  <a:gd name="connsiteX25" fmla="*/ 41434 w 231947"/>
                  <a:gd name="connsiteY25" fmla="*/ 73525 h 152012"/>
                  <a:gd name="connsiteX26" fmla="*/ 37778 w 231947"/>
                  <a:gd name="connsiteY26" fmla="*/ 79212 h 152012"/>
                  <a:gd name="connsiteX27" fmla="*/ 30466 w 231947"/>
                  <a:gd name="connsiteY27" fmla="*/ 89773 h 152012"/>
                  <a:gd name="connsiteX28" fmla="*/ 17873 w 231947"/>
                  <a:gd name="connsiteY28" fmla="*/ 110084 h 152012"/>
                  <a:gd name="connsiteX29" fmla="*/ 8124 w 231947"/>
                  <a:gd name="connsiteY29" fmla="*/ 127957 h 152012"/>
                  <a:gd name="connsiteX30" fmla="*/ 2031 w 231947"/>
                  <a:gd name="connsiteY30" fmla="*/ 140144 h 152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31947" h="152012">
                    <a:moveTo>
                      <a:pt x="0" y="144612"/>
                    </a:moveTo>
                    <a:cubicBezTo>
                      <a:pt x="2960" y="146297"/>
                      <a:pt x="6092" y="147659"/>
                      <a:pt x="9343" y="148674"/>
                    </a:cubicBezTo>
                    <a:cubicBezTo>
                      <a:pt x="17617" y="151249"/>
                      <a:pt x="26279" y="152349"/>
                      <a:pt x="34934" y="151924"/>
                    </a:cubicBezTo>
                    <a:cubicBezTo>
                      <a:pt x="48098" y="151281"/>
                      <a:pt x="61036" y="148253"/>
                      <a:pt x="73118" y="142987"/>
                    </a:cubicBezTo>
                    <a:cubicBezTo>
                      <a:pt x="80803" y="139682"/>
                      <a:pt x="88266" y="135883"/>
                      <a:pt x="95460" y="131613"/>
                    </a:cubicBezTo>
                    <a:cubicBezTo>
                      <a:pt x="104257" y="126242"/>
                      <a:pt x="112672" y="120270"/>
                      <a:pt x="120645" y="113740"/>
                    </a:cubicBezTo>
                    <a:cubicBezTo>
                      <a:pt x="147550" y="91202"/>
                      <a:pt x="172674" y="66620"/>
                      <a:pt x="195795" y="40215"/>
                    </a:cubicBezTo>
                    <a:lnTo>
                      <a:pt x="203513" y="32091"/>
                    </a:lnTo>
                    <a:lnTo>
                      <a:pt x="210418" y="24373"/>
                    </a:lnTo>
                    <a:lnTo>
                      <a:pt x="221792" y="11780"/>
                    </a:lnTo>
                    <a:lnTo>
                      <a:pt x="231948" y="0"/>
                    </a:lnTo>
                    <a:lnTo>
                      <a:pt x="195795" y="0"/>
                    </a:lnTo>
                    <a:lnTo>
                      <a:pt x="173453" y="0"/>
                    </a:lnTo>
                    <a:lnTo>
                      <a:pt x="167360" y="0"/>
                    </a:lnTo>
                    <a:lnTo>
                      <a:pt x="161267" y="0"/>
                    </a:lnTo>
                    <a:lnTo>
                      <a:pt x="149486" y="0"/>
                    </a:lnTo>
                    <a:lnTo>
                      <a:pt x="137300" y="0"/>
                    </a:lnTo>
                    <a:lnTo>
                      <a:pt x="126738" y="6906"/>
                    </a:lnTo>
                    <a:cubicBezTo>
                      <a:pt x="119671" y="8338"/>
                      <a:pt x="112739" y="10376"/>
                      <a:pt x="106022" y="12999"/>
                    </a:cubicBezTo>
                    <a:cubicBezTo>
                      <a:pt x="100607" y="14993"/>
                      <a:pt x="95430" y="17581"/>
                      <a:pt x="90586" y="20717"/>
                    </a:cubicBezTo>
                    <a:cubicBezTo>
                      <a:pt x="85796" y="24263"/>
                      <a:pt x="81312" y="28203"/>
                      <a:pt x="77180" y="32497"/>
                    </a:cubicBezTo>
                    <a:lnTo>
                      <a:pt x="69462" y="39809"/>
                    </a:lnTo>
                    <a:lnTo>
                      <a:pt x="61744" y="48746"/>
                    </a:lnTo>
                    <a:cubicBezTo>
                      <a:pt x="59307" y="51995"/>
                      <a:pt x="56464" y="54839"/>
                      <a:pt x="53620" y="58088"/>
                    </a:cubicBezTo>
                    <a:lnTo>
                      <a:pt x="45496" y="68650"/>
                    </a:lnTo>
                    <a:lnTo>
                      <a:pt x="41434" y="73525"/>
                    </a:lnTo>
                    <a:lnTo>
                      <a:pt x="37778" y="79212"/>
                    </a:lnTo>
                    <a:lnTo>
                      <a:pt x="30466" y="89773"/>
                    </a:lnTo>
                    <a:cubicBezTo>
                      <a:pt x="25591" y="96679"/>
                      <a:pt x="21936" y="103584"/>
                      <a:pt x="17873" y="110084"/>
                    </a:cubicBezTo>
                    <a:cubicBezTo>
                      <a:pt x="13811" y="116583"/>
                      <a:pt x="10968" y="122676"/>
                      <a:pt x="8124" y="127957"/>
                    </a:cubicBezTo>
                    <a:cubicBezTo>
                      <a:pt x="5281" y="133238"/>
                      <a:pt x="3250" y="137300"/>
                      <a:pt x="2031" y="140144"/>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55" name="任意多边形: 形状 554"/>
              <p:cNvSpPr/>
              <p:nvPr/>
            </p:nvSpPr>
            <p:spPr>
              <a:xfrm>
                <a:off x="2320462" y="2104656"/>
                <a:ext cx="262007" cy="112967"/>
              </a:xfrm>
              <a:custGeom>
                <a:avLst/>
                <a:gdLst>
                  <a:gd name="connsiteX0" fmla="*/ 0 w 262007"/>
                  <a:gd name="connsiteY0" fmla="*/ 91728 h 112967"/>
                  <a:gd name="connsiteX1" fmla="*/ 7718 w 262007"/>
                  <a:gd name="connsiteY1" fmla="*/ 98227 h 112967"/>
                  <a:gd name="connsiteX2" fmla="*/ 28841 w 262007"/>
                  <a:gd name="connsiteY2" fmla="*/ 108789 h 112967"/>
                  <a:gd name="connsiteX3" fmla="*/ 45902 w 262007"/>
                  <a:gd name="connsiteY3" fmla="*/ 111632 h 112967"/>
                  <a:gd name="connsiteX4" fmla="*/ 69462 w 262007"/>
                  <a:gd name="connsiteY4" fmla="*/ 112851 h 112967"/>
                  <a:gd name="connsiteX5" fmla="*/ 81649 w 262007"/>
                  <a:gd name="connsiteY5" fmla="*/ 110820 h 112967"/>
                  <a:gd name="connsiteX6" fmla="*/ 94648 w 262007"/>
                  <a:gd name="connsiteY6" fmla="*/ 107570 h 112967"/>
                  <a:gd name="connsiteX7" fmla="*/ 108459 w 262007"/>
                  <a:gd name="connsiteY7" fmla="*/ 103102 h 112967"/>
                  <a:gd name="connsiteX8" fmla="*/ 123489 w 262007"/>
                  <a:gd name="connsiteY8" fmla="*/ 97008 h 112967"/>
                  <a:gd name="connsiteX9" fmla="*/ 135675 w 262007"/>
                  <a:gd name="connsiteY9" fmla="*/ 91321 h 112967"/>
                  <a:gd name="connsiteX10" fmla="*/ 148268 w 262007"/>
                  <a:gd name="connsiteY10" fmla="*/ 85228 h 112967"/>
                  <a:gd name="connsiteX11" fmla="*/ 172641 w 262007"/>
                  <a:gd name="connsiteY11" fmla="*/ 71417 h 112967"/>
                  <a:gd name="connsiteX12" fmla="*/ 195389 w 262007"/>
                  <a:gd name="connsiteY12" fmla="*/ 56793 h 112967"/>
                  <a:gd name="connsiteX13" fmla="*/ 206356 w 262007"/>
                  <a:gd name="connsiteY13" fmla="*/ 49888 h 112967"/>
                  <a:gd name="connsiteX14" fmla="*/ 216512 w 262007"/>
                  <a:gd name="connsiteY14" fmla="*/ 42982 h 112967"/>
                  <a:gd name="connsiteX15" fmla="*/ 226261 w 262007"/>
                  <a:gd name="connsiteY15" fmla="*/ 36483 h 112967"/>
                  <a:gd name="connsiteX16" fmla="*/ 234791 w 262007"/>
                  <a:gd name="connsiteY16" fmla="*/ 30389 h 112967"/>
                  <a:gd name="connsiteX17" fmla="*/ 249009 w 262007"/>
                  <a:gd name="connsiteY17" fmla="*/ 20234 h 112967"/>
                  <a:gd name="connsiteX18" fmla="*/ 258352 w 262007"/>
                  <a:gd name="connsiteY18" fmla="*/ 13329 h 112967"/>
                  <a:gd name="connsiteX19" fmla="*/ 262007 w 262007"/>
                  <a:gd name="connsiteY19" fmla="*/ 10891 h 112967"/>
                  <a:gd name="connsiteX20" fmla="*/ 257133 w 262007"/>
                  <a:gd name="connsiteY20" fmla="*/ 10891 h 112967"/>
                  <a:gd name="connsiteX21" fmla="*/ 244947 w 262007"/>
                  <a:gd name="connsiteY21" fmla="*/ 7642 h 112967"/>
                  <a:gd name="connsiteX22" fmla="*/ 204325 w 262007"/>
                  <a:gd name="connsiteY22" fmla="*/ 330 h 112967"/>
                  <a:gd name="connsiteX23" fmla="*/ 192545 w 262007"/>
                  <a:gd name="connsiteY23" fmla="*/ 330 h 112967"/>
                  <a:gd name="connsiteX24" fmla="*/ 180765 w 262007"/>
                  <a:gd name="connsiteY24" fmla="*/ 330 h 112967"/>
                  <a:gd name="connsiteX25" fmla="*/ 157204 w 262007"/>
                  <a:gd name="connsiteY25" fmla="*/ 330 h 112967"/>
                  <a:gd name="connsiteX26" fmla="*/ 135675 w 262007"/>
                  <a:gd name="connsiteY26" fmla="*/ 330 h 112967"/>
                  <a:gd name="connsiteX27" fmla="*/ 119020 w 262007"/>
                  <a:gd name="connsiteY27" fmla="*/ 4392 h 112967"/>
                  <a:gd name="connsiteX28" fmla="*/ 110084 w 262007"/>
                  <a:gd name="connsiteY28" fmla="*/ 1548 h 112967"/>
                  <a:gd name="connsiteX29" fmla="*/ 101960 w 262007"/>
                  <a:gd name="connsiteY29" fmla="*/ 6423 h 112967"/>
                  <a:gd name="connsiteX30" fmla="*/ 92617 w 262007"/>
                  <a:gd name="connsiteY30" fmla="*/ 11704 h 112967"/>
                  <a:gd name="connsiteX31" fmla="*/ 82867 w 262007"/>
                  <a:gd name="connsiteY31" fmla="*/ 18203 h 112967"/>
                  <a:gd name="connsiteX32" fmla="*/ 72712 w 262007"/>
                  <a:gd name="connsiteY32" fmla="*/ 25109 h 112967"/>
                  <a:gd name="connsiteX33" fmla="*/ 64588 w 262007"/>
                  <a:gd name="connsiteY33" fmla="*/ 31608 h 112967"/>
                  <a:gd name="connsiteX34" fmla="*/ 44683 w 262007"/>
                  <a:gd name="connsiteY34" fmla="*/ 47450 h 112967"/>
                  <a:gd name="connsiteX35" fmla="*/ 35747 w 262007"/>
                  <a:gd name="connsiteY35" fmla="*/ 55575 h 112967"/>
                  <a:gd name="connsiteX36" fmla="*/ 28841 w 262007"/>
                  <a:gd name="connsiteY36" fmla="*/ 64511 h 112967"/>
                  <a:gd name="connsiteX37" fmla="*/ 14624 w 262007"/>
                  <a:gd name="connsiteY37" fmla="*/ 78323 h 112967"/>
                  <a:gd name="connsiteX38" fmla="*/ 5281 w 262007"/>
                  <a:gd name="connsiteY38" fmla="*/ 88072 h 112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62007" h="112967">
                    <a:moveTo>
                      <a:pt x="0" y="91728"/>
                    </a:moveTo>
                    <a:cubicBezTo>
                      <a:pt x="2312" y="94186"/>
                      <a:pt x="4902" y="96368"/>
                      <a:pt x="7718" y="98227"/>
                    </a:cubicBezTo>
                    <a:cubicBezTo>
                      <a:pt x="14113" y="102914"/>
                      <a:pt x="21255" y="106485"/>
                      <a:pt x="28841" y="108789"/>
                    </a:cubicBezTo>
                    <a:cubicBezTo>
                      <a:pt x="34442" y="110196"/>
                      <a:pt x="40148" y="111147"/>
                      <a:pt x="45902" y="111632"/>
                    </a:cubicBezTo>
                    <a:cubicBezTo>
                      <a:pt x="53699" y="112784"/>
                      <a:pt x="61588" y="113192"/>
                      <a:pt x="69462" y="112851"/>
                    </a:cubicBezTo>
                    <a:lnTo>
                      <a:pt x="81649" y="110820"/>
                    </a:lnTo>
                    <a:cubicBezTo>
                      <a:pt x="86059" y="110072"/>
                      <a:pt x="90405" y="108986"/>
                      <a:pt x="94648" y="107570"/>
                    </a:cubicBezTo>
                    <a:cubicBezTo>
                      <a:pt x="99346" y="106391"/>
                      <a:pt x="103960" y="104898"/>
                      <a:pt x="108459" y="103102"/>
                    </a:cubicBezTo>
                    <a:lnTo>
                      <a:pt x="123489" y="97008"/>
                    </a:lnTo>
                    <a:lnTo>
                      <a:pt x="135675" y="91321"/>
                    </a:lnTo>
                    <a:lnTo>
                      <a:pt x="148268" y="85228"/>
                    </a:lnTo>
                    <a:lnTo>
                      <a:pt x="172641" y="71417"/>
                    </a:lnTo>
                    <a:lnTo>
                      <a:pt x="195389" y="56793"/>
                    </a:lnTo>
                    <a:lnTo>
                      <a:pt x="206356" y="49888"/>
                    </a:lnTo>
                    <a:lnTo>
                      <a:pt x="216512" y="42982"/>
                    </a:lnTo>
                    <a:lnTo>
                      <a:pt x="226261" y="36483"/>
                    </a:lnTo>
                    <a:lnTo>
                      <a:pt x="234791" y="30389"/>
                    </a:lnTo>
                    <a:lnTo>
                      <a:pt x="249009" y="20234"/>
                    </a:lnTo>
                    <a:lnTo>
                      <a:pt x="258352" y="13329"/>
                    </a:lnTo>
                    <a:lnTo>
                      <a:pt x="262007" y="10891"/>
                    </a:lnTo>
                    <a:lnTo>
                      <a:pt x="257133" y="10891"/>
                    </a:lnTo>
                    <a:lnTo>
                      <a:pt x="244947" y="7642"/>
                    </a:lnTo>
                    <a:cubicBezTo>
                      <a:pt x="234791" y="7642"/>
                      <a:pt x="220574" y="2361"/>
                      <a:pt x="204325" y="330"/>
                    </a:cubicBezTo>
                    <a:lnTo>
                      <a:pt x="192545" y="330"/>
                    </a:lnTo>
                    <a:lnTo>
                      <a:pt x="180765" y="330"/>
                    </a:lnTo>
                    <a:lnTo>
                      <a:pt x="157204" y="330"/>
                    </a:lnTo>
                    <a:cubicBezTo>
                      <a:pt x="150035" y="-110"/>
                      <a:pt x="142845" y="-110"/>
                      <a:pt x="135675" y="330"/>
                    </a:cubicBezTo>
                    <a:cubicBezTo>
                      <a:pt x="129972" y="961"/>
                      <a:pt x="124374" y="2326"/>
                      <a:pt x="119020" y="4392"/>
                    </a:cubicBezTo>
                    <a:lnTo>
                      <a:pt x="110084" y="1548"/>
                    </a:lnTo>
                    <a:lnTo>
                      <a:pt x="101960" y="6423"/>
                    </a:lnTo>
                    <a:lnTo>
                      <a:pt x="92617" y="11704"/>
                    </a:lnTo>
                    <a:lnTo>
                      <a:pt x="82867" y="18203"/>
                    </a:lnTo>
                    <a:lnTo>
                      <a:pt x="72712" y="25109"/>
                    </a:lnTo>
                    <a:lnTo>
                      <a:pt x="64588" y="31608"/>
                    </a:lnTo>
                    <a:cubicBezTo>
                      <a:pt x="57682" y="36483"/>
                      <a:pt x="51183" y="42170"/>
                      <a:pt x="44683" y="47450"/>
                    </a:cubicBezTo>
                    <a:lnTo>
                      <a:pt x="35747" y="55575"/>
                    </a:lnTo>
                    <a:lnTo>
                      <a:pt x="28841" y="64511"/>
                    </a:lnTo>
                    <a:lnTo>
                      <a:pt x="14624" y="78323"/>
                    </a:lnTo>
                    <a:lnTo>
                      <a:pt x="5281" y="88072"/>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56" name="任意多边形: 形状 555"/>
              <p:cNvSpPr/>
              <p:nvPr/>
            </p:nvSpPr>
            <p:spPr>
              <a:xfrm>
                <a:off x="2473198" y="1814543"/>
                <a:ext cx="316033" cy="199856"/>
              </a:xfrm>
              <a:custGeom>
                <a:avLst/>
                <a:gdLst>
                  <a:gd name="connsiteX0" fmla="*/ 0 w 316033"/>
                  <a:gd name="connsiteY0" fmla="*/ 199857 h 199856"/>
                  <a:gd name="connsiteX1" fmla="*/ 13811 w 316033"/>
                  <a:gd name="connsiteY1" fmla="*/ 199857 h 199856"/>
                  <a:gd name="connsiteX2" fmla="*/ 29654 w 316033"/>
                  <a:gd name="connsiteY2" fmla="*/ 199857 h 199856"/>
                  <a:gd name="connsiteX3" fmla="*/ 38590 w 316033"/>
                  <a:gd name="connsiteY3" fmla="*/ 199857 h 199856"/>
                  <a:gd name="connsiteX4" fmla="*/ 49558 w 316033"/>
                  <a:gd name="connsiteY4" fmla="*/ 199857 h 199856"/>
                  <a:gd name="connsiteX5" fmla="*/ 103584 w 316033"/>
                  <a:gd name="connsiteY5" fmla="*/ 181171 h 199856"/>
                  <a:gd name="connsiteX6" fmla="*/ 170610 w 316033"/>
                  <a:gd name="connsiteY6" fmla="*/ 140550 h 199856"/>
                  <a:gd name="connsiteX7" fmla="*/ 225448 w 316033"/>
                  <a:gd name="connsiteY7" fmla="*/ 93835 h 199856"/>
                  <a:gd name="connsiteX8" fmla="*/ 271350 w 316033"/>
                  <a:gd name="connsiteY8" fmla="*/ 48339 h 199856"/>
                  <a:gd name="connsiteX9" fmla="*/ 303847 w 316033"/>
                  <a:gd name="connsiteY9" fmla="*/ 13811 h 199856"/>
                  <a:gd name="connsiteX10" fmla="*/ 316034 w 316033"/>
                  <a:gd name="connsiteY10" fmla="*/ 0 h 199856"/>
                  <a:gd name="connsiteX11" fmla="*/ 309128 w 316033"/>
                  <a:gd name="connsiteY11" fmla="*/ 0 h 199856"/>
                  <a:gd name="connsiteX12" fmla="*/ 290849 w 316033"/>
                  <a:gd name="connsiteY12" fmla="*/ 812 h 199856"/>
                  <a:gd name="connsiteX13" fmla="*/ 229510 w 316033"/>
                  <a:gd name="connsiteY13" fmla="*/ 14624 h 199856"/>
                  <a:gd name="connsiteX14" fmla="*/ 160454 w 316033"/>
                  <a:gd name="connsiteY14" fmla="*/ 37372 h 199856"/>
                  <a:gd name="connsiteX15" fmla="*/ 110490 w 316033"/>
                  <a:gd name="connsiteY15" fmla="*/ 62557 h 199856"/>
                  <a:gd name="connsiteX16" fmla="*/ 38184 w 316033"/>
                  <a:gd name="connsiteY16" fmla="*/ 143799 h 199856"/>
                  <a:gd name="connsiteX17" fmla="*/ 30060 w 316033"/>
                  <a:gd name="connsiteY17" fmla="*/ 155173 h 199856"/>
                  <a:gd name="connsiteX18" fmla="*/ 23154 w 316033"/>
                  <a:gd name="connsiteY18" fmla="*/ 165735 h 199856"/>
                  <a:gd name="connsiteX19" fmla="*/ 10968 w 316033"/>
                  <a:gd name="connsiteY19" fmla="*/ 184421 h 199856"/>
                  <a:gd name="connsiteX20" fmla="*/ 3656 w 316033"/>
                  <a:gd name="connsiteY20" fmla="*/ 197013 h 199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16033" h="199856">
                    <a:moveTo>
                      <a:pt x="0" y="199857"/>
                    </a:moveTo>
                    <a:lnTo>
                      <a:pt x="13811" y="199857"/>
                    </a:lnTo>
                    <a:lnTo>
                      <a:pt x="29654" y="199857"/>
                    </a:lnTo>
                    <a:lnTo>
                      <a:pt x="38590" y="199857"/>
                    </a:lnTo>
                    <a:lnTo>
                      <a:pt x="49558" y="199857"/>
                    </a:lnTo>
                    <a:cubicBezTo>
                      <a:pt x="68144" y="195443"/>
                      <a:pt x="86243" y="189183"/>
                      <a:pt x="103584" y="181171"/>
                    </a:cubicBezTo>
                    <a:cubicBezTo>
                      <a:pt x="127223" y="169896"/>
                      <a:pt x="149676" y="156288"/>
                      <a:pt x="170610" y="140550"/>
                    </a:cubicBezTo>
                    <a:cubicBezTo>
                      <a:pt x="189787" y="126064"/>
                      <a:pt x="208098" y="110466"/>
                      <a:pt x="225448" y="93835"/>
                    </a:cubicBezTo>
                    <a:cubicBezTo>
                      <a:pt x="242509" y="77993"/>
                      <a:pt x="257945" y="62151"/>
                      <a:pt x="271350" y="48339"/>
                    </a:cubicBezTo>
                    <a:cubicBezTo>
                      <a:pt x="284755" y="34528"/>
                      <a:pt x="295723" y="22342"/>
                      <a:pt x="303847" y="13811"/>
                    </a:cubicBezTo>
                    <a:lnTo>
                      <a:pt x="316034" y="0"/>
                    </a:lnTo>
                    <a:lnTo>
                      <a:pt x="309128" y="0"/>
                    </a:lnTo>
                    <a:lnTo>
                      <a:pt x="290849" y="812"/>
                    </a:lnTo>
                    <a:cubicBezTo>
                      <a:pt x="274600" y="3656"/>
                      <a:pt x="252665" y="8530"/>
                      <a:pt x="229510" y="14624"/>
                    </a:cubicBezTo>
                    <a:cubicBezTo>
                      <a:pt x="206115" y="21010"/>
                      <a:pt x="183065" y="28603"/>
                      <a:pt x="160454" y="37372"/>
                    </a:cubicBezTo>
                    <a:cubicBezTo>
                      <a:pt x="142928" y="43912"/>
                      <a:pt x="126173" y="52358"/>
                      <a:pt x="110490" y="62557"/>
                    </a:cubicBezTo>
                    <a:cubicBezTo>
                      <a:pt x="82933" y="86353"/>
                      <a:pt x="58623" y="113668"/>
                      <a:pt x="38184" y="143799"/>
                    </a:cubicBezTo>
                    <a:lnTo>
                      <a:pt x="30060" y="155173"/>
                    </a:lnTo>
                    <a:lnTo>
                      <a:pt x="23154" y="165735"/>
                    </a:lnTo>
                    <a:cubicBezTo>
                      <a:pt x="18280" y="172641"/>
                      <a:pt x="14217" y="179140"/>
                      <a:pt x="10968" y="184421"/>
                    </a:cubicBezTo>
                    <a:lnTo>
                      <a:pt x="3656" y="197013"/>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57" name="任意多边形: 形状 556"/>
              <p:cNvSpPr/>
              <p:nvPr/>
            </p:nvSpPr>
            <p:spPr>
              <a:xfrm>
                <a:off x="2456949" y="3352346"/>
                <a:ext cx="352186" cy="112532"/>
              </a:xfrm>
              <a:custGeom>
                <a:avLst/>
                <a:gdLst>
                  <a:gd name="connsiteX0" fmla="*/ 352187 w 352186"/>
                  <a:gd name="connsiteY0" fmla="*/ 48459 h 112532"/>
                  <a:gd name="connsiteX1" fmla="*/ 347718 w 352186"/>
                  <a:gd name="connsiteY1" fmla="*/ 59021 h 112532"/>
                  <a:gd name="connsiteX2" fmla="*/ 329845 w 352186"/>
                  <a:gd name="connsiteY2" fmla="*/ 82175 h 112532"/>
                  <a:gd name="connsiteX3" fmla="*/ 289224 w 352186"/>
                  <a:gd name="connsiteY3" fmla="*/ 104517 h 112532"/>
                  <a:gd name="connsiteX4" fmla="*/ 218949 w 352186"/>
                  <a:gd name="connsiteY4" fmla="*/ 111828 h 112532"/>
                  <a:gd name="connsiteX5" fmla="*/ 145018 w 352186"/>
                  <a:gd name="connsiteY5" fmla="*/ 99236 h 112532"/>
                  <a:gd name="connsiteX6" fmla="*/ 73931 w 352186"/>
                  <a:gd name="connsiteY6" fmla="*/ 74457 h 112532"/>
                  <a:gd name="connsiteX7" fmla="*/ 20717 w 352186"/>
                  <a:gd name="connsiteY7" fmla="*/ 49272 h 112532"/>
                  <a:gd name="connsiteX8" fmla="*/ 5281 w 352186"/>
                  <a:gd name="connsiteY8" fmla="*/ 41147 h 112532"/>
                  <a:gd name="connsiteX9" fmla="*/ 0 w 352186"/>
                  <a:gd name="connsiteY9" fmla="*/ 37898 h 112532"/>
                  <a:gd name="connsiteX10" fmla="*/ 21123 w 352186"/>
                  <a:gd name="connsiteY10" fmla="*/ 32211 h 112532"/>
                  <a:gd name="connsiteX11" fmla="*/ 71087 w 352186"/>
                  <a:gd name="connsiteY11" fmla="*/ 18806 h 112532"/>
                  <a:gd name="connsiteX12" fmla="*/ 128363 w 352186"/>
                  <a:gd name="connsiteY12" fmla="*/ 4995 h 112532"/>
                  <a:gd name="connsiteX13" fmla="*/ 176703 w 352186"/>
                  <a:gd name="connsiteY13" fmla="*/ 120 h 112532"/>
                  <a:gd name="connsiteX14" fmla="*/ 224230 w 352186"/>
                  <a:gd name="connsiteY14" fmla="*/ 9869 h 112532"/>
                  <a:gd name="connsiteX15" fmla="*/ 282318 w 352186"/>
                  <a:gd name="connsiteY15" fmla="*/ 26118 h 112532"/>
                  <a:gd name="connsiteX16" fmla="*/ 331470 w 352186"/>
                  <a:gd name="connsiteY16" fmla="*/ 41554 h 112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2186" h="112532">
                    <a:moveTo>
                      <a:pt x="352187" y="48459"/>
                    </a:moveTo>
                    <a:cubicBezTo>
                      <a:pt x="350973" y="52090"/>
                      <a:pt x="349479" y="55621"/>
                      <a:pt x="347718" y="59021"/>
                    </a:cubicBezTo>
                    <a:cubicBezTo>
                      <a:pt x="343211" y="67757"/>
                      <a:pt x="337155" y="75602"/>
                      <a:pt x="329845" y="82175"/>
                    </a:cubicBezTo>
                    <a:cubicBezTo>
                      <a:pt x="318119" y="92528"/>
                      <a:pt x="304247" y="100157"/>
                      <a:pt x="289224" y="104517"/>
                    </a:cubicBezTo>
                    <a:cubicBezTo>
                      <a:pt x="266479" y="111411"/>
                      <a:pt x="242626" y="113892"/>
                      <a:pt x="218949" y="111828"/>
                    </a:cubicBezTo>
                    <a:cubicBezTo>
                      <a:pt x="193947" y="110107"/>
                      <a:pt x="169180" y="105888"/>
                      <a:pt x="145018" y="99236"/>
                    </a:cubicBezTo>
                    <a:cubicBezTo>
                      <a:pt x="120831" y="92459"/>
                      <a:pt x="97089" y="84184"/>
                      <a:pt x="73931" y="74457"/>
                    </a:cubicBezTo>
                    <a:cubicBezTo>
                      <a:pt x="55735" y="67066"/>
                      <a:pt x="37969" y="58657"/>
                      <a:pt x="20717" y="49272"/>
                    </a:cubicBezTo>
                    <a:lnTo>
                      <a:pt x="5281" y="41147"/>
                    </a:lnTo>
                    <a:lnTo>
                      <a:pt x="0" y="37898"/>
                    </a:lnTo>
                    <a:lnTo>
                      <a:pt x="21123" y="32211"/>
                    </a:lnTo>
                    <a:lnTo>
                      <a:pt x="71087" y="18806"/>
                    </a:lnTo>
                    <a:cubicBezTo>
                      <a:pt x="89773" y="13931"/>
                      <a:pt x="111709" y="8650"/>
                      <a:pt x="128363" y="4995"/>
                    </a:cubicBezTo>
                    <a:cubicBezTo>
                      <a:pt x="144177" y="1162"/>
                      <a:pt x="160442" y="-478"/>
                      <a:pt x="176703" y="120"/>
                    </a:cubicBezTo>
                    <a:cubicBezTo>
                      <a:pt x="192750" y="2277"/>
                      <a:pt x="208629" y="5535"/>
                      <a:pt x="224230" y="9869"/>
                    </a:cubicBezTo>
                    <a:cubicBezTo>
                      <a:pt x="242915" y="14337"/>
                      <a:pt x="264851" y="20431"/>
                      <a:pt x="282318" y="26118"/>
                    </a:cubicBezTo>
                    <a:cubicBezTo>
                      <a:pt x="299785" y="31805"/>
                      <a:pt x="318877" y="37085"/>
                      <a:pt x="331470" y="41554"/>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58" name="任意多边形: 形状 557"/>
              <p:cNvSpPr/>
              <p:nvPr/>
            </p:nvSpPr>
            <p:spPr>
              <a:xfrm>
                <a:off x="2258311" y="3224509"/>
                <a:ext cx="349749" cy="124381"/>
              </a:xfrm>
              <a:custGeom>
                <a:avLst/>
                <a:gdLst>
                  <a:gd name="connsiteX0" fmla="*/ 349750 w 349749"/>
                  <a:gd name="connsiteY0" fmla="*/ 70275 h 124381"/>
                  <a:gd name="connsiteX1" fmla="*/ 344875 w 349749"/>
                  <a:gd name="connsiteY1" fmla="*/ 80430 h 124381"/>
                  <a:gd name="connsiteX2" fmla="*/ 326189 w 349749"/>
                  <a:gd name="connsiteY2" fmla="*/ 101959 h 124381"/>
                  <a:gd name="connsiteX3" fmla="*/ 308722 w 349749"/>
                  <a:gd name="connsiteY3" fmla="*/ 112927 h 124381"/>
                  <a:gd name="connsiteX4" fmla="*/ 284349 w 349749"/>
                  <a:gd name="connsiteY4" fmla="*/ 120645 h 124381"/>
                  <a:gd name="connsiteX5" fmla="*/ 211637 w 349749"/>
                  <a:gd name="connsiteY5" fmla="*/ 120645 h 124381"/>
                  <a:gd name="connsiteX6" fmla="*/ 136488 w 349749"/>
                  <a:gd name="connsiteY6" fmla="*/ 95054 h 124381"/>
                  <a:gd name="connsiteX7" fmla="*/ 67838 w 349749"/>
                  <a:gd name="connsiteY7" fmla="*/ 54432 h 124381"/>
                  <a:gd name="connsiteX8" fmla="*/ 53214 w 349749"/>
                  <a:gd name="connsiteY8" fmla="*/ 44277 h 124381"/>
                  <a:gd name="connsiteX9" fmla="*/ 39809 w 349749"/>
                  <a:gd name="connsiteY9" fmla="*/ 34122 h 124381"/>
                  <a:gd name="connsiteX10" fmla="*/ 18686 w 349749"/>
                  <a:gd name="connsiteY10" fmla="*/ 16655 h 124381"/>
                  <a:gd name="connsiteX11" fmla="*/ 4875 w 349749"/>
                  <a:gd name="connsiteY11" fmla="*/ 4468 h 124381"/>
                  <a:gd name="connsiteX12" fmla="*/ 0 w 349749"/>
                  <a:gd name="connsiteY12" fmla="*/ 0 h 124381"/>
                  <a:gd name="connsiteX13" fmla="*/ 74337 w 349749"/>
                  <a:gd name="connsiteY13" fmla="*/ 0 h 124381"/>
                  <a:gd name="connsiteX14" fmla="*/ 133644 w 349749"/>
                  <a:gd name="connsiteY14" fmla="*/ 0 h 124381"/>
                  <a:gd name="connsiteX15" fmla="*/ 147455 w 349749"/>
                  <a:gd name="connsiteY15" fmla="*/ 0 h 124381"/>
                  <a:gd name="connsiteX16" fmla="*/ 160048 w 349749"/>
                  <a:gd name="connsiteY16" fmla="*/ 0 h 124381"/>
                  <a:gd name="connsiteX17" fmla="*/ 180765 w 349749"/>
                  <a:gd name="connsiteY17" fmla="*/ 2843 h 124381"/>
                  <a:gd name="connsiteX18" fmla="*/ 226667 w 349749"/>
                  <a:gd name="connsiteY18" fmla="*/ 20311 h 124381"/>
                  <a:gd name="connsiteX19" fmla="*/ 282318 w 349749"/>
                  <a:gd name="connsiteY19" fmla="*/ 43871 h 124381"/>
                  <a:gd name="connsiteX20" fmla="*/ 329439 w 349749"/>
                  <a:gd name="connsiteY20" fmla="*/ 63775 h 12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9749" h="124381">
                    <a:moveTo>
                      <a:pt x="349750" y="70275"/>
                    </a:moveTo>
                    <a:cubicBezTo>
                      <a:pt x="348513" y="73833"/>
                      <a:pt x="346877" y="77240"/>
                      <a:pt x="344875" y="80430"/>
                    </a:cubicBezTo>
                    <a:cubicBezTo>
                      <a:pt x="340037" y="88705"/>
                      <a:pt x="333701" y="96006"/>
                      <a:pt x="326189" y="101959"/>
                    </a:cubicBezTo>
                    <a:cubicBezTo>
                      <a:pt x="320856" y="106343"/>
                      <a:pt x="314987" y="110028"/>
                      <a:pt x="308722" y="112927"/>
                    </a:cubicBezTo>
                    <a:cubicBezTo>
                      <a:pt x="300910" y="116398"/>
                      <a:pt x="292735" y="118987"/>
                      <a:pt x="284349" y="120645"/>
                    </a:cubicBezTo>
                    <a:cubicBezTo>
                      <a:pt x="260368" y="125627"/>
                      <a:pt x="235618" y="125627"/>
                      <a:pt x="211637" y="120645"/>
                    </a:cubicBezTo>
                    <a:cubicBezTo>
                      <a:pt x="185697" y="114994"/>
                      <a:pt x="160485" y="106409"/>
                      <a:pt x="136488" y="95054"/>
                    </a:cubicBezTo>
                    <a:cubicBezTo>
                      <a:pt x="112608" y="83273"/>
                      <a:pt x="89658" y="69693"/>
                      <a:pt x="67838" y="54432"/>
                    </a:cubicBezTo>
                    <a:cubicBezTo>
                      <a:pt x="62557" y="51183"/>
                      <a:pt x="57682" y="47527"/>
                      <a:pt x="53214" y="44277"/>
                    </a:cubicBezTo>
                    <a:lnTo>
                      <a:pt x="39809" y="34122"/>
                    </a:lnTo>
                    <a:cubicBezTo>
                      <a:pt x="31685" y="27623"/>
                      <a:pt x="24373" y="21936"/>
                      <a:pt x="18686" y="16655"/>
                    </a:cubicBezTo>
                    <a:lnTo>
                      <a:pt x="4875" y="4468"/>
                    </a:lnTo>
                    <a:lnTo>
                      <a:pt x="0" y="0"/>
                    </a:lnTo>
                    <a:lnTo>
                      <a:pt x="74337" y="0"/>
                    </a:lnTo>
                    <a:lnTo>
                      <a:pt x="133644" y="0"/>
                    </a:lnTo>
                    <a:lnTo>
                      <a:pt x="147455" y="0"/>
                    </a:lnTo>
                    <a:lnTo>
                      <a:pt x="160048" y="0"/>
                    </a:lnTo>
                    <a:cubicBezTo>
                      <a:pt x="167020" y="379"/>
                      <a:pt x="173949" y="1330"/>
                      <a:pt x="180765" y="2843"/>
                    </a:cubicBezTo>
                    <a:cubicBezTo>
                      <a:pt x="196349" y="7891"/>
                      <a:pt x="211669" y="13721"/>
                      <a:pt x="226667" y="20311"/>
                    </a:cubicBezTo>
                    <a:lnTo>
                      <a:pt x="282318" y="43871"/>
                    </a:lnTo>
                    <a:lnTo>
                      <a:pt x="329439" y="63775"/>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59" name="任意多边形: 形状 558"/>
              <p:cNvSpPr/>
              <p:nvPr/>
            </p:nvSpPr>
            <p:spPr>
              <a:xfrm>
                <a:off x="2105575" y="2997842"/>
                <a:ext cx="314815" cy="198693"/>
              </a:xfrm>
              <a:custGeom>
                <a:avLst/>
                <a:gdLst>
                  <a:gd name="connsiteX0" fmla="*/ 314815 w 314815"/>
                  <a:gd name="connsiteY0" fmla="*/ 164110 h 198693"/>
                  <a:gd name="connsiteX1" fmla="*/ 308316 w 314815"/>
                  <a:gd name="connsiteY1" fmla="*/ 173047 h 198693"/>
                  <a:gd name="connsiteX2" fmla="*/ 285974 w 314815"/>
                  <a:gd name="connsiteY2" fmla="*/ 190108 h 198693"/>
                  <a:gd name="connsiteX3" fmla="*/ 266882 w 314815"/>
                  <a:gd name="connsiteY3" fmla="*/ 196607 h 198693"/>
                  <a:gd name="connsiteX4" fmla="*/ 243728 w 314815"/>
                  <a:gd name="connsiteY4" fmla="*/ 198638 h 198693"/>
                  <a:gd name="connsiteX5" fmla="*/ 228698 w 314815"/>
                  <a:gd name="connsiteY5" fmla="*/ 198638 h 198693"/>
                  <a:gd name="connsiteX6" fmla="*/ 209606 w 314815"/>
                  <a:gd name="connsiteY6" fmla="*/ 194576 h 198693"/>
                  <a:gd name="connsiteX7" fmla="*/ 191326 w 314815"/>
                  <a:gd name="connsiteY7" fmla="*/ 188483 h 198693"/>
                  <a:gd name="connsiteX8" fmla="*/ 181171 w 314815"/>
                  <a:gd name="connsiteY8" fmla="*/ 184421 h 198693"/>
                  <a:gd name="connsiteX9" fmla="*/ 170610 w 314815"/>
                  <a:gd name="connsiteY9" fmla="*/ 179546 h 198693"/>
                  <a:gd name="connsiteX10" fmla="*/ 103178 w 314815"/>
                  <a:gd name="connsiteY10" fmla="*/ 132832 h 198693"/>
                  <a:gd name="connsiteX11" fmla="*/ 47121 w 314815"/>
                  <a:gd name="connsiteY11" fmla="*/ 72712 h 198693"/>
                  <a:gd name="connsiteX12" fmla="*/ 11374 w 314815"/>
                  <a:gd name="connsiteY12" fmla="*/ 21529 h 198693"/>
                  <a:gd name="connsiteX13" fmla="*/ 2031 w 314815"/>
                  <a:gd name="connsiteY13" fmla="*/ 5687 h 198693"/>
                  <a:gd name="connsiteX14" fmla="*/ 0 w 314815"/>
                  <a:gd name="connsiteY14" fmla="*/ 0 h 198693"/>
                  <a:gd name="connsiteX15" fmla="*/ 21123 w 314815"/>
                  <a:gd name="connsiteY15" fmla="*/ 6906 h 198693"/>
                  <a:gd name="connsiteX16" fmla="*/ 43465 w 314815"/>
                  <a:gd name="connsiteY16" fmla="*/ 14217 h 198693"/>
                  <a:gd name="connsiteX17" fmla="*/ 56057 w 314815"/>
                  <a:gd name="connsiteY17" fmla="*/ 18280 h 198693"/>
                  <a:gd name="connsiteX18" fmla="*/ 70275 w 314815"/>
                  <a:gd name="connsiteY18" fmla="*/ 22342 h 198693"/>
                  <a:gd name="connsiteX19" fmla="*/ 98710 w 314815"/>
                  <a:gd name="connsiteY19" fmla="*/ 30872 h 198693"/>
                  <a:gd name="connsiteX20" fmla="*/ 112927 w 314815"/>
                  <a:gd name="connsiteY20" fmla="*/ 35341 h 198693"/>
                  <a:gd name="connsiteX21" fmla="*/ 126332 w 314815"/>
                  <a:gd name="connsiteY21" fmla="*/ 39403 h 198693"/>
                  <a:gd name="connsiteX22" fmla="*/ 139331 w 314815"/>
                  <a:gd name="connsiteY22" fmla="*/ 43871 h 198693"/>
                  <a:gd name="connsiteX23" fmla="*/ 151111 w 314815"/>
                  <a:gd name="connsiteY23" fmla="*/ 47933 h 198693"/>
                  <a:gd name="connsiteX24" fmla="*/ 161267 w 314815"/>
                  <a:gd name="connsiteY24" fmla="*/ 52402 h 198693"/>
                  <a:gd name="connsiteX25" fmla="*/ 170203 w 314815"/>
                  <a:gd name="connsiteY25" fmla="*/ 57276 h 198693"/>
                  <a:gd name="connsiteX26" fmla="*/ 178328 w 314815"/>
                  <a:gd name="connsiteY26" fmla="*/ 62557 h 198693"/>
                  <a:gd name="connsiteX27" fmla="*/ 187670 w 314815"/>
                  <a:gd name="connsiteY27" fmla="*/ 69462 h 198693"/>
                  <a:gd name="connsiteX28" fmla="*/ 209200 w 314815"/>
                  <a:gd name="connsiteY28" fmla="*/ 86117 h 198693"/>
                  <a:gd name="connsiteX29" fmla="*/ 256727 w 314815"/>
                  <a:gd name="connsiteY29" fmla="*/ 122676 h 198693"/>
                  <a:gd name="connsiteX30" fmla="*/ 297348 w 314815"/>
                  <a:gd name="connsiteY30" fmla="*/ 151924 h 198693"/>
                  <a:gd name="connsiteX31" fmla="*/ 310347 w 314815"/>
                  <a:gd name="connsiteY31" fmla="*/ 160860 h 198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4815" h="198693">
                    <a:moveTo>
                      <a:pt x="314815" y="164110"/>
                    </a:moveTo>
                    <a:cubicBezTo>
                      <a:pt x="312917" y="167275"/>
                      <a:pt x="310742" y="170266"/>
                      <a:pt x="308316" y="173047"/>
                    </a:cubicBezTo>
                    <a:cubicBezTo>
                      <a:pt x="302086" y="180172"/>
                      <a:pt x="294489" y="185974"/>
                      <a:pt x="285974" y="190108"/>
                    </a:cubicBezTo>
                    <a:cubicBezTo>
                      <a:pt x="279931" y="193122"/>
                      <a:pt x="273509" y="195308"/>
                      <a:pt x="266882" y="196607"/>
                    </a:cubicBezTo>
                    <a:cubicBezTo>
                      <a:pt x="259275" y="198221"/>
                      <a:pt x="251500" y="198903"/>
                      <a:pt x="243728" y="198638"/>
                    </a:cubicBezTo>
                    <a:lnTo>
                      <a:pt x="228698" y="198638"/>
                    </a:lnTo>
                    <a:lnTo>
                      <a:pt x="209606" y="194576"/>
                    </a:lnTo>
                    <a:lnTo>
                      <a:pt x="191326" y="188483"/>
                    </a:lnTo>
                    <a:lnTo>
                      <a:pt x="181171" y="184421"/>
                    </a:lnTo>
                    <a:lnTo>
                      <a:pt x="170610" y="179546"/>
                    </a:lnTo>
                    <a:cubicBezTo>
                      <a:pt x="146393" y="166648"/>
                      <a:pt x="123763" y="150971"/>
                      <a:pt x="103178" y="132832"/>
                    </a:cubicBezTo>
                    <a:cubicBezTo>
                      <a:pt x="82685" y="114557"/>
                      <a:pt x="63920" y="94432"/>
                      <a:pt x="47121" y="72712"/>
                    </a:cubicBezTo>
                    <a:cubicBezTo>
                      <a:pt x="34176" y="56393"/>
                      <a:pt x="22239" y="39301"/>
                      <a:pt x="11374" y="21529"/>
                    </a:cubicBezTo>
                    <a:lnTo>
                      <a:pt x="2031" y="5687"/>
                    </a:lnTo>
                    <a:lnTo>
                      <a:pt x="0" y="0"/>
                    </a:lnTo>
                    <a:lnTo>
                      <a:pt x="21123" y="6906"/>
                    </a:lnTo>
                    <a:cubicBezTo>
                      <a:pt x="27216" y="9343"/>
                      <a:pt x="34934" y="11374"/>
                      <a:pt x="43465" y="14217"/>
                    </a:cubicBezTo>
                    <a:lnTo>
                      <a:pt x="56057" y="18280"/>
                    </a:lnTo>
                    <a:lnTo>
                      <a:pt x="70275" y="22342"/>
                    </a:lnTo>
                    <a:lnTo>
                      <a:pt x="98710" y="30872"/>
                    </a:lnTo>
                    <a:lnTo>
                      <a:pt x="112927" y="35341"/>
                    </a:lnTo>
                    <a:lnTo>
                      <a:pt x="126332" y="39403"/>
                    </a:lnTo>
                    <a:lnTo>
                      <a:pt x="139331" y="43871"/>
                    </a:lnTo>
                    <a:lnTo>
                      <a:pt x="151111" y="47933"/>
                    </a:lnTo>
                    <a:lnTo>
                      <a:pt x="161267" y="52402"/>
                    </a:lnTo>
                    <a:lnTo>
                      <a:pt x="170203" y="57276"/>
                    </a:lnTo>
                    <a:lnTo>
                      <a:pt x="178328" y="62557"/>
                    </a:lnTo>
                    <a:lnTo>
                      <a:pt x="187670" y="69462"/>
                    </a:lnTo>
                    <a:lnTo>
                      <a:pt x="209200" y="86117"/>
                    </a:lnTo>
                    <a:lnTo>
                      <a:pt x="256727" y="122676"/>
                    </a:lnTo>
                    <a:cubicBezTo>
                      <a:pt x="272569" y="134457"/>
                      <a:pt x="287599" y="144612"/>
                      <a:pt x="297348" y="151924"/>
                    </a:cubicBezTo>
                    <a:lnTo>
                      <a:pt x="310347" y="160860"/>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60" name="任意多边形: 形状 559"/>
              <p:cNvSpPr/>
              <p:nvPr/>
            </p:nvSpPr>
            <p:spPr>
              <a:xfrm>
                <a:off x="2027582" y="2739491"/>
                <a:ext cx="244134" cy="261830"/>
              </a:xfrm>
              <a:custGeom>
                <a:avLst/>
                <a:gdLst>
                  <a:gd name="connsiteX0" fmla="*/ 244134 w 244134"/>
                  <a:gd name="connsiteY0" fmla="*/ 245353 h 261830"/>
                  <a:gd name="connsiteX1" fmla="*/ 235197 w 244134"/>
                  <a:gd name="connsiteY1" fmla="*/ 251852 h 261830"/>
                  <a:gd name="connsiteX2" fmla="*/ 209200 w 244134"/>
                  <a:gd name="connsiteY2" fmla="*/ 261195 h 261830"/>
                  <a:gd name="connsiteX3" fmla="*/ 189702 w 244134"/>
                  <a:gd name="connsiteY3" fmla="*/ 261195 h 261830"/>
                  <a:gd name="connsiteX4" fmla="*/ 165329 w 244134"/>
                  <a:gd name="connsiteY4" fmla="*/ 255102 h 261830"/>
                  <a:gd name="connsiteX5" fmla="*/ 136894 w 244134"/>
                  <a:gd name="connsiteY5" fmla="*/ 240478 h 261830"/>
                  <a:gd name="connsiteX6" fmla="*/ 104803 w 244134"/>
                  <a:gd name="connsiteY6" fmla="*/ 214074 h 261830"/>
                  <a:gd name="connsiteX7" fmla="*/ 56464 w 244134"/>
                  <a:gd name="connsiteY7" fmla="*/ 149893 h 261830"/>
                  <a:gd name="connsiteX8" fmla="*/ 37372 w 244134"/>
                  <a:gd name="connsiteY8" fmla="*/ 114958 h 261830"/>
                  <a:gd name="connsiteX9" fmla="*/ 29247 w 244134"/>
                  <a:gd name="connsiteY9" fmla="*/ 97085 h 261830"/>
                  <a:gd name="connsiteX10" fmla="*/ 22342 w 244134"/>
                  <a:gd name="connsiteY10" fmla="*/ 80024 h 261830"/>
                  <a:gd name="connsiteX11" fmla="*/ 11374 w 244134"/>
                  <a:gd name="connsiteY11" fmla="*/ 46714 h 261830"/>
                  <a:gd name="connsiteX12" fmla="*/ 4062 w 244134"/>
                  <a:gd name="connsiteY12" fmla="*/ 21529 h 261830"/>
                  <a:gd name="connsiteX13" fmla="*/ 0 w 244134"/>
                  <a:gd name="connsiteY13" fmla="*/ 6093 h 261830"/>
                  <a:gd name="connsiteX14" fmla="*/ 0 w 244134"/>
                  <a:gd name="connsiteY14" fmla="*/ 0 h 261830"/>
                  <a:gd name="connsiteX15" fmla="*/ 17873 w 244134"/>
                  <a:gd name="connsiteY15" fmla="*/ 11780 h 261830"/>
                  <a:gd name="connsiteX16" fmla="*/ 26404 w 244134"/>
                  <a:gd name="connsiteY16" fmla="*/ 17873 h 261830"/>
                  <a:gd name="connsiteX17" fmla="*/ 36559 w 244134"/>
                  <a:gd name="connsiteY17" fmla="*/ 24779 h 261830"/>
                  <a:gd name="connsiteX18" fmla="*/ 58901 w 244134"/>
                  <a:gd name="connsiteY18" fmla="*/ 39403 h 261830"/>
                  <a:gd name="connsiteX19" fmla="*/ 82867 w 244134"/>
                  <a:gd name="connsiteY19" fmla="*/ 55651 h 261830"/>
                  <a:gd name="connsiteX20" fmla="*/ 106428 w 244134"/>
                  <a:gd name="connsiteY20" fmla="*/ 71900 h 261830"/>
                  <a:gd name="connsiteX21" fmla="*/ 126739 w 244134"/>
                  <a:gd name="connsiteY21" fmla="*/ 86930 h 261830"/>
                  <a:gd name="connsiteX22" fmla="*/ 134863 w 244134"/>
                  <a:gd name="connsiteY22" fmla="*/ 94241 h 261830"/>
                  <a:gd name="connsiteX23" fmla="*/ 141362 w 244134"/>
                  <a:gd name="connsiteY23" fmla="*/ 101147 h 261830"/>
                  <a:gd name="connsiteX24" fmla="*/ 147455 w 244134"/>
                  <a:gd name="connsiteY24" fmla="*/ 108865 h 261830"/>
                  <a:gd name="connsiteX25" fmla="*/ 153955 w 244134"/>
                  <a:gd name="connsiteY25" fmla="*/ 117802 h 261830"/>
                  <a:gd name="connsiteX26" fmla="*/ 159236 w 244134"/>
                  <a:gd name="connsiteY26" fmla="*/ 127957 h 261830"/>
                  <a:gd name="connsiteX27" fmla="*/ 166954 w 244134"/>
                  <a:gd name="connsiteY27" fmla="*/ 139737 h 261830"/>
                  <a:gd name="connsiteX28" fmla="*/ 200263 w 244134"/>
                  <a:gd name="connsiteY28" fmla="*/ 188483 h 261830"/>
                  <a:gd name="connsiteX29" fmla="*/ 204325 w 244134"/>
                  <a:gd name="connsiteY29" fmla="*/ 194170 h 261830"/>
                  <a:gd name="connsiteX30" fmla="*/ 208387 w 244134"/>
                  <a:gd name="connsiteY30" fmla="*/ 199857 h 261830"/>
                  <a:gd name="connsiteX31" fmla="*/ 216512 w 244134"/>
                  <a:gd name="connsiteY31" fmla="*/ 210418 h 261830"/>
                  <a:gd name="connsiteX32" fmla="*/ 229917 w 244134"/>
                  <a:gd name="connsiteY32" fmla="*/ 228698 h 261830"/>
                  <a:gd name="connsiteX33" fmla="*/ 239666 w 244134"/>
                  <a:gd name="connsiteY33" fmla="*/ 240478 h 26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44134" h="261830">
                    <a:moveTo>
                      <a:pt x="244134" y="245353"/>
                    </a:moveTo>
                    <a:cubicBezTo>
                      <a:pt x="241533" y="247996"/>
                      <a:pt x="238513" y="250192"/>
                      <a:pt x="235197" y="251852"/>
                    </a:cubicBezTo>
                    <a:cubicBezTo>
                      <a:pt x="227318" y="256828"/>
                      <a:pt x="218444" y="260018"/>
                      <a:pt x="209200" y="261195"/>
                    </a:cubicBezTo>
                    <a:cubicBezTo>
                      <a:pt x="202728" y="262042"/>
                      <a:pt x="196173" y="262042"/>
                      <a:pt x="189702" y="261195"/>
                    </a:cubicBezTo>
                    <a:cubicBezTo>
                      <a:pt x="181366" y="260130"/>
                      <a:pt x="173185" y="258084"/>
                      <a:pt x="165329" y="255102"/>
                    </a:cubicBezTo>
                    <a:cubicBezTo>
                      <a:pt x="155307" y="251365"/>
                      <a:pt x="145763" y="246456"/>
                      <a:pt x="136894" y="240478"/>
                    </a:cubicBezTo>
                    <a:cubicBezTo>
                      <a:pt x="125367" y="232736"/>
                      <a:pt x="114620" y="223894"/>
                      <a:pt x="104803" y="214074"/>
                    </a:cubicBezTo>
                    <a:cubicBezTo>
                      <a:pt x="86097" y="194762"/>
                      <a:pt x="69860" y="173204"/>
                      <a:pt x="56464" y="149893"/>
                    </a:cubicBezTo>
                    <a:cubicBezTo>
                      <a:pt x="49497" y="138587"/>
                      <a:pt x="43125" y="126927"/>
                      <a:pt x="37372" y="114958"/>
                    </a:cubicBezTo>
                    <a:lnTo>
                      <a:pt x="29247" y="97085"/>
                    </a:lnTo>
                    <a:lnTo>
                      <a:pt x="22342" y="80024"/>
                    </a:lnTo>
                    <a:cubicBezTo>
                      <a:pt x="17873" y="68650"/>
                      <a:pt x="14624" y="58088"/>
                      <a:pt x="11374" y="46714"/>
                    </a:cubicBezTo>
                    <a:cubicBezTo>
                      <a:pt x="8124" y="35341"/>
                      <a:pt x="6093" y="28841"/>
                      <a:pt x="4062" y="21529"/>
                    </a:cubicBezTo>
                    <a:cubicBezTo>
                      <a:pt x="2031" y="14217"/>
                      <a:pt x="1219" y="10155"/>
                      <a:pt x="0" y="6093"/>
                    </a:cubicBezTo>
                    <a:cubicBezTo>
                      <a:pt x="251" y="4070"/>
                      <a:pt x="251" y="2023"/>
                      <a:pt x="0" y="0"/>
                    </a:cubicBezTo>
                    <a:lnTo>
                      <a:pt x="17873" y="11780"/>
                    </a:lnTo>
                    <a:lnTo>
                      <a:pt x="26404" y="17873"/>
                    </a:lnTo>
                    <a:lnTo>
                      <a:pt x="36559" y="24779"/>
                    </a:lnTo>
                    <a:lnTo>
                      <a:pt x="58901" y="39403"/>
                    </a:lnTo>
                    <a:lnTo>
                      <a:pt x="82867" y="55651"/>
                    </a:lnTo>
                    <a:lnTo>
                      <a:pt x="106428" y="71900"/>
                    </a:lnTo>
                    <a:lnTo>
                      <a:pt x="126739" y="86930"/>
                    </a:lnTo>
                    <a:lnTo>
                      <a:pt x="134863" y="94241"/>
                    </a:lnTo>
                    <a:cubicBezTo>
                      <a:pt x="137240" y="96336"/>
                      <a:pt x="139416" y="98648"/>
                      <a:pt x="141362" y="101147"/>
                    </a:cubicBezTo>
                    <a:cubicBezTo>
                      <a:pt x="143589" y="103559"/>
                      <a:pt x="145626" y="106139"/>
                      <a:pt x="147455" y="108865"/>
                    </a:cubicBezTo>
                    <a:cubicBezTo>
                      <a:pt x="147455" y="111709"/>
                      <a:pt x="151924" y="114552"/>
                      <a:pt x="153955" y="117802"/>
                    </a:cubicBezTo>
                    <a:lnTo>
                      <a:pt x="159236" y="127957"/>
                    </a:lnTo>
                    <a:lnTo>
                      <a:pt x="166954" y="139737"/>
                    </a:lnTo>
                    <a:cubicBezTo>
                      <a:pt x="177515" y="155173"/>
                      <a:pt x="188889" y="172641"/>
                      <a:pt x="200263" y="188483"/>
                    </a:cubicBezTo>
                    <a:lnTo>
                      <a:pt x="204325" y="194170"/>
                    </a:lnTo>
                    <a:lnTo>
                      <a:pt x="208387" y="199857"/>
                    </a:lnTo>
                    <a:cubicBezTo>
                      <a:pt x="211231" y="203513"/>
                      <a:pt x="213668" y="207169"/>
                      <a:pt x="216512" y="210418"/>
                    </a:cubicBezTo>
                    <a:lnTo>
                      <a:pt x="229917" y="228698"/>
                    </a:lnTo>
                    <a:lnTo>
                      <a:pt x="239666" y="240478"/>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61" name="任意多边形: 形状 560"/>
              <p:cNvSpPr/>
              <p:nvPr/>
            </p:nvSpPr>
            <p:spPr>
              <a:xfrm>
                <a:off x="2026499" y="2468140"/>
                <a:ext cx="160318" cy="306620"/>
              </a:xfrm>
              <a:custGeom>
                <a:avLst/>
                <a:gdLst>
                  <a:gd name="connsiteX0" fmla="*/ 160319 w 160318"/>
                  <a:gd name="connsiteY0" fmla="*/ 301816 h 306620"/>
                  <a:gd name="connsiteX1" fmla="*/ 150163 w 160318"/>
                  <a:gd name="connsiteY1" fmla="*/ 305472 h 306620"/>
                  <a:gd name="connsiteX2" fmla="*/ 122947 w 160318"/>
                  <a:gd name="connsiteY2" fmla="*/ 305472 h 306620"/>
                  <a:gd name="connsiteX3" fmla="*/ 104668 w 160318"/>
                  <a:gd name="connsiteY3" fmla="*/ 299785 h 306620"/>
                  <a:gd name="connsiteX4" fmla="*/ 83545 w 160318"/>
                  <a:gd name="connsiteY4" fmla="*/ 287599 h 306620"/>
                  <a:gd name="connsiteX5" fmla="*/ 71358 w 160318"/>
                  <a:gd name="connsiteY5" fmla="*/ 277444 h 306620"/>
                  <a:gd name="connsiteX6" fmla="*/ 60390 w 160318"/>
                  <a:gd name="connsiteY6" fmla="*/ 265257 h 306620"/>
                  <a:gd name="connsiteX7" fmla="*/ 49016 w 160318"/>
                  <a:gd name="connsiteY7" fmla="*/ 250227 h 306620"/>
                  <a:gd name="connsiteX8" fmla="*/ 38455 w 160318"/>
                  <a:gd name="connsiteY8" fmla="*/ 233166 h 306620"/>
                  <a:gd name="connsiteX9" fmla="*/ 30331 w 160318"/>
                  <a:gd name="connsiteY9" fmla="*/ 216512 h 306620"/>
                  <a:gd name="connsiteX10" fmla="*/ 23019 w 160318"/>
                  <a:gd name="connsiteY10" fmla="*/ 198232 h 306620"/>
                  <a:gd name="connsiteX11" fmla="*/ 11239 w 160318"/>
                  <a:gd name="connsiteY11" fmla="*/ 160454 h 306620"/>
                  <a:gd name="connsiteX12" fmla="*/ 8801 w 160318"/>
                  <a:gd name="connsiteY12" fmla="*/ 150705 h 306620"/>
                  <a:gd name="connsiteX13" fmla="*/ 6770 w 160318"/>
                  <a:gd name="connsiteY13" fmla="*/ 140550 h 306620"/>
                  <a:gd name="connsiteX14" fmla="*/ 3521 w 160318"/>
                  <a:gd name="connsiteY14" fmla="*/ 121051 h 306620"/>
                  <a:gd name="connsiteX15" fmla="*/ 1083 w 160318"/>
                  <a:gd name="connsiteY15" fmla="*/ 101960 h 306620"/>
                  <a:gd name="connsiteX16" fmla="*/ 1083 w 160318"/>
                  <a:gd name="connsiteY16" fmla="*/ 83680 h 306620"/>
                  <a:gd name="connsiteX17" fmla="*/ 1083 w 160318"/>
                  <a:gd name="connsiteY17" fmla="*/ 66213 h 306620"/>
                  <a:gd name="connsiteX18" fmla="*/ 1083 w 160318"/>
                  <a:gd name="connsiteY18" fmla="*/ 50370 h 306620"/>
                  <a:gd name="connsiteX19" fmla="*/ 1083 w 160318"/>
                  <a:gd name="connsiteY19" fmla="*/ 23967 h 306620"/>
                  <a:gd name="connsiteX20" fmla="*/ 1083 w 160318"/>
                  <a:gd name="connsiteY20" fmla="*/ 6093 h 306620"/>
                  <a:gd name="connsiteX21" fmla="*/ 1083 w 160318"/>
                  <a:gd name="connsiteY21" fmla="*/ 0 h 306620"/>
                  <a:gd name="connsiteX22" fmla="*/ 14082 w 160318"/>
                  <a:gd name="connsiteY22" fmla="*/ 16655 h 306620"/>
                  <a:gd name="connsiteX23" fmla="*/ 20175 w 160318"/>
                  <a:gd name="connsiteY23" fmla="*/ 25185 h 306620"/>
                  <a:gd name="connsiteX24" fmla="*/ 27081 w 160318"/>
                  <a:gd name="connsiteY24" fmla="*/ 33716 h 306620"/>
                  <a:gd name="connsiteX25" fmla="*/ 43736 w 160318"/>
                  <a:gd name="connsiteY25" fmla="*/ 54433 h 306620"/>
                  <a:gd name="connsiteX26" fmla="*/ 61609 w 160318"/>
                  <a:gd name="connsiteY26" fmla="*/ 76774 h 306620"/>
                  <a:gd name="connsiteX27" fmla="*/ 78670 w 160318"/>
                  <a:gd name="connsiteY27" fmla="*/ 98710 h 306620"/>
                  <a:gd name="connsiteX28" fmla="*/ 93294 w 160318"/>
                  <a:gd name="connsiteY28" fmla="*/ 119020 h 306620"/>
                  <a:gd name="connsiteX29" fmla="*/ 103449 w 160318"/>
                  <a:gd name="connsiteY29" fmla="*/ 136488 h 306620"/>
                  <a:gd name="connsiteX30" fmla="*/ 118073 w 160318"/>
                  <a:gd name="connsiteY30" fmla="*/ 180765 h 306620"/>
                  <a:gd name="connsiteX31" fmla="*/ 126603 w 160318"/>
                  <a:gd name="connsiteY31" fmla="*/ 207981 h 306620"/>
                  <a:gd name="connsiteX32" fmla="*/ 135540 w 160318"/>
                  <a:gd name="connsiteY32" fmla="*/ 235604 h 306620"/>
                  <a:gd name="connsiteX33" fmla="*/ 144070 w 160318"/>
                  <a:gd name="connsiteY33" fmla="*/ 260789 h 306620"/>
                  <a:gd name="connsiteX34" fmla="*/ 148132 w 160318"/>
                  <a:gd name="connsiteY34" fmla="*/ 272163 h 306620"/>
                  <a:gd name="connsiteX35" fmla="*/ 151788 w 160318"/>
                  <a:gd name="connsiteY35" fmla="*/ 281912 h 306620"/>
                  <a:gd name="connsiteX36" fmla="*/ 156663 w 160318"/>
                  <a:gd name="connsiteY36" fmla="*/ 295723 h 30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0318" h="306620">
                    <a:moveTo>
                      <a:pt x="160319" y="301816"/>
                    </a:moveTo>
                    <a:cubicBezTo>
                      <a:pt x="157053" y="303343"/>
                      <a:pt x="153653" y="304567"/>
                      <a:pt x="150163" y="305472"/>
                    </a:cubicBezTo>
                    <a:cubicBezTo>
                      <a:pt x="141156" y="307003"/>
                      <a:pt x="131955" y="307003"/>
                      <a:pt x="122947" y="305472"/>
                    </a:cubicBezTo>
                    <a:cubicBezTo>
                      <a:pt x="116675" y="304208"/>
                      <a:pt x="110550" y="302302"/>
                      <a:pt x="104668" y="299785"/>
                    </a:cubicBezTo>
                    <a:cubicBezTo>
                      <a:pt x="97094" y="296726"/>
                      <a:pt x="89984" y="292625"/>
                      <a:pt x="83545" y="287599"/>
                    </a:cubicBezTo>
                    <a:lnTo>
                      <a:pt x="71358" y="277444"/>
                    </a:lnTo>
                    <a:cubicBezTo>
                      <a:pt x="67567" y="273923"/>
                      <a:pt x="63911" y="269861"/>
                      <a:pt x="60390" y="265257"/>
                    </a:cubicBezTo>
                    <a:cubicBezTo>
                      <a:pt x="56734" y="260789"/>
                      <a:pt x="52672" y="255508"/>
                      <a:pt x="49016" y="250227"/>
                    </a:cubicBezTo>
                    <a:cubicBezTo>
                      <a:pt x="45148" y="244763"/>
                      <a:pt x="41621" y="239066"/>
                      <a:pt x="38455" y="233166"/>
                    </a:cubicBezTo>
                    <a:cubicBezTo>
                      <a:pt x="35611" y="227886"/>
                      <a:pt x="32768" y="222199"/>
                      <a:pt x="30331" y="216512"/>
                    </a:cubicBezTo>
                    <a:cubicBezTo>
                      <a:pt x="27404" y="210626"/>
                      <a:pt x="24959" y="204512"/>
                      <a:pt x="23019" y="198232"/>
                    </a:cubicBezTo>
                    <a:cubicBezTo>
                      <a:pt x="18240" y="185921"/>
                      <a:pt x="14304" y="173299"/>
                      <a:pt x="11239" y="160454"/>
                    </a:cubicBezTo>
                    <a:lnTo>
                      <a:pt x="8801" y="150705"/>
                    </a:lnTo>
                    <a:cubicBezTo>
                      <a:pt x="8360" y="147277"/>
                      <a:pt x="7681" y="143884"/>
                      <a:pt x="6770" y="140550"/>
                    </a:cubicBezTo>
                    <a:cubicBezTo>
                      <a:pt x="6770" y="134050"/>
                      <a:pt x="4333" y="127551"/>
                      <a:pt x="3521" y="121051"/>
                    </a:cubicBezTo>
                    <a:cubicBezTo>
                      <a:pt x="2708" y="114552"/>
                      <a:pt x="3521" y="108459"/>
                      <a:pt x="1083" y="101960"/>
                    </a:cubicBezTo>
                    <a:cubicBezTo>
                      <a:pt x="-1354" y="95460"/>
                      <a:pt x="1083" y="89773"/>
                      <a:pt x="1083" y="83680"/>
                    </a:cubicBezTo>
                    <a:cubicBezTo>
                      <a:pt x="1083" y="77587"/>
                      <a:pt x="1083" y="71900"/>
                      <a:pt x="1083" y="66213"/>
                    </a:cubicBezTo>
                    <a:lnTo>
                      <a:pt x="1083" y="50370"/>
                    </a:lnTo>
                    <a:cubicBezTo>
                      <a:pt x="1083" y="40215"/>
                      <a:pt x="1083" y="31278"/>
                      <a:pt x="1083" y="23967"/>
                    </a:cubicBezTo>
                    <a:cubicBezTo>
                      <a:pt x="1083" y="16655"/>
                      <a:pt x="1083" y="10562"/>
                      <a:pt x="1083" y="6093"/>
                    </a:cubicBezTo>
                    <a:cubicBezTo>
                      <a:pt x="1083" y="1625"/>
                      <a:pt x="1083" y="0"/>
                      <a:pt x="1083" y="0"/>
                    </a:cubicBezTo>
                    <a:lnTo>
                      <a:pt x="14082" y="16655"/>
                    </a:lnTo>
                    <a:lnTo>
                      <a:pt x="20175" y="25185"/>
                    </a:lnTo>
                    <a:lnTo>
                      <a:pt x="27081" y="33716"/>
                    </a:lnTo>
                    <a:cubicBezTo>
                      <a:pt x="31955" y="40215"/>
                      <a:pt x="37642" y="47121"/>
                      <a:pt x="43736" y="54433"/>
                    </a:cubicBezTo>
                    <a:lnTo>
                      <a:pt x="61609" y="76774"/>
                    </a:lnTo>
                    <a:cubicBezTo>
                      <a:pt x="67296" y="84492"/>
                      <a:pt x="73389" y="91804"/>
                      <a:pt x="78670" y="98710"/>
                    </a:cubicBezTo>
                    <a:cubicBezTo>
                      <a:pt x="83885" y="105229"/>
                      <a:pt x="88765" y="112007"/>
                      <a:pt x="93294" y="119020"/>
                    </a:cubicBezTo>
                    <a:cubicBezTo>
                      <a:pt x="97319" y="124446"/>
                      <a:pt x="100726" y="130305"/>
                      <a:pt x="103449" y="136488"/>
                    </a:cubicBezTo>
                    <a:cubicBezTo>
                      <a:pt x="107917" y="147049"/>
                      <a:pt x="112792" y="162891"/>
                      <a:pt x="118073" y="180765"/>
                    </a:cubicBezTo>
                    <a:cubicBezTo>
                      <a:pt x="120916" y="189295"/>
                      <a:pt x="123760" y="198638"/>
                      <a:pt x="126603" y="207981"/>
                    </a:cubicBezTo>
                    <a:cubicBezTo>
                      <a:pt x="129447" y="217324"/>
                      <a:pt x="132696" y="226667"/>
                      <a:pt x="135540" y="235604"/>
                    </a:cubicBezTo>
                    <a:cubicBezTo>
                      <a:pt x="138383" y="244540"/>
                      <a:pt x="141633" y="253071"/>
                      <a:pt x="144070" y="260789"/>
                    </a:cubicBezTo>
                    <a:cubicBezTo>
                      <a:pt x="146508" y="268507"/>
                      <a:pt x="146914" y="268507"/>
                      <a:pt x="148132" y="272163"/>
                    </a:cubicBezTo>
                    <a:lnTo>
                      <a:pt x="151788" y="281912"/>
                    </a:lnTo>
                    <a:lnTo>
                      <a:pt x="156663" y="295723"/>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62" name="任意多边形: 形状 561"/>
              <p:cNvSpPr/>
              <p:nvPr/>
            </p:nvSpPr>
            <p:spPr>
              <a:xfrm>
                <a:off x="2072025" y="2207758"/>
                <a:ext cx="94481" cy="331382"/>
              </a:xfrm>
              <a:custGeom>
                <a:avLst/>
                <a:gdLst>
                  <a:gd name="connsiteX0" fmla="*/ 94482 w 94481"/>
                  <a:gd name="connsiteY0" fmla="*/ 331064 h 331382"/>
                  <a:gd name="connsiteX1" fmla="*/ 84327 w 94481"/>
                  <a:gd name="connsiteY1" fmla="*/ 331064 h 331382"/>
                  <a:gd name="connsiteX2" fmla="*/ 58735 w 94481"/>
                  <a:gd name="connsiteY2" fmla="*/ 323752 h 331382"/>
                  <a:gd name="connsiteX3" fmla="*/ 27457 w 94481"/>
                  <a:gd name="connsiteY3" fmla="*/ 295317 h 331382"/>
                  <a:gd name="connsiteX4" fmla="*/ 2678 w 94481"/>
                  <a:gd name="connsiteY4" fmla="*/ 229510 h 331382"/>
                  <a:gd name="connsiteX5" fmla="*/ 647 w 94481"/>
                  <a:gd name="connsiteY5" fmla="*/ 210825 h 331382"/>
                  <a:gd name="connsiteX6" fmla="*/ 647 w 94481"/>
                  <a:gd name="connsiteY6" fmla="*/ 201482 h 331382"/>
                  <a:gd name="connsiteX7" fmla="*/ 647 w 94481"/>
                  <a:gd name="connsiteY7" fmla="*/ 191733 h 331382"/>
                  <a:gd name="connsiteX8" fmla="*/ 647 w 94481"/>
                  <a:gd name="connsiteY8" fmla="*/ 151111 h 331382"/>
                  <a:gd name="connsiteX9" fmla="*/ 13645 w 94481"/>
                  <a:gd name="connsiteY9" fmla="*/ 76368 h 331382"/>
                  <a:gd name="connsiteX10" fmla="*/ 22582 w 94481"/>
                  <a:gd name="connsiteY10" fmla="*/ 45496 h 331382"/>
                  <a:gd name="connsiteX11" fmla="*/ 31113 w 94481"/>
                  <a:gd name="connsiteY11" fmla="*/ 21529 h 331382"/>
                  <a:gd name="connsiteX12" fmla="*/ 40049 w 94481"/>
                  <a:gd name="connsiteY12" fmla="*/ 0 h 331382"/>
                  <a:gd name="connsiteX13" fmla="*/ 47361 w 94481"/>
                  <a:gd name="connsiteY13" fmla="*/ 19498 h 331382"/>
                  <a:gd name="connsiteX14" fmla="*/ 50611 w 94481"/>
                  <a:gd name="connsiteY14" fmla="*/ 28841 h 331382"/>
                  <a:gd name="connsiteX15" fmla="*/ 54673 w 94481"/>
                  <a:gd name="connsiteY15" fmla="*/ 39809 h 331382"/>
                  <a:gd name="connsiteX16" fmla="*/ 63610 w 94481"/>
                  <a:gd name="connsiteY16" fmla="*/ 64182 h 331382"/>
                  <a:gd name="connsiteX17" fmla="*/ 74171 w 94481"/>
                  <a:gd name="connsiteY17" fmla="*/ 90992 h 331382"/>
                  <a:gd name="connsiteX18" fmla="*/ 79046 w 94481"/>
                  <a:gd name="connsiteY18" fmla="*/ 103991 h 331382"/>
                  <a:gd name="connsiteX19" fmla="*/ 83514 w 94481"/>
                  <a:gd name="connsiteY19" fmla="*/ 116583 h 331382"/>
                  <a:gd name="connsiteX20" fmla="*/ 87576 w 94481"/>
                  <a:gd name="connsiteY20" fmla="*/ 128770 h 331382"/>
                  <a:gd name="connsiteX21" fmla="*/ 87576 w 94481"/>
                  <a:gd name="connsiteY21" fmla="*/ 134457 h 331382"/>
                  <a:gd name="connsiteX22" fmla="*/ 87576 w 94481"/>
                  <a:gd name="connsiteY22" fmla="*/ 139737 h 331382"/>
                  <a:gd name="connsiteX23" fmla="*/ 91638 w 94481"/>
                  <a:gd name="connsiteY23" fmla="*/ 159236 h 331382"/>
                  <a:gd name="connsiteX24" fmla="*/ 91638 w 94481"/>
                  <a:gd name="connsiteY24" fmla="*/ 179546 h 331382"/>
                  <a:gd name="connsiteX25" fmla="*/ 91638 w 94481"/>
                  <a:gd name="connsiteY25" fmla="*/ 191733 h 331382"/>
                  <a:gd name="connsiteX26" fmla="*/ 91638 w 94481"/>
                  <a:gd name="connsiteY26" fmla="*/ 204731 h 331382"/>
                  <a:gd name="connsiteX27" fmla="*/ 91638 w 94481"/>
                  <a:gd name="connsiteY27" fmla="*/ 218543 h 331382"/>
                  <a:gd name="connsiteX28" fmla="*/ 91638 w 94481"/>
                  <a:gd name="connsiteY28" fmla="*/ 233166 h 331382"/>
                  <a:gd name="connsiteX29" fmla="*/ 91638 w 94481"/>
                  <a:gd name="connsiteY29" fmla="*/ 247384 h 331382"/>
                  <a:gd name="connsiteX30" fmla="*/ 91638 w 94481"/>
                  <a:gd name="connsiteY30" fmla="*/ 275006 h 331382"/>
                  <a:gd name="connsiteX31" fmla="*/ 91638 w 94481"/>
                  <a:gd name="connsiteY31" fmla="*/ 288005 h 331382"/>
                  <a:gd name="connsiteX32" fmla="*/ 91638 w 94481"/>
                  <a:gd name="connsiteY32" fmla="*/ 299379 h 331382"/>
                  <a:gd name="connsiteX33" fmla="*/ 91638 w 94481"/>
                  <a:gd name="connsiteY33" fmla="*/ 309534 h 331382"/>
                  <a:gd name="connsiteX34" fmla="*/ 91638 w 94481"/>
                  <a:gd name="connsiteY34" fmla="*/ 324564 h 331382"/>
                  <a:gd name="connsiteX35" fmla="*/ 91638 w 94481"/>
                  <a:gd name="connsiteY35" fmla="*/ 328626 h 33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4481" h="331382">
                    <a:moveTo>
                      <a:pt x="94482" y="331064"/>
                    </a:moveTo>
                    <a:cubicBezTo>
                      <a:pt x="91110" y="331489"/>
                      <a:pt x="87698" y="331489"/>
                      <a:pt x="84327" y="331064"/>
                    </a:cubicBezTo>
                    <a:cubicBezTo>
                      <a:pt x="75377" y="330453"/>
                      <a:pt x="66656" y="327962"/>
                      <a:pt x="58735" y="323752"/>
                    </a:cubicBezTo>
                    <a:cubicBezTo>
                      <a:pt x="45983" y="317200"/>
                      <a:pt x="35191" y="307389"/>
                      <a:pt x="27457" y="295317"/>
                    </a:cubicBezTo>
                    <a:cubicBezTo>
                      <a:pt x="14493" y="275453"/>
                      <a:pt x="6035" y="252992"/>
                      <a:pt x="2678" y="229510"/>
                    </a:cubicBezTo>
                    <a:cubicBezTo>
                      <a:pt x="2678" y="223417"/>
                      <a:pt x="2678" y="217324"/>
                      <a:pt x="647" y="210825"/>
                    </a:cubicBezTo>
                    <a:cubicBezTo>
                      <a:pt x="428" y="207714"/>
                      <a:pt x="428" y="204592"/>
                      <a:pt x="647" y="201482"/>
                    </a:cubicBezTo>
                    <a:lnTo>
                      <a:pt x="647" y="191733"/>
                    </a:lnTo>
                    <a:cubicBezTo>
                      <a:pt x="-216" y="178206"/>
                      <a:pt x="-216" y="164638"/>
                      <a:pt x="647" y="151111"/>
                    </a:cubicBezTo>
                    <a:cubicBezTo>
                      <a:pt x="2887" y="125878"/>
                      <a:pt x="7236" y="100876"/>
                      <a:pt x="13645" y="76368"/>
                    </a:cubicBezTo>
                    <a:cubicBezTo>
                      <a:pt x="16489" y="65400"/>
                      <a:pt x="19739" y="54839"/>
                      <a:pt x="22582" y="45496"/>
                    </a:cubicBezTo>
                    <a:lnTo>
                      <a:pt x="31113" y="21529"/>
                    </a:lnTo>
                    <a:lnTo>
                      <a:pt x="40049" y="0"/>
                    </a:lnTo>
                    <a:lnTo>
                      <a:pt x="47361" y="19498"/>
                    </a:lnTo>
                    <a:cubicBezTo>
                      <a:pt x="47361" y="22342"/>
                      <a:pt x="49392" y="25591"/>
                      <a:pt x="50611" y="28841"/>
                    </a:cubicBezTo>
                    <a:cubicBezTo>
                      <a:pt x="51830" y="32091"/>
                      <a:pt x="53048" y="36153"/>
                      <a:pt x="54673" y="39809"/>
                    </a:cubicBezTo>
                    <a:lnTo>
                      <a:pt x="63610" y="64182"/>
                    </a:lnTo>
                    <a:lnTo>
                      <a:pt x="74171" y="90992"/>
                    </a:lnTo>
                    <a:lnTo>
                      <a:pt x="79046" y="103991"/>
                    </a:lnTo>
                    <a:cubicBezTo>
                      <a:pt x="79046" y="108053"/>
                      <a:pt x="81889" y="112521"/>
                      <a:pt x="83514" y="116583"/>
                    </a:cubicBezTo>
                    <a:lnTo>
                      <a:pt x="87576" y="128770"/>
                    </a:lnTo>
                    <a:cubicBezTo>
                      <a:pt x="87443" y="130663"/>
                      <a:pt x="87443" y="132563"/>
                      <a:pt x="87576" y="134457"/>
                    </a:cubicBezTo>
                    <a:lnTo>
                      <a:pt x="87576" y="139737"/>
                    </a:lnTo>
                    <a:cubicBezTo>
                      <a:pt x="89546" y="146093"/>
                      <a:pt x="90906" y="152622"/>
                      <a:pt x="91638" y="159236"/>
                    </a:cubicBezTo>
                    <a:cubicBezTo>
                      <a:pt x="91638" y="164516"/>
                      <a:pt x="91638" y="171422"/>
                      <a:pt x="91638" y="179546"/>
                    </a:cubicBezTo>
                    <a:cubicBezTo>
                      <a:pt x="91638" y="187670"/>
                      <a:pt x="91638" y="187264"/>
                      <a:pt x="91638" y="191733"/>
                    </a:cubicBezTo>
                    <a:lnTo>
                      <a:pt x="91638" y="204731"/>
                    </a:lnTo>
                    <a:cubicBezTo>
                      <a:pt x="91638" y="209200"/>
                      <a:pt x="91638" y="214074"/>
                      <a:pt x="91638" y="218543"/>
                    </a:cubicBezTo>
                    <a:lnTo>
                      <a:pt x="91638" y="233166"/>
                    </a:lnTo>
                    <a:cubicBezTo>
                      <a:pt x="91638" y="238041"/>
                      <a:pt x="91638" y="242509"/>
                      <a:pt x="91638" y="247384"/>
                    </a:cubicBezTo>
                    <a:lnTo>
                      <a:pt x="91638" y="275006"/>
                    </a:lnTo>
                    <a:cubicBezTo>
                      <a:pt x="91638" y="279475"/>
                      <a:pt x="91638" y="283943"/>
                      <a:pt x="91638" y="288005"/>
                    </a:cubicBezTo>
                    <a:cubicBezTo>
                      <a:pt x="91428" y="291794"/>
                      <a:pt x="91428" y="295591"/>
                      <a:pt x="91638" y="299379"/>
                    </a:cubicBezTo>
                    <a:cubicBezTo>
                      <a:pt x="91419" y="302761"/>
                      <a:pt x="91419" y="306153"/>
                      <a:pt x="91638" y="309534"/>
                    </a:cubicBezTo>
                    <a:cubicBezTo>
                      <a:pt x="91638" y="316034"/>
                      <a:pt x="91638" y="320908"/>
                      <a:pt x="91638" y="324564"/>
                    </a:cubicBezTo>
                    <a:cubicBezTo>
                      <a:pt x="91817" y="325912"/>
                      <a:pt x="91817" y="327278"/>
                      <a:pt x="91638" y="328626"/>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63" name="任意多边形: 形状 562"/>
              <p:cNvSpPr/>
              <p:nvPr/>
            </p:nvSpPr>
            <p:spPr>
              <a:xfrm>
                <a:off x="2166507" y="1992871"/>
                <a:ext cx="106924" cy="320095"/>
              </a:xfrm>
              <a:custGeom>
                <a:avLst/>
                <a:gdLst>
                  <a:gd name="connsiteX0" fmla="*/ 56057 w 106924"/>
                  <a:gd name="connsiteY0" fmla="*/ 320096 h 320095"/>
                  <a:gd name="connsiteX1" fmla="*/ 46308 w 106924"/>
                  <a:gd name="connsiteY1" fmla="*/ 317253 h 320095"/>
                  <a:gd name="connsiteX2" fmla="*/ 24779 w 106924"/>
                  <a:gd name="connsiteY2" fmla="*/ 302629 h 320095"/>
                  <a:gd name="connsiteX3" fmla="*/ 4875 w 106924"/>
                  <a:gd name="connsiteY3" fmla="*/ 265257 h 320095"/>
                  <a:gd name="connsiteX4" fmla="*/ 0 w 106924"/>
                  <a:gd name="connsiteY4" fmla="*/ 235604 h 320095"/>
                  <a:gd name="connsiteX5" fmla="*/ 0 w 106924"/>
                  <a:gd name="connsiteY5" fmla="*/ 218949 h 320095"/>
                  <a:gd name="connsiteX6" fmla="*/ 0 w 106924"/>
                  <a:gd name="connsiteY6" fmla="*/ 209200 h 320095"/>
                  <a:gd name="connsiteX7" fmla="*/ 0 w 106924"/>
                  <a:gd name="connsiteY7" fmla="*/ 198638 h 320095"/>
                  <a:gd name="connsiteX8" fmla="*/ 3250 w 106924"/>
                  <a:gd name="connsiteY8" fmla="*/ 181171 h 320095"/>
                  <a:gd name="connsiteX9" fmla="*/ 7718 w 106924"/>
                  <a:gd name="connsiteY9" fmla="*/ 163298 h 320095"/>
                  <a:gd name="connsiteX10" fmla="*/ 10155 w 106924"/>
                  <a:gd name="connsiteY10" fmla="*/ 154361 h 320095"/>
                  <a:gd name="connsiteX11" fmla="*/ 13405 w 106924"/>
                  <a:gd name="connsiteY11" fmla="*/ 145424 h 320095"/>
                  <a:gd name="connsiteX12" fmla="*/ 20311 w 106924"/>
                  <a:gd name="connsiteY12" fmla="*/ 127957 h 320095"/>
                  <a:gd name="connsiteX13" fmla="*/ 27622 w 106924"/>
                  <a:gd name="connsiteY13" fmla="*/ 110490 h 320095"/>
                  <a:gd name="connsiteX14" fmla="*/ 32903 w 106924"/>
                  <a:gd name="connsiteY14" fmla="*/ 102772 h 320095"/>
                  <a:gd name="connsiteX15" fmla="*/ 36965 w 106924"/>
                  <a:gd name="connsiteY15" fmla="*/ 94648 h 320095"/>
                  <a:gd name="connsiteX16" fmla="*/ 45090 w 106924"/>
                  <a:gd name="connsiteY16" fmla="*/ 78805 h 320095"/>
                  <a:gd name="connsiteX17" fmla="*/ 53620 w 106924"/>
                  <a:gd name="connsiteY17" fmla="*/ 62151 h 320095"/>
                  <a:gd name="connsiteX18" fmla="*/ 83274 w 106924"/>
                  <a:gd name="connsiteY18" fmla="*/ 17061 h 320095"/>
                  <a:gd name="connsiteX19" fmla="*/ 93023 w 106924"/>
                  <a:gd name="connsiteY19" fmla="*/ 4468 h 320095"/>
                  <a:gd name="connsiteX20" fmla="*/ 96273 w 106924"/>
                  <a:gd name="connsiteY20" fmla="*/ 0 h 320095"/>
                  <a:gd name="connsiteX21" fmla="*/ 96273 w 106924"/>
                  <a:gd name="connsiteY21" fmla="*/ 19498 h 320095"/>
                  <a:gd name="connsiteX22" fmla="*/ 101553 w 106924"/>
                  <a:gd name="connsiteY22" fmla="*/ 66619 h 320095"/>
                  <a:gd name="connsiteX23" fmla="*/ 103991 w 106924"/>
                  <a:gd name="connsiteY23" fmla="*/ 93429 h 320095"/>
                  <a:gd name="connsiteX24" fmla="*/ 106022 w 106924"/>
                  <a:gd name="connsiteY24" fmla="*/ 119427 h 320095"/>
                  <a:gd name="connsiteX25" fmla="*/ 106022 w 106924"/>
                  <a:gd name="connsiteY25" fmla="*/ 131613 h 320095"/>
                  <a:gd name="connsiteX26" fmla="*/ 106022 w 106924"/>
                  <a:gd name="connsiteY26" fmla="*/ 143393 h 320095"/>
                  <a:gd name="connsiteX27" fmla="*/ 106022 w 106924"/>
                  <a:gd name="connsiteY27" fmla="*/ 162485 h 320095"/>
                  <a:gd name="connsiteX28" fmla="*/ 100741 w 106924"/>
                  <a:gd name="connsiteY28" fmla="*/ 181171 h 320095"/>
                  <a:gd name="connsiteX29" fmla="*/ 92617 w 106924"/>
                  <a:gd name="connsiteY29" fmla="*/ 204731 h 320095"/>
                  <a:gd name="connsiteX30" fmla="*/ 83680 w 106924"/>
                  <a:gd name="connsiteY30" fmla="*/ 230729 h 320095"/>
                  <a:gd name="connsiteX31" fmla="*/ 79212 w 106924"/>
                  <a:gd name="connsiteY31" fmla="*/ 243728 h 320095"/>
                  <a:gd name="connsiteX32" fmla="*/ 76774 w 106924"/>
                  <a:gd name="connsiteY32" fmla="*/ 250227 h 320095"/>
                  <a:gd name="connsiteX33" fmla="*/ 74743 w 106924"/>
                  <a:gd name="connsiteY33" fmla="*/ 256727 h 320095"/>
                  <a:gd name="connsiteX34" fmla="*/ 67025 w 106924"/>
                  <a:gd name="connsiteY34" fmla="*/ 281100 h 320095"/>
                  <a:gd name="connsiteX35" fmla="*/ 63775 w 106924"/>
                  <a:gd name="connsiteY35" fmla="*/ 292067 h 320095"/>
                  <a:gd name="connsiteX36" fmla="*/ 63775 w 106924"/>
                  <a:gd name="connsiteY36" fmla="*/ 296942 h 320095"/>
                  <a:gd name="connsiteX37" fmla="*/ 63775 w 106924"/>
                  <a:gd name="connsiteY37" fmla="*/ 301410 h 32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6924" h="320095">
                    <a:moveTo>
                      <a:pt x="56057" y="320096"/>
                    </a:moveTo>
                    <a:cubicBezTo>
                      <a:pt x="52691" y="319606"/>
                      <a:pt x="49410" y="318649"/>
                      <a:pt x="46308" y="317253"/>
                    </a:cubicBezTo>
                    <a:cubicBezTo>
                      <a:pt x="38219" y="313879"/>
                      <a:pt x="30896" y="308905"/>
                      <a:pt x="24779" y="302629"/>
                    </a:cubicBezTo>
                    <a:cubicBezTo>
                      <a:pt x="15298" y="291910"/>
                      <a:pt x="8478" y="279106"/>
                      <a:pt x="4875" y="265257"/>
                    </a:cubicBezTo>
                    <a:cubicBezTo>
                      <a:pt x="2230" y="255568"/>
                      <a:pt x="596" y="245630"/>
                      <a:pt x="0" y="235604"/>
                    </a:cubicBezTo>
                    <a:lnTo>
                      <a:pt x="0" y="218949"/>
                    </a:lnTo>
                    <a:cubicBezTo>
                      <a:pt x="0" y="215699"/>
                      <a:pt x="0" y="212449"/>
                      <a:pt x="0" y="209200"/>
                    </a:cubicBezTo>
                    <a:lnTo>
                      <a:pt x="0" y="198638"/>
                    </a:lnTo>
                    <a:cubicBezTo>
                      <a:pt x="0" y="192951"/>
                      <a:pt x="2031" y="186858"/>
                      <a:pt x="3250" y="181171"/>
                    </a:cubicBezTo>
                    <a:cubicBezTo>
                      <a:pt x="4468" y="175484"/>
                      <a:pt x="6093" y="169391"/>
                      <a:pt x="7718" y="163298"/>
                    </a:cubicBezTo>
                    <a:lnTo>
                      <a:pt x="10155" y="154361"/>
                    </a:lnTo>
                    <a:cubicBezTo>
                      <a:pt x="10155" y="151518"/>
                      <a:pt x="12186" y="148268"/>
                      <a:pt x="13405" y="145424"/>
                    </a:cubicBezTo>
                    <a:cubicBezTo>
                      <a:pt x="14624" y="142581"/>
                      <a:pt x="20311" y="133644"/>
                      <a:pt x="20311" y="127957"/>
                    </a:cubicBezTo>
                    <a:cubicBezTo>
                      <a:pt x="20311" y="122270"/>
                      <a:pt x="25185" y="116177"/>
                      <a:pt x="27622" y="110490"/>
                    </a:cubicBezTo>
                    <a:lnTo>
                      <a:pt x="32903" y="102772"/>
                    </a:lnTo>
                    <a:lnTo>
                      <a:pt x="36965" y="94648"/>
                    </a:lnTo>
                    <a:lnTo>
                      <a:pt x="45090" y="78805"/>
                    </a:lnTo>
                    <a:lnTo>
                      <a:pt x="53620" y="62151"/>
                    </a:lnTo>
                    <a:cubicBezTo>
                      <a:pt x="62709" y="46612"/>
                      <a:pt x="72607" y="31561"/>
                      <a:pt x="83274" y="17061"/>
                    </a:cubicBezTo>
                    <a:cubicBezTo>
                      <a:pt x="87336" y="11374"/>
                      <a:pt x="90586" y="7312"/>
                      <a:pt x="93023" y="4468"/>
                    </a:cubicBezTo>
                    <a:lnTo>
                      <a:pt x="96273" y="0"/>
                    </a:lnTo>
                    <a:cubicBezTo>
                      <a:pt x="96273" y="0"/>
                      <a:pt x="96273" y="7312"/>
                      <a:pt x="96273" y="19498"/>
                    </a:cubicBezTo>
                    <a:cubicBezTo>
                      <a:pt x="96273" y="31685"/>
                      <a:pt x="101553" y="49152"/>
                      <a:pt x="101553" y="66619"/>
                    </a:cubicBezTo>
                    <a:lnTo>
                      <a:pt x="103991" y="93429"/>
                    </a:lnTo>
                    <a:cubicBezTo>
                      <a:pt x="103991" y="102366"/>
                      <a:pt x="103991" y="111302"/>
                      <a:pt x="106022" y="119427"/>
                    </a:cubicBezTo>
                    <a:cubicBezTo>
                      <a:pt x="108053" y="127551"/>
                      <a:pt x="106022" y="127957"/>
                      <a:pt x="106022" y="131613"/>
                    </a:cubicBezTo>
                    <a:lnTo>
                      <a:pt x="106022" y="143393"/>
                    </a:lnTo>
                    <a:cubicBezTo>
                      <a:pt x="106511" y="149748"/>
                      <a:pt x="106511" y="156131"/>
                      <a:pt x="106022" y="162485"/>
                    </a:cubicBezTo>
                    <a:cubicBezTo>
                      <a:pt x="106022" y="167766"/>
                      <a:pt x="102772" y="174265"/>
                      <a:pt x="100741" y="181171"/>
                    </a:cubicBezTo>
                    <a:cubicBezTo>
                      <a:pt x="98710" y="188077"/>
                      <a:pt x="95866" y="196607"/>
                      <a:pt x="92617" y="204731"/>
                    </a:cubicBezTo>
                    <a:cubicBezTo>
                      <a:pt x="89367" y="212856"/>
                      <a:pt x="86930" y="221792"/>
                      <a:pt x="83680" y="230729"/>
                    </a:cubicBezTo>
                    <a:cubicBezTo>
                      <a:pt x="80430" y="239666"/>
                      <a:pt x="80836" y="239260"/>
                      <a:pt x="79212" y="243728"/>
                    </a:cubicBezTo>
                    <a:lnTo>
                      <a:pt x="76774" y="250227"/>
                    </a:lnTo>
                    <a:cubicBezTo>
                      <a:pt x="76342" y="252463"/>
                      <a:pt x="75661" y="254643"/>
                      <a:pt x="74743" y="256727"/>
                    </a:cubicBezTo>
                    <a:cubicBezTo>
                      <a:pt x="72306" y="265257"/>
                      <a:pt x="69056" y="273788"/>
                      <a:pt x="67025" y="281100"/>
                    </a:cubicBezTo>
                    <a:cubicBezTo>
                      <a:pt x="64994" y="288411"/>
                      <a:pt x="67025" y="288818"/>
                      <a:pt x="63775" y="292067"/>
                    </a:cubicBezTo>
                    <a:lnTo>
                      <a:pt x="63775" y="296942"/>
                    </a:lnTo>
                    <a:lnTo>
                      <a:pt x="63775" y="301410"/>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64" name="任意多边形: 形状 563"/>
              <p:cNvSpPr/>
              <p:nvPr/>
            </p:nvSpPr>
            <p:spPr>
              <a:xfrm>
                <a:off x="2310245" y="1823886"/>
                <a:ext cx="138986" cy="291661"/>
              </a:xfrm>
              <a:custGeom>
                <a:avLst/>
                <a:gdLst>
                  <a:gd name="connsiteX0" fmla="*/ 33778 w 138986"/>
                  <a:gd name="connsiteY0" fmla="*/ 291661 h 291661"/>
                  <a:gd name="connsiteX1" fmla="*/ 25653 w 138986"/>
                  <a:gd name="connsiteY1" fmla="*/ 285974 h 291661"/>
                  <a:gd name="connsiteX2" fmla="*/ 9405 w 138986"/>
                  <a:gd name="connsiteY2" fmla="*/ 266476 h 291661"/>
                  <a:gd name="connsiteX3" fmla="*/ 62 w 138986"/>
                  <a:gd name="connsiteY3" fmla="*/ 225855 h 291661"/>
                  <a:gd name="connsiteX4" fmla="*/ 2499 w 138986"/>
                  <a:gd name="connsiteY4" fmla="*/ 197420 h 291661"/>
                  <a:gd name="connsiteX5" fmla="*/ 6967 w 138986"/>
                  <a:gd name="connsiteY5" fmla="*/ 180765 h 291661"/>
                  <a:gd name="connsiteX6" fmla="*/ 9811 w 138986"/>
                  <a:gd name="connsiteY6" fmla="*/ 171828 h 291661"/>
                  <a:gd name="connsiteX7" fmla="*/ 13061 w 138986"/>
                  <a:gd name="connsiteY7" fmla="*/ 162485 h 291661"/>
                  <a:gd name="connsiteX8" fmla="*/ 46776 w 138986"/>
                  <a:gd name="connsiteY8" fmla="*/ 101553 h 291661"/>
                  <a:gd name="connsiteX9" fmla="*/ 87398 w 138986"/>
                  <a:gd name="connsiteY9" fmla="*/ 49152 h 291661"/>
                  <a:gd name="connsiteX10" fmla="*/ 123551 w 138986"/>
                  <a:gd name="connsiteY10" fmla="*/ 13405 h 291661"/>
                  <a:gd name="connsiteX11" fmla="*/ 134518 w 138986"/>
                  <a:gd name="connsiteY11" fmla="*/ 3250 h 291661"/>
                  <a:gd name="connsiteX12" fmla="*/ 138987 w 138986"/>
                  <a:gd name="connsiteY12" fmla="*/ 0 h 291661"/>
                  <a:gd name="connsiteX13" fmla="*/ 138987 w 138986"/>
                  <a:gd name="connsiteY13" fmla="*/ 18686 h 291661"/>
                  <a:gd name="connsiteX14" fmla="*/ 138987 w 138986"/>
                  <a:gd name="connsiteY14" fmla="*/ 38590 h 291661"/>
                  <a:gd name="connsiteX15" fmla="*/ 136956 w 138986"/>
                  <a:gd name="connsiteY15" fmla="*/ 62963 h 291661"/>
                  <a:gd name="connsiteX16" fmla="*/ 134112 w 138986"/>
                  <a:gd name="connsiteY16" fmla="*/ 88554 h 291661"/>
                  <a:gd name="connsiteX17" fmla="*/ 134112 w 138986"/>
                  <a:gd name="connsiteY17" fmla="*/ 101147 h 291661"/>
                  <a:gd name="connsiteX18" fmla="*/ 134112 w 138986"/>
                  <a:gd name="connsiteY18" fmla="*/ 113740 h 291661"/>
                  <a:gd name="connsiteX19" fmla="*/ 124363 w 138986"/>
                  <a:gd name="connsiteY19" fmla="*/ 154361 h 291661"/>
                  <a:gd name="connsiteX20" fmla="*/ 115426 w 138986"/>
                  <a:gd name="connsiteY20" fmla="*/ 170610 h 291661"/>
                  <a:gd name="connsiteX21" fmla="*/ 102834 w 138986"/>
                  <a:gd name="connsiteY21" fmla="*/ 190920 h 291661"/>
                  <a:gd name="connsiteX22" fmla="*/ 88210 w 138986"/>
                  <a:gd name="connsiteY22" fmla="*/ 213262 h 291661"/>
                  <a:gd name="connsiteX23" fmla="*/ 80898 w 138986"/>
                  <a:gd name="connsiteY23" fmla="*/ 224636 h 291661"/>
                  <a:gd name="connsiteX24" fmla="*/ 73586 w 138986"/>
                  <a:gd name="connsiteY24" fmla="*/ 235604 h 291661"/>
                  <a:gd name="connsiteX25" fmla="*/ 49214 w 138986"/>
                  <a:gd name="connsiteY25" fmla="*/ 276225 h 291661"/>
                  <a:gd name="connsiteX26" fmla="*/ 41902 w 138986"/>
                  <a:gd name="connsiteY26" fmla="*/ 288005 h 2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8986" h="291661">
                    <a:moveTo>
                      <a:pt x="33778" y="291661"/>
                    </a:moveTo>
                    <a:cubicBezTo>
                      <a:pt x="30879" y="290054"/>
                      <a:pt x="28156" y="288148"/>
                      <a:pt x="25653" y="285974"/>
                    </a:cubicBezTo>
                    <a:cubicBezTo>
                      <a:pt x="18894" y="280723"/>
                      <a:pt x="13350" y="274072"/>
                      <a:pt x="9405" y="266476"/>
                    </a:cubicBezTo>
                    <a:cubicBezTo>
                      <a:pt x="3027" y="253899"/>
                      <a:pt x="-181" y="239954"/>
                      <a:pt x="62" y="225855"/>
                    </a:cubicBezTo>
                    <a:cubicBezTo>
                      <a:pt x="-242" y="216313"/>
                      <a:pt x="576" y="206770"/>
                      <a:pt x="2499" y="197420"/>
                    </a:cubicBezTo>
                    <a:cubicBezTo>
                      <a:pt x="3659" y="191785"/>
                      <a:pt x="5151" y="186223"/>
                      <a:pt x="6967" y="180765"/>
                    </a:cubicBezTo>
                    <a:cubicBezTo>
                      <a:pt x="7730" y="177730"/>
                      <a:pt x="8680" y="174746"/>
                      <a:pt x="9811" y="171828"/>
                    </a:cubicBezTo>
                    <a:cubicBezTo>
                      <a:pt x="10712" y="168653"/>
                      <a:pt x="11797" y="165534"/>
                      <a:pt x="13061" y="162485"/>
                    </a:cubicBezTo>
                    <a:cubicBezTo>
                      <a:pt x="22145" y="141055"/>
                      <a:pt x="33445" y="120633"/>
                      <a:pt x="46776" y="101553"/>
                    </a:cubicBezTo>
                    <a:cubicBezTo>
                      <a:pt x="59301" y="83322"/>
                      <a:pt x="72864" y="65826"/>
                      <a:pt x="87398" y="49152"/>
                    </a:cubicBezTo>
                    <a:cubicBezTo>
                      <a:pt x="101615" y="34122"/>
                      <a:pt x="114208" y="21936"/>
                      <a:pt x="123551" y="13405"/>
                    </a:cubicBezTo>
                    <a:lnTo>
                      <a:pt x="134518" y="3250"/>
                    </a:lnTo>
                    <a:lnTo>
                      <a:pt x="138987" y="0"/>
                    </a:lnTo>
                    <a:cubicBezTo>
                      <a:pt x="138987" y="0"/>
                      <a:pt x="138987" y="7312"/>
                      <a:pt x="138987" y="18686"/>
                    </a:cubicBezTo>
                    <a:cubicBezTo>
                      <a:pt x="138987" y="30060"/>
                      <a:pt x="138987" y="31278"/>
                      <a:pt x="138987" y="38590"/>
                    </a:cubicBezTo>
                    <a:cubicBezTo>
                      <a:pt x="138987" y="45902"/>
                      <a:pt x="138987" y="54433"/>
                      <a:pt x="136956" y="62963"/>
                    </a:cubicBezTo>
                    <a:cubicBezTo>
                      <a:pt x="134925" y="71494"/>
                      <a:pt x="136956" y="80024"/>
                      <a:pt x="134112" y="88554"/>
                    </a:cubicBezTo>
                    <a:lnTo>
                      <a:pt x="134112" y="101147"/>
                    </a:lnTo>
                    <a:cubicBezTo>
                      <a:pt x="134112" y="105615"/>
                      <a:pt x="134112" y="109678"/>
                      <a:pt x="134112" y="113740"/>
                    </a:cubicBezTo>
                    <a:cubicBezTo>
                      <a:pt x="132624" y="127643"/>
                      <a:pt x="129347" y="141296"/>
                      <a:pt x="124363" y="154361"/>
                    </a:cubicBezTo>
                    <a:cubicBezTo>
                      <a:pt x="121669" y="159929"/>
                      <a:pt x="118686" y="165353"/>
                      <a:pt x="115426" y="170610"/>
                    </a:cubicBezTo>
                    <a:cubicBezTo>
                      <a:pt x="111770" y="177109"/>
                      <a:pt x="107302" y="184015"/>
                      <a:pt x="102834" y="190920"/>
                    </a:cubicBezTo>
                    <a:lnTo>
                      <a:pt x="88210" y="213262"/>
                    </a:lnTo>
                    <a:lnTo>
                      <a:pt x="80898" y="224636"/>
                    </a:lnTo>
                    <a:lnTo>
                      <a:pt x="73586" y="235604"/>
                    </a:lnTo>
                    <a:cubicBezTo>
                      <a:pt x="64244" y="250227"/>
                      <a:pt x="55307" y="264039"/>
                      <a:pt x="49214" y="276225"/>
                    </a:cubicBezTo>
                    <a:lnTo>
                      <a:pt x="41902" y="288005"/>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65" name="任意多边形: 形状 564"/>
              <p:cNvSpPr/>
              <p:nvPr/>
            </p:nvSpPr>
            <p:spPr>
              <a:xfrm>
                <a:off x="2866412" y="3482048"/>
                <a:ext cx="193357" cy="267288"/>
              </a:xfrm>
              <a:custGeom>
                <a:avLst/>
                <a:gdLst>
                  <a:gd name="connsiteX0" fmla="*/ 173453 w 193357"/>
                  <a:gd name="connsiteY0" fmla="*/ 0 h 267288"/>
                  <a:gd name="connsiteX1" fmla="*/ 0 w 193357"/>
                  <a:gd name="connsiteY1" fmla="*/ 267288 h 267288"/>
                  <a:gd name="connsiteX2" fmla="*/ 106022 w 193357"/>
                  <a:gd name="connsiteY2" fmla="*/ 125520 h 267288"/>
                  <a:gd name="connsiteX3" fmla="*/ 193357 w 193357"/>
                  <a:gd name="connsiteY3" fmla="*/ 23967 h 267288"/>
                </a:gdLst>
                <a:ahLst/>
                <a:cxnLst>
                  <a:cxn ang="0">
                    <a:pos x="connsiteX0" y="connsiteY0"/>
                  </a:cxn>
                  <a:cxn ang="0">
                    <a:pos x="connsiteX1" y="connsiteY1"/>
                  </a:cxn>
                  <a:cxn ang="0">
                    <a:pos x="connsiteX2" y="connsiteY2"/>
                  </a:cxn>
                  <a:cxn ang="0">
                    <a:pos x="connsiteX3" y="connsiteY3"/>
                  </a:cxn>
                </a:cxnLst>
                <a:rect l="l" t="t" r="r" b="b"/>
                <a:pathLst>
                  <a:path w="193357" h="267288">
                    <a:moveTo>
                      <a:pt x="173453" y="0"/>
                    </a:moveTo>
                    <a:cubicBezTo>
                      <a:pt x="173453" y="0"/>
                      <a:pt x="10968" y="117802"/>
                      <a:pt x="0" y="267288"/>
                    </a:cubicBezTo>
                    <a:lnTo>
                      <a:pt x="106022" y="125520"/>
                    </a:lnTo>
                    <a:lnTo>
                      <a:pt x="193357" y="23967"/>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66" name="任意多边形: 形状 565"/>
              <p:cNvSpPr/>
              <p:nvPr/>
            </p:nvSpPr>
            <p:spPr>
              <a:xfrm>
                <a:off x="3058145" y="3482048"/>
                <a:ext cx="192951" cy="267288"/>
              </a:xfrm>
              <a:custGeom>
                <a:avLst/>
                <a:gdLst>
                  <a:gd name="connsiteX0" fmla="*/ 19498 w 192951"/>
                  <a:gd name="connsiteY0" fmla="*/ 0 h 267288"/>
                  <a:gd name="connsiteX1" fmla="*/ 192951 w 192951"/>
                  <a:gd name="connsiteY1" fmla="*/ 267288 h 267288"/>
                  <a:gd name="connsiteX2" fmla="*/ 96272 w 192951"/>
                  <a:gd name="connsiteY2" fmla="*/ 133644 h 267288"/>
                  <a:gd name="connsiteX3" fmla="*/ 0 w 192951"/>
                  <a:gd name="connsiteY3" fmla="*/ 23967 h 267288"/>
                </a:gdLst>
                <a:ahLst/>
                <a:cxnLst>
                  <a:cxn ang="0">
                    <a:pos x="connsiteX0" y="connsiteY0"/>
                  </a:cxn>
                  <a:cxn ang="0">
                    <a:pos x="connsiteX1" y="connsiteY1"/>
                  </a:cxn>
                  <a:cxn ang="0">
                    <a:pos x="connsiteX2" y="connsiteY2"/>
                  </a:cxn>
                  <a:cxn ang="0">
                    <a:pos x="connsiteX3" y="connsiteY3"/>
                  </a:cxn>
                </a:cxnLst>
                <a:rect l="l" t="t" r="r" b="b"/>
                <a:pathLst>
                  <a:path w="192951" h="267288">
                    <a:moveTo>
                      <a:pt x="19498" y="0"/>
                    </a:moveTo>
                    <a:cubicBezTo>
                      <a:pt x="19498" y="0"/>
                      <a:pt x="181983" y="117802"/>
                      <a:pt x="192951" y="267288"/>
                    </a:cubicBezTo>
                    <a:lnTo>
                      <a:pt x="96272" y="133644"/>
                    </a:lnTo>
                    <a:lnTo>
                      <a:pt x="0" y="23967"/>
                    </a:ln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67" name="任意多边形: 形状 566"/>
              <p:cNvSpPr/>
              <p:nvPr/>
            </p:nvSpPr>
            <p:spPr>
              <a:xfrm>
                <a:off x="2961466" y="3300065"/>
                <a:ext cx="102079" cy="205950"/>
              </a:xfrm>
              <a:custGeom>
                <a:avLst/>
                <a:gdLst>
                  <a:gd name="connsiteX0" fmla="*/ 96679 w 102079"/>
                  <a:gd name="connsiteY0" fmla="*/ 205950 h 205950"/>
                  <a:gd name="connsiteX1" fmla="*/ 8531 w 102079"/>
                  <a:gd name="connsiteY1" fmla="*/ 132019 h 205950"/>
                  <a:gd name="connsiteX2" fmla="*/ 0 w 102079"/>
                  <a:gd name="connsiteY2" fmla="*/ 0 h 205950"/>
                  <a:gd name="connsiteX3" fmla="*/ 101553 w 102079"/>
                  <a:gd name="connsiteY3" fmla="*/ 121864 h 205950"/>
                  <a:gd name="connsiteX4" fmla="*/ 96679 w 102079"/>
                  <a:gd name="connsiteY4" fmla="*/ 205950 h 20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79" h="205950">
                    <a:moveTo>
                      <a:pt x="96679" y="205950"/>
                    </a:moveTo>
                    <a:cubicBezTo>
                      <a:pt x="96679" y="205950"/>
                      <a:pt x="21123" y="173453"/>
                      <a:pt x="8531" y="132019"/>
                    </a:cubicBezTo>
                    <a:cubicBezTo>
                      <a:pt x="8531" y="132019"/>
                      <a:pt x="1219" y="10155"/>
                      <a:pt x="0" y="0"/>
                    </a:cubicBezTo>
                    <a:cubicBezTo>
                      <a:pt x="0" y="0"/>
                      <a:pt x="95460" y="113333"/>
                      <a:pt x="101553" y="121864"/>
                    </a:cubicBezTo>
                    <a:cubicBezTo>
                      <a:pt x="103031" y="149987"/>
                      <a:pt x="101396" y="178187"/>
                      <a:pt x="96679" y="20595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sp>
            <p:nvSpPr>
              <p:cNvPr id="568" name="任意多边形: 形状 567"/>
              <p:cNvSpPr/>
              <p:nvPr/>
            </p:nvSpPr>
            <p:spPr>
              <a:xfrm>
                <a:off x="3052314" y="3300065"/>
                <a:ext cx="102103" cy="205950"/>
              </a:xfrm>
              <a:custGeom>
                <a:avLst/>
                <a:gdLst>
                  <a:gd name="connsiteX0" fmla="*/ 5831 w 102103"/>
                  <a:gd name="connsiteY0" fmla="*/ 205950 h 205950"/>
                  <a:gd name="connsiteX1" fmla="*/ 93573 w 102103"/>
                  <a:gd name="connsiteY1" fmla="*/ 132019 h 205950"/>
                  <a:gd name="connsiteX2" fmla="*/ 102104 w 102103"/>
                  <a:gd name="connsiteY2" fmla="*/ 0 h 205950"/>
                  <a:gd name="connsiteX3" fmla="*/ 550 w 102103"/>
                  <a:gd name="connsiteY3" fmla="*/ 121864 h 205950"/>
                  <a:gd name="connsiteX4" fmla="*/ 5831 w 102103"/>
                  <a:gd name="connsiteY4" fmla="*/ 205950 h 20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03" h="205950">
                    <a:moveTo>
                      <a:pt x="5831" y="205950"/>
                    </a:moveTo>
                    <a:cubicBezTo>
                      <a:pt x="5831" y="205950"/>
                      <a:pt x="80981" y="173453"/>
                      <a:pt x="93573" y="132019"/>
                    </a:cubicBezTo>
                    <a:cubicBezTo>
                      <a:pt x="93573" y="132019"/>
                      <a:pt x="100885" y="10155"/>
                      <a:pt x="102104" y="0"/>
                    </a:cubicBezTo>
                    <a:cubicBezTo>
                      <a:pt x="102104" y="0"/>
                      <a:pt x="6644" y="113333"/>
                      <a:pt x="550" y="121864"/>
                    </a:cubicBezTo>
                    <a:cubicBezTo>
                      <a:pt x="-1014" y="150003"/>
                      <a:pt x="759" y="178228"/>
                      <a:pt x="5831" y="205950"/>
                    </a:cubicBezTo>
                    <a:close/>
                  </a:path>
                </a:pathLst>
              </a:custGeom>
              <a:grpFill/>
              <a:ln w="40528" cap="flat">
                <a:noFill/>
                <a:prstDash val="solid"/>
                <a:miter/>
              </a:ln>
            </p:spPr>
            <p:txBody>
              <a:bodyPr rtlCol="0" anchor="ctr"/>
              <a:lstStyle/>
              <a:p>
                <a:endParaRPr lang="zh-CN" altLang="en-US">
                  <a:cs typeface="思源黑体 CN Regular" panose="020B0500000000000000" pitchFamily="34" charset="-122"/>
                </a:endParaRPr>
              </a:p>
            </p:txBody>
          </p:sp>
        </p:grpSp>
        <p:sp>
          <p:nvSpPr>
            <p:cNvPr id="528" name="文本框 527"/>
            <p:cNvSpPr txBox="1"/>
            <p:nvPr/>
          </p:nvSpPr>
          <p:spPr>
            <a:xfrm flipH="1">
              <a:off x="1499172" y="2618085"/>
              <a:ext cx="1949883" cy="369332"/>
            </a:xfrm>
            <a:prstGeom prst="rect">
              <a:avLst/>
            </a:prstGeom>
            <a:noFill/>
            <a:ln w="31750">
              <a:noFill/>
            </a:ln>
            <a:effectLst/>
          </p:spPr>
          <p:txBody>
            <a:bodyPr wrap="square" lIns="0" tIns="0" rIns="0" bIns="0" rtlCol="0">
              <a:spAutoFit/>
            </a:bodyPr>
            <a:lstStyle/>
            <a:p>
              <a:pPr algn="ctr"/>
              <a:r>
                <a:rPr lang="zh-CN" altLang="en-US" sz="24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专业设计奖项</a:t>
              </a:r>
              <a:endParaRPr lang="en-US" altLang="zh-CN" sz="24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529" name="文本框 528"/>
            <p:cNvSpPr txBox="1"/>
            <p:nvPr/>
          </p:nvSpPr>
          <p:spPr>
            <a:xfrm>
              <a:off x="1904436" y="3009818"/>
              <a:ext cx="1139355" cy="191586"/>
            </a:xfrm>
            <a:prstGeom prst="rect">
              <a:avLst/>
            </a:prstGeom>
            <a:noFill/>
            <a:ln w="31750">
              <a:noFill/>
            </a:ln>
            <a:effectLst/>
          </p:spPr>
          <p:txBody>
            <a:bodyPr wrap="none" lIns="0" tIns="0" rIns="0" bIns="0" rtlCol="0">
              <a:spAutoFit/>
            </a:bodyPr>
            <a:lstStyle/>
            <a:p>
              <a:pPr algn="ctr"/>
              <a:r>
                <a:rPr lang="en-US" altLang="zh-CN" sz="1100">
                  <a:solidFill>
                    <a:srgbClr val="27303D"/>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Enter your text</a:t>
              </a:r>
            </a:p>
          </p:txBody>
        </p:sp>
        <p:sp>
          <p:nvSpPr>
            <p:cNvPr id="530" name="图形 50"/>
            <p:cNvSpPr/>
            <p:nvPr/>
          </p:nvSpPr>
          <p:spPr>
            <a:xfrm>
              <a:off x="2344646" y="2168176"/>
              <a:ext cx="258935" cy="248472"/>
            </a:xfrm>
            <a:custGeom>
              <a:avLst/>
              <a:gdLst>
                <a:gd name="connsiteX0" fmla="*/ 291179 w 548068"/>
                <a:gd name="connsiteY0" fmla="*/ 4005 h 525920"/>
                <a:gd name="connsiteX1" fmla="*/ 306955 w 548068"/>
                <a:gd name="connsiteY1" fmla="*/ 19781 h 525920"/>
                <a:gd name="connsiteX2" fmla="*/ 368505 w 548068"/>
                <a:gd name="connsiteY2" fmla="*/ 139835 h 525920"/>
                <a:gd name="connsiteX3" fmla="*/ 383811 w 548068"/>
                <a:gd name="connsiteY3" fmla="*/ 150994 h 525920"/>
                <a:gd name="connsiteX4" fmla="*/ 517299 w 548068"/>
                <a:gd name="connsiteY4" fmla="*/ 172938 h 525920"/>
                <a:gd name="connsiteX5" fmla="*/ 547535 w 548068"/>
                <a:gd name="connsiteY5" fmla="*/ 215007 h 525920"/>
                <a:gd name="connsiteX6" fmla="*/ 537676 w 548068"/>
                <a:gd name="connsiteY6" fmla="*/ 235384 h 525920"/>
                <a:gd name="connsiteX7" fmla="*/ 442535 w 548068"/>
                <a:gd name="connsiteY7" fmla="*/ 331745 h 525920"/>
                <a:gd name="connsiteX8" fmla="*/ 436703 w 548068"/>
                <a:gd name="connsiteY8" fmla="*/ 349657 h 525920"/>
                <a:gd name="connsiteX9" fmla="*/ 456825 w 548068"/>
                <a:gd name="connsiteY9" fmla="*/ 483195 h 525920"/>
                <a:gd name="connsiteX10" fmla="*/ 426588 w 548068"/>
                <a:gd name="connsiteY10" fmla="*/ 525264 h 525920"/>
                <a:gd name="connsiteX11" fmla="*/ 404239 w 548068"/>
                <a:gd name="connsiteY11" fmla="*/ 521977 h 525920"/>
                <a:gd name="connsiteX12" fmla="*/ 283571 w 548068"/>
                <a:gd name="connsiteY12" fmla="*/ 461034 h 525920"/>
                <a:gd name="connsiteX13" fmla="*/ 264606 w 548068"/>
                <a:gd name="connsiteY13" fmla="*/ 461034 h 525920"/>
                <a:gd name="connsiteX14" fmla="*/ 143938 w 548068"/>
                <a:gd name="connsiteY14" fmla="*/ 521977 h 525920"/>
                <a:gd name="connsiteX15" fmla="*/ 94639 w 548068"/>
                <a:gd name="connsiteY15" fmla="*/ 505544 h 525920"/>
                <a:gd name="connsiteX16" fmla="*/ 91352 w 548068"/>
                <a:gd name="connsiteY16" fmla="*/ 483195 h 525920"/>
                <a:gd name="connsiteX17" fmla="*/ 111474 w 548068"/>
                <a:gd name="connsiteY17" fmla="*/ 349657 h 525920"/>
                <a:gd name="connsiteX18" fmla="*/ 105643 w 548068"/>
                <a:gd name="connsiteY18" fmla="*/ 331745 h 525920"/>
                <a:gd name="connsiteX19" fmla="*/ 10502 w 548068"/>
                <a:gd name="connsiteY19" fmla="*/ 235384 h 525920"/>
                <a:gd name="connsiteX20" fmla="*/ 11159 w 548068"/>
                <a:gd name="connsiteY20" fmla="*/ 183455 h 525920"/>
                <a:gd name="connsiteX21" fmla="*/ 30879 w 548068"/>
                <a:gd name="connsiteY21" fmla="*/ 172938 h 525920"/>
                <a:gd name="connsiteX22" fmla="*/ 164366 w 548068"/>
                <a:gd name="connsiteY22" fmla="*/ 150994 h 525920"/>
                <a:gd name="connsiteX23" fmla="*/ 179672 w 548068"/>
                <a:gd name="connsiteY23" fmla="*/ 139835 h 525920"/>
                <a:gd name="connsiteX24" fmla="*/ 241222 w 548068"/>
                <a:gd name="connsiteY24" fmla="*/ 19781 h 525920"/>
                <a:gd name="connsiteX25" fmla="*/ 291179 w 548068"/>
                <a:gd name="connsiteY25" fmla="*/ 4005 h 52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48068" h="525920">
                  <a:moveTo>
                    <a:pt x="291179" y="4005"/>
                  </a:moveTo>
                  <a:cubicBezTo>
                    <a:pt x="297746" y="7675"/>
                    <a:pt x="303288" y="13228"/>
                    <a:pt x="306955" y="19781"/>
                  </a:cubicBezTo>
                  <a:lnTo>
                    <a:pt x="368505" y="139835"/>
                  </a:lnTo>
                  <a:cubicBezTo>
                    <a:pt x="371549" y="145771"/>
                    <a:pt x="377228" y="149912"/>
                    <a:pt x="383811" y="150994"/>
                  </a:cubicBezTo>
                  <a:lnTo>
                    <a:pt x="517299" y="172938"/>
                  </a:lnTo>
                  <a:cubicBezTo>
                    <a:pt x="537369" y="176523"/>
                    <a:pt x="550978" y="195465"/>
                    <a:pt x="547535" y="215007"/>
                  </a:cubicBezTo>
                  <a:cubicBezTo>
                    <a:pt x="546476" y="223124"/>
                    <a:pt x="542917" y="230120"/>
                    <a:pt x="537676" y="235384"/>
                  </a:cubicBezTo>
                  <a:lnTo>
                    <a:pt x="442535" y="331745"/>
                  </a:lnTo>
                  <a:cubicBezTo>
                    <a:pt x="437876" y="336463"/>
                    <a:pt x="435715" y="343101"/>
                    <a:pt x="436703" y="349657"/>
                  </a:cubicBezTo>
                  <a:lnTo>
                    <a:pt x="456825" y="483195"/>
                  </a:lnTo>
                  <a:cubicBezTo>
                    <a:pt x="460205" y="503574"/>
                    <a:pt x="446426" y="522392"/>
                    <a:pt x="426588" y="525264"/>
                  </a:cubicBezTo>
                  <a:cubicBezTo>
                    <a:pt x="418772" y="526651"/>
                    <a:pt x="411030" y="525422"/>
                    <a:pt x="404239" y="521977"/>
                  </a:cubicBezTo>
                  <a:lnTo>
                    <a:pt x="283571" y="461034"/>
                  </a:lnTo>
                  <a:cubicBezTo>
                    <a:pt x="277608" y="458022"/>
                    <a:pt x="270569" y="458022"/>
                    <a:pt x="264606" y="461034"/>
                  </a:cubicBezTo>
                  <a:lnTo>
                    <a:pt x="143938" y="521977"/>
                  </a:lnTo>
                  <a:cubicBezTo>
                    <a:pt x="125830" y="531130"/>
                    <a:pt x="103706" y="523817"/>
                    <a:pt x="94639" y="505544"/>
                  </a:cubicBezTo>
                  <a:cubicBezTo>
                    <a:pt x="91117" y="498790"/>
                    <a:pt x="89891" y="491035"/>
                    <a:pt x="91352" y="483195"/>
                  </a:cubicBezTo>
                  <a:lnTo>
                    <a:pt x="111474" y="349657"/>
                  </a:lnTo>
                  <a:cubicBezTo>
                    <a:pt x="112462" y="343101"/>
                    <a:pt x="110301" y="336463"/>
                    <a:pt x="105643" y="331745"/>
                  </a:cubicBezTo>
                  <a:lnTo>
                    <a:pt x="10502" y="235384"/>
                  </a:lnTo>
                  <a:cubicBezTo>
                    <a:pt x="-3660" y="221109"/>
                    <a:pt x="-3555" y="197772"/>
                    <a:pt x="11159" y="183455"/>
                  </a:cubicBezTo>
                  <a:cubicBezTo>
                    <a:pt x="16319" y="178046"/>
                    <a:pt x="23303" y="174482"/>
                    <a:pt x="30879" y="172938"/>
                  </a:cubicBezTo>
                  <a:lnTo>
                    <a:pt x="164366" y="150994"/>
                  </a:lnTo>
                  <a:cubicBezTo>
                    <a:pt x="170949" y="149912"/>
                    <a:pt x="176628" y="145771"/>
                    <a:pt x="179672" y="139835"/>
                  </a:cubicBezTo>
                  <a:lnTo>
                    <a:pt x="241222" y="19781"/>
                  </a:lnTo>
                  <a:cubicBezTo>
                    <a:pt x="250685" y="1950"/>
                    <a:pt x="272875" y="-5161"/>
                    <a:pt x="291179" y="4005"/>
                  </a:cubicBezTo>
                  <a:close/>
                </a:path>
              </a:pathLst>
            </a:custGeom>
            <a:gradFill>
              <a:gsLst>
                <a:gs pos="0">
                  <a:srgbClr val="FF7600"/>
                </a:gs>
                <a:gs pos="56000">
                  <a:srgbClr val="F23A00"/>
                </a:gs>
              </a:gsLst>
              <a:path path="circle">
                <a:fillToRect l="100000" t="100000"/>
              </a:path>
            </a:gradFill>
            <a:ln w="651" cap="flat">
              <a:noFill/>
              <a:prstDash val="solid"/>
              <a:miter/>
            </a:ln>
          </p:spPr>
          <p:txBody>
            <a:bodyPr rtlCol="0" anchor="ctr"/>
            <a:lstStyle/>
            <a:p>
              <a:endParaRPr lang="zh-CN" altLang="en-US">
                <a:cs typeface="思源黑体 CN Regular" panose="020B0500000000000000" pitchFamily="34" charset="-122"/>
              </a:endParaRPr>
            </a:p>
          </p:txBody>
        </p:sp>
      </p:grpSp>
      <p:sp>
        <p:nvSpPr>
          <p:cNvPr id="571" name="任意多边形: 形状 570"/>
          <p:cNvSpPr/>
          <p:nvPr/>
        </p:nvSpPr>
        <p:spPr>
          <a:xfrm>
            <a:off x="0" y="4360684"/>
            <a:ext cx="12192000" cy="1640113"/>
          </a:xfrm>
          <a:custGeom>
            <a:avLst/>
            <a:gdLst>
              <a:gd name="connsiteX0" fmla="*/ 0 w 12192000"/>
              <a:gd name="connsiteY0" fmla="*/ 0 h 2279462"/>
              <a:gd name="connsiteX1" fmla="*/ 12192000 w 12192000"/>
              <a:gd name="connsiteY1" fmla="*/ 0 h 2279462"/>
              <a:gd name="connsiteX2" fmla="*/ 12192000 w 12192000"/>
              <a:gd name="connsiteY2" fmla="*/ 2279462 h 2279462"/>
              <a:gd name="connsiteX3" fmla="*/ 0 w 12192000"/>
              <a:gd name="connsiteY3" fmla="*/ 2279462 h 2279462"/>
            </a:gdLst>
            <a:ahLst/>
            <a:cxnLst>
              <a:cxn ang="0">
                <a:pos x="connsiteX0" y="connsiteY0"/>
              </a:cxn>
              <a:cxn ang="0">
                <a:pos x="connsiteX1" y="connsiteY1"/>
              </a:cxn>
              <a:cxn ang="0">
                <a:pos x="connsiteX2" y="connsiteY2"/>
              </a:cxn>
              <a:cxn ang="0">
                <a:pos x="connsiteX3" y="connsiteY3"/>
              </a:cxn>
            </a:cxnLst>
            <a:rect l="l" t="t" r="r" b="b"/>
            <a:pathLst>
              <a:path w="12192000" h="2279462">
                <a:moveTo>
                  <a:pt x="0" y="0"/>
                </a:moveTo>
                <a:lnTo>
                  <a:pt x="12192000" y="0"/>
                </a:lnTo>
                <a:lnTo>
                  <a:pt x="12192000" y="2279462"/>
                </a:lnTo>
                <a:lnTo>
                  <a:pt x="0" y="2279462"/>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grpSp>
        <p:nvGrpSpPr>
          <p:cNvPr id="572" name="组合 571"/>
          <p:cNvGrpSpPr/>
          <p:nvPr/>
        </p:nvGrpSpPr>
        <p:grpSpPr>
          <a:xfrm>
            <a:off x="4204740" y="515957"/>
            <a:ext cx="3753535" cy="553998"/>
            <a:chOff x="4204740" y="515957"/>
            <a:chExt cx="3753535" cy="553998"/>
          </a:xfrm>
        </p:grpSpPr>
        <p:sp>
          <p:nvSpPr>
            <p:cNvPr id="573" name="文本框 572"/>
            <p:cNvSpPr txBox="1"/>
            <p:nvPr/>
          </p:nvSpPr>
          <p:spPr>
            <a:xfrm>
              <a:off x="4749478" y="515957"/>
              <a:ext cx="2693045" cy="553998"/>
            </a:xfrm>
            <a:prstGeom prst="rect">
              <a:avLst/>
            </a:prstGeom>
            <a:noFill/>
            <a:ln w="31750">
              <a:noFill/>
            </a:ln>
            <a:effectLst/>
          </p:spPr>
          <p:txBody>
            <a:bodyPr wrap="none" lIns="0" tIns="0" rIns="0" bIns="0" rtlCol="0">
              <a:spAutoFit/>
            </a:bodyPr>
            <a:lstStyle>
              <a:defPPr>
                <a:defRPr lang="zh-CN"/>
              </a:defPPr>
              <a:lvl1pPr algn="ctr">
                <a:defRPr sz="7200" spc="600">
                  <a:solidFill>
                    <a:schemeClr val="tx2">
                      <a:lumMod val="75000"/>
                    </a:schemeClr>
                  </a:solidFill>
                  <a:latin typeface="思源黑体 CN Bold" panose="020B0800000000000000" pitchFamily="34" charset="-122"/>
                  <a:ea typeface="思源黑体 CN Bold" panose="020B0800000000000000" pitchFamily="34" charset="-122"/>
                </a:defRPr>
              </a:lvl1pPr>
            </a:lstStyle>
            <a:p>
              <a:r>
                <a:rPr lang="zh-CN" altLang="en-US" sz="3600">
                  <a:cs typeface="思源黑体 CN Regular" panose="020B0500000000000000" pitchFamily="34" charset="-122"/>
                </a:rPr>
                <a:t>请输入文字</a:t>
              </a:r>
              <a:endParaRPr lang="en-US" altLang="zh-CN" sz="3600">
                <a:cs typeface="思源黑体 CN Regular" panose="020B0500000000000000" pitchFamily="34" charset="-122"/>
              </a:endParaRPr>
            </a:p>
          </p:txBody>
        </p:sp>
        <p:grpSp>
          <p:nvGrpSpPr>
            <p:cNvPr id="574" name="组合 573"/>
            <p:cNvGrpSpPr/>
            <p:nvPr/>
          </p:nvGrpSpPr>
          <p:grpSpPr>
            <a:xfrm>
              <a:off x="4204740" y="565150"/>
              <a:ext cx="3753535" cy="404812"/>
              <a:chOff x="4204740" y="565150"/>
              <a:chExt cx="3753535" cy="404812"/>
            </a:xfrm>
          </p:grpSpPr>
          <p:sp>
            <p:nvSpPr>
              <p:cNvPr id="575" name="图文框 574"/>
              <p:cNvSpPr/>
              <p:nvPr/>
            </p:nvSpPr>
            <p:spPr>
              <a:xfrm>
                <a:off x="4204740" y="565150"/>
                <a:ext cx="300038" cy="404812"/>
              </a:xfrm>
              <a:prstGeom prst="frame">
                <a:avLst/>
              </a:prstGeom>
              <a:solidFill>
                <a:srgbClr val="F23A00"/>
              </a:solidFill>
              <a:ln w="25400">
                <a:solidFill>
                  <a:srgbClr val="F23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Regular" panose="020B0500000000000000" pitchFamily="34" charset="-122"/>
                </a:endParaRPr>
              </a:p>
            </p:txBody>
          </p:sp>
          <p:sp>
            <p:nvSpPr>
              <p:cNvPr id="576" name="图文框 575"/>
              <p:cNvSpPr/>
              <p:nvPr/>
            </p:nvSpPr>
            <p:spPr>
              <a:xfrm>
                <a:off x="7658237" y="565150"/>
                <a:ext cx="300038" cy="404812"/>
              </a:xfrm>
              <a:prstGeom prst="frame">
                <a:avLst/>
              </a:prstGeom>
              <a:solidFill>
                <a:srgbClr val="F23A00"/>
              </a:solidFill>
              <a:ln w="25400">
                <a:solidFill>
                  <a:srgbClr val="F23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Regular" panose="020B0500000000000000" pitchFamily="34" charset="-122"/>
                </a:endParaRPr>
              </a:p>
            </p:txBody>
          </p:sp>
        </p:grpSp>
      </p:grpSp>
      <p:sp>
        <p:nvSpPr>
          <p:cNvPr id="577" name="矩形 576"/>
          <p:cNvSpPr/>
          <p:nvPr/>
        </p:nvSpPr>
        <p:spPr>
          <a:xfrm>
            <a:off x="1422401" y="4710643"/>
            <a:ext cx="9347200" cy="940194"/>
          </a:xfrm>
          <a:prstGeom prst="rect">
            <a:avLst/>
          </a:prstGeom>
          <a:noFill/>
          <a:ln w="31750">
            <a:noFill/>
          </a:ln>
          <a:effectLst/>
        </p:spPr>
        <p:txBody>
          <a:bodyPr wrap="square" lIns="0" tIns="0" rIns="0" bIns="0" rtlCol="0">
            <a:spAutoFit/>
          </a:bodyPr>
          <a:lstStyle/>
          <a:p>
            <a:pPr algn="ctr">
              <a:lnSpc>
                <a:spcPct val="130000"/>
              </a:lnSpc>
            </a:pPr>
            <a:r>
              <a:rPr lang="en-US" altLang="zh-CN" sz="1200">
                <a:solidFill>
                  <a:schemeClr val="bg1"/>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 and hid himself in the woods. The second time, however, he came near the lion. He stopped at a safe distance, and watched him pass by. The third time they came near one another.The fox went straight up to the lion, and stayed the whole day with him. He asked the lion how his family was, and when they would meet again.They soon became good friends</a:t>
            </a:r>
          </a:p>
        </p:txBody>
      </p:sp>
      <p:grpSp>
        <p:nvGrpSpPr>
          <p:cNvPr id="578" name="组合 577"/>
          <p:cNvGrpSpPr/>
          <p:nvPr/>
        </p:nvGrpSpPr>
        <p:grpSpPr>
          <a:xfrm>
            <a:off x="483827" y="2165351"/>
            <a:ext cx="11224344" cy="2527300"/>
            <a:chOff x="488431" y="2098329"/>
            <a:chExt cx="11224344" cy="2661340"/>
          </a:xfrm>
        </p:grpSpPr>
        <p:sp>
          <p:nvSpPr>
            <p:cNvPr id="579" name="文本框 578"/>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580" name="文本框 579"/>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4" name="图片 93" descr="雪地上的风景&#10;&#10;中度可信度描述已自动生成"/>
          <p:cNvPicPr>
            <a:picLocks noChangeAspect="1"/>
          </p:cNvPicPr>
          <p:nvPr/>
        </p:nvPicPr>
        <p:blipFill rotWithShape="1">
          <a:blip r:embed="rId3"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a:xfrm>
            <a:off x="5" y="1"/>
            <a:ext cx="12191991" cy="3429000"/>
          </a:xfrm>
          <a:prstGeom prst="rect">
            <a:avLst/>
          </a:prstGeom>
        </p:spPr>
      </p:pic>
      <p:sp>
        <p:nvSpPr>
          <p:cNvPr id="62" name="文本框 61"/>
          <p:cNvSpPr txBox="1"/>
          <p:nvPr/>
        </p:nvSpPr>
        <p:spPr>
          <a:xfrm>
            <a:off x="4533073" y="853016"/>
            <a:ext cx="3125856" cy="615553"/>
          </a:xfrm>
          <a:custGeom>
            <a:avLst/>
            <a:gdLst>
              <a:gd name="connsiteX0" fmla="*/ 0 w 4376839"/>
              <a:gd name="connsiteY0" fmla="*/ 0 h 923330"/>
              <a:gd name="connsiteX1" fmla="*/ 4376839 w 4376839"/>
              <a:gd name="connsiteY1" fmla="*/ 0 h 923330"/>
              <a:gd name="connsiteX2" fmla="*/ 4376839 w 4376839"/>
              <a:gd name="connsiteY2" fmla="*/ 923330 h 923330"/>
              <a:gd name="connsiteX3" fmla="*/ 0 w 4376839"/>
              <a:gd name="connsiteY3" fmla="*/ 923330 h 923330"/>
            </a:gdLst>
            <a:ahLst/>
            <a:cxnLst>
              <a:cxn ang="0">
                <a:pos x="connsiteX0" y="connsiteY0"/>
              </a:cxn>
              <a:cxn ang="0">
                <a:pos x="connsiteX1" y="connsiteY1"/>
              </a:cxn>
              <a:cxn ang="0">
                <a:pos x="connsiteX2" y="connsiteY2"/>
              </a:cxn>
              <a:cxn ang="0">
                <a:pos x="connsiteX3" y="connsiteY3"/>
              </a:cxn>
            </a:cxnLst>
            <a:rect l="l" t="t" r="r" b="b"/>
            <a:pathLst>
              <a:path w="4376839" h="923330">
                <a:moveTo>
                  <a:pt x="0" y="0"/>
                </a:moveTo>
                <a:lnTo>
                  <a:pt x="4376839" y="0"/>
                </a:lnTo>
                <a:lnTo>
                  <a:pt x="4376839" y="923330"/>
                </a:lnTo>
                <a:lnTo>
                  <a:pt x="0" y="923330"/>
                </a:lnTo>
                <a:close/>
              </a:path>
            </a:pathLst>
          </a:custGeom>
          <a:noFill/>
          <a:ln w="31750">
            <a:noFill/>
          </a:ln>
          <a:effectLst/>
        </p:spPr>
        <p:txBody>
          <a:bodyPr wrap="none" lIns="0" tIns="0" rIns="0" bIns="0" rtlCol="0">
            <a:spAutoFit/>
          </a:bodyPr>
          <a:lstStyle/>
          <a:p>
            <a:pPr algn="ctr"/>
            <a:r>
              <a:rPr lang="en-US" altLang="zh-CN" sz="4000" b="1" spc="300">
                <a:solidFill>
                  <a:schemeClr val="tx2">
                    <a:lumMod val="75000"/>
                  </a:schemeClr>
                </a:solidFill>
                <a:latin typeface="Arial" panose="020B0604020202020204" pitchFamily="34" charset="0"/>
                <a:ea typeface="思源黑体 CN Bold" panose="020B0800000000000000" pitchFamily="34" charset="-122"/>
                <a:cs typeface="思源黑体 CN Regular" panose="020B0500000000000000" pitchFamily="34" charset="-122"/>
              </a:rPr>
              <a:t>CONTENTS</a:t>
            </a:r>
          </a:p>
        </p:txBody>
      </p:sp>
      <p:sp>
        <p:nvSpPr>
          <p:cNvPr id="6" name="文本框 5"/>
          <p:cNvSpPr txBox="1"/>
          <p:nvPr/>
        </p:nvSpPr>
        <p:spPr>
          <a:xfrm>
            <a:off x="1625680" y="4281936"/>
            <a:ext cx="1231106" cy="369332"/>
          </a:xfrm>
          <a:prstGeom prst="rect">
            <a:avLst/>
          </a:prstGeom>
          <a:noFill/>
          <a:ln w="31750">
            <a:noFill/>
          </a:ln>
          <a:effectLst/>
        </p:spPr>
        <p:txBody>
          <a:bodyPr wrap="none" lIns="0" tIns="0" rIns="0" bIns="0" rtlCol="0">
            <a:spAutoFit/>
          </a:bodyPr>
          <a:lstStyle/>
          <a:p>
            <a:pPr algn="ctr"/>
            <a:r>
              <a:rPr lang="zh-CN" altLang="en-US" sz="2400">
                <a:solidFill>
                  <a:srgbClr val="27303D"/>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400">
              <a:solidFill>
                <a:srgbClr val="27303D"/>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11" name="文本框 10"/>
          <p:cNvSpPr txBox="1"/>
          <p:nvPr/>
        </p:nvSpPr>
        <p:spPr>
          <a:xfrm>
            <a:off x="1737885" y="4742928"/>
            <a:ext cx="1006686" cy="169277"/>
          </a:xfrm>
          <a:prstGeom prst="rect">
            <a:avLst/>
          </a:prstGeom>
          <a:noFill/>
          <a:ln w="31750">
            <a:noFill/>
          </a:ln>
          <a:effectLst/>
        </p:spPr>
        <p:txBody>
          <a:bodyPr wrap="none" lIns="0" tIns="0" rIns="0" bIns="0" rtlCol="0">
            <a:spAutoFit/>
          </a:bodyPr>
          <a:lstStyle/>
          <a:p>
            <a:pPr algn="ctr"/>
            <a:r>
              <a:rPr lang="en-US" altLang="zh-CN" sz="1100">
                <a:solidFill>
                  <a:srgbClr val="27303D"/>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Enter your text</a:t>
            </a:r>
          </a:p>
        </p:txBody>
      </p:sp>
      <p:grpSp>
        <p:nvGrpSpPr>
          <p:cNvPr id="40" name="图形 5"/>
          <p:cNvGrpSpPr/>
          <p:nvPr/>
        </p:nvGrpSpPr>
        <p:grpSpPr>
          <a:xfrm>
            <a:off x="1612706" y="2565861"/>
            <a:ext cx="1257056" cy="1447193"/>
            <a:chOff x="2311400" y="2506781"/>
            <a:chExt cx="1257056" cy="1447193"/>
          </a:xfrm>
          <a:gradFill>
            <a:gsLst>
              <a:gs pos="0">
                <a:srgbClr val="FF7600"/>
              </a:gs>
              <a:gs pos="56000">
                <a:srgbClr val="F23A00"/>
              </a:gs>
            </a:gsLst>
            <a:path path="circle">
              <a:fillToRect l="100000" t="100000"/>
            </a:path>
          </a:gradFill>
        </p:grpSpPr>
        <p:sp>
          <p:nvSpPr>
            <p:cNvPr id="41" name="任意多边形: 形状 40"/>
            <p:cNvSpPr/>
            <p:nvPr/>
          </p:nvSpPr>
          <p:spPr>
            <a:xfrm>
              <a:off x="2311400" y="2506781"/>
              <a:ext cx="1257056" cy="1447193"/>
            </a:xfrm>
            <a:custGeom>
              <a:avLst/>
              <a:gdLst>
                <a:gd name="connsiteX0" fmla="*/ 0 w 1257056"/>
                <a:gd name="connsiteY0" fmla="*/ 0 h 1447193"/>
                <a:gd name="connsiteX1" fmla="*/ 0 w 1257056"/>
                <a:gd name="connsiteY1" fmla="*/ 1447193 h 1447193"/>
                <a:gd name="connsiteX2" fmla="*/ 1257056 w 1257056"/>
                <a:gd name="connsiteY2" fmla="*/ 1447193 h 1447193"/>
                <a:gd name="connsiteX3" fmla="*/ 1257056 w 1257056"/>
                <a:gd name="connsiteY3" fmla="*/ 0 h 1447193"/>
                <a:gd name="connsiteX4" fmla="*/ 0 w 1257056"/>
                <a:gd name="connsiteY4" fmla="*/ 0 h 1447193"/>
                <a:gd name="connsiteX5" fmla="*/ 1142840 w 1257056"/>
                <a:gd name="connsiteY5" fmla="*/ 1332977 h 1447193"/>
                <a:gd name="connsiteX6" fmla="*/ 114217 w 1257056"/>
                <a:gd name="connsiteY6" fmla="*/ 1332977 h 1447193"/>
                <a:gd name="connsiteX7" fmla="*/ 114217 w 1257056"/>
                <a:gd name="connsiteY7" fmla="*/ 114217 h 1447193"/>
                <a:gd name="connsiteX8" fmla="*/ 1142840 w 1257056"/>
                <a:gd name="connsiteY8" fmla="*/ 114217 h 1447193"/>
                <a:gd name="connsiteX9" fmla="*/ 1142840 w 1257056"/>
                <a:gd name="connsiteY9" fmla="*/ 1332977 h 1447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056" h="1447193">
                  <a:moveTo>
                    <a:pt x="0" y="0"/>
                  </a:moveTo>
                  <a:lnTo>
                    <a:pt x="0" y="1447193"/>
                  </a:lnTo>
                  <a:lnTo>
                    <a:pt x="1257056" y="1447193"/>
                  </a:lnTo>
                  <a:lnTo>
                    <a:pt x="1257056" y="0"/>
                  </a:lnTo>
                  <a:lnTo>
                    <a:pt x="0" y="0"/>
                  </a:lnTo>
                  <a:close/>
                  <a:moveTo>
                    <a:pt x="1142840" y="1332977"/>
                  </a:moveTo>
                  <a:lnTo>
                    <a:pt x="114217" y="1332977"/>
                  </a:lnTo>
                  <a:lnTo>
                    <a:pt x="114217" y="114217"/>
                  </a:lnTo>
                  <a:lnTo>
                    <a:pt x="1142840" y="114217"/>
                  </a:lnTo>
                  <a:lnTo>
                    <a:pt x="1142840" y="1332977"/>
                  </a:lnTo>
                  <a:close/>
                </a:path>
              </a:pathLst>
            </a:custGeom>
            <a:grpFill/>
            <a:ln w="6716" cap="flat">
              <a:noFill/>
              <a:prstDash val="solid"/>
              <a:miter/>
            </a:ln>
          </p:spPr>
          <p:txBody>
            <a:bodyPr rtlCol="0" anchor="ctr"/>
            <a:lstStyle/>
            <a:p>
              <a:endParaRPr lang="zh-CN" altLang="en-US">
                <a:solidFill>
                  <a:srgbClr val="E13B1F"/>
                </a:solidFill>
                <a:cs typeface="思源黑体 CN Regular" panose="020B0500000000000000" pitchFamily="34" charset="-122"/>
              </a:endParaRPr>
            </a:p>
          </p:txBody>
        </p:sp>
        <p:sp>
          <p:nvSpPr>
            <p:cNvPr id="42" name="任意多边形: 形状 41"/>
            <p:cNvSpPr/>
            <p:nvPr/>
          </p:nvSpPr>
          <p:spPr>
            <a:xfrm>
              <a:off x="2882483" y="2887727"/>
              <a:ext cx="114216" cy="685300"/>
            </a:xfrm>
            <a:custGeom>
              <a:avLst/>
              <a:gdLst>
                <a:gd name="connsiteX0" fmla="*/ 0 w 114216"/>
                <a:gd name="connsiteY0" fmla="*/ 0 h 685300"/>
                <a:gd name="connsiteX1" fmla="*/ 114217 w 114216"/>
                <a:gd name="connsiteY1" fmla="*/ 0 h 685300"/>
                <a:gd name="connsiteX2" fmla="*/ 114217 w 114216"/>
                <a:gd name="connsiteY2" fmla="*/ 685301 h 685300"/>
                <a:gd name="connsiteX3" fmla="*/ 0 w 114216"/>
                <a:gd name="connsiteY3" fmla="*/ 685301 h 685300"/>
              </a:gdLst>
              <a:ahLst/>
              <a:cxnLst>
                <a:cxn ang="0">
                  <a:pos x="connsiteX0" y="connsiteY0"/>
                </a:cxn>
                <a:cxn ang="0">
                  <a:pos x="connsiteX1" y="connsiteY1"/>
                </a:cxn>
                <a:cxn ang="0">
                  <a:pos x="connsiteX2" y="connsiteY2"/>
                </a:cxn>
                <a:cxn ang="0">
                  <a:pos x="connsiteX3" y="connsiteY3"/>
                </a:cxn>
              </a:cxnLst>
              <a:rect l="l" t="t" r="r" b="b"/>
              <a:pathLst>
                <a:path w="114216" h="685300">
                  <a:moveTo>
                    <a:pt x="0" y="0"/>
                  </a:moveTo>
                  <a:lnTo>
                    <a:pt x="114217" y="0"/>
                  </a:lnTo>
                  <a:lnTo>
                    <a:pt x="114217" y="685301"/>
                  </a:lnTo>
                  <a:lnTo>
                    <a:pt x="0" y="685301"/>
                  </a:lnTo>
                  <a:close/>
                </a:path>
              </a:pathLst>
            </a:custGeom>
            <a:grpFill/>
            <a:ln w="6716" cap="flat">
              <a:noFill/>
              <a:prstDash val="solid"/>
              <a:miter/>
            </a:ln>
          </p:spPr>
          <p:txBody>
            <a:bodyPr rtlCol="0" anchor="ctr"/>
            <a:lstStyle/>
            <a:p>
              <a:endParaRPr lang="zh-CN" altLang="en-US">
                <a:solidFill>
                  <a:srgbClr val="E13B1F"/>
                </a:solidFill>
                <a:cs typeface="思源黑体 CN Regular" panose="020B0500000000000000" pitchFamily="34" charset="-122"/>
              </a:endParaRPr>
            </a:p>
          </p:txBody>
        </p:sp>
      </p:grpSp>
      <p:sp>
        <p:nvSpPr>
          <p:cNvPr id="23" name="文本框 22"/>
          <p:cNvSpPr txBox="1"/>
          <p:nvPr/>
        </p:nvSpPr>
        <p:spPr>
          <a:xfrm>
            <a:off x="6698168" y="4281936"/>
            <a:ext cx="1231106" cy="369332"/>
          </a:xfrm>
          <a:prstGeom prst="rect">
            <a:avLst/>
          </a:prstGeom>
          <a:noFill/>
          <a:ln w="31750">
            <a:noFill/>
          </a:ln>
          <a:effectLst/>
        </p:spPr>
        <p:txBody>
          <a:bodyPr wrap="none" lIns="0" tIns="0" rIns="0" bIns="0" rtlCol="0">
            <a:spAutoFit/>
          </a:bodyPr>
          <a:lstStyle/>
          <a:p>
            <a:pPr algn="ctr"/>
            <a:r>
              <a:rPr lang="zh-CN" altLang="en-US" sz="2400">
                <a:solidFill>
                  <a:srgbClr val="27303D"/>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400">
              <a:solidFill>
                <a:srgbClr val="27303D"/>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24" name="文本框 23"/>
          <p:cNvSpPr txBox="1"/>
          <p:nvPr/>
        </p:nvSpPr>
        <p:spPr>
          <a:xfrm>
            <a:off x="6810377" y="4742928"/>
            <a:ext cx="1006686" cy="169277"/>
          </a:xfrm>
          <a:prstGeom prst="rect">
            <a:avLst/>
          </a:prstGeom>
          <a:noFill/>
          <a:ln w="31750">
            <a:noFill/>
          </a:ln>
          <a:effectLst/>
        </p:spPr>
        <p:txBody>
          <a:bodyPr wrap="none" lIns="0" tIns="0" rIns="0" bIns="0" rtlCol="0">
            <a:spAutoFit/>
          </a:bodyPr>
          <a:lstStyle/>
          <a:p>
            <a:pPr algn="ctr"/>
            <a:r>
              <a:rPr lang="en-US" altLang="zh-CN" sz="1100">
                <a:solidFill>
                  <a:srgbClr val="27303D"/>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Enter your text</a:t>
            </a:r>
          </a:p>
        </p:txBody>
      </p:sp>
      <p:grpSp>
        <p:nvGrpSpPr>
          <p:cNvPr id="43" name="图形 5"/>
          <p:cNvGrpSpPr/>
          <p:nvPr/>
        </p:nvGrpSpPr>
        <p:grpSpPr>
          <a:xfrm>
            <a:off x="6685192" y="2565861"/>
            <a:ext cx="1257056" cy="1447193"/>
            <a:chOff x="6254565" y="2506781"/>
            <a:chExt cx="1257056" cy="1447193"/>
          </a:xfrm>
          <a:gradFill>
            <a:gsLst>
              <a:gs pos="0">
                <a:srgbClr val="FF7600"/>
              </a:gs>
              <a:gs pos="56000">
                <a:srgbClr val="F23A00"/>
              </a:gs>
            </a:gsLst>
            <a:path path="circle">
              <a:fillToRect l="100000" t="100000"/>
            </a:path>
          </a:gradFill>
        </p:grpSpPr>
        <p:sp>
          <p:nvSpPr>
            <p:cNvPr id="44" name="任意多边形: 形状 43"/>
            <p:cNvSpPr/>
            <p:nvPr/>
          </p:nvSpPr>
          <p:spPr>
            <a:xfrm>
              <a:off x="6254565" y="2506781"/>
              <a:ext cx="1257056" cy="1447193"/>
            </a:xfrm>
            <a:custGeom>
              <a:avLst/>
              <a:gdLst>
                <a:gd name="connsiteX0" fmla="*/ 0 w 1257056"/>
                <a:gd name="connsiteY0" fmla="*/ 0 h 1447193"/>
                <a:gd name="connsiteX1" fmla="*/ 0 w 1257056"/>
                <a:gd name="connsiteY1" fmla="*/ 1447193 h 1447193"/>
                <a:gd name="connsiteX2" fmla="*/ 1257056 w 1257056"/>
                <a:gd name="connsiteY2" fmla="*/ 1447193 h 1447193"/>
                <a:gd name="connsiteX3" fmla="*/ 1257056 w 1257056"/>
                <a:gd name="connsiteY3" fmla="*/ 0 h 1447193"/>
                <a:gd name="connsiteX4" fmla="*/ 0 w 1257056"/>
                <a:gd name="connsiteY4" fmla="*/ 0 h 1447193"/>
                <a:gd name="connsiteX5" fmla="*/ 1142839 w 1257056"/>
                <a:gd name="connsiteY5" fmla="*/ 1332977 h 1447193"/>
                <a:gd name="connsiteX6" fmla="*/ 114217 w 1257056"/>
                <a:gd name="connsiteY6" fmla="*/ 1332977 h 1447193"/>
                <a:gd name="connsiteX7" fmla="*/ 114217 w 1257056"/>
                <a:gd name="connsiteY7" fmla="*/ 114217 h 1447193"/>
                <a:gd name="connsiteX8" fmla="*/ 1142839 w 1257056"/>
                <a:gd name="connsiteY8" fmla="*/ 114217 h 1447193"/>
                <a:gd name="connsiteX9" fmla="*/ 1142839 w 1257056"/>
                <a:gd name="connsiteY9" fmla="*/ 1332977 h 1447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056" h="1447193">
                  <a:moveTo>
                    <a:pt x="0" y="0"/>
                  </a:moveTo>
                  <a:lnTo>
                    <a:pt x="0" y="1447193"/>
                  </a:lnTo>
                  <a:lnTo>
                    <a:pt x="1257056" y="1447193"/>
                  </a:lnTo>
                  <a:lnTo>
                    <a:pt x="1257056" y="0"/>
                  </a:lnTo>
                  <a:lnTo>
                    <a:pt x="0" y="0"/>
                  </a:lnTo>
                  <a:close/>
                  <a:moveTo>
                    <a:pt x="1142839" y="1332977"/>
                  </a:moveTo>
                  <a:lnTo>
                    <a:pt x="114217" y="1332977"/>
                  </a:lnTo>
                  <a:lnTo>
                    <a:pt x="114217" y="114217"/>
                  </a:lnTo>
                  <a:lnTo>
                    <a:pt x="1142839" y="114217"/>
                  </a:lnTo>
                  <a:lnTo>
                    <a:pt x="1142839" y="1332977"/>
                  </a:lnTo>
                  <a:close/>
                </a:path>
              </a:pathLst>
            </a:custGeom>
            <a:grpFill/>
            <a:ln w="6716" cap="flat">
              <a:noFill/>
              <a:prstDash val="solid"/>
              <a:miter/>
            </a:ln>
          </p:spPr>
          <p:txBody>
            <a:bodyPr rtlCol="0" anchor="ctr"/>
            <a:lstStyle/>
            <a:p>
              <a:endParaRPr lang="zh-CN" altLang="en-US">
                <a:solidFill>
                  <a:srgbClr val="E13B1F"/>
                </a:solidFill>
                <a:cs typeface="思源黑体 CN Regular" panose="020B0500000000000000" pitchFamily="34" charset="-122"/>
              </a:endParaRPr>
            </a:p>
          </p:txBody>
        </p:sp>
        <p:sp>
          <p:nvSpPr>
            <p:cNvPr id="45" name="任意多边形: 形状 44"/>
            <p:cNvSpPr/>
            <p:nvPr/>
          </p:nvSpPr>
          <p:spPr>
            <a:xfrm>
              <a:off x="6635512" y="2887727"/>
              <a:ext cx="495163" cy="685300"/>
            </a:xfrm>
            <a:custGeom>
              <a:avLst/>
              <a:gdLst>
                <a:gd name="connsiteX0" fmla="*/ 495163 w 495163"/>
                <a:gd name="connsiteY0" fmla="*/ 0 h 685300"/>
                <a:gd name="connsiteX1" fmla="*/ 0 w 495163"/>
                <a:gd name="connsiteY1" fmla="*/ 0 h 685300"/>
                <a:gd name="connsiteX2" fmla="*/ 0 w 495163"/>
                <a:gd name="connsiteY2" fmla="*/ 114217 h 685300"/>
                <a:gd name="connsiteX3" fmla="*/ 380947 w 495163"/>
                <a:gd name="connsiteY3" fmla="*/ 114217 h 685300"/>
                <a:gd name="connsiteX4" fmla="*/ 380947 w 495163"/>
                <a:gd name="connsiteY4" fmla="*/ 285542 h 685300"/>
                <a:gd name="connsiteX5" fmla="*/ 0 w 495163"/>
                <a:gd name="connsiteY5" fmla="*/ 285542 h 685300"/>
                <a:gd name="connsiteX6" fmla="*/ 0 w 495163"/>
                <a:gd name="connsiteY6" fmla="*/ 399759 h 685300"/>
                <a:gd name="connsiteX7" fmla="*/ 380947 w 495163"/>
                <a:gd name="connsiteY7" fmla="*/ 399759 h 685300"/>
                <a:gd name="connsiteX8" fmla="*/ 380947 w 495163"/>
                <a:gd name="connsiteY8" fmla="*/ 571084 h 685300"/>
                <a:gd name="connsiteX9" fmla="*/ 0 w 495163"/>
                <a:gd name="connsiteY9" fmla="*/ 571084 h 685300"/>
                <a:gd name="connsiteX10" fmla="*/ 0 w 495163"/>
                <a:gd name="connsiteY10" fmla="*/ 685301 h 685300"/>
                <a:gd name="connsiteX11" fmla="*/ 495163 w 495163"/>
                <a:gd name="connsiteY11" fmla="*/ 685301 h 68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5163" h="685300">
                  <a:moveTo>
                    <a:pt x="495163" y="0"/>
                  </a:moveTo>
                  <a:lnTo>
                    <a:pt x="0" y="0"/>
                  </a:lnTo>
                  <a:lnTo>
                    <a:pt x="0" y="114217"/>
                  </a:lnTo>
                  <a:lnTo>
                    <a:pt x="380947" y="114217"/>
                  </a:lnTo>
                  <a:lnTo>
                    <a:pt x="380947" y="285542"/>
                  </a:lnTo>
                  <a:lnTo>
                    <a:pt x="0" y="285542"/>
                  </a:lnTo>
                  <a:lnTo>
                    <a:pt x="0" y="399759"/>
                  </a:lnTo>
                  <a:lnTo>
                    <a:pt x="380947" y="399759"/>
                  </a:lnTo>
                  <a:lnTo>
                    <a:pt x="380947" y="571084"/>
                  </a:lnTo>
                  <a:lnTo>
                    <a:pt x="0" y="571084"/>
                  </a:lnTo>
                  <a:lnTo>
                    <a:pt x="0" y="685301"/>
                  </a:lnTo>
                  <a:lnTo>
                    <a:pt x="495163" y="685301"/>
                  </a:lnTo>
                  <a:close/>
                </a:path>
              </a:pathLst>
            </a:custGeom>
            <a:grpFill/>
            <a:ln w="6716" cap="flat">
              <a:noFill/>
              <a:prstDash val="solid"/>
              <a:miter/>
            </a:ln>
          </p:spPr>
          <p:txBody>
            <a:bodyPr rtlCol="0" anchor="ctr"/>
            <a:lstStyle/>
            <a:p>
              <a:endParaRPr lang="zh-CN" altLang="en-US">
                <a:solidFill>
                  <a:srgbClr val="E13B1F"/>
                </a:solidFill>
                <a:cs typeface="思源黑体 CN Regular" panose="020B0500000000000000" pitchFamily="34" charset="-122"/>
              </a:endParaRPr>
            </a:p>
          </p:txBody>
        </p:sp>
      </p:grpSp>
      <p:sp>
        <p:nvSpPr>
          <p:cNvPr id="26" name="文本框 25"/>
          <p:cNvSpPr txBox="1"/>
          <p:nvPr/>
        </p:nvSpPr>
        <p:spPr>
          <a:xfrm>
            <a:off x="9239977" y="4281936"/>
            <a:ext cx="1231106" cy="369332"/>
          </a:xfrm>
          <a:prstGeom prst="rect">
            <a:avLst/>
          </a:prstGeom>
          <a:noFill/>
          <a:ln w="31750">
            <a:noFill/>
          </a:ln>
          <a:effectLst/>
        </p:spPr>
        <p:txBody>
          <a:bodyPr wrap="none" lIns="0" tIns="0" rIns="0" bIns="0" rtlCol="0">
            <a:spAutoFit/>
          </a:bodyPr>
          <a:lstStyle/>
          <a:p>
            <a:pPr algn="ctr"/>
            <a:r>
              <a:rPr lang="zh-CN" altLang="en-US" sz="2400">
                <a:solidFill>
                  <a:srgbClr val="27303D"/>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400">
              <a:solidFill>
                <a:srgbClr val="27303D"/>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27" name="文本框 26"/>
          <p:cNvSpPr txBox="1"/>
          <p:nvPr/>
        </p:nvSpPr>
        <p:spPr>
          <a:xfrm>
            <a:off x="9352186" y="4742928"/>
            <a:ext cx="1006686" cy="169277"/>
          </a:xfrm>
          <a:prstGeom prst="rect">
            <a:avLst/>
          </a:prstGeom>
          <a:noFill/>
          <a:ln w="31750">
            <a:noFill/>
          </a:ln>
          <a:effectLst/>
        </p:spPr>
        <p:txBody>
          <a:bodyPr wrap="none" lIns="0" tIns="0" rIns="0" bIns="0" rtlCol="0">
            <a:spAutoFit/>
          </a:bodyPr>
          <a:lstStyle/>
          <a:p>
            <a:pPr algn="ctr"/>
            <a:r>
              <a:rPr lang="en-US" altLang="zh-CN" sz="1100">
                <a:solidFill>
                  <a:srgbClr val="27303D"/>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Enter your text</a:t>
            </a:r>
          </a:p>
        </p:txBody>
      </p:sp>
      <p:grpSp>
        <p:nvGrpSpPr>
          <p:cNvPr id="46" name="图形 5"/>
          <p:cNvGrpSpPr/>
          <p:nvPr/>
        </p:nvGrpSpPr>
        <p:grpSpPr>
          <a:xfrm>
            <a:off x="9227001" y="2565861"/>
            <a:ext cx="1257056" cy="1447193"/>
            <a:chOff x="8226484" y="2506781"/>
            <a:chExt cx="1257056" cy="1447193"/>
          </a:xfrm>
          <a:gradFill>
            <a:gsLst>
              <a:gs pos="0">
                <a:srgbClr val="FF7600"/>
              </a:gs>
              <a:gs pos="56000">
                <a:srgbClr val="F23A00"/>
              </a:gs>
            </a:gsLst>
            <a:path path="circle">
              <a:fillToRect l="100000" t="100000"/>
            </a:path>
          </a:gradFill>
        </p:grpSpPr>
        <p:sp>
          <p:nvSpPr>
            <p:cNvPr id="47" name="任意多边形: 形状 46"/>
            <p:cNvSpPr/>
            <p:nvPr/>
          </p:nvSpPr>
          <p:spPr>
            <a:xfrm>
              <a:off x="8226484" y="2506781"/>
              <a:ext cx="1257056" cy="1447193"/>
            </a:xfrm>
            <a:custGeom>
              <a:avLst/>
              <a:gdLst>
                <a:gd name="connsiteX0" fmla="*/ 0 w 1257056"/>
                <a:gd name="connsiteY0" fmla="*/ 0 h 1447193"/>
                <a:gd name="connsiteX1" fmla="*/ 0 w 1257056"/>
                <a:gd name="connsiteY1" fmla="*/ 1447193 h 1447193"/>
                <a:gd name="connsiteX2" fmla="*/ 1257056 w 1257056"/>
                <a:gd name="connsiteY2" fmla="*/ 1447193 h 1447193"/>
                <a:gd name="connsiteX3" fmla="*/ 1257056 w 1257056"/>
                <a:gd name="connsiteY3" fmla="*/ 0 h 1447193"/>
                <a:gd name="connsiteX4" fmla="*/ 0 w 1257056"/>
                <a:gd name="connsiteY4" fmla="*/ 0 h 1447193"/>
                <a:gd name="connsiteX5" fmla="*/ 1142839 w 1257056"/>
                <a:gd name="connsiteY5" fmla="*/ 1332977 h 1447193"/>
                <a:gd name="connsiteX6" fmla="*/ 114217 w 1257056"/>
                <a:gd name="connsiteY6" fmla="*/ 1332977 h 1447193"/>
                <a:gd name="connsiteX7" fmla="*/ 114217 w 1257056"/>
                <a:gd name="connsiteY7" fmla="*/ 114217 h 1447193"/>
                <a:gd name="connsiteX8" fmla="*/ 1142839 w 1257056"/>
                <a:gd name="connsiteY8" fmla="*/ 114217 h 1447193"/>
                <a:gd name="connsiteX9" fmla="*/ 1142839 w 1257056"/>
                <a:gd name="connsiteY9" fmla="*/ 1332977 h 1447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056" h="1447193">
                  <a:moveTo>
                    <a:pt x="0" y="0"/>
                  </a:moveTo>
                  <a:lnTo>
                    <a:pt x="0" y="1447193"/>
                  </a:lnTo>
                  <a:lnTo>
                    <a:pt x="1257056" y="1447193"/>
                  </a:lnTo>
                  <a:lnTo>
                    <a:pt x="1257056" y="0"/>
                  </a:lnTo>
                  <a:lnTo>
                    <a:pt x="0" y="0"/>
                  </a:lnTo>
                  <a:close/>
                  <a:moveTo>
                    <a:pt x="1142839" y="1332977"/>
                  </a:moveTo>
                  <a:lnTo>
                    <a:pt x="114217" y="1332977"/>
                  </a:lnTo>
                  <a:lnTo>
                    <a:pt x="114217" y="114217"/>
                  </a:lnTo>
                  <a:lnTo>
                    <a:pt x="1142839" y="114217"/>
                  </a:lnTo>
                  <a:lnTo>
                    <a:pt x="1142839" y="1332977"/>
                  </a:lnTo>
                  <a:close/>
                </a:path>
              </a:pathLst>
            </a:custGeom>
            <a:grpFill/>
            <a:ln w="6716" cap="flat">
              <a:noFill/>
              <a:prstDash val="solid"/>
              <a:miter/>
            </a:ln>
          </p:spPr>
          <p:txBody>
            <a:bodyPr rtlCol="0" anchor="ctr"/>
            <a:lstStyle/>
            <a:p>
              <a:endParaRPr lang="zh-CN" altLang="en-US">
                <a:solidFill>
                  <a:srgbClr val="E13B1F"/>
                </a:solidFill>
                <a:cs typeface="思源黑体 CN Regular" panose="020B0500000000000000" pitchFamily="34" charset="-122"/>
              </a:endParaRPr>
            </a:p>
          </p:txBody>
        </p:sp>
        <p:sp>
          <p:nvSpPr>
            <p:cNvPr id="48" name="任意多边形: 形状 47"/>
            <p:cNvSpPr/>
            <p:nvPr/>
          </p:nvSpPr>
          <p:spPr>
            <a:xfrm>
              <a:off x="8607430" y="2887727"/>
              <a:ext cx="495163" cy="685300"/>
            </a:xfrm>
            <a:custGeom>
              <a:avLst/>
              <a:gdLst>
                <a:gd name="connsiteX0" fmla="*/ 380947 w 495163"/>
                <a:gd name="connsiteY0" fmla="*/ 685301 h 685300"/>
                <a:gd name="connsiteX1" fmla="*/ 495163 w 495163"/>
                <a:gd name="connsiteY1" fmla="*/ 685301 h 685300"/>
                <a:gd name="connsiteX2" fmla="*/ 495163 w 495163"/>
                <a:gd name="connsiteY2" fmla="*/ 0 h 685300"/>
                <a:gd name="connsiteX3" fmla="*/ 380947 w 495163"/>
                <a:gd name="connsiteY3" fmla="*/ 0 h 685300"/>
                <a:gd name="connsiteX4" fmla="*/ 380947 w 495163"/>
                <a:gd name="connsiteY4" fmla="*/ 285542 h 685300"/>
                <a:gd name="connsiteX5" fmla="*/ 114217 w 495163"/>
                <a:gd name="connsiteY5" fmla="*/ 285542 h 685300"/>
                <a:gd name="connsiteX6" fmla="*/ 114217 w 495163"/>
                <a:gd name="connsiteY6" fmla="*/ 0 h 685300"/>
                <a:gd name="connsiteX7" fmla="*/ 0 w 495163"/>
                <a:gd name="connsiteY7" fmla="*/ 0 h 685300"/>
                <a:gd name="connsiteX8" fmla="*/ 0 w 495163"/>
                <a:gd name="connsiteY8" fmla="*/ 399759 h 685300"/>
                <a:gd name="connsiteX9" fmla="*/ 380947 w 495163"/>
                <a:gd name="connsiteY9" fmla="*/ 399759 h 68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163" h="685300">
                  <a:moveTo>
                    <a:pt x="380947" y="685301"/>
                  </a:moveTo>
                  <a:lnTo>
                    <a:pt x="495163" y="685301"/>
                  </a:lnTo>
                  <a:lnTo>
                    <a:pt x="495163" y="0"/>
                  </a:lnTo>
                  <a:lnTo>
                    <a:pt x="380947" y="0"/>
                  </a:lnTo>
                  <a:lnTo>
                    <a:pt x="380947" y="285542"/>
                  </a:lnTo>
                  <a:lnTo>
                    <a:pt x="114217" y="285542"/>
                  </a:lnTo>
                  <a:lnTo>
                    <a:pt x="114217" y="0"/>
                  </a:lnTo>
                  <a:lnTo>
                    <a:pt x="0" y="0"/>
                  </a:lnTo>
                  <a:lnTo>
                    <a:pt x="0" y="399759"/>
                  </a:lnTo>
                  <a:lnTo>
                    <a:pt x="380947" y="399759"/>
                  </a:lnTo>
                  <a:close/>
                </a:path>
              </a:pathLst>
            </a:custGeom>
            <a:grpFill/>
            <a:ln w="6716" cap="flat">
              <a:noFill/>
              <a:prstDash val="solid"/>
              <a:miter/>
            </a:ln>
          </p:spPr>
          <p:txBody>
            <a:bodyPr rtlCol="0" anchor="ctr"/>
            <a:lstStyle/>
            <a:p>
              <a:endParaRPr lang="zh-CN" altLang="en-US">
                <a:solidFill>
                  <a:srgbClr val="E13B1F"/>
                </a:solidFill>
                <a:cs typeface="思源黑体 CN Regular" panose="020B0500000000000000" pitchFamily="34" charset="-122"/>
              </a:endParaRPr>
            </a:p>
          </p:txBody>
        </p:sp>
      </p:grpSp>
      <p:sp>
        <p:nvSpPr>
          <p:cNvPr id="16" name="文本框 15"/>
          <p:cNvSpPr txBox="1"/>
          <p:nvPr/>
        </p:nvSpPr>
        <p:spPr>
          <a:xfrm>
            <a:off x="4159264" y="4281936"/>
            <a:ext cx="1231106" cy="369332"/>
          </a:xfrm>
          <a:prstGeom prst="rect">
            <a:avLst/>
          </a:prstGeom>
          <a:noFill/>
          <a:ln w="31750">
            <a:noFill/>
          </a:ln>
          <a:effectLst/>
        </p:spPr>
        <p:txBody>
          <a:bodyPr wrap="none" lIns="0" tIns="0" rIns="0" bIns="0" rtlCol="0">
            <a:spAutoFit/>
          </a:bodyPr>
          <a:lstStyle/>
          <a:p>
            <a:pPr algn="ctr"/>
            <a:r>
              <a:rPr lang="zh-CN" altLang="en-US" sz="2400">
                <a:solidFill>
                  <a:srgbClr val="27303D"/>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400">
              <a:solidFill>
                <a:srgbClr val="27303D"/>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17" name="文本框 16"/>
          <p:cNvSpPr txBox="1"/>
          <p:nvPr/>
        </p:nvSpPr>
        <p:spPr>
          <a:xfrm>
            <a:off x="4271473" y="4742928"/>
            <a:ext cx="1006686" cy="169277"/>
          </a:xfrm>
          <a:prstGeom prst="rect">
            <a:avLst/>
          </a:prstGeom>
          <a:noFill/>
          <a:ln w="31750">
            <a:noFill/>
          </a:ln>
          <a:effectLst/>
        </p:spPr>
        <p:txBody>
          <a:bodyPr wrap="none" lIns="0" tIns="0" rIns="0" bIns="0" rtlCol="0">
            <a:spAutoFit/>
          </a:bodyPr>
          <a:lstStyle/>
          <a:p>
            <a:pPr algn="ctr"/>
            <a:r>
              <a:rPr lang="en-US" altLang="zh-CN" sz="1100">
                <a:solidFill>
                  <a:srgbClr val="27303D"/>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Enter your text</a:t>
            </a:r>
          </a:p>
        </p:txBody>
      </p:sp>
      <p:grpSp>
        <p:nvGrpSpPr>
          <p:cNvPr id="49" name="图形 5"/>
          <p:cNvGrpSpPr/>
          <p:nvPr/>
        </p:nvGrpSpPr>
        <p:grpSpPr>
          <a:xfrm>
            <a:off x="4146288" y="2565861"/>
            <a:ext cx="1257056" cy="1447193"/>
            <a:chOff x="4283318" y="2506781"/>
            <a:chExt cx="1257056" cy="1447193"/>
          </a:xfrm>
          <a:gradFill>
            <a:gsLst>
              <a:gs pos="0">
                <a:srgbClr val="FF7600"/>
              </a:gs>
              <a:gs pos="56000">
                <a:srgbClr val="F23A00"/>
              </a:gs>
            </a:gsLst>
            <a:path path="circle">
              <a:fillToRect l="100000" t="100000"/>
            </a:path>
          </a:gradFill>
        </p:grpSpPr>
        <p:sp>
          <p:nvSpPr>
            <p:cNvPr id="50" name="任意多边形: 形状 49"/>
            <p:cNvSpPr/>
            <p:nvPr/>
          </p:nvSpPr>
          <p:spPr>
            <a:xfrm>
              <a:off x="4283318" y="2506781"/>
              <a:ext cx="1257056" cy="1447193"/>
            </a:xfrm>
            <a:custGeom>
              <a:avLst/>
              <a:gdLst>
                <a:gd name="connsiteX0" fmla="*/ 0 w 1257056"/>
                <a:gd name="connsiteY0" fmla="*/ 0 h 1447193"/>
                <a:gd name="connsiteX1" fmla="*/ 0 w 1257056"/>
                <a:gd name="connsiteY1" fmla="*/ 1447193 h 1447193"/>
                <a:gd name="connsiteX2" fmla="*/ 1257056 w 1257056"/>
                <a:gd name="connsiteY2" fmla="*/ 1447193 h 1447193"/>
                <a:gd name="connsiteX3" fmla="*/ 1257056 w 1257056"/>
                <a:gd name="connsiteY3" fmla="*/ 0 h 1447193"/>
                <a:gd name="connsiteX4" fmla="*/ 0 w 1257056"/>
                <a:gd name="connsiteY4" fmla="*/ 0 h 1447193"/>
                <a:gd name="connsiteX5" fmla="*/ 1142168 w 1257056"/>
                <a:gd name="connsiteY5" fmla="*/ 1332977 h 1447193"/>
                <a:gd name="connsiteX6" fmla="*/ 114217 w 1257056"/>
                <a:gd name="connsiteY6" fmla="*/ 1332977 h 1447193"/>
                <a:gd name="connsiteX7" fmla="*/ 114217 w 1257056"/>
                <a:gd name="connsiteY7" fmla="*/ 114217 h 1447193"/>
                <a:gd name="connsiteX8" fmla="*/ 1142840 w 1257056"/>
                <a:gd name="connsiteY8" fmla="*/ 114217 h 1447193"/>
                <a:gd name="connsiteX9" fmla="*/ 1142840 w 1257056"/>
                <a:gd name="connsiteY9" fmla="*/ 1332977 h 1447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056" h="1447193">
                  <a:moveTo>
                    <a:pt x="0" y="0"/>
                  </a:moveTo>
                  <a:lnTo>
                    <a:pt x="0" y="1447193"/>
                  </a:lnTo>
                  <a:lnTo>
                    <a:pt x="1257056" y="1447193"/>
                  </a:lnTo>
                  <a:lnTo>
                    <a:pt x="1257056" y="0"/>
                  </a:lnTo>
                  <a:lnTo>
                    <a:pt x="0" y="0"/>
                  </a:lnTo>
                  <a:close/>
                  <a:moveTo>
                    <a:pt x="1142168" y="1332977"/>
                  </a:moveTo>
                  <a:lnTo>
                    <a:pt x="114217" y="1332977"/>
                  </a:lnTo>
                  <a:lnTo>
                    <a:pt x="114217" y="114217"/>
                  </a:lnTo>
                  <a:lnTo>
                    <a:pt x="1142840" y="114217"/>
                  </a:lnTo>
                  <a:lnTo>
                    <a:pt x="1142840" y="1332977"/>
                  </a:lnTo>
                  <a:close/>
                </a:path>
              </a:pathLst>
            </a:custGeom>
            <a:grpFill/>
            <a:ln w="6716" cap="flat">
              <a:noFill/>
              <a:prstDash val="solid"/>
              <a:miter/>
            </a:ln>
          </p:spPr>
          <p:txBody>
            <a:bodyPr rtlCol="0" anchor="ctr"/>
            <a:lstStyle/>
            <a:p>
              <a:endParaRPr lang="zh-CN" altLang="en-US">
                <a:solidFill>
                  <a:srgbClr val="E13B1F"/>
                </a:solidFill>
                <a:cs typeface="思源黑体 CN Regular" panose="020B0500000000000000" pitchFamily="34" charset="-122"/>
              </a:endParaRPr>
            </a:p>
          </p:txBody>
        </p:sp>
        <p:sp>
          <p:nvSpPr>
            <p:cNvPr id="51" name="任意多边形: 形状 50"/>
            <p:cNvSpPr/>
            <p:nvPr/>
          </p:nvSpPr>
          <p:spPr>
            <a:xfrm>
              <a:off x="4664265" y="2887727"/>
              <a:ext cx="495163" cy="685300"/>
            </a:xfrm>
            <a:custGeom>
              <a:avLst/>
              <a:gdLst>
                <a:gd name="connsiteX0" fmla="*/ 495163 w 495163"/>
                <a:gd name="connsiteY0" fmla="*/ 571084 h 685300"/>
                <a:gd name="connsiteX1" fmla="*/ 114217 w 495163"/>
                <a:gd name="connsiteY1" fmla="*/ 571084 h 685300"/>
                <a:gd name="connsiteX2" fmla="*/ 114217 w 495163"/>
                <a:gd name="connsiteY2" fmla="*/ 399759 h 685300"/>
                <a:gd name="connsiteX3" fmla="*/ 495163 w 495163"/>
                <a:gd name="connsiteY3" fmla="*/ 399759 h 685300"/>
                <a:gd name="connsiteX4" fmla="*/ 495163 w 495163"/>
                <a:gd name="connsiteY4" fmla="*/ 0 h 685300"/>
                <a:gd name="connsiteX5" fmla="*/ 0 w 495163"/>
                <a:gd name="connsiteY5" fmla="*/ 0 h 685300"/>
                <a:gd name="connsiteX6" fmla="*/ 0 w 495163"/>
                <a:gd name="connsiteY6" fmla="*/ 114217 h 685300"/>
                <a:gd name="connsiteX7" fmla="*/ 380274 w 495163"/>
                <a:gd name="connsiteY7" fmla="*/ 114217 h 685300"/>
                <a:gd name="connsiteX8" fmla="*/ 380274 w 495163"/>
                <a:gd name="connsiteY8" fmla="*/ 285542 h 685300"/>
                <a:gd name="connsiteX9" fmla="*/ 0 w 495163"/>
                <a:gd name="connsiteY9" fmla="*/ 285542 h 685300"/>
                <a:gd name="connsiteX10" fmla="*/ 0 w 495163"/>
                <a:gd name="connsiteY10" fmla="*/ 685301 h 685300"/>
                <a:gd name="connsiteX11" fmla="*/ 495163 w 495163"/>
                <a:gd name="connsiteY11" fmla="*/ 685301 h 68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5163" h="685300">
                  <a:moveTo>
                    <a:pt x="495163" y="571084"/>
                  </a:moveTo>
                  <a:lnTo>
                    <a:pt x="114217" y="571084"/>
                  </a:lnTo>
                  <a:lnTo>
                    <a:pt x="114217" y="399759"/>
                  </a:lnTo>
                  <a:lnTo>
                    <a:pt x="495163" y="399759"/>
                  </a:lnTo>
                  <a:lnTo>
                    <a:pt x="495163" y="0"/>
                  </a:lnTo>
                  <a:lnTo>
                    <a:pt x="0" y="0"/>
                  </a:lnTo>
                  <a:lnTo>
                    <a:pt x="0" y="114217"/>
                  </a:lnTo>
                  <a:lnTo>
                    <a:pt x="380274" y="114217"/>
                  </a:lnTo>
                  <a:lnTo>
                    <a:pt x="380274" y="285542"/>
                  </a:lnTo>
                  <a:lnTo>
                    <a:pt x="0" y="285542"/>
                  </a:lnTo>
                  <a:lnTo>
                    <a:pt x="0" y="685301"/>
                  </a:lnTo>
                  <a:lnTo>
                    <a:pt x="495163" y="685301"/>
                  </a:lnTo>
                  <a:close/>
                </a:path>
              </a:pathLst>
            </a:custGeom>
            <a:grpFill/>
            <a:ln w="6716" cap="flat">
              <a:noFill/>
              <a:prstDash val="solid"/>
              <a:miter/>
            </a:ln>
          </p:spPr>
          <p:txBody>
            <a:bodyPr rtlCol="0" anchor="ctr"/>
            <a:lstStyle/>
            <a:p>
              <a:endParaRPr lang="zh-CN" altLang="en-US">
                <a:solidFill>
                  <a:srgbClr val="E13B1F"/>
                </a:solidFill>
                <a:cs typeface="思源黑体 CN Regular" panose="020B0500000000000000" pitchFamily="34" charset="-122"/>
              </a:endParaRPr>
            </a:p>
          </p:txBody>
        </p:sp>
      </p:grpSp>
      <p:grpSp>
        <p:nvGrpSpPr>
          <p:cNvPr id="67" name="组合 66"/>
          <p:cNvGrpSpPr/>
          <p:nvPr/>
        </p:nvGrpSpPr>
        <p:grpSpPr>
          <a:xfrm>
            <a:off x="483827" y="2165351"/>
            <a:ext cx="11224344" cy="2527300"/>
            <a:chOff x="488431" y="2098329"/>
            <a:chExt cx="11224344" cy="2661340"/>
          </a:xfrm>
        </p:grpSpPr>
        <p:sp>
          <p:nvSpPr>
            <p:cNvPr id="68" name="文本框 67"/>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69" name="文本框 68"/>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sp>
        <p:nvSpPr>
          <p:cNvPr id="74" name="文本框 73"/>
          <p:cNvSpPr txBox="1"/>
          <p:nvPr/>
        </p:nvSpPr>
        <p:spPr>
          <a:xfrm>
            <a:off x="4832350" y="6128351"/>
            <a:ext cx="2527300" cy="161583"/>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1050">
                <a:solidFill>
                  <a:schemeClr val="bg1">
                    <a:lumMod val="85000"/>
                  </a:schemeClr>
                </a:solidFill>
                <a:cs typeface="思源黑体 CN Regular" panose="020B0500000000000000" pitchFamily="34" charset="-122"/>
              </a:rPr>
              <a:t>PRESENTATION PLAN</a:t>
            </a:r>
            <a:endParaRPr lang="zh-CN" altLang="en-US" sz="1050">
              <a:solidFill>
                <a:schemeClr val="bg1">
                  <a:lumMod val="85000"/>
                </a:schemeClr>
              </a:solidFill>
              <a:cs typeface="思源黑体 CN Regular" panose="020B0500000000000000" pitchFamily="34" charset="-122"/>
            </a:endParaRPr>
          </a:p>
        </p:txBody>
      </p:sp>
      <p:sp>
        <p:nvSpPr>
          <p:cNvPr id="78" name="矩形 77"/>
          <p:cNvSpPr/>
          <p:nvPr/>
        </p:nvSpPr>
        <p:spPr>
          <a:xfrm>
            <a:off x="1503827" y="2439459"/>
            <a:ext cx="126402" cy="126402"/>
          </a:xfrm>
          <a:prstGeom prst="rect">
            <a:avLst/>
          </a:pr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79" name="矩形 78"/>
          <p:cNvSpPr/>
          <p:nvPr/>
        </p:nvSpPr>
        <p:spPr>
          <a:xfrm>
            <a:off x="5400439" y="2439459"/>
            <a:ext cx="126402" cy="126402"/>
          </a:xfrm>
          <a:prstGeom prst="rect">
            <a:avLst/>
          </a:pr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80" name="矩形 79"/>
          <p:cNvSpPr/>
          <p:nvPr/>
        </p:nvSpPr>
        <p:spPr>
          <a:xfrm>
            <a:off x="7936664" y="4013054"/>
            <a:ext cx="126402" cy="126402"/>
          </a:xfrm>
          <a:prstGeom prst="rect">
            <a:avLst/>
          </a:pr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81" name="矩形 80"/>
          <p:cNvSpPr/>
          <p:nvPr/>
        </p:nvSpPr>
        <p:spPr>
          <a:xfrm>
            <a:off x="10472889" y="2439459"/>
            <a:ext cx="126402" cy="126402"/>
          </a:xfrm>
          <a:prstGeom prst="rect">
            <a:avLst/>
          </a:pr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nvGrpSpPr>
          <p:cNvPr id="82" name="组合 81"/>
          <p:cNvGrpSpPr/>
          <p:nvPr/>
        </p:nvGrpSpPr>
        <p:grpSpPr>
          <a:xfrm rot="5400000">
            <a:off x="11236050" y="5902052"/>
            <a:ext cx="873511" cy="1038386"/>
            <a:chOff x="8710546" y="-11810"/>
            <a:chExt cx="1397596" cy="1661391"/>
          </a:xfrm>
          <a:gradFill>
            <a:gsLst>
              <a:gs pos="0">
                <a:srgbClr val="FF7600"/>
              </a:gs>
              <a:gs pos="56000">
                <a:srgbClr val="F23A00"/>
              </a:gs>
            </a:gsLst>
            <a:path path="circle">
              <a:fillToRect l="100000" t="100000"/>
            </a:path>
          </a:gradFill>
        </p:grpSpPr>
        <p:sp>
          <p:nvSpPr>
            <p:cNvPr id="84" name="矩形 83"/>
            <p:cNvSpPr/>
            <p:nvPr/>
          </p:nvSpPr>
          <p:spPr>
            <a:xfrm>
              <a:off x="9315812" y="586317"/>
              <a:ext cx="792330" cy="7923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85" name="矩形 84"/>
            <p:cNvSpPr/>
            <p:nvPr/>
          </p:nvSpPr>
          <p:spPr>
            <a:xfrm>
              <a:off x="8710546" y="-11810"/>
              <a:ext cx="605265" cy="6052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86" name="矩形 85"/>
            <p:cNvSpPr/>
            <p:nvPr/>
          </p:nvSpPr>
          <p:spPr>
            <a:xfrm>
              <a:off x="9031480" y="1365250"/>
              <a:ext cx="284331" cy="2843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grpSp>
        <p:nvGrpSpPr>
          <p:cNvPr id="87" name="组合 86"/>
          <p:cNvGrpSpPr/>
          <p:nvPr/>
        </p:nvGrpSpPr>
        <p:grpSpPr>
          <a:xfrm rot="16200000">
            <a:off x="56558" y="-56556"/>
            <a:ext cx="599268" cy="712380"/>
            <a:chOff x="8710546" y="-11810"/>
            <a:chExt cx="1397596" cy="1661391"/>
          </a:xfrm>
          <a:gradFill>
            <a:gsLst>
              <a:gs pos="0">
                <a:srgbClr val="FF7600"/>
              </a:gs>
              <a:gs pos="56000">
                <a:srgbClr val="F23A00"/>
              </a:gs>
            </a:gsLst>
            <a:path path="circle">
              <a:fillToRect l="100000" t="100000"/>
            </a:path>
          </a:gradFill>
        </p:grpSpPr>
        <p:sp>
          <p:nvSpPr>
            <p:cNvPr id="88" name="矩形 87"/>
            <p:cNvSpPr/>
            <p:nvPr/>
          </p:nvSpPr>
          <p:spPr>
            <a:xfrm>
              <a:off x="9315812" y="586317"/>
              <a:ext cx="792330" cy="7923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89" name="矩形 88"/>
            <p:cNvSpPr/>
            <p:nvPr/>
          </p:nvSpPr>
          <p:spPr>
            <a:xfrm>
              <a:off x="8710546" y="-11810"/>
              <a:ext cx="605265" cy="6052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90" name="矩形 89"/>
            <p:cNvSpPr/>
            <p:nvPr/>
          </p:nvSpPr>
          <p:spPr>
            <a:xfrm>
              <a:off x="9031480" y="1365250"/>
              <a:ext cx="284331" cy="2843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平行四边形 26"/>
          <p:cNvSpPr/>
          <p:nvPr/>
        </p:nvSpPr>
        <p:spPr>
          <a:xfrm>
            <a:off x="5492750" y="0"/>
            <a:ext cx="6673850" cy="6858000"/>
          </a:xfrm>
          <a:prstGeom prst="parallelogram">
            <a:avLst>
              <a:gd name="adj" fmla="val 43261"/>
            </a:avLst>
          </a:pr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2" name="文本框 1"/>
          <p:cNvSpPr txBox="1"/>
          <p:nvPr/>
        </p:nvSpPr>
        <p:spPr>
          <a:xfrm>
            <a:off x="1012105" y="515957"/>
            <a:ext cx="2693045" cy="553998"/>
          </a:xfrm>
          <a:prstGeom prst="rect">
            <a:avLst/>
          </a:prstGeom>
          <a:noFill/>
          <a:ln w="31750">
            <a:noFill/>
          </a:ln>
          <a:effectLst/>
        </p:spPr>
        <p:txBody>
          <a:bodyPr wrap="none" lIns="0" tIns="0" rIns="0" bIns="0" rtlCol="0">
            <a:spAutoFit/>
          </a:bodyPr>
          <a:lstStyle>
            <a:defPPr>
              <a:defRPr lang="zh-CN"/>
            </a:defPPr>
            <a:lvl1pPr algn="ctr">
              <a:defRPr sz="7200" spc="600">
                <a:solidFill>
                  <a:schemeClr val="tx2">
                    <a:lumMod val="75000"/>
                  </a:schemeClr>
                </a:solidFill>
                <a:latin typeface="思源黑体 CN Bold" panose="020B0800000000000000" pitchFamily="34" charset="-122"/>
                <a:ea typeface="思源黑体 CN Bold" panose="020B0800000000000000" pitchFamily="34" charset="-122"/>
              </a:defRPr>
            </a:lvl1pPr>
          </a:lstStyle>
          <a:p>
            <a:r>
              <a:rPr lang="zh-CN" altLang="en-US" sz="3600">
                <a:solidFill>
                  <a:srgbClr val="333F50"/>
                </a:solidFill>
                <a:cs typeface="思源黑体 CN Regular" panose="020B0500000000000000" pitchFamily="34" charset="-122"/>
              </a:rPr>
              <a:t>请输入文字</a:t>
            </a:r>
            <a:endParaRPr lang="en-US" altLang="zh-CN" sz="3600">
              <a:solidFill>
                <a:srgbClr val="333F50"/>
              </a:solidFill>
              <a:cs typeface="思源黑体 CN Regular" panose="020B0500000000000000" pitchFamily="34" charset="-122"/>
            </a:endParaRPr>
          </a:p>
        </p:txBody>
      </p:sp>
      <p:sp>
        <p:nvSpPr>
          <p:cNvPr id="3" name="图文框 2"/>
          <p:cNvSpPr/>
          <p:nvPr/>
        </p:nvSpPr>
        <p:spPr>
          <a:xfrm>
            <a:off x="527843" y="565150"/>
            <a:ext cx="300038" cy="404812"/>
          </a:xfrm>
          <a:prstGeom prst="frame">
            <a:avLst/>
          </a:prstGeom>
          <a:solidFill>
            <a:srgbClr val="F23A00"/>
          </a:solidFill>
          <a:ln w="25400">
            <a:solidFill>
              <a:srgbClr val="F23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Regular" panose="020B0500000000000000" pitchFamily="34" charset="-122"/>
            </a:endParaRPr>
          </a:p>
        </p:txBody>
      </p:sp>
      <p:grpSp>
        <p:nvGrpSpPr>
          <p:cNvPr id="10" name="组合 9"/>
          <p:cNvGrpSpPr/>
          <p:nvPr/>
        </p:nvGrpSpPr>
        <p:grpSpPr>
          <a:xfrm>
            <a:off x="1518499" y="1883858"/>
            <a:ext cx="3181403" cy="772803"/>
            <a:chOff x="1702649" y="1883858"/>
            <a:chExt cx="3181403" cy="772803"/>
          </a:xfrm>
        </p:grpSpPr>
        <p:grpSp>
          <p:nvGrpSpPr>
            <p:cNvPr id="11" name="组合 10"/>
            <p:cNvGrpSpPr/>
            <p:nvPr/>
          </p:nvGrpSpPr>
          <p:grpSpPr>
            <a:xfrm>
              <a:off x="1947214" y="1883858"/>
              <a:ext cx="2936838" cy="772803"/>
              <a:chOff x="1947214" y="1883858"/>
              <a:chExt cx="2936838" cy="772803"/>
            </a:xfrm>
          </p:grpSpPr>
          <p:sp>
            <p:nvSpPr>
              <p:cNvPr id="13" name="文本框 12"/>
              <p:cNvSpPr txBox="1"/>
              <p:nvPr/>
            </p:nvSpPr>
            <p:spPr>
              <a:xfrm flipH="1">
                <a:off x="1947214" y="1883858"/>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14" name="矩形 13"/>
              <p:cNvSpPr/>
              <p:nvPr/>
            </p:nvSpPr>
            <p:spPr>
              <a:xfrm flipH="1">
                <a:off x="1947214" y="2196599"/>
                <a:ext cx="2936838" cy="460062"/>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grpSp>
        <p:sp>
          <p:nvSpPr>
            <p:cNvPr id="12" name="矩形 11"/>
            <p:cNvSpPr/>
            <p:nvPr/>
          </p:nvSpPr>
          <p:spPr>
            <a:xfrm>
              <a:off x="1702649" y="1947358"/>
              <a:ext cx="45719" cy="165075"/>
            </a:xfrm>
            <a:prstGeom prst="rect">
              <a:avLst/>
            </a:prstGeom>
            <a:solidFill>
              <a:srgbClr val="F23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grpSp>
      <p:grpSp>
        <p:nvGrpSpPr>
          <p:cNvPr id="15" name="组合 14"/>
          <p:cNvGrpSpPr/>
          <p:nvPr/>
        </p:nvGrpSpPr>
        <p:grpSpPr>
          <a:xfrm>
            <a:off x="1518499" y="3178347"/>
            <a:ext cx="3181403" cy="772803"/>
            <a:chOff x="1702649" y="1883858"/>
            <a:chExt cx="3181403" cy="772803"/>
          </a:xfrm>
        </p:grpSpPr>
        <p:grpSp>
          <p:nvGrpSpPr>
            <p:cNvPr id="16" name="组合 15"/>
            <p:cNvGrpSpPr/>
            <p:nvPr/>
          </p:nvGrpSpPr>
          <p:grpSpPr>
            <a:xfrm>
              <a:off x="1947214" y="1883858"/>
              <a:ext cx="2936838" cy="772803"/>
              <a:chOff x="1947214" y="1883858"/>
              <a:chExt cx="2936838" cy="772803"/>
            </a:xfrm>
          </p:grpSpPr>
          <p:sp>
            <p:nvSpPr>
              <p:cNvPr id="18" name="文本框 17"/>
              <p:cNvSpPr txBox="1"/>
              <p:nvPr/>
            </p:nvSpPr>
            <p:spPr>
              <a:xfrm flipH="1">
                <a:off x="1947214" y="1883858"/>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19" name="矩形 18"/>
              <p:cNvSpPr/>
              <p:nvPr/>
            </p:nvSpPr>
            <p:spPr>
              <a:xfrm flipH="1">
                <a:off x="1947214" y="2196599"/>
                <a:ext cx="2936838" cy="460062"/>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grpSp>
        <p:sp>
          <p:nvSpPr>
            <p:cNvPr id="17" name="矩形 16"/>
            <p:cNvSpPr/>
            <p:nvPr/>
          </p:nvSpPr>
          <p:spPr>
            <a:xfrm>
              <a:off x="1702649" y="1947358"/>
              <a:ext cx="45719" cy="165075"/>
            </a:xfrm>
            <a:prstGeom prst="rect">
              <a:avLst/>
            </a:prstGeom>
            <a:solidFill>
              <a:srgbClr val="F23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grpSp>
      <p:grpSp>
        <p:nvGrpSpPr>
          <p:cNvPr id="20" name="组合 19"/>
          <p:cNvGrpSpPr/>
          <p:nvPr/>
        </p:nvGrpSpPr>
        <p:grpSpPr>
          <a:xfrm>
            <a:off x="1518499" y="4472835"/>
            <a:ext cx="3181403" cy="772803"/>
            <a:chOff x="1702649" y="1883858"/>
            <a:chExt cx="3181403" cy="772803"/>
          </a:xfrm>
        </p:grpSpPr>
        <p:grpSp>
          <p:nvGrpSpPr>
            <p:cNvPr id="21" name="组合 20"/>
            <p:cNvGrpSpPr/>
            <p:nvPr/>
          </p:nvGrpSpPr>
          <p:grpSpPr>
            <a:xfrm>
              <a:off x="1947214" y="1883858"/>
              <a:ext cx="2936838" cy="772803"/>
              <a:chOff x="1947214" y="1883858"/>
              <a:chExt cx="2936838" cy="772803"/>
            </a:xfrm>
          </p:grpSpPr>
          <p:sp>
            <p:nvSpPr>
              <p:cNvPr id="23" name="文本框 22"/>
              <p:cNvSpPr txBox="1"/>
              <p:nvPr/>
            </p:nvSpPr>
            <p:spPr>
              <a:xfrm flipH="1">
                <a:off x="1947214" y="1883858"/>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24" name="矩形 23"/>
              <p:cNvSpPr/>
              <p:nvPr/>
            </p:nvSpPr>
            <p:spPr>
              <a:xfrm flipH="1">
                <a:off x="1947214" y="2196599"/>
                <a:ext cx="2936838" cy="460062"/>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grpSp>
        <p:sp>
          <p:nvSpPr>
            <p:cNvPr id="22" name="矩形 21"/>
            <p:cNvSpPr/>
            <p:nvPr/>
          </p:nvSpPr>
          <p:spPr>
            <a:xfrm>
              <a:off x="1702649" y="1947358"/>
              <a:ext cx="45719" cy="165075"/>
            </a:xfrm>
            <a:prstGeom prst="rect">
              <a:avLst/>
            </a:prstGeom>
            <a:solidFill>
              <a:srgbClr val="F23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grpSp>
      <p:pic>
        <p:nvPicPr>
          <p:cNvPr id="31" name="图片 30" descr="雪山山顶&#10;&#10;描述已自动生成"/>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492750" y="1947358"/>
            <a:ext cx="5226050" cy="2973892"/>
          </a:xfrm>
          <a:custGeom>
            <a:avLst/>
            <a:gdLst>
              <a:gd name="connsiteX0" fmla="*/ 0 w 5226050"/>
              <a:gd name="connsiteY0" fmla="*/ 0 h 2973892"/>
              <a:gd name="connsiteX1" fmla="*/ 5226050 w 5226050"/>
              <a:gd name="connsiteY1" fmla="*/ 0 h 2973892"/>
              <a:gd name="connsiteX2" fmla="*/ 5226050 w 5226050"/>
              <a:gd name="connsiteY2" fmla="*/ 2973892 h 2973892"/>
              <a:gd name="connsiteX3" fmla="*/ 0 w 5226050"/>
              <a:gd name="connsiteY3" fmla="*/ 2973892 h 2973892"/>
            </a:gdLst>
            <a:ahLst/>
            <a:cxnLst>
              <a:cxn ang="0">
                <a:pos x="connsiteX0" y="connsiteY0"/>
              </a:cxn>
              <a:cxn ang="0">
                <a:pos x="connsiteX1" y="connsiteY1"/>
              </a:cxn>
              <a:cxn ang="0">
                <a:pos x="connsiteX2" y="connsiteY2"/>
              </a:cxn>
              <a:cxn ang="0">
                <a:pos x="connsiteX3" y="connsiteY3"/>
              </a:cxn>
            </a:cxnLst>
            <a:rect l="l" t="t" r="r" b="b"/>
            <a:pathLst>
              <a:path w="5226050" h="2973892">
                <a:moveTo>
                  <a:pt x="0" y="0"/>
                </a:moveTo>
                <a:lnTo>
                  <a:pt x="5226050" y="0"/>
                </a:lnTo>
                <a:lnTo>
                  <a:pt x="5226050" y="2973892"/>
                </a:lnTo>
                <a:lnTo>
                  <a:pt x="0" y="2973892"/>
                </a:lnTo>
                <a:close/>
              </a:path>
            </a:pathLst>
          </a:custGeom>
        </p:spPr>
      </p:pic>
      <p:pic>
        <p:nvPicPr>
          <p:cNvPr id="9" name="图片 8" descr="图形用户界面&#10;&#10;描述已自动生成"/>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37150" y="1704238"/>
            <a:ext cx="5910650" cy="4385411"/>
          </a:xfrm>
          <a:prstGeom prst="rect">
            <a:avLst/>
          </a:prstGeom>
        </p:spPr>
      </p:pic>
      <p:pic>
        <p:nvPicPr>
          <p:cNvPr id="36" name="图片 35" descr="形状&#10;&#10;中度可信度描述已自动生成"/>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69149" y="5197854"/>
            <a:ext cx="1892751" cy="875915"/>
          </a:xfrm>
          <a:prstGeom prst="rect">
            <a:avLst/>
          </a:prstGeom>
        </p:spPr>
      </p:pic>
      <p:grpSp>
        <p:nvGrpSpPr>
          <p:cNvPr id="40" name="组合 39"/>
          <p:cNvGrpSpPr/>
          <p:nvPr/>
        </p:nvGrpSpPr>
        <p:grpSpPr>
          <a:xfrm>
            <a:off x="483827" y="2165351"/>
            <a:ext cx="11224344" cy="2527300"/>
            <a:chOff x="488431" y="2098329"/>
            <a:chExt cx="11224344" cy="2661340"/>
          </a:xfrm>
        </p:grpSpPr>
        <p:sp>
          <p:nvSpPr>
            <p:cNvPr id="41" name="文本框 40"/>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42" name="文本框 41"/>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组合 5"/>
          <p:cNvGrpSpPr/>
          <p:nvPr/>
        </p:nvGrpSpPr>
        <p:grpSpPr>
          <a:xfrm>
            <a:off x="483827" y="2165351"/>
            <a:ext cx="11224344" cy="2527300"/>
            <a:chOff x="483827" y="2165351"/>
            <a:chExt cx="11224344" cy="2527300"/>
          </a:xfrm>
        </p:grpSpPr>
        <p:sp>
          <p:nvSpPr>
            <p:cNvPr id="49" name="文本框 48"/>
            <p:cNvSpPr txBox="1"/>
            <p:nvPr/>
          </p:nvSpPr>
          <p:spPr>
            <a:xfrm rot="5400000">
              <a:off x="-710573" y="3359751"/>
              <a:ext cx="252730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50" name="文本框 49"/>
            <p:cNvSpPr txBox="1"/>
            <p:nvPr/>
          </p:nvSpPr>
          <p:spPr>
            <a:xfrm rot="5400000">
              <a:off x="10375272" y="3359751"/>
              <a:ext cx="252730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sp>
        <p:nvSpPr>
          <p:cNvPr id="172" name="任意多边形: 形状 171"/>
          <p:cNvSpPr/>
          <p:nvPr/>
        </p:nvSpPr>
        <p:spPr>
          <a:xfrm>
            <a:off x="1678228" y="1603604"/>
            <a:ext cx="1383457" cy="1574370"/>
          </a:xfrm>
          <a:custGeom>
            <a:avLst/>
            <a:gdLst>
              <a:gd name="connsiteX0" fmla="*/ 1257055 w 1383457"/>
              <a:gd name="connsiteY0" fmla="*/ 0 h 1574370"/>
              <a:gd name="connsiteX1" fmla="*/ 1383457 w 1383457"/>
              <a:gd name="connsiteY1" fmla="*/ 0 h 1574370"/>
              <a:gd name="connsiteX2" fmla="*/ 1383457 w 1383457"/>
              <a:gd name="connsiteY2" fmla="*/ 126402 h 1574370"/>
              <a:gd name="connsiteX3" fmla="*/ 1257728 w 1383457"/>
              <a:gd name="connsiteY3" fmla="*/ 126402 h 1574370"/>
              <a:gd name="connsiteX4" fmla="*/ 1257728 w 1383457"/>
              <a:gd name="connsiteY4" fmla="*/ 1574370 h 1574370"/>
              <a:gd name="connsiteX5" fmla="*/ 0 w 1383457"/>
              <a:gd name="connsiteY5" fmla="*/ 1574370 h 1574370"/>
              <a:gd name="connsiteX6" fmla="*/ 0 w 1383457"/>
              <a:gd name="connsiteY6" fmla="*/ 126402 h 1574370"/>
              <a:gd name="connsiteX7" fmla="*/ 1257055 w 1383457"/>
              <a:gd name="connsiteY7" fmla="*/ 126402 h 1574370"/>
              <a:gd name="connsiteX8" fmla="*/ 1257055 w 1383457"/>
              <a:gd name="connsiteY8" fmla="*/ 0 h 1574370"/>
              <a:gd name="connsiteX9" fmla="*/ 114278 w 1383457"/>
              <a:gd name="connsiteY9" fmla="*/ 240680 h 1574370"/>
              <a:gd name="connsiteX10" fmla="*/ 114278 w 1383457"/>
              <a:gd name="connsiteY10" fmla="*/ 1460092 h 1574370"/>
              <a:gd name="connsiteX11" fmla="*/ 1143451 w 1383457"/>
              <a:gd name="connsiteY11" fmla="*/ 1460092 h 1574370"/>
              <a:gd name="connsiteX12" fmla="*/ 1143451 w 1383457"/>
              <a:gd name="connsiteY12" fmla="*/ 240680 h 1574370"/>
              <a:gd name="connsiteX13" fmla="*/ 114278 w 1383457"/>
              <a:gd name="connsiteY13" fmla="*/ 240680 h 157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83457" h="1574370">
                <a:moveTo>
                  <a:pt x="1257055" y="0"/>
                </a:moveTo>
                <a:lnTo>
                  <a:pt x="1383457" y="0"/>
                </a:lnTo>
                <a:lnTo>
                  <a:pt x="1383457" y="126402"/>
                </a:lnTo>
                <a:lnTo>
                  <a:pt x="1257728" y="126402"/>
                </a:lnTo>
                <a:lnTo>
                  <a:pt x="1257728" y="1574370"/>
                </a:lnTo>
                <a:lnTo>
                  <a:pt x="0" y="1574370"/>
                </a:lnTo>
                <a:lnTo>
                  <a:pt x="0" y="126402"/>
                </a:lnTo>
                <a:lnTo>
                  <a:pt x="1257055" y="126402"/>
                </a:lnTo>
                <a:lnTo>
                  <a:pt x="1257055" y="0"/>
                </a:lnTo>
                <a:close/>
                <a:moveTo>
                  <a:pt x="114278" y="240680"/>
                </a:moveTo>
                <a:lnTo>
                  <a:pt x="114278" y="1460092"/>
                </a:lnTo>
                <a:lnTo>
                  <a:pt x="1143451" y="1460092"/>
                </a:lnTo>
                <a:lnTo>
                  <a:pt x="1143451" y="240680"/>
                </a:lnTo>
                <a:lnTo>
                  <a:pt x="114278" y="24068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71" name="任意多边形: 形状 170"/>
          <p:cNvSpPr/>
          <p:nvPr/>
        </p:nvSpPr>
        <p:spPr>
          <a:xfrm>
            <a:off x="4833078" y="1603604"/>
            <a:ext cx="126402" cy="126402"/>
          </a:xfrm>
          <a:custGeom>
            <a:avLst/>
            <a:gdLst>
              <a:gd name="connsiteX0" fmla="*/ 0 w 126402"/>
              <a:gd name="connsiteY0" fmla="*/ 0 h 126402"/>
              <a:gd name="connsiteX1" fmla="*/ 126402 w 126402"/>
              <a:gd name="connsiteY1" fmla="*/ 0 h 126402"/>
              <a:gd name="connsiteX2" fmla="*/ 126402 w 126402"/>
              <a:gd name="connsiteY2" fmla="*/ 126402 h 126402"/>
              <a:gd name="connsiteX3" fmla="*/ 0 w 126402"/>
              <a:gd name="connsiteY3" fmla="*/ 126402 h 126402"/>
              <a:gd name="connsiteX4" fmla="*/ 0 w 126402"/>
              <a:gd name="connsiteY4" fmla="*/ 0 h 126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02" h="126402">
                <a:moveTo>
                  <a:pt x="0" y="0"/>
                </a:moveTo>
                <a:lnTo>
                  <a:pt x="126402" y="0"/>
                </a:lnTo>
                <a:lnTo>
                  <a:pt x="126402" y="126402"/>
                </a:lnTo>
                <a:lnTo>
                  <a:pt x="0" y="126402"/>
                </a:lnTo>
                <a:lnTo>
                  <a:pt x="0" y="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70" name="任意多边形: 形状 169"/>
          <p:cNvSpPr/>
          <p:nvPr/>
        </p:nvSpPr>
        <p:spPr>
          <a:xfrm>
            <a:off x="5467472" y="1603604"/>
            <a:ext cx="1382570" cy="1573596"/>
          </a:xfrm>
          <a:custGeom>
            <a:avLst/>
            <a:gdLst>
              <a:gd name="connsiteX0" fmla="*/ 1256168 w 1382570"/>
              <a:gd name="connsiteY0" fmla="*/ 0 h 1573596"/>
              <a:gd name="connsiteX1" fmla="*/ 1382570 w 1382570"/>
              <a:gd name="connsiteY1" fmla="*/ 0 h 1573596"/>
              <a:gd name="connsiteX2" fmla="*/ 1382570 w 1382570"/>
              <a:gd name="connsiteY2" fmla="*/ 126402 h 1573596"/>
              <a:gd name="connsiteX3" fmla="*/ 1257057 w 1382570"/>
              <a:gd name="connsiteY3" fmla="*/ 126402 h 1573596"/>
              <a:gd name="connsiteX4" fmla="*/ 1257057 w 1382570"/>
              <a:gd name="connsiteY4" fmla="*/ 1573596 h 1573596"/>
              <a:gd name="connsiteX5" fmla="*/ 0 w 1382570"/>
              <a:gd name="connsiteY5" fmla="*/ 1573596 h 1573596"/>
              <a:gd name="connsiteX6" fmla="*/ 0 w 1382570"/>
              <a:gd name="connsiteY6" fmla="*/ 126402 h 1573596"/>
              <a:gd name="connsiteX7" fmla="*/ 1256168 w 1382570"/>
              <a:gd name="connsiteY7" fmla="*/ 126402 h 1573596"/>
              <a:gd name="connsiteX8" fmla="*/ 1256168 w 1382570"/>
              <a:gd name="connsiteY8" fmla="*/ 0 h 1573596"/>
              <a:gd name="connsiteX9" fmla="*/ 114217 w 1382570"/>
              <a:gd name="connsiteY9" fmla="*/ 240619 h 1573596"/>
              <a:gd name="connsiteX10" fmla="*/ 114217 w 1382570"/>
              <a:gd name="connsiteY10" fmla="*/ 1459379 h 1573596"/>
              <a:gd name="connsiteX11" fmla="*/ 1142840 w 1382570"/>
              <a:gd name="connsiteY11" fmla="*/ 1459379 h 1573596"/>
              <a:gd name="connsiteX12" fmla="*/ 1142840 w 1382570"/>
              <a:gd name="connsiteY12" fmla="*/ 240619 h 1573596"/>
              <a:gd name="connsiteX13" fmla="*/ 114217 w 1382570"/>
              <a:gd name="connsiteY13" fmla="*/ 240619 h 157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82570" h="1573596">
                <a:moveTo>
                  <a:pt x="1256168" y="0"/>
                </a:moveTo>
                <a:lnTo>
                  <a:pt x="1382570" y="0"/>
                </a:lnTo>
                <a:lnTo>
                  <a:pt x="1382570" y="126402"/>
                </a:lnTo>
                <a:lnTo>
                  <a:pt x="1257057" y="126402"/>
                </a:lnTo>
                <a:lnTo>
                  <a:pt x="1257057" y="1573596"/>
                </a:lnTo>
                <a:lnTo>
                  <a:pt x="0" y="1573596"/>
                </a:lnTo>
                <a:lnTo>
                  <a:pt x="0" y="126402"/>
                </a:lnTo>
                <a:lnTo>
                  <a:pt x="1256168" y="126402"/>
                </a:lnTo>
                <a:lnTo>
                  <a:pt x="1256168" y="0"/>
                </a:lnTo>
                <a:close/>
                <a:moveTo>
                  <a:pt x="114217" y="240619"/>
                </a:moveTo>
                <a:lnTo>
                  <a:pt x="114217" y="1459379"/>
                </a:lnTo>
                <a:lnTo>
                  <a:pt x="1142840" y="1459379"/>
                </a:lnTo>
                <a:lnTo>
                  <a:pt x="1142840" y="240619"/>
                </a:lnTo>
                <a:lnTo>
                  <a:pt x="114217" y="240619"/>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69" name="任意多边形: 形状 168"/>
          <p:cNvSpPr/>
          <p:nvPr/>
        </p:nvSpPr>
        <p:spPr>
          <a:xfrm>
            <a:off x="8620020" y="1603604"/>
            <a:ext cx="126402" cy="126402"/>
          </a:xfrm>
          <a:custGeom>
            <a:avLst/>
            <a:gdLst>
              <a:gd name="connsiteX0" fmla="*/ 0 w 126402"/>
              <a:gd name="connsiteY0" fmla="*/ 0 h 126402"/>
              <a:gd name="connsiteX1" fmla="*/ 126402 w 126402"/>
              <a:gd name="connsiteY1" fmla="*/ 0 h 126402"/>
              <a:gd name="connsiteX2" fmla="*/ 126402 w 126402"/>
              <a:gd name="connsiteY2" fmla="*/ 126402 h 126402"/>
              <a:gd name="connsiteX3" fmla="*/ 0 w 126402"/>
              <a:gd name="connsiteY3" fmla="*/ 126402 h 126402"/>
              <a:gd name="connsiteX4" fmla="*/ 0 w 126402"/>
              <a:gd name="connsiteY4" fmla="*/ 0 h 126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02" h="126402">
                <a:moveTo>
                  <a:pt x="0" y="0"/>
                </a:moveTo>
                <a:lnTo>
                  <a:pt x="126402" y="0"/>
                </a:lnTo>
                <a:lnTo>
                  <a:pt x="126402" y="126402"/>
                </a:lnTo>
                <a:lnTo>
                  <a:pt x="0" y="126402"/>
                </a:lnTo>
                <a:lnTo>
                  <a:pt x="0" y="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68" name="任意多边形: 形状 167"/>
          <p:cNvSpPr/>
          <p:nvPr/>
        </p:nvSpPr>
        <p:spPr>
          <a:xfrm>
            <a:off x="9256717" y="1603604"/>
            <a:ext cx="1383457" cy="1573596"/>
          </a:xfrm>
          <a:custGeom>
            <a:avLst/>
            <a:gdLst>
              <a:gd name="connsiteX0" fmla="*/ 1257055 w 1383457"/>
              <a:gd name="connsiteY0" fmla="*/ 0 h 1573596"/>
              <a:gd name="connsiteX1" fmla="*/ 1383457 w 1383457"/>
              <a:gd name="connsiteY1" fmla="*/ 0 h 1573596"/>
              <a:gd name="connsiteX2" fmla="*/ 1383457 w 1383457"/>
              <a:gd name="connsiteY2" fmla="*/ 126402 h 1573596"/>
              <a:gd name="connsiteX3" fmla="*/ 1257056 w 1383457"/>
              <a:gd name="connsiteY3" fmla="*/ 126402 h 1573596"/>
              <a:gd name="connsiteX4" fmla="*/ 1257056 w 1383457"/>
              <a:gd name="connsiteY4" fmla="*/ 1573596 h 1573596"/>
              <a:gd name="connsiteX5" fmla="*/ 0 w 1383457"/>
              <a:gd name="connsiteY5" fmla="*/ 1573596 h 1573596"/>
              <a:gd name="connsiteX6" fmla="*/ 0 w 1383457"/>
              <a:gd name="connsiteY6" fmla="*/ 126402 h 1573596"/>
              <a:gd name="connsiteX7" fmla="*/ 1257055 w 1383457"/>
              <a:gd name="connsiteY7" fmla="*/ 126402 h 1573596"/>
              <a:gd name="connsiteX8" fmla="*/ 1257055 w 1383457"/>
              <a:gd name="connsiteY8" fmla="*/ 0 h 1573596"/>
              <a:gd name="connsiteX9" fmla="*/ 114217 w 1383457"/>
              <a:gd name="connsiteY9" fmla="*/ 240619 h 1573596"/>
              <a:gd name="connsiteX10" fmla="*/ 114217 w 1383457"/>
              <a:gd name="connsiteY10" fmla="*/ 1459379 h 1573596"/>
              <a:gd name="connsiteX11" fmla="*/ 1142839 w 1383457"/>
              <a:gd name="connsiteY11" fmla="*/ 1459379 h 1573596"/>
              <a:gd name="connsiteX12" fmla="*/ 1142839 w 1383457"/>
              <a:gd name="connsiteY12" fmla="*/ 240619 h 1573596"/>
              <a:gd name="connsiteX13" fmla="*/ 114217 w 1383457"/>
              <a:gd name="connsiteY13" fmla="*/ 240619 h 157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83457" h="1573596">
                <a:moveTo>
                  <a:pt x="1257055" y="0"/>
                </a:moveTo>
                <a:lnTo>
                  <a:pt x="1383457" y="0"/>
                </a:lnTo>
                <a:lnTo>
                  <a:pt x="1383457" y="126402"/>
                </a:lnTo>
                <a:lnTo>
                  <a:pt x="1257056" y="126402"/>
                </a:lnTo>
                <a:lnTo>
                  <a:pt x="1257056" y="1573596"/>
                </a:lnTo>
                <a:lnTo>
                  <a:pt x="0" y="1573596"/>
                </a:lnTo>
                <a:lnTo>
                  <a:pt x="0" y="126402"/>
                </a:lnTo>
                <a:lnTo>
                  <a:pt x="1257055" y="126402"/>
                </a:lnTo>
                <a:lnTo>
                  <a:pt x="1257055" y="0"/>
                </a:lnTo>
                <a:close/>
                <a:moveTo>
                  <a:pt x="114217" y="240619"/>
                </a:moveTo>
                <a:lnTo>
                  <a:pt x="114217" y="1459379"/>
                </a:lnTo>
                <a:lnTo>
                  <a:pt x="1142839" y="1459379"/>
                </a:lnTo>
                <a:lnTo>
                  <a:pt x="1142839" y="240619"/>
                </a:lnTo>
                <a:lnTo>
                  <a:pt x="114217" y="240619"/>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67" name="任意多边形: 形状 166"/>
          <p:cNvSpPr/>
          <p:nvPr/>
        </p:nvSpPr>
        <p:spPr>
          <a:xfrm>
            <a:off x="3572850" y="1730006"/>
            <a:ext cx="1257057" cy="1447194"/>
          </a:xfrm>
          <a:custGeom>
            <a:avLst/>
            <a:gdLst>
              <a:gd name="connsiteX0" fmla="*/ 0 w 1257057"/>
              <a:gd name="connsiteY0" fmla="*/ 0 h 1447194"/>
              <a:gd name="connsiteX1" fmla="*/ 1257057 w 1257057"/>
              <a:gd name="connsiteY1" fmla="*/ 0 h 1447194"/>
              <a:gd name="connsiteX2" fmla="*/ 1257057 w 1257057"/>
              <a:gd name="connsiteY2" fmla="*/ 1447194 h 1447194"/>
              <a:gd name="connsiteX3" fmla="*/ 0 w 1257057"/>
              <a:gd name="connsiteY3" fmla="*/ 1447194 h 1447194"/>
              <a:gd name="connsiteX4" fmla="*/ 0 w 1257057"/>
              <a:gd name="connsiteY4" fmla="*/ 0 h 1447194"/>
              <a:gd name="connsiteX5" fmla="*/ 114217 w 1257057"/>
              <a:gd name="connsiteY5" fmla="*/ 114217 h 1447194"/>
              <a:gd name="connsiteX6" fmla="*/ 114217 w 1257057"/>
              <a:gd name="connsiteY6" fmla="*/ 1332977 h 1447194"/>
              <a:gd name="connsiteX7" fmla="*/ 1142840 w 1257057"/>
              <a:gd name="connsiteY7" fmla="*/ 1332977 h 1447194"/>
              <a:gd name="connsiteX8" fmla="*/ 1142840 w 1257057"/>
              <a:gd name="connsiteY8" fmla="*/ 114217 h 1447194"/>
              <a:gd name="connsiteX9" fmla="*/ 114217 w 1257057"/>
              <a:gd name="connsiteY9" fmla="*/ 114217 h 144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057" h="1447194">
                <a:moveTo>
                  <a:pt x="0" y="0"/>
                </a:moveTo>
                <a:lnTo>
                  <a:pt x="1257057" y="0"/>
                </a:lnTo>
                <a:lnTo>
                  <a:pt x="1257057" y="1447194"/>
                </a:lnTo>
                <a:lnTo>
                  <a:pt x="0" y="1447194"/>
                </a:lnTo>
                <a:lnTo>
                  <a:pt x="0" y="0"/>
                </a:lnTo>
                <a:close/>
                <a:moveTo>
                  <a:pt x="114217" y="114217"/>
                </a:moveTo>
                <a:lnTo>
                  <a:pt x="114217" y="1332977"/>
                </a:lnTo>
                <a:lnTo>
                  <a:pt x="1142840" y="1332977"/>
                </a:lnTo>
                <a:lnTo>
                  <a:pt x="1142840" y="114217"/>
                </a:lnTo>
                <a:lnTo>
                  <a:pt x="114217" y="114217"/>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66" name="任意多边形: 形状 165"/>
          <p:cNvSpPr/>
          <p:nvPr/>
        </p:nvSpPr>
        <p:spPr>
          <a:xfrm>
            <a:off x="7362094" y="1730006"/>
            <a:ext cx="1257056" cy="1447194"/>
          </a:xfrm>
          <a:custGeom>
            <a:avLst/>
            <a:gdLst>
              <a:gd name="connsiteX0" fmla="*/ 0 w 1257056"/>
              <a:gd name="connsiteY0" fmla="*/ 0 h 1447194"/>
              <a:gd name="connsiteX1" fmla="*/ 1257056 w 1257056"/>
              <a:gd name="connsiteY1" fmla="*/ 0 h 1447194"/>
              <a:gd name="connsiteX2" fmla="*/ 1257056 w 1257056"/>
              <a:gd name="connsiteY2" fmla="*/ 1447194 h 1447194"/>
              <a:gd name="connsiteX3" fmla="*/ 0 w 1257056"/>
              <a:gd name="connsiteY3" fmla="*/ 1447194 h 1447194"/>
              <a:gd name="connsiteX4" fmla="*/ 0 w 1257056"/>
              <a:gd name="connsiteY4" fmla="*/ 0 h 1447194"/>
              <a:gd name="connsiteX5" fmla="*/ 114217 w 1257056"/>
              <a:gd name="connsiteY5" fmla="*/ 114217 h 1447194"/>
              <a:gd name="connsiteX6" fmla="*/ 114217 w 1257056"/>
              <a:gd name="connsiteY6" fmla="*/ 1332977 h 1447194"/>
              <a:gd name="connsiteX7" fmla="*/ 1142839 w 1257056"/>
              <a:gd name="connsiteY7" fmla="*/ 1332977 h 1447194"/>
              <a:gd name="connsiteX8" fmla="*/ 1142839 w 1257056"/>
              <a:gd name="connsiteY8" fmla="*/ 114217 h 1447194"/>
              <a:gd name="connsiteX9" fmla="*/ 114217 w 1257056"/>
              <a:gd name="connsiteY9" fmla="*/ 114217 h 144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056" h="1447194">
                <a:moveTo>
                  <a:pt x="0" y="0"/>
                </a:moveTo>
                <a:lnTo>
                  <a:pt x="1257056" y="0"/>
                </a:lnTo>
                <a:lnTo>
                  <a:pt x="1257056" y="1447194"/>
                </a:lnTo>
                <a:lnTo>
                  <a:pt x="0" y="1447194"/>
                </a:lnTo>
                <a:lnTo>
                  <a:pt x="0" y="0"/>
                </a:lnTo>
                <a:close/>
                <a:moveTo>
                  <a:pt x="114217" y="114217"/>
                </a:moveTo>
                <a:lnTo>
                  <a:pt x="114217" y="1332977"/>
                </a:lnTo>
                <a:lnTo>
                  <a:pt x="1142839" y="1332977"/>
                </a:lnTo>
                <a:lnTo>
                  <a:pt x="1142839" y="114217"/>
                </a:lnTo>
                <a:lnTo>
                  <a:pt x="114217" y="114217"/>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65" name="任意多边形: 形状 164"/>
          <p:cNvSpPr/>
          <p:nvPr/>
        </p:nvSpPr>
        <p:spPr>
          <a:xfrm>
            <a:off x="3953797" y="2110953"/>
            <a:ext cx="495163" cy="685301"/>
          </a:xfrm>
          <a:custGeom>
            <a:avLst/>
            <a:gdLst>
              <a:gd name="connsiteX0" fmla="*/ 0 w 495163"/>
              <a:gd name="connsiteY0" fmla="*/ 0 h 685301"/>
              <a:gd name="connsiteX1" fmla="*/ 495163 w 495163"/>
              <a:gd name="connsiteY1" fmla="*/ 0 h 685301"/>
              <a:gd name="connsiteX2" fmla="*/ 495163 w 495163"/>
              <a:gd name="connsiteY2" fmla="*/ 114217 h 685301"/>
              <a:gd name="connsiteX3" fmla="*/ 114217 w 495163"/>
              <a:gd name="connsiteY3" fmla="*/ 114217 h 685301"/>
              <a:gd name="connsiteX4" fmla="*/ 114217 w 495163"/>
              <a:gd name="connsiteY4" fmla="*/ 285543 h 685301"/>
              <a:gd name="connsiteX5" fmla="*/ 495163 w 495163"/>
              <a:gd name="connsiteY5" fmla="*/ 285543 h 685301"/>
              <a:gd name="connsiteX6" fmla="*/ 495163 w 495163"/>
              <a:gd name="connsiteY6" fmla="*/ 685301 h 685301"/>
              <a:gd name="connsiteX7" fmla="*/ 0 w 495163"/>
              <a:gd name="connsiteY7" fmla="*/ 685301 h 685301"/>
              <a:gd name="connsiteX8" fmla="*/ 0 w 495163"/>
              <a:gd name="connsiteY8" fmla="*/ 0 h 685301"/>
              <a:gd name="connsiteX9" fmla="*/ 114217 w 495163"/>
              <a:gd name="connsiteY9" fmla="*/ 399759 h 685301"/>
              <a:gd name="connsiteX10" fmla="*/ 114217 w 495163"/>
              <a:gd name="connsiteY10" fmla="*/ 571084 h 685301"/>
              <a:gd name="connsiteX11" fmla="*/ 380947 w 495163"/>
              <a:gd name="connsiteY11" fmla="*/ 571084 h 685301"/>
              <a:gd name="connsiteX12" fmla="*/ 380947 w 495163"/>
              <a:gd name="connsiteY12" fmla="*/ 399759 h 685301"/>
              <a:gd name="connsiteX13" fmla="*/ 114217 w 495163"/>
              <a:gd name="connsiteY13" fmla="*/ 399759 h 685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163" h="685301">
                <a:moveTo>
                  <a:pt x="0" y="0"/>
                </a:moveTo>
                <a:lnTo>
                  <a:pt x="495163" y="0"/>
                </a:lnTo>
                <a:lnTo>
                  <a:pt x="495163" y="114217"/>
                </a:lnTo>
                <a:lnTo>
                  <a:pt x="114217" y="114217"/>
                </a:lnTo>
                <a:lnTo>
                  <a:pt x="114217" y="285543"/>
                </a:lnTo>
                <a:lnTo>
                  <a:pt x="495163" y="285543"/>
                </a:lnTo>
                <a:lnTo>
                  <a:pt x="495163" y="685301"/>
                </a:lnTo>
                <a:lnTo>
                  <a:pt x="0" y="685301"/>
                </a:lnTo>
                <a:lnTo>
                  <a:pt x="0" y="0"/>
                </a:lnTo>
                <a:close/>
                <a:moveTo>
                  <a:pt x="114217" y="399759"/>
                </a:moveTo>
                <a:lnTo>
                  <a:pt x="114217" y="571084"/>
                </a:lnTo>
                <a:lnTo>
                  <a:pt x="380947" y="571084"/>
                </a:lnTo>
                <a:lnTo>
                  <a:pt x="380947" y="399759"/>
                </a:lnTo>
                <a:lnTo>
                  <a:pt x="114217" y="399759"/>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64" name="任意多边形: 形状 163"/>
          <p:cNvSpPr/>
          <p:nvPr/>
        </p:nvSpPr>
        <p:spPr>
          <a:xfrm>
            <a:off x="5848420" y="2110953"/>
            <a:ext cx="495163" cy="685301"/>
          </a:xfrm>
          <a:custGeom>
            <a:avLst/>
            <a:gdLst>
              <a:gd name="connsiteX0" fmla="*/ 0 w 495163"/>
              <a:gd name="connsiteY0" fmla="*/ 0 h 685301"/>
              <a:gd name="connsiteX1" fmla="*/ 495163 w 495163"/>
              <a:gd name="connsiteY1" fmla="*/ 0 h 685301"/>
              <a:gd name="connsiteX2" fmla="*/ 495163 w 495163"/>
              <a:gd name="connsiteY2" fmla="*/ 685301 h 685301"/>
              <a:gd name="connsiteX3" fmla="*/ 380274 w 495163"/>
              <a:gd name="connsiteY3" fmla="*/ 685301 h 685301"/>
              <a:gd name="connsiteX4" fmla="*/ 380274 w 495163"/>
              <a:gd name="connsiteY4" fmla="*/ 114217 h 685301"/>
              <a:gd name="connsiteX5" fmla="*/ 0 w 495163"/>
              <a:gd name="connsiteY5" fmla="*/ 114217 h 685301"/>
              <a:gd name="connsiteX6" fmla="*/ 0 w 495163"/>
              <a:gd name="connsiteY6" fmla="*/ 0 h 685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163" h="685301">
                <a:moveTo>
                  <a:pt x="0" y="0"/>
                </a:moveTo>
                <a:lnTo>
                  <a:pt x="495163" y="0"/>
                </a:lnTo>
                <a:lnTo>
                  <a:pt x="495163" y="685301"/>
                </a:lnTo>
                <a:lnTo>
                  <a:pt x="380274" y="685301"/>
                </a:lnTo>
                <a:lnTo>
                  <a:pt x="380274" y="114217"/>
                </a:lnTo>
                <a:lnTo>
                  <a:pt x="0" y="114217"/>
                </a:lnTo>
                <a:lnTo>
                  <a:pt x="0" y="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63" name="任意多边形: 形状 162"/>
          <p:cNvSpPr/>
          <p:nvPr/>
        </p:nvSpPr>
        <p:spPr>
          <a:xfrm>
            <a:off x="7743041" y="2110953"/>
            <a:ext cx="495163" cy="685301"/>
          </a:xfrm>
          <a:custGeom>
            <a:avLst/>
            <a:gdLst>
              <a:gd name="connsiteX0" fmla="*/ 0 w 495163"/>
              <a:gd name="connsiteY0" fmla="*/ 0 h 685301"/>
              <a:gd name="connsiteX1" fmla="*/ 495163 w 495163"/>
              <a:gd name="connsiteY1" fmla="*/ 0 h 685301"/>
              <a:gd name="connsiteX2" fmla="*/ 495163 w 495163"/>
              <a:gd name="connsiteY2" fmla="*/ 685301 h 685301"/>
              <a:gd name="connsiteX3" fmla="*/ 0 w 495163"/>
              <a:gd name="connsiteY3" fmla="*/ 685301 h 685301"/>
              <a:gd name="connsiteX4" fmla="*/ 0 w 495163"/>
              <a:gd name="connsiteY4" fmla="*/ 0 h 685301"/>
              <a:gd name="connsiteX5" fmla="*/ 114217 w 495163"/>
              <a:gd name="connsiteY5" fmla="*/ 114217 h 685301"/>
              <a:gd name="connsiteX6" fmla="*/ 114217 w 495163"/>
              <a:gd name="connsiteY6" fmla="*/ 285543 h 685301"/>
              <a:gd name="connsiteX7" fmla="*/ 380947 w 495163"/>
              <a:gd name="connsiteY7" fmla="*/ 285543 h 685301"/>
              <a:gd name="connsiteX8" fmla="*/ 380947 w 495163"/>
              <a:gd name="connsiteY8" fmla="*/ 114217 h 685301"/>
              <a:gd name="connsiteX9" fmla="*/ 114217 w 495163"/>
              <a:gd name="connsiteY9" fmla="*/ 114217 h 685301"/>
              <a:gd name="connsiteX10" fmla="*/ 114217 w 495163"/>
              <a:gd name="connsiteY10" fmla="*/ 399759 h 685301"/>
              <a:gd name="connsiteX11" fmla="*/ 114217 w 495163"/>
              <a:gd name="connsiteY11" fmla="*/ 571084 h 685301"/>
              <a:gd name="connsiteX12" fmla="*/ 380947 w 495163"/>
              <a:gd name="connsiteY12" fmla="*/ 571084 h 685301"/>
              <a:gd name="connsiteX13" fmla="*/ 380947 w 495163"/>
              <a:gd name="connsiteY13" fmla="*/ 399759 h 685301"/>
              <a:gd name="connsiteX14" fmla="*/ 114217 w 495163"/>
              <a:gd name="connsiteY14" fmla="*/ 399759 h 685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5163" h="685301">
                <a:moveTo>
                  <a:pt x="0" y="0"/>
                </a:moveTo>
                <a:lnTo>
                  <a:pt x="495163" y="0"/>
                </a:lnTo>
                <a:lnTo>
                  <a:pt x="495163" y="685301"/>
                </a:lnTo>
                <a:lnTo>
                  <a:pt x="0" y="685301"/>
                </a:lnTo>
                <a:lnTo>
                  <a:pt x="0" y="0"/>
                </a:lnTo>
                <a:close/>
                <a:moveTo>
                  <a:pt x="114217" y="114217"/>
                </a:moveTo>
                <a:lnTo>
                  <a:pt x="114217" y="285543"/>
                </a:lnTo>
                <a:lnTo>
                  <a:pt x="380947" y="285543"/>
                </a:lnTo>
                <a:lnTo>
                  <a:pt x="380947" y="114217"/>
                </a:lnTo>
                <a:lnTo>
                  <a:pt x="114217" y="114217"/>
                </a:lnTo>
                <a:close/>
                <a:moveTo>
                  <a:pt x="114217" y="399759"/>
                </a:moveTo>
                <a:lnTo>
                  <a:pt x="114217" y="571084"/>
                </a:lnTo>
                <a:lnTo>
                  <a:pt x="380947" y="571084"/>
                </a:lnTo>
                <a:lnTo>
                  <a:pt x="380947" y="399759"/>
                </a:lnTo>
                <a:lnTo>
                  <a:pt x="114217" y="399759"/>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62" name="任意多边形: 形状 161"/>
          <p:cNvSpPr/>
          <p:nvPr/>
        </p:nvSpPr>
        <p:spPr>
          <a:xfrm>
            <a:off x="9637663" y="2110953"/>
            <a:ext cx="495164" cy="685301"/>
          </a:xfrm>
          <a:custGeom>
            <a:avLst/>
            <a:gdLst>
              <a:gd name="connsiteX0" fmla="*/ 0 w 495164"/>
              <a:gd name="connsiteY0" fmla="*/ 0 h 685301"/>
              <a:gd name="connsiteX1" fmla="*/ 495164 w 495164"/>
              <a:gd name="connsiteY1" fmla="*/ 0 h 685301"/>
              <a:gd name="connsiteX2" fmla="*/ 495164 w 495164"/>
              <a:gd name="connsiteY2" fmla="*/ 685301 h 685301"/>
              <a:gd name="connsiteX3" fmla="*/ 0 w 495164"/>
              <a:gd name="connsiteY3" fmla="*/ 685301 h 685301"/>
              <a:gd name="connsiteX4" fmla="*/ 0 w 495164"/>
              <a:gd name="connsiteY4" fmla="*/ 571084 h 685301"/>
              <a:gd name="connsiteX5" fmla="*/ 380947 w 495164"/>
              <a:gd name="connsiteY5" fmla="*/ 571084 h 685301"/>
              <a:gd name="connsiteX6" fmla="*/ 380947 w 495164"/>
              <a:gd name="connsiteY6" fmla="*/ 399759 h 685301"/>
              <a:gd name="connsiteX7" fmla="*/ 0 w 495164"/>
              <a:gd name="connsiteY7" fmla="*/ 399759 h 685301"/>
              <a:gd name="connsiteX8" fmla="*/ 0 w 495164"/>
              <a:gd name="connsiteY8" fmla="*/ 0 h 685301"/>
              <a:gd name="connsiteX9" fmla="*/ 114217 w 495164"/>
              <a:gd name="connsiteY9" fmla="*/ 114217 h 685301"/>
              <a:gd name="connsiteX10" fmla="*/ 114217 w 495164"/>
              <a:gd name="connsiteY10" fmla="*/ 285543 h 685301"/>
              <a:gd name="connsiteX11" fmla="*/ 380947 w 495164"/>
              <a:gd name="connsiteY11" fmla="*/ 285543 h 685301"/>
              <a:gd name="connsiteX12" fmla="*/ 380947 w 495164"/>
              <a:gd name="connsiteY12" fmla="*/ 114217 h 685301"/>
              <a:gd name="connsiteX13" fmla="*/ 114217 w 495164"/>
              <a:gd name="connsiteY13" fmla="*/ 114217 h 685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164" h="685301">
                <a:moveTo>
                  <a:pt x="0" y="0"/>
                </a:moveTo>
                <a:lnTo>
                  <a:pt x="495164" y="0"/>
                </a:lnTo>
                <a:lnTo>
                  <a:pt x="495164" y="685301"/>
                </a:lnTo>
                <a:lnTo>
                  <a:pt x="0" y="685301"/>
                </a:lnTo>
                <a:lnTo>
                  <a:pt x="0" y="571084"/>
                </a:lnTo>
                <a:lnTo>
                  <a:pt x="380947" y="571084"/>
                </a:lnTo>
                <a:lnTo>
                  <a:pt x="380947" y="399759"/>
                </a:lnTo>
                <a:lnTo>
                  <a:pt x="0" y="399759"/>
                </a:lnTo>
                <a:lnTo>
                  <a:pt x="0" y="0"/>
                </a:lnTo>
                <a:close/>
                <a:moveTo>
                  <a:pt x="114217" y="114217"/>
                </a:moveTo>
                <a:lnTo>
                  <a:pt x="114217" y="285543"/>
                </a:lnTo>
                <a:lnTo>
                  <a:pt x="380947" y="285543"/>
                </a:lnTo>
                <a:lnTo>
                  <a:pt x="380947" y="114217"/>
                </a:lnTo>
                <a:lnTo>
                  <a:pt x="114217" y="114217"/>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61" name="任意多边形: 形状 160"/>
          <p:cNvSpPr/>
          <p:nvPr/>
        </p:nvSpPr>
        <p:spPr>
          <a:xfrm>
            <a:off x="2059378" y="2111157"/>
            <a:ext cx="495428" cy="685667"/>
          </a:xfrm>
          <a:custGeom>
            <a:avLst/>
            <a:gdLst>
              <a:gd name="connsiteX0" fmla="*/ 0 w 495428"/>
              <a:gd name="connsiteY0" fmla="*/ 0 h 685667"/>
              <a:gd name="connsiteX1" fmla="*/ 495428 w 495428"/>
              <a:gd name="connsiteY1" fmla="*/ 0 h 685667"/>
              <a:gd name="connsiteX2" fmla="*/ 495428 w 495428"/>
              <a:gd name="connsiteY2" fmla="*/ 114278 h 685667"/>
              <a:gd name="connsiteX3" fmla="*/ 114278 w 495428"/>
              <a:gd name="connsiteY3" fmla="*/ 114278 h 685667"/>
              <a:gd name="connsiteX4" fmla="*/ 114278 w 495428"/>
              <a:gd name="connsiteY4" fmla="*/ 285695 h 685667"/>
              <a:gd name="connsiteX5" fmla="*/ 495428 w 495428"/>
              <a:gd name="connsiteY5" fmla="*/ 285695 h 685667"/>
              <a:gd name="connsiteX6" fmla="*/ 495428 w 495428"/>
              <a:gd name="connsiteY6" fmla="*/ 685667 h 685667"/>
              <a:gd name="connsiteX7" fmla="*/ 0 w 495428"/>
              <a:gd name="connsiteY7" fmla="*/ 685667 h 685667"/>
              <a:gd name="connsiteX8" fmla="*/ 0 w 495428"/>
              <a:gd name="connsiteY8" fmla="*/ 571389 h 685667"/>
              <a:gd name="connsiteX9" fmla="*/ 381150 w 495428"/>
              <a:gd name="connsiteY9" fmla="*/ 571389 h 685667"/>
              <a:gd name="connsiteX10" fmla="*/ 381150 w 495428"/>
              <a:gd name="connsiteY10" fmla="*/ 399973 h 685667"/>
              <a:gd name="connsiteX11" fmla="*/ 0 w 495428"/>
              <a:gd name="connsiteY11" fmla="*/ 399973 h 685667"/>
              <a:gd name="connsiteX12" fmla="*/ 0 w 495428"/>
              <a:gd name="connsiteY12" fmla="*/ 0 h 685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5428" h="685667">
                <a:moveTo>
                  <a:pt x="0" y="0"/>
                </a:moveTo>
                <a:lnTo>
                  <a:pt x="495428" y="0"/>
                </a:lnTo>
                <a:lnTo>
                  <a:pt x="495428" y="114278"/>
                </a:lnTo>
                <a:lnTo>
                  <a:pt x="114278" y="114278"/>
                </a:lnTo>
                <a:lnTo>
                  <a:pt x="114278" y="285695"/>
                </a:lnTo>
                <a:lnTo>
                  <a:pt x="495428" y="285695"/>
                </a:lnTo>
                <a:lnTo>
                  <a:pt x="495428" y="685667"/>
                </a:lnTo>
                <a:lnTo>
                  <a:pt x="0" y="685667"/>
                </a:lnTo>
                <a:lnTo>
                  <a:pt x="0" y="571389"/>
                </a:lnTo>
                <a:lnTo>
                  <a:pt x="381150" y="571389"/>
                </a:lnTo>
                <a:lnTo>
                  <a:pt x="381150" y="399973"/>
                </a:lnTo>
                <a:lnTo>
                  <a:pt x="0" y="399973"/>
                </a:lnTo>
                <a:lnTo>
                  <a:pt x="0" y="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60" name="任意多边形: 形状 159"/>
          <p:cNvSpPr/>
          <p:nvPr/>
        </p:nvSpPr>
        <p:spPr>
          <a:xfrm>
            <a:off x="1678228" y="3554399"/>
            <a:ext cx="1383457" cy="1573596"/>
          </a:xfrm>
          <a:custGeom>
            <a:avLst/>
            <a:gdLst>
              <a:gd name="connsiteX0" fmla="*/ 1257055 w 1383457"/>
              <a:gd name="connsiteY0" fmla="*/ 0 h 1573596"/>
              <a:gd name="connsiteX1" fmla="*/ 1383457 w 1383457"/>
              <a:gd name="connsiteY1" fmla="*/ 0 h 1573596"/>
              <a:gd name="connsiteX2" fmla="*/ 1383457 w 1383457"/>
              <a:gd name="connsiteY2" fmla="*/ 126402 h 1573596"/>
              <a:gd name="connsiteX3" fmla="*/ 1257057 w 1383457"/>
              <a:gd name="connsiteY3" fmla="*/ 126402 h 1573596"/>
              <a:gd name="connsiteX4" fmla="*/ 1257057 w 1383457"/>
              <a:gd name="connsiteY4" fmla="*/ 1573596 h 1573596"/>
              <a:gd name="connsiteX5" fmla="*/ 0 w 1383457"/>
              <a:gd name="connsiteY5" fmla="*/ 1573596 h 1573596"/>
              <a:gd name="connsiteX6" fmla="*/ 0 w 1383457"/>
              <a:gd name="connsiteY6" fmla="*/ 126402 h 1573596"/>
              <a:gd name="connsiteX7" fmla="*/ 1257055 w 1383457"/>
              <a:gd name="connsiteY7" fmla="*/ 126402 h 1573596"/>
              <a:gd name="connsiteX8" fmla="*/ 1257055 w 1383457"/>
              <a:gd name="connsiteY8" fmla="*/ 0 h 1573596"/>
              <a:gd name="connsiteX9" fmla="*/ 114217 w 1383457"/>
              <a:gd name="connsiteY9" fmla="*/ 240619 h 1573596"/>
              <a:gd name="connsiteX10" fmla="*/ 114217 w 1383457"/>
              <a:gd name="connsiteY10" fmla="*/ 1459379 h 1573596"/>
              <a:gd name="connsiteX11" fmla="*/ 1142840 w 1383457"/>
              <a:gd name="connsiteY11" fmla="*/ 1459379 h 1573596"/>
              <a:gd name="connsiteX12" fmla="*/ 1142840 w 1383457"/>
              <a:gd name="connsiteY12" fmla="*/ 240619 h 1573596"/>
              <a:gd name="connsiteX13" fmla="*/ 114217 w 1383457"/>
              <a:gd name="connsiteY13" fmla="*/ 240619 h 157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83457" h="1573596">
                <a:moveTo>
                  <a:pt x="1257055" y="0"/>
                </a:moveTo>
                <a:lnTo>
                  <a:pt x="1383457" y="0"/>
                </a:lnTo>
                <a:lnTo>
                  <a:pt x="1383457" y="126402"/>
                </a:lnTo>
                <a:lnTo>
                  <a:pt x="1257057" y="126402"/>
                </a:lnTo>
                <a:lnTo>
                  <a:pt x="1257057" y="1573596"/>
                </a:lnTo>
                <a:lnTo>
                  <a:pt x="0" y="1573596"/>
                </a:lnTo>
                <a:lnTo>
                  <a:pt x="0" y="126402"/>
                </a:lnTo>
                <a:lnTo>
                  <a:pt x="1257055" y="126402"/>
                </a:lnTo>
                <a:lnTo>
                  <a:pt x="1257055" y="0"/>
                </a:lnTo>
                <a:close/>
                <a:moveTo>
                  <a:pt x="114217" y="240619"/>
                </a:moveTo>
                <a:lnTo>
                  <a:pt x="114217" y="1459379"/>
                </a:lnTo>
                <a:lnTo>
                  <a:pt x="1142840" y="1459379"/>
                </a:lnTo>
                <a:lnTo>
                  <a:pt x="1142840" y="240619"/>
                </a:lnTo>
                <a:lnTo>
                  <a:pt x="114217" y="240619"/>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59" name="任意多边形: 形状 158"/>
          <p:cNvSpPr/>
          <p:nvPr/>
        </p:nvSpPr>
        <p:spPr>
          <a:xfrm>
            <a:off x="4833078" y="3554399"/>
            <a:ext cx="126402" cy="126402"/>
          </a:xfrm>
          <a:custGeom>
            <a:avLst/>
            <a:gdLst>
              <a:gd name="connsiteX0" fmla="*/ 0 w 126402"/>
              <a:gd name="connsiteY0" fmla="*/ 0 h 126402"/>
              <a:gd name="connsiteX1" fmla="*/ 126402 w 126402"/>
              <a:gd name="connsiteY1" fmla="*/ 0 h 126402"/>
              <a:gd name="connsiteX2" fmla="*/ 126402 w 126402"/>
              <a:gd name="connsiteY2" fmla="*/ 126402 h 126402"/>
              <a:gd name="connsiteX3" fmla="*/ 0 w 126402"/>
              <a:gd name="connsiteY3" fmla="*/ 126402 h 126402"/>
              <a:gd name="connsiteX4" fmla="*/ 0 w 126402"/>
              <a:gd name="connsiteY4" fmla="*/ 0 h 126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02" h="126402">
                <a:moveTo>
                  <a:pt x="0" y="0"/>
                </a:moveTo>
                <a:lnTo>
                  <a:pt x="126402" y="0"/>
                </a:lnTo>
                <a:lnTo>
                  <a:pt x="126402" y="126402"/>
                </a:lnTo>
                <a:lnTo>
                  <a:pt x="0" y="126402"/>
                </a:lnTo>
                <a:lnTo>
                  <a:pt x="0" y="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58" name="任意多边形: 形状 157"/>
          <p:cNvSpPr/>
          <p:nvPr/>
        </p:nvSpPr>
        <p:spPr>
          <a:xfrm>
            <a:off x="5467472" y="3554399"/>
            <a:ext cx="1382570" cy="1573595"/>
          </a:xfrm>
          <a:custGeom>
            <a:avLst/>
            <a:gdLst>
              <a:gd name="connsiteX0" fmla="*/ 1256168 w 1382570"/>
              <a:gd name="connsiteY0" fmla="*/ 0 h 1573595"/>
              <a:gd name="connsiteX1" fmla="*/ 1382570 w 1382570"/>
              <a:gd name="connsiteY1" fmla="*/ 0 h 1573595"/>
              <a:gd name="connsiteX2" fmla="*/ 1382570 w 1382570"/>
              <a:gd name="connsiteY2" fmla="*/ 126402 h 1573595"/>
              <a:gd name="connsiteX3" fmla="*/ 1257056 w 1382570"/>
              <a:gd name="connsiteY3" fmla="*/ 126402 h 1573595"/>
              <a:gd name="connsiteX4" fmla="*/ 1257056 w 1382570"/>
              <a:gd name="connsiteY4" fmla="*/ 1573595 h 1573595"/>
              <a:gd name="connsiteX5" fmla="*/ 0 w 1382570"/>
              <a:gd name="connsiteY5" fmla="*/ 1573595 h 1573595"/>
              <a:gd name="connsiteX6" fmla="*/ 0 w 1382570"/>
              <a:gd name="connsiteY6" fmla="*/ 126402 h 1573595"/>
              <a:gd name="connsiteX7" fmla="*/ 1256168 w 1382570"/>
              <a:gd name="connsiteY7" fmla="*/ 126402 h 1573595"/>
              <a:gd name="connsiteX8" fmla="*/ 1256168 w 1382570"/>
              <a:gd name="connsiteY8" fmla="*/ 0 h 1573595"/>
              <a:gd name="connsiteX9" fmla="*/ 114217 w 1382570"/>
              <a:gd name="connsiteY9" fmla="*/ 240619 h 1573595"/>
              <a:gd name="connsiteX10" fmla="*/ 114217 w 1382570"/>
              <a:gd name="connsiteY10" fmla="*/ 1459379 h 1573595"/>
              <a:gd name="connsiteX11" fmla="*/ 1142839 w 1382570"/>
              <a:gd name="connsiteY11" fmla="*/ 1459379 h 1573595"/>
              <a:gd name="connsiteX12" fmla="*/ 1142839 w 1382570"/>
              <a:gd name="connsiteY12" fmla="*/ 240619 h 1573595"/>
              <a:gd name="connsiteX13" fmla="*/ 114217 w 1382570"/>
              <a:gd name="connsiteY13" fmla="*/ 240619 h 1573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82570" h="1573595">
                <a:moveTo>
                  <a:pt x="1256168" y="0"/>
                </a:moveTo>
                <a:lnTo>
                  <a:pt x="1382570" y="0"/>
                </a:lnTo>
                <a:lnTo>
                  <a:pt x="1382570" y="126402"/>
                </a:lnTo>
                <a:lnTo>
                  <a:pt x="1257056" y="126402"/>
                </a:lnTo>
                <a:lnTo>
                  <a:pt x="1257056" y="1573595"/>
                </a:lnTo>
                <a:lnTo>
                  <a:pt x="0" y="1573595"/>
                </a:lnTo>
                <a:lnTo>
                  <a:pt x="0" y="126402"/>
                </a:lnTo>
                <a:lnTo>
                  <a:pt x="1256168" y="126402"/>
                </a:lnTo>
                <a:lnTo>
                  <a:pt x="1256168" y="0"/>
                </a:lnTo>
                <a:close/>
                <a:moveTo>
                  <a:pt x="114217" y="240619"/>
                </a:moveTo>
                <a:lnTo>
                  <a:pt x="114217" y="1459379"/>
                </a:lnTo>
                <a:lnTo>
                  <a:pt x="1142839" y="1459379"/>
                </a:lnTo>
                <a:lnTo>
                  <a:pt x="1142839" y="240619"/>
                </a:lnTo>
                <a:lnTo>
                  <a:pt x="114217" y="240619"/>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57" name="任意多边形: 形状 156"/>
          <p:cNvSpPr/>
          <p:nvPr/>
        </p:nvSpPr>
        <p:spPr>
          <a:xfrm>
            <a:off x="8620020" y="3554399"/>
            <a:ext cx="126402" cy="126402"/>
          </a:xfrm>
          <a:custGeom>
            <a:avLst/>
            <a:gdLst>
              <a:gd name="connsiteX0" fmla="*/ 0 w 126402"/>
              <a:gd name="connsiteY0" fmla="*/ 0 h 126402"/>
              <a:gd name="connsiteX1" fmla="*/ 126402 w 126402"/>
              <a:gd name="connsiteY1" fmla="*/ 0 h 126402"/>
              <a:gd name="connsiteX2" fmla="*/ 126402 w 126402"/>
              <a:gd name="connsiteY2" fmla="*/ 126402 h 126402"/>
              <a:gd name="connsiteX3" fmla="*/ 0 w 126402"/>
              <a:gd name="connsiteY3" fmla="*/ 126402 h 126402"/>
              <a:gd name="connsiteX4" fmla="*/ 0 w 126402"/>
              <a:gd name="connsiteY4" fmla="*/ 0 h 126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02" h="126402">
                <a:moveTo>
                  <a:pt x="0" y="0"/>
                </a:moveTo>
                <a:lnTo>
                  <a:pt x="126402" y="0"/>
                </a:lnTo>
                <a:lnTo>
                  <a:pt x="126402" y="126402"/>
                </a:lnTo>
                <a:lnTo>
                  <a:pt x="0" y="126402"/>
                </a:lnTo>
                <a:lnTo>
                  <a:pt x="0" y="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56" name="任意多边形: 形状 155"/>
          <p:cNvSpPr/>
          <p:nvPr/>
        </p:nvSpPr>
        <p:spPr>
          <a:xfrm>
            <a:off x="9256717" y="3554399"/>
            <a:ext cx="1383457" cy="1573595"/>
          </a:xfrm>
          <a:custGeom>
            <a:avLst/>
            <a:gdLst>
              <a:gd name="connsiteX0" fmla="*/ 1257055 w 1383457"/>
              <a:gd name="connsiteY0" fmla="*/ 0 h 1573595"/>
              <a:gd name="connsiteX1" fmla="*/ 1383457 w 1383457"/>
              <a:gd name="connsiteY1" fmla="*/ 0 h 1573595"/>
              <a:gd name="connsiteX2" fmla="*/ 1383457 w 1383457"/>
              <a:gd name="connsiteY2" fmla="*/ 126402 h 1573595"/>
              <a:gd name="connsiteX3" fmla="*/ 1257056 w 1383457"/>
              <a:gd name="connsiteY3" fmla="*/ 126402 h 1573595"/>
              <a:gd name="connsiteX4" fmla="*/ 1257056 w 1383457"/>
              <a:gd name="connsiteY4" fmla="*/ 1573595 h 1573595"/>
              <a:gd name="connsiteX5" fmla="*/ 0 w 1383457"/>
              <a:gd name="connsiteY5" fmla="*/ 1573595 h 1573595"/>
              <a:gd name="connsiteX6" fmla="*/ 0 w 1383457"/>
              <a:gd name="connsiteY6" fmla="*/ 126402 h 1573595"/>
              <a:gd name="connsiteX7" fmla="*/ 1257055 w 1383457"/>
              <a:gd name="connsiteY7" fmla="*/ 126402 h 1573595"/>
              <a:gd name="connsiteX8" fmla="*/ 1257055 w 1383457"/>
              <a:gd name="connsiteY8" fmla="*/ 0 h 1573595"/>
              <a:gd name="connsiteX9" fmla="*/ 114217 w 1383457"/>
              <a:gd name="connsiteY9" fmla="*/ 240619 h 1573595"/>
              <a:gd name="connsiteX10" fmla="*/ 114217 w 1383457"/>
              <a:gd name="connsiteY10" fmla="*/ 1459379 h 1573595"/>
              <a:gd name="connsiteX11" fmla="*/ 1142168 w 1383457"/>
              <a:gd name="connsiteY11" fmla="*/ 1459379 h 1573595"/>
              <a:gd name="connsiteX12" fmla="*/ 1142840 w 1383457"/>
              <a:gd name="connsiteY12" fmla="*/ 1459379 h 1573595"/>
              <a:gd name="connsiteX13" fmla="*/ 1142840 w 1383457"/>
              <a:gd name="connsiteY13" fmla="*/ 240619 h 1573595"/>
              <a:gd name="connsiteX14" fmla="*/ 114217 w 1383457"/>
              <a:gd name="connsiteY14" fmla="*/ 240619 h 1573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83457" h="1573595">
                <a:moveTo>
                  <a:pt x="1257055" y="0"/>
                </a:moveTo>
                <a:lnTo>
                  <a:pt x="1383457" y="0"/>
                </a:lnTo>
                <a:lnTo>
                  <a:pt x="1383457" y="126402"/>
                </a:lnTo>
                <a:lnTo>
                  <a:pt x="1257056" y="126402"/>
                </a:lnTo>
                <a:lnTo>
                  <a:pt x="1257056" y="1573595"/>
                </a:lnTo>
                <a:lnTo>
                  <a:pt x="0" y="1573595"/>
                </a:lnTo>
                <a:lnTo>
                  <a:pt x="0" y="126402"/>
                </a:lnTo>
                <a:lnTo>
                  <a:pt x="1257055" y="126402"/>
                </a:lnTo>
                <a:lnTo>
                  <a:pt x="1257055" y="0"/>
                </a:lnTo>
                <a:close/>
                <a:moveTo>
                  <a:pt x="114217" y="240619"/>
                </a:moveTo>
                <a:lnTo>
                  <a:pt x="114217" y="1459379"/>
                </a:lnTo>
                <a:lnTo>
                  <a:pt x="1142168" y="1459379"/>
                </a:lnTo>
                <a:lnTo>
                  <a:pt x="1142840" y="1459379"/>
                </a:lnTo>
                <a:lnTo>
                  <a:pt x="1142840" y="240619"/>
                </a:lnTo>
                <a:lnTo>
                  <a:pt x="114217" y="240619"/>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55" name="任意多边形: 形状 154"/>
          <p:cNvSpPr/>
          <p:nvPr/>
        </p:nvSpPr>
        <p:spPr>
          <a:xfrm>
            <a:off x="3572850" y="3680801"/>
            <a:ext cx="1257056" cy="1447193"/>
          </a:xfrm>
          <a:custGeom>
            <a:avLst/>
            <a:gdLst>
              <a:gd name="connsiteX0" fmla="*/ 0 w 1257056"/>
              <a:gd name="connsiteY0" fmla="*/ 0 h 1447193"/>
              <a:gd name="connsiteX1" fmla="*/ 1257056 w 1257056"/>
              <a:gd name="connsiteY1" fmla="*/ 0 h 1447193"/>
              <a:gd name="connsiteX2" fmla="*/ 1257056 w 1257056"/>
              <a:gd name="connsiteY2" fmla="*/ 1447193 h 1447193"/>
              <a:gd name="connsiteX3" fmla="*/ 0 w 1257056"/>
              <a:gd name="connsiteY3" fmla="*/ 1447193 h 1447193"/>
              <a:gd name="connsiteX4" fmla="*/ 0 w 1257056"/>
              <a:gd name="connsiteY4" fmla="*/ 0 h 1447193"/>
              <a:gd name="connsiteX5" fmla="*/ 114217 w 1257056"/>
              <a:gd name="connsiteY5" fmla="*/ 114217 h 1447193"/>
              <a:gd name="connsiteX6" fmla="*/ 114217 w 1257056"/>
              <a:gd name="connsiteY6" fmla="*/ 1332977 h 1447193"/>
              <a:gd name="connsiteX7" fmla="*/ 1142840 w 1257056"/>
              <a:gd name="connsiteY7" fmla="*/ 1332977 h 1447193"/>
              <a:gd name="connsiteX8" fmla="*/ 1142840 w 1257056"/>
              <a:gd name="connsiteY8" fmla="*/ 114217 h 1447193"/>
              <a:gd name="connsiteX9" fmla="*/ 114217 w 1257056"/>
              <a:gd name="connsiteY9" fmla="*/ 114217 h 1447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056" h="1447193">
                <a:moveTo>
                  <a:pt x="0" y="0"/>
                </a:moveTo>
                <a:lnTo>
                  <a:pt x="1257056" y="0"/>
                </a:lnTo>
                <a:lnTo>
                  <a:pt x="1257056" y="1447193"/>
                </a:lnTo>
                <a:lnTo>
                  <a:pt x="0" y="1447193"/>
                </a:lnTo>
                <a:lnTo>
                  <a:pt x="0" y="0"/>
                </a:lnTo>
                <a:close/>
                <a:moveTo>
                  <a:pt x="114217" y="114217"/>
                </a:moveTo>
                <a:lnTo>
                  <a:pt x="114217" y="1332977"/>
                </a:lnTo>
                <a:lnTo>
                  <a:pt x="1142840" y="1332977"/>
                </a:lnTo>
                <a:lnTo>
                  <a:pt x="1142840" y="114217"/>
                </a:lnTo>
                <a:lnTo>
                  <a:pt x="114217" y="114217"/>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54" name="任意多边形: 形状 153"/>
          <p:cNvSpPr/>
          <p:nvPr/>
        </p:nvSpPr>
        <p:spPr>
          <a:xfrm>
            <a:off x="7362094" y="3680801"/>
            <a:ext cx="1257056" cy="1447193"/>
          </a:xfrm>
          <a:custGeom>
            <a:avLst/>
            <a:gdLst>
              <a:gd name="connsiteX0" fmla="*/ 0 w 1257056"/>
              <a:gd name="connsiteY0" fmla="*/ 0 h 1447193"/>
              <a:gd name="connsiteX1" fmla="*/ 1257056 w 1257056"/>
              <a:gd name="connsiteY1" fmla="*/ 0 h 1447193"/>
              <a:gd name="connsiteX2" fmla="*/ 1257056 w 1257056"/>
              <a:gd name="connsiteY2" fmla="*/ 1447193 h 1447193"/>
              <a:gd name="connsiteX3" fmla="*/ 0 w 1257056"/>
              <a:gd name="connsiteY3" fmla="*/ 1447193 h 1447193"/>
              <a:gd name="connsiteX4" fmla="*/ 0 w 1257056"/>
              <a:gd name="connsiteY4" fmla="*/ 0 h 1447193"/>
              <a:gd name="connsiteX5" fmla="*/ 114217 w 1257056"/>
              <a:gd name="connsiteY5" fmla="*/ 114217 h 1447193"/>
              <a:gd name="connsiteX6" fmla="*/ 114217 w 1257056"/>
              <a:gd name="connsiteY6" fmla="*/ 1332977 h 1447193"/>
              <a:gd name="connsiteX7" fmla="*/ 1142839 w 1257056"/>
              <a:gd name="connsiteY7" fmla="*/ 1332977 h 1447193"/>
              <a:gd name="connsiteX8" fmla="*/ 1142839 w 1257056"/>
              <a:gd name="connsiteY8" fmla="*/ 114217 h 1447193"/>
              <a:gd name="connsiteX9" fmla="*/ 114217 w 1257056"/>
              <a:gd name="connsiteY9" fmla="*/ 114217 h 1447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056" h="1447193">
                <a:moveTo>
                  <a:pt x="0" y="0"/>
                </a:moveTo>
                <a:lnTo>
                  <a:pt x="1257056" y="0"/>
                </a:lnTo>
                <a:lnTo>
                  <a:pt x="1257056" y="1447193"/>
                </a:lnTo>
                <a:lnTo>
                  <a:pt x="0" y="1447193"/>
                </a:lnTo>
                <a:lnTo>
                  <a:pt x="0" y="0"/>
                </a:lnTo>
                <a:close/>
                <a:moveTo>
                  <a:pt x="114217" y="114217"/>
                </a:moveTo>
                <a:lnTo>
                  <a:pt x="114217" y="1332977"/>
                </a:lnTo>
                <a:lnTo>
                  <a:pt x="1142839" y="1332977"/>
                </a:lnTo>
                <a:lnTo>
                  <a:pt x="1142839" y="114217"/>
                </a:lnTo>
                <a:lnTo>
                  <a:pt x="114217" y="114217"/>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53" name="任意多边形: 形状 152"/>
          <p:cNvSpPr/>
          <p:nvPr/>
        </p:nvSpPr>
        <p:spPr>
          <a:xfrm>
            <a:off x="2059176" y="4061748"/>
            <a:ext cx="495163" cy="685301"/>
          </a:xfrm>
          <a:custGeom>
            <a:avLst/>
            <a:gdLst>
              <a:gd name="connsiteX0" fmla="*/ 0 w 495163"/>
              <a:gd name="connsiteY0" fmla="*/ 0 h 685301"/>
              <a:gd name="connsiteX1" fmla="*/ 114888 w 495163"/>
              <a:gd name="connsiteY1" fmla="*/ 0 h 685301"/>
              <a:gd name="connsiteX2" fmla="*/ 495163 w 495163"/>
              <a:gd name="connsiteY2" fmla="*/ 0 h 685301"/>
              <a:gd name="connsiteX3" fmla="*/ 495163 w 495163"/>
              <a:gd name="connsiteY3" fmla="*/ 571084 h 685301"/>
              <a:gd name="connsiteX4" fmla="*/ 495163 w 495163"/>
              <a:gd name="connsiteY4" fmla="*/ 685301 h 685301"/>
              <a:gd name="connsiteX5" fmla="*/ 380275 w 495163"/>
              <a:gd name="connsiteY5" fmla="*/ 685301 h 685301"/>
              <a:gd name="connsiteX6" fmla="*/ 0 w 495163"/>
              <a:gd name="connsiteY6" fmla="*/ 685301 h 685301"/>
              <a:gd name="connsiteX7" fmla="*/ 0 w 495163"/>
              <a:gd name="connsiteY7" fmla="*/ 114217 h 685301"/>
              <a:gd name="connsiteX8" fmla="*/ 0 w 495163"/>
              <a:gd name="connsiteY8" fmla="*/ 0 h 685301"/>
              <a:gd name="connsiteX9" fmla="*/ 114888 w 495163"/>
              <a:gd name="connsiteY9" fmla="*/ 114217 h 685301"/>
              <a:gd name="connsiteX10" fmla="*/ 114888 w 495163"/>
              <a:gd name="connsiteY10" fmla="*/ 571084 h 685301"/>
              <a:gd name="connsiteX11" fmla="*/ 380275 w 495163"/>
              <a:gd name="connsiteY11" fmla="*/ 571084 h 685301"/>
              <a:gd name="connsiteX12" fmla="*/ 380275 w 495163"/>
              <a:gd name="connsiteY12" fmla="*/ 114217 h 685301"/>
              <a:gd name="connsiteX13" fmla="*/ 114888 w 495163"/>
              <a:gd name="connsiteY13" fmla="*/ 114217 h 685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163" h="685301">
                <a:moveTo>
                  <a:pt x="0" y="0"/>
                </a:moveTo>
                <a:lnTo>
                  <a:pt x="114888" y="0"/>
                </a:lnTo>
                <a:lnTo>
                  <a:pt x="495163" y="0"/>
                </a:lnTo>
                <a:lnTo>
                  <a:pt x="495163" y="571084"/>
                </a:lnTo>
                <a:lnTo>
                  <a:pt x="495163" y="685301"/>
                </a:lnTo>
                <a:lnTo>
                  <a:pt x="380275" y="685301"/>
                </a:lnTo>
                <a:lnTo>
                  <a:pt x="0" y="685301"/>
                </a:lnTo>
                <a:lnTo>
                  <a:pt x="0" y="114217"/>
                </a:lnTo>
                <a:lnTo>
                  <a:pt x="0" y="0"/>
                </a:lnTo>
                <a:close/>
                <a:moveTo>
                  <a:pt x="114888" y="114217"/>
                </a:moveTo>
                <a:lnTo>
                  <a:pt x="114888" y="571084"/>
                </a:lnTo>
                <a:lnTo>
                  <a:pt x="380275" y="571084"/>
                </a:lnTo>
                <a:lnTo>
                  <a:pt x="380275" y="114217"/>
                </a:lnTo>
                <a:lnTo>
                  <a:pt x="114888" y="114217"/>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52" name="任意多边形: 形状 151"/>
          <p:cNvSpPr/>
          <p:nvPr/>
        </p:nvSpPr>
        <p:spPr>
          <a:xfrm>
            <a:off x="4143934" y="4061748"/>
            <a:ext cx="114217" cy="685301"/>
          </a:xfrm>
          <a:custGeom>
            <a:avLst/>
            <a:gdLst>
              <a:gd name="connsiteX0" fmla="*/ 0 w 114217"/>
              <a:gd name="connsiteY0" fmla="*/ 0 h 685301"/>
              <a:gd name="connsiteX1" fmla="*/ 114217 w 114217"/>
              <a:gd name="connsiteY1" fmla="*/ 0 h 685301"/>
              <a:gd name="connsiteX2" fmla="*/ 114217 w 114217"/>
              <a:gd name="connsiteY2" fmla="*/ 685301 h 685301"/>
              <a:gd name="connsiteX3" fmla="*/ 0 w 114217"/>
              <a:gd name="connsiteY3" fmla="*/ 685301 h 685301"/>
              <a:gd name="connsiteX4" fmla="*/ 0 w 114217"/>
              <a:gd name="connsiteY4" fmla="*/ 0 h 685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217" h="685301">
                <a:moveTo>
                  <a:pt x="0" y="0"/>
                </a:moveTo>
                <a:lnTo>
                  <a:pt x="114217" y="0"/>
                </a:lnTo>
                <a:lnTo>
                  <a:pt x="114217" y="685301"/>
                </a:lnTo>
                <a:lnTo>
                  <a:pt x="0" y="685301"/>
                </a:lnTo>
                <a:lnTo>
                  <a:pt x="0" y="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51" name="任意多边形: 形状 150"/>
          <p:cNvSpPr/>
          <p:nvPr/>
        </p:nvSpPr>
        <p:spPr>
          <a:xfrm>
            <a:off x="5848420" y="4061748"/>
            <a:ext cx="495163" cy="685301"/>
          </a:xfrm>
          <a:custGeom>
            <a:avLst/>
            <a:gdLst>
              <a:gd name="connsiteX0" fmla="*/ 0 w 495163"/>
              <a:gd name="connsiteY0" fmla="*/ 0 h 685301"/>
              <a:gd name="connsiteX1" fmla="*/ 495163 w 495163"/>
              <a:gd name="connsiteY1" fmla="*/ 0 h 685301"/>
              <a:gd name="connsiteX2" fmla="*/ 495163 w 495163"/>
              <a:gd name="connsiteY2" fmla="*/ 685301 h 685301"/>
              <a:gd name="connsiteX3" fmla="*/ 0 w 495163"/>
              <a:gd name="connsiteY3" fmla="*/ 685301 h 685301"/>
              <a:gd name="connsiteX4" fmla="*/ 0 w 495163"/>
              <a:gd name="connsiteY4" fmla="*/ 571084 h 685301"/>
              <a:gd name="connsiteX5" fmla="*/ 380947 w 495163"/>
              <a:gd name="connsiteY5" fmla="*/ 571084 h 685301"/>
              <a:gd name="connsiteX6" fmla="*/ 380947 w 495163"/>
              <a:gd name="connsiteY6" fmla="*/ 399759 h 685301"/>
              <a:gd name="connsiteX7" fmla="*/ 0 w 495163"/>
              <a:gd name="connsiteY7" fmla="*/ 399759 h 685301"/>
              <a:gd name="connsiteX8" fmla="*/ 0 w 495163"/>
              <a:gd name="connsiteY8" fmla="*/ 285542 h 685301"/>
              <a:gd name="connsiteX9" fmla="*/ 380947 w 495163"/>
              <a:gd name="connsiteY9" fmla="*/ 285542 h 685301"/>
              <a:gd name="connsiteX10" fmla="*/ 380947 w 495163"/>
              <a:gd name="connsiteY10" fmla="*/ 114217 h 685301"/>
              <a:gd name="connsiteX11" fmla="*/ 0 w 495163"/>
              <a:gd name="connsiteY11" fmla="*/ 114217 h 685301"/>
              <a:gd name="connsiteX12" fmla="*/ 0 w 495163"/>
              <a:gd name="connsiteY12" fmla="*/ 0 h 685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5163" h="685301">
                <a:moveTo>
                  <a:pt x="0" y="0"/>
                </a:moveTo>
                <a:lnTo>
                  <a:pt x="495163" y="0"/>
                </a:lnTo>
                <a:lnTo>
                  <a:pt x="495163" y="685301"/>
                </a:lnTo>
                <a:lnTo>
                  <a:pt x="0" y="685301"/>
                </a:lnTo>
                <a:lnTo>
                  <a:pt x="0" y="571084"/>
                </a:lnTo>
                <a:lnTo>
                  <a:pt x="380947" y="571084"/>
                </a:lnTo>
                <a:lnTo>
                  <a:pt x="380947" y="399759"/>
                </a:lnTo>
                <a:lnTo>
                  <a:pt x="0" y="399759"/>
                </a:lnTo>
                <a:lnTo>
                  <a:pt x="0" y="285542"/>
                </a:lnTo>
                <a:lnTo>
                  <a:pt x="380947" y="285542"/>
                </a:lnTo>
                <a:lnTo>
                  <a:pt x="380947" y="114217"/>
                </a:lnTo>
                <a:lnTo>
                  <a:pt x="0" y="114217"/>
                </a:lnTo>
                <a:lnTo>
                  <a:pt x="0" y="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50" name="任意多边形: 形状 149"/>
          <p:cNvSpPr/>
          <p:nvPr/>
        </p:nvSpPr>
        <p:spPr>
          <a:xfrm>
            <a:off x="7743041" y="4061748"/>
            <a:ext cx="495163" cy="685301"/>
          </a:xfrm>
          <a:custGeom>
            <a:avLst/>
            <a:gdLst>
              <a:gd name="connsiteX0" fmla="*/ 0 w 495163"/>
              <a:gd name="connsiteY0" fmla="*/ 0 h 685301"/>
              <a:gd name="connsiteX1" fmla="*/ 114217 w 495163"/>
              <a:gd name="connsiteY1" fmla="*/ 0 h 685301"/>
              <a:gd name="connsiteX2" fmla="*/ 114217 w 495163"/>
              <a:gd name="connsiteY2" fmla="*/ 285542 h 685301"/>
              <a:gd name="connsiteX3" fmla="*/ 380947 w 495163"/>
              <a:gd name="connsiteY3" fmla="*/ 285542 h 685301"/>
              <a:gd name="connsiteX4" fmla="*/ 380947 w 495163"/>
              <a:gd name="connsiteY4" fmla="*/ 0 h 685301"/>
              <a:gd name="connsiteX5" fmla="*/ 495163 w 495163"/>
              <a:gd name="connsiteY5" fmla="*/ 0 h 685301"/>
              <a:gd name="connsiteX6" fmla="*/ 495163 w 495163"/>
              <a:gd name="connsiteY6" fmla="*/ 685301 h 685301"/>
              <a:gd name="connsiteX7" fmla="*/ 380947 w 495163"/>
              <a:gd name="connsiteY7" fmla="*/ 685301 h 685301"/>
              <a:gd name="connsiteX8" fmla="*/ 380947 w 495163"/>
              <a:gd name="connsiteY8" fmla="*/ 399759 h 685301"/>
              <a:gd name="connsiteX9" fmla="*/ 0 w 495163"/>
              <a:gd name="connsiteY9" fmla="*/ 399759 h 685301"/>
              <a:gd name="connsiteX10" fmla="*/ 0 w 495163"/>
              <a:gd name="connsiteY10" fmla="*/ 0 h 685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5163" h="685301">
                <a:moveTo>
                  <a:pt x="0" y="0"/>
                </a:moveTo>
                <a:lnTo>
                  <a:pt x="114217" y="0"/>
                </a:lnTo>
                <a:lnTo>
                  <a:pt x="114217" y="285542"/>
                </a:lnTo>
                <a:lnTo>
                  <a:pt x="380947" y="285542"/>
                </a:lnTo>
                <a:lnTo>
                  <a:pt x="380947" y="0"/>
                </a:lnTo>
                <a:lnTo>
                  <a:pt x="495163" y="0"/>
                </a:lnTo>
                <a:lnTo>
                  <a:pt x="495163" y="685301"/>
                </a:lnTo>
                <a:lnTo>
                  <a:pt x="380947" y="685301"/>
                </a:lnTo>
                <a:lnTo>
                  <a:pt x="380947" y="399759"/>
                </a:lnTo>
                <a:lnTo>
                  <a:pt x="0" y="399759"/>
                </a:lnTo>
                <a:lnTo>
                  <a:pt x="0" y="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49" name="任意多边形: 形状 148"/>
          <p:cNvSpPr/>
          <p:nvPr/>
        </p:nvSpPr>
        <p:spPr>
          <a:xfrm>
            <a:off x="9637665" y="4061748"/>
            <a:ext cx="495163" cy="685301"/>
          </a:xfrm>
          <a:custGeom>
            <a:avLst/>
            <a:gdLst>
              <a:gd name="connsiteX0" fmla="*/ 0 w 495163"/>
              <a:gd name="connsiteY0" fmla="*/ 0 h 685301"/>
              <a:gd name="connsiteX1" fmla="*/ 495163 w 495163"/>
              <a:gd name="connsiteY1" fmla="*/ 0 h 685301"/>
              <a:gd name="connsiteX2" fmla="*/ 495163 w 495163"/>
              <a:gd name="connsiteY2" fmla="*/ 399759 h 685301"/>
              <a:gd name="connsiteX3" fmla="*/ 114217 w 495163"/>
              <a:gd name="connsiteY3" fmla="*/ 399759 h 685301"/>
              <a:gd name="connsiteX4" fmla="*/ 114217 w 495163"/>
              <a:gd name="connsiteY4" fmla="*/ 571084 h 685301"/>
              <a:gd name="connsiteX5" fmla="*/ 495163 w 495163"/>
              <a:gd name="connsiteY5" fmla="*/ 571084 h 685301"/>
              <a:gd name="connsiteX6" fmla="*/ 495163 w 495163"/>
              <a:gd name="connsiteY6" fmla="*/ 685301 h 685301"/>
              <a:gd name="connsiteX7" fmla="*/ 0 w 495163"/>
              <a:gd name="connsiteY7" fmla="*/ 685301 h 685301"/>
              <a:gd name="connsiteX8" fmla="*/ 0 w 495163"/>
              <a:gd name="connsiteY8" fmla="*/ 285542 h 685301"/>
              <a:gd name="connsiteX9" fmla="*/ 380274 w 495163"/>
              <a:gd name="connsiteY9" fmla="*/ 285542 h 685301"/>
              <a:gd name="connsiteX10" fmla="*/ 380274 w 495163"/>
              <a:gd name="connsiteY10" fmla="*/ 114217 h 685301"/>
              <a:gd name="connsiteX11" fmla="*/ 0 w 495163"/>
              <a:gd name="connsiteY11" fmla="*/ 114217 h 685301"/>
              <a:gd name="connsiteX12" fmla="*/ 0 w 495163"/>
              <a:gd name="connsiteY12" fmla="*/ 0 h 685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5163" h="685301">
                <a:moveTo>
                  <a:pt x="0" y="0"/>
                </a:moveTo>
                <a:lnTo>
                  <a:pt x="495163" y="0"/>
                </a:lnTo>
                <a:lnTo>
                  <a:pt x="495163" y="399759"/>
                </a:lnTo>
                <a:lnTo>
                  <a:pt x="114217" y="399759"/>
                </a:lnTo>
                <a:lnTo>
                  <a:pt x="114217" y="571084"/>
                </a:lnTo>
                <a:lnTo>
                  <a:pt x="495163" y="571084"/>
                </a:lnTo>
                <a:lnTo>
                  <a:pt x="495163" y="685301"/>
                </a:lnTo>
                <a:lnTo>
                  <a:pt x="0" y="685301"/>
                </a:lnTo>
                <a:lnTo>
                  <a:pt x="0" y="285542"/>
                </a:lnTo>
                <a:lnTo>
                  <a:pt x="380274" y="285542"/>
                </a:lnTo>
                <a:lnTo>
                  <a:pt x="380274" y="114217"/>
                </a:lnTo>
                <a:lnTo>
                  <a:pt x="0" y="114217"/>
                </a:lnTo>
                <a:lnTo>
                  <a:pt x="0" y="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组合 5"/>
          <p:cNvGrpSpPr/>
          <p:nvPr/>
        </p:nvGrpSpPr>
        <p:grpSpPr>
          <a:xfrm>
            <a:off x="483827" y="2165351"/>
            <a:ext cx="11224344" cy="2527300"/>
            <a:chOff x="483827" y="2165351"/>
            <a:chExt cx="11224344" cy="2527300"/>
          </a:xfrm>
        </p:grpSpPr>
        <p:sp>
          <p:nvSpPr>
            <p:cNvPr id="49" name="文本框 48"/>
            <p:cNvSpPr txBox="1"/>
            <p:nvPr/>
          </p:nvSpPr>
          <p:spPr>
            <a:xfrm rot="5400000">
              <a:off x="-710573" y="3359751"/>
              <a:ext cx="252730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50" name="文本框 49"/>
            <p:cNvSpPr txBox="1"/>
            <p:nvPr/>
          </p:nvSpPr>
          <p:spPr>
            <a:xfrm rot="5400000">
              <a:off x="10375272" y="3359751"/>
              <a:ext cx="252730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sp>
        <p:nvSpPr>
          <p:cNvPr id="165" name="任意多边形: 形状 164"/>
          <p:cNvSpPr>
            <a:spLocks noChangeAspect="1"/>
          </p:cNvSpPr>
          <p:nvPr/>
        </p:nvSpPr>
        <p:spPr>
          <a:xfrm>
            <a:off x="3850270" y="2110952"/>
            <a:ext cx="702317" cy="972000"/>
          </a:xfrm>
          <a:custGeom>
            <a:avLst/>
            <a:gdLst>
              <a:gd name="connsiteX0" fmla="*/ 0 w 495163"/>
              <a:gd name="connsiteY0" fmla="*/ 0 h 685301"/>
              <a:gd name="connsiteX1" fmla="*/ 495163 w 495163"/>
              <a:gd name="connsiteY1" fmla="*/ 0 h 685301"/>
              <a:gd name="connsiteX2" fmla="*/ 495163 w 495163"/>
              <a:gd name="connsiteY2" fmla="*/ 114217 h 685301"/>
              <a:gd name="connsiteX3" fmla="*/ 114217 w 495163"/>
              <a:gd name="connsiteY3" fmla="*/ 114217 h 685301"/>
              <a:gd name="connsiteX4" fmla="*/ 114217 w 495163"/>
              <a:gd name="connsiteY4" fmla="*/ 285543 h 685301"/>
              <a:gd name="connsiteX5" fmla="*/ 495163 w 495163"/>
              <a:gd name="connsiteY5" fmla="*/ 285543 h 685301"/>
              <a:gd name="connsiteX6" fmla="*/ 495163 w 495163"/>
              <a:gd name="connsiteY6" fmla="*/ 685301 h 685301"/>
              <a:gd name="connsiteX7" fmla="*/ 0 w 495163"/>
              <a:gd name="connsiteY7" fmla="*/ 685301 h 685301"/>
              <a:gd name="connsiteX8" fmla="*/ 0 w 495163"/>
              <a:gd name="connsiteY8" fmla="*/ 0 h 685301"/>
              <a:gd name="connsiteX9" fmla="*/ 114217 w 495163"/>
              <a:gd name="connsiteY9" fmla="*/ 399759 h 685301"/>
              <a:gd name="connsiteX10" fmla="*/ 114217 w 495163"/>
              <a:gd name="connsiteY10" fmla="*/ 571084 h 685301"/>
              <a:gd name="connsiteX11" fmla="*/ 380947 w 495163"/>
              <a:gd name="connsiteY11" fmla="*/ 571084 h 685301"/>
              <a:gd name="connsiteX12" fmla="*/ 380947 w 495163"/>
              <a:gd name="connsiteY12" fmla="*/ 399759 h 685301"/>
              <a:gd name="connsiteX13" fmla="*/ 114217 w 495163"/>
              <a:gd name="connsiteY13" fmla="*/ 399759 h 685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163" h="685301">
                <a:moveTo>
                  <a:pt x="0" y="0"/>
                </a:moveTo>
                <a:lnTo>
                  <a:pt x="495163" y="0"/>
                </a:lnTo>
                <a:lnTo>
                  <a:pt x="495163" y="114217"/>
                </a:lnTo>
                <a:lnTo>
                  <a:pt x="114217" y="114217"/>
                </a:lnTo>
                <a:lnTo>
                  <a:pt x="114217" y="285543"/>
                </a:lnTo>
                <a:lnTo>
                  <a:pt x="495163" y="285543"/>
                </a:lnTo>
                <a:lnTo>
                  <a:pt x="495163" y="685301"/>
                </a:lnTo>
                <a:lnTo>
                  <a:pt x="0" y="685301"/>
                </a:lnTo>
                <a:lnTo>
                  <a:pt x="0" y="0"/>
                </a:lnTo>
                <a:close/>
                <a:moveTo>
                  <a:pt x="114217" y="399759"/>
                </a:moveTo>
                <a:lnTo>
                  <a:pt x="114217" y="571084"/>
                </a:lnTo>
                <a:lnTo>
                  <a:pt x="380947" y="571084"/>
                </a:lnTo>
                <a:lnTo>
                  <a:pt x="380947" y="399759"/>
                </a:lnTo>
                <a:lnTo>
                  <a:pt x="114217" y="399759"/>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64" name="任意多边形: 形状 163"/>
          <p:cNvSpPr>
            <a:spLocks noChangeAspect="1"/>
          </p:cNvSpPr>
          <p:nvPr/>
        </p:nvSpPr>
        <p:spPr>
          <a:xfrm>
            <a:off x="5744841" y="2110952"/>
            <a:ext cx="702317" cy="972000"/>
          </a:xfrm>
          <a:custGeom>
            <a:avLst/>
            <a:gdLst>
              <a:gd name="connsiteX0" fmla="*/ 0 w 495163"/>
              <a:gd name="connsiteY0" fmla="*/ 0 h 685301"/>
              <a:gd name="connsiteX1" fmla="*/ 495163 w 495163"/>
              <a:gd name="connsiteY1" fmla="*/ 0 h 685301"/>
              <a:gd name="connsiteX2" fmla="*/ 495163 w 495163"/>
              <a:gd name="connsiteY2" fmla="*/ 685301 h 685301"/>
              <a:gd name="connsiteX3" fmla="*/ 380274 w 495163"/>
              <a:gd name="connsiteY3" fmla="*/ 685301 h 685301"/>
              <a:gd name="connsiteX4" fmla="*/ 380274 w 495163"/>
              <a:gd name="connsiteY4" fmla="*/ 114217 h 685301"/>
              <a:gd name="connsiteX5" fmla="*/ 0 w 495163"/>
              <a:gd name="connsiteY5" fmla="*/ 114217 h 685301"/>
              <a:gd name="connsiteX6" fmla="*/ 0 w 495163"/>
              <a:gd name="connsiteY6" fmla="*/ 0 h 685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163" h="685301">
                <a:moveTo>
                  <a:pt x="0" y="0"/>
                </a:moveTo>
                <a:lnTo>
                  <a:pt x="495163" y="0"/>
                </a:lnTo>
                <a:lnTo>
                  <a:pt x="495163" y="685301"/>
                </a:lnTo>
                <a:lnTo>
                  <a:pt x="380274" y="685301"/>
                </a:lnTo>
                <a:lnTo>
                  <a:pt x="380274" y="114217"/>
                </a:lnTo>
                <a:lnTo>
                  <a:pt x="0" y="114217"/>
                </a:lnTo>
                <a:lnTo>
                  <a:pt x="0" y="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63" name="任意多边形: 形状 162"/>
          <p:cNvSpPr>
            <a:spLocks noChangeAspect="1"/>
          </p:cNvSpPr>
          <p:nvPr/>
        </p:nvSpPr>
        <p:spPr>
          <a:xfrm>
            <a:off x="7639412" y="2110952"/>
            <a:ext cx="702317" cy="972000"/>
          </a:xfrm>
          <a:custGeom>
            <a:avLst/>
            <a:gdLst>
              <a:gd name="connsiteX0" fmla="*/ 0 w 495163"/>
              <a:gd name="connsiteY0" fmla="*/ 0 h 685301"/>
              <a:gd name="connsiteX1" fmla="*/ 495163 w 495163"/>
              <a:gd name="connsiteY1" fmla="*/ 0 h 685301"/>
              <a:gd name="connsiteX2" fmla="*/ 495163 w 495163"/>
              <a:gd name="connsiteY2" fmla="*/ 685301 h 685301"/>
              <a:gd name="connsiteX3" fmla="*/ 0 w 495163"/>
              <a:gd name="connsiteY3" fmla="*/ 685301 h 685301"/>
              <a:gd name="connsiteX4" fmla="*/ 0 w 495163"/>
              <a:gd name="connsiteY4" fmla="*/ 0 h 685301"/>
              <a:gd name="connsiteX5" fmla="*/ 114217 w 495163"/>
              <a:gd name="connsiteY5" fmla="*/ 114217 h 685301"/>
              <a:gd name="connsiteX6" fmla="*/ 114217 w 495163"/>
              <a:gd name="connsiteY6" fmla="*/ 285543 h 685301"/>
              <a:gd name="connsiteX7" fmla="*/ 380947 w 495163"/>
              <a:gd name="connsiteY7" fmla="*/ 285543 h 685301"/>
              <a:gd name="connsiteX8" fmla="*/ 380947 w 495163"/>
              <a:gd name="connsiteY8" fmla="*/ 114217 h 685301"/>
              <a:gd name="connsiteX9" fmla="*/ 114217 w 495163"/>
              <a:gd name="connsiteY9" fmla="*/ 114217 h 685301"/>
              <a:gd name="connsiteX10" fmla="*/ 114217 w 495163"/>
              <a:gd name="connsiteY10" fmla="*/ 399759 h 685301"/>
              <a:gd name="connsiteX11" fmla="*/ 114217 w 495163"/>
              <a:gd name="connsiteY11" fmla="*/ 571084 h 685301"/>
              <a:gd name="connsiteX12" fmla="*/ 380947 w 495163"/>
              <a:gd name="connsiteY12" fmla="*/ 571084 h 685301"/>
              <a:gd name="connsiteX13" fmla="*/ 380947 w 495163"/>
              <a:gd name="connsiteY13" fmla="*/ 399759 h 685301"/>
              <a:gd name="connsiteX14" fmla="*/ 114217 w 495163"/>
              <a:gd name="connsiteY14" fmla="*/ 399759 h 685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5163" h="685301">
                <a:moveTo>
                  <a:pt x="0" y="0"/>
                </a:moveTo>
                <a:lnTo>
                  <a:pt x="495163" y="0"/>
                </a:lnTo>
                <a:lnTo>
                  <a:pt x="495163" y="685301"/>
                </a:lnTo>
                <a:lnTo>
                  <a:pt x="0" y="685301"/>
                </a:lnTo>
                <a:lnTo>
                  <a:pt x="0" y="0"/>
                </a:lnTo>
                <a:close/>
                <a:moveTo>
                  <a:pt x="114217" y="114217"/>
                </a:moveTo>
                <a:lnTo>
                  <a:pt x="114217" y="285543"/>
                </a:lnTo>
                <a:lnTo>
                  <a:pt x="380947" y="285543"/>
                </a:lnTo>
                <a:lnTo>
                  <a:pt x="380947" y="114217"/>
                </a:lnTo>
                <a:lnTo>
                  <a:pt x="114217" y="114217"/>
                </a:lnTo>
                <a:close/>
                <a:moveTo>
                  <a:pt x="114217" y="399759"/>
                </a:moveTo>
                <a:lnTo>
                  <a:pt x="114217" y="571084"/>
                </a:lnTo>
                <a:lnTo>
                  <a:pt x="380947" y="571084"/>
                </a:lnTo>
                <a:lnTo>
                  <a:pt x="380947" y="399759"/>
                </a:lnTo>
                <a:lnTo>
                  <a:pt x="114217" y="399759"/>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62" name="任意多边形: 形状 161"/>
          <p:cNvSpPr>
            <a:spLocks noChangeAspect="1"/>
          </p:cNvSpPr>
          <p:nvPr/>
        </p:nvSpPr>
        <p:spPr>
          <a:xfrm>
            <a:off x="9533983" y="2110952"/>
            <a:ext cx="702318" cy="972000"/>
          </a:xfrm>
          <a:custGeom>
            <a:avLst/>
            <a:gdLst>
              <a:gd name="connsiteX0" fmla="*/ 0 w 495164"/>
              <a:gd name="connsiteY0" fmla="*/ 0 h 685301"/>
              <a:gd name="connsiteX1" fmla="*/ 495164 w 495164"/>
              <a:gd name="connsiteY1" fmla="*/ 0 h 685301"/>
              <a:gd name="connsiteX2" fmla="*/ 495164 w 495164"/>
              <a:gd name="connsiteY2" fmla="*/ 685301 h 685301"/>
              <a:gd name="connsiteX3" fmla="*/ 0 w 495164"/>
              <a:gd name="connsiteY3" fmla="*/ 685301 h 685301"/>
              <a:gd name="connsiteX4" fmla="*/ 0 w 495164"/>
              <a:gd name="connsiteY4" fmla="*/ 571084 h 685301"/>
              <a:gd name="connsiteX5" fmla="*/ 380947 w 495164"/>
              <a:gd name="connsiteY5" fmla="*/ 571084 h 685301"/>
              <a:gd name="connsiteX6" fmla="*/ 380947 w 495164"/>
              <a:gd name="connsiteY6" fmla="*/ 399759 h 685301"/>
              <a:gd name="connsiteX7" fmla="*/ 0 w 495164"/>
              <a:gd name="connsiteY7" fmla="*/ 399759 h 685301"/>
              <a:gd name="connsiteX8" fmla="*/ 0 w 495164"/>
              <a:gd name="connsiteY8" fmla="*/ 0 h 685301"/>
              <a:gd name="connsiteX9" fmla="*/ 114217 w 495164"/>
              <a:gd name="connsiteY9" fmla="*/ 114217 h 685301"/>
              <a:gd name="connsiteX10" fmla="*/ 114217 w 495164"/>
              <a:gd name="connsiteY10" fmla="*/ 285543 h 685301"/>
              <a:gd name="connsiteX11" fmla="*/ 380947 w 495164"/>
              <a:gd name="connsiteY11" fmla="*/ 285543 h 685301"/>
              <a:gd name="connsiteX12" fmla="*/ 380947 w 495164"/>
              <a:gd name="connsiteY12" fmla="*/ 114217 h 685301"/>
              <a:gd name="connsiteX13" fmla="*/ 114217 w 495164"/>
              <a:gd name="connsiteY13" fmla="*/ 114217 h 685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164" h="685301">
                <a:moveTo>
                  <a:pt x="0" y="0"/>
                </a:moveTo>
                <a:lnTo>
                  <a:pt x="495164" y="0"/>
                </a:lnTo>
                <a:lnTo>
                  <a:pt x="495164" y="685301"/>
                </a:lnTo>
                <a:lnTo>
                  <a:pt x="0" y="685301"/>
                </a:lnTo>
                <a:lnTo>
                  <a:pt x="0" y="571084"/>
                </a:lnTo>
                <a:lnTo>
                  <a:pt x="380947" y="571084"/>
                </a:lnTo>
                <a:lnTo>
                  <a:pt x="380947" y="399759"/>
                </a:lnTo>
                <a:lnTo>
                  <a:pt x="0" y="399759"/>
                </a:lnTo>
                <a:lnTo>
                  <a:pt x="0" y="0"/>
                </a:lnTo>
                <a:close/>
                <a:moveTo>
                  <a:pt x="114217" y="114217"/>
                </a:moveTo>
                <a:lnTo>
                  <a:pt x="114217" y="285543"/>
                </a:lnTo>
                <a:lnTo>
                  <a:pt x="380947" y="285543"/>
                </a:lnTo>
                <a:lnTo>
                  <a:pt x="380947" y="114217"/>
                </a:lnTo>
                <a:lnTo>
                  <a:pt x="114217" y="114217"/>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61" name="任意多边形: 形状 160"/>
          <p:cNvSpPr>
            <a:spLocks noChangeAspect="1"/>
          </p:cNvSpPr>
          <p:nvPr/>
        </p:nvSpPr>
        <p:spPr>
          <a:xfrm>
            <a:off x="1955698" y="2111156"/>
            <a:ext cx="702318" cy="972000"/>
          </a:xfrm>
          <a:custGeom>
            <a:avLst/>
            <a:gdLst>
              <a:gd name="connsiteX0" fmla="*/ 0 w 495428"/>
              <a:gd name="connsiteY0" fmla="*/ 0 h 685667"/>
              <a:gd name="connsiteX1" fmla="*/ 495428 w 495428"/>
              <a:gd name="connsiteY1" fmla="*/ 0 h 685667"/>
              <a:gd name="connsiteX2" fmla="*/ 495428 w 495428"/>
              <a:gd name="connsiteY2" fmla="*/ 114278 h 685667"/>
              <a:gd name="connsiteX3" fmla="*/ 114278 w 495428"/>
              <a:gd name="connsiteY3" fmla="*/ 114278 h 685667"/>
              <a:gd name="connsiteX4" fmla="*/ 114278 w 495428"/>
              <a:gd name="connsiteY4" fmla="*/ 285695 h 685667"/>
              <a:gd name="connsiteX5" fmla="*/ 495428 w 495428"/>
              <a:gd name="connsiteY5" fmla="*/ 285695 h 685667"/>
              <a:gd name="connsiteX6" fmla="*/ 495428 w 495428"/>
              <a:gd name="connsiteY6" fmla="*/ 685667 h 685667"/>
              <a:gd name="connsiteX7" fmla="*/ 0 w 495428"/>
              <a:gd name="connsiteY7" fmla="*/ 685667 h 685667"/>
              <a:gd name="connsiteX8" fmla="*/ 0 w 495428"/>
              <a:gd name="connsiteY8" fmla="*/ 571389 h 685667"/>
              <a:gd name="connsiteX9" fmla="*/ 381150 w 495428"/>
              <a:gd name="connsiteY9" fmla="*/ 571389 h 685667"/>
              <a:gd name="connsiteX10" fmla="*/ 381150 w 495428"/>
              <a:gd name="connsiteY10" fmla="*/ 399973 h 685667"/>
              <a:gd name="connsiteX11" fmla="*/ 0 w 495428"/>
              <a:gd name="connsiteY11" fmla="*/ 399973 h 685667"/>
              <a:gd name="connsiteX12" fmla="*/ 0 w 495428"/>
              <a:gd name="connsiteY12" fmla="*/ 0 h 685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5428" h="685667">
                <a:moveTo>
                  <a:pt x="0" y="0"/>
                </a:moveTo>
                <a:lnTo>
                  <a:pt x="495428" y="0"/>
                </a:lnTo>
                <a:lnTo>
                  <a:pt x="495428" y="114278"/>
                </a:lnTo>
                <a:lnTo>
                  <a:pt x="114278" y="114278"/>
                </a:lnTo>
                <a:lnTo>
                  <a:pt x="114278" y="285695"/>
                </a:lnTo>
                <a:lnTo>
                  <a:pt x="495428" y="285695"/>
                </a:lnTo>
                <a:lnTo>
                  <a:pt x="495428" y="685667"/>
                </a:lnTo>
                <a:lnTo>
                  <a:pt x="0" y="685667"/>
                </a:lnTo>
                <a:lnTo>
                  <a:pt x="0" y="571389"/>
                </a:lnTo>
                <a:lnTo>
                  <a:pt x="381150" y="571389"/>
                </a:lnTo>
                <a:lnTo>
                  <a:pt x="381150" y="399973"/>
                </a:lnTo>
                <a:lnTo>
                  <a:pt x="0" y="399973"/>
                </a:lnTo>
                <a:lnTo>
                  <a:pt x="0" y="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53" name="任意多边形: 形状 152"/>
          <p:cNvSpPr>
            <a:spLocks noChangeAspect="1"/>
          </p:cNvSpPr>
          <p:nvPr/>
        </p:nvSpPr>
        <p:spPr>
          <a:xfrm>
            <a:off x="1955698" y="3831709"/>
            <a:ext cx="702317" cy="972000"/>
          </a:xfrm>
          <a:custGeom>
            <a:avLst/>
            <a:gdLst>
              <a:gd name="connsiteX0" fmla="*/ 0 w 495163"/>
              <a:gd name="connsiteY0" fmla="*/ 0 h 685301"/>
              <a:gd name="connsiteX1" fmla="*/ 114888 w 495163"/>
              <a:gd name="connsiteY1" fmla="*/ 0 h 685301"/>
              <a:gd name="connsiteX2" fmla="*/ 495163 w 495163"/>
              <a:gd name="connsiteY2" fmla="*/ 0 h 685301"/>
              <a:gd name="connsiteX3" fmla="*/ 495163 w 495163"/>
              <a:gd name="connsiteY3" fmla="*/ 571084 h 685301"/>
              <a:gd name="connsiteX4" fmla="*/ 495163 w 495163"/>
              <a:gd name="connsiteY4" fmla="*/ 685301 h 685301"/>
              <a:gd name="connsiteX5" fmla="*/ 380275 w 495163"/>
              <a:gd name="connsiteY5" fmla="*/ 685301 h 685301"/>
              <a:gd name="connsiteX6" fmla="*/ 0 w 495163"/>
              <a:gd name="connsiteY6" fmla="*/ 685301 h 685301"/>
              <a:gd name="connsiteX7" fmla="*/ 0 w 495163"/>
              <a:gd name="connsiteY7" fmla="*/ 114217 h 685301"/>
              <a:gd name="connsiteX8" fmla="*/ 0 w 495163"/>
              <a:gd name="connsiteY8" fmla="*/ 0 h 685301"/>
              <a:gd name="connsiteX9" fmla="*/ 114888 w 495163"/>
              <a:gd name="connsiteY9" fmla="*/ 114217 h 685301"/>
              <a:gd name="connsiteX10" fmla="*/ 114888 w 495163"/>
              <a:gd name="connsiteY10" fmla="*/ 571084 h 685301"/>
              <a:gd name="connsiteX11" fmla="*/ 380275 w 495163"/>
              <a:gd name="connsiteY11" fmla="*/ 571084 h 685301"/>
              <a:gd name="connsiteX12" fmla="*/ 380275 w 495163"/>
              <a:gd name="connsiteY12" fmla="*/ 114217 h 685301"/>
              <a:gd name="connsiteX13" fmla="*/ 114888 w 495163"/>
              <a:gd name="connsiteY13" fmla="*/ 114217 h 685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163" h="685301">
                <a:moveTo>
                  <a:pt x="0" y="0"/>
                </a:moveTo>
                <a:lnTo>
                  <a:pt x="114888" y="0"/>
                </a:lnTo>
                <a:lnTo>
                  <a:pt x="495163" y="0"/>
                </a:lnTo>
                <a:lnTo>
                  <a:pt x="495163" y="571084"/>
                </a:lnTo>
                <a:lnTo>
                  <a:pt x="495163" y="685301"/>
                </a:lnTo>
                <a:lnTo>
                  <a:pt x="380275" y="685301"/>
                </a:lnTo>
                <a:lnTo>
                  <a:pt x="0" y="685301"/>
                </a:lnTo>
                <a:lnTo>
                  <a:pt x="0" y="114217"/>
                </a:lnTo>
                <a:lnTo>
                  <a:pt x="0" y="0"/>
                </a:lnTo>
                <a:close/>
                <a:moveTo>
                  <a:pt x="114888" y="114217"/>
                </a:moveTo>
                <a:lnTo>
                  <a:pt x="114888" y="571084"/>
                </a:lnTo>
                <a:lnTo>
                  <a:pt x="380275" y="571084"/>
                </a:lnTo>
                <a:lnTo>
                  <a:pt x="380275" y="114217"/>
                </a:lnTo>
                <a:lnTo>
                  <a:pt x="114888" y="114217"/>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52" name="任意多边形: 形状 151"/>
          <p:cNvSpPr>
            <a:spLocks noChangeAspect="1"/>
          </p:cNvSpPr>
          <p:nvPr/>
        </p:nvSpPr>
        <p:spPr>
          <a:xfrm>
            <a:off x="4120428" y="3831709"/>
            <a:ext cx="162000" cy="972000"/>
          </a:xfrm>
          <a:custGeom>
            <a:avLst/>
            <a:gdLst>
              <a:gd name="connsiteX0" fmla="*/ 0 w 114217"/>
              <a:gd name="connsiteY0" fmla="*/ 0 h 685301"/>
              <a:gd name="connsiteX1" fmla="*/ 114217 w 114217"/>
              <a:gd name="connsiteY1" fmla="*/ 0 h 685301"/>
              <a:gd name="connsiteX2" fmla="*/ 114217 w 114217"/>
              <a:gd name="connsiteY2" fmla="*/ 685301 h 685301"/>
              <a:gd name="connsiteX3" fmla="*/ 0 w 114217"/>
              <a:gd name="connsiteY3" fmla="*/ 685301 h 685301"/>
              <a:gd name="connsiteX4" fmla="*/ 0 w 114217"/>
              <a:gd name="connsiteY4" fmla="*/ 0 h 685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217" h="685301">
                <a:moveTo>
                  <a:pt x="0" y="0"/>
                </a:moveTo>
                <a:lnTo>
                  <a:pt x="114217" y="0"/>
                </a:lnTo>
                <a:lnTo>
                  <a:pt x="114217" y="685301"/>
                </a:lnTo>
                <a:lnTo>
                  <a:pt x="0" y="685301"/>
                </a:lnTo>
                <a:lnTo>
                  <a:pt x="0" y="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51" name="任意多边形: 形状 150"/>
          <p:cNvSpPr>
            <a:spLocks noChangeAspect="1"/>
          </p:cNvSpPr>
          <p:nvPr/>
        </p:nvSpPr>
        <p:spPr>
          <a:xfrm>
            <a:off x="7639331" y="3831709"/>
            <a:ext cx="702317" cy="972000"/>
          </a:xfrm>
          <a:custGeom>
            <a:avLst/>
            <a:gdLst>
              <a:gd name="connsiteX0" fmla="*/ 0 w 495163"/>
              <a:gd name="connsiteY0" fmla="*/ 0 h 685301"/>
              <a:gd name="connsiteX1" fmla="*/ 495163 w 495163"/>
              <a:gd name="connsiteY1" fmla="*/ 0 h 685301"/>
              <a:gd name="connsiteX2" fmla="*/ 495163 w 495163"/>
              <a:gd name="connsiteY2" fmla="*/ 685301 h 685301"/>
              <a:gd name="connsiteX3" fmla="*/ 0 w 495163"/>
              <a:gd name="connsiteY3" fmla="*/ 685301 h 685301"/>
              <a:gd name="connsiteX4" fmla="*/ 0 w 495163"/>
              <a:gd name="connsiteY4" fmla="*/ 571084 h 685301"/>
              <a:gd name="connsiteX5" fmla="*/ 380947 w 495163"/>
              <a:gd name="connsiteY5" fmla="*/ 571084 h 685301"/>
              <a:gd name="connsiteX6" fmla="*/ 380947 w 495163"/>
              <a:gd name="connsiteY6" fmla="*/ 399759 h 685301"/>
              <a:gd name="connsiteX7" fmla="*/ 0 w 495163"/>
              <a:gd name="connsiteY7" fmla="*/ 399759 h 685301"/>
              <a:gd name="connsiteX8" fmla="*/ 0 w 495163"/>
              <a:gd name="connsiteY8" fmla="*/ 285542 h 685301"/>
              <a:gd name="connsiteX9" fmla="*/ 380947 w 495163"/>
              <a:gd name="connsiteY9" fmla="*/ 285542 h 685301"/>
              <a:gd name="connsiteX10" fmla="*/ 380947 w 495163"/>
              <a:gd name="connsiteY10" fmla="*/ 114217 h 685301"/>
              <a:gd name="connsiteX11" fmla="*/ 0 w 495163"/>
              <a:gd name="connsiteY11" fmla="*/ 114217 h 685301"/>
              <a:gd name="connsiteX12" fmla="*/ 0 w 495163"/>
              <a:gd name="connsiteY12" fmla="*/ 0 h 685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5163" h="685301">
                <a:moveTo>
                  <a:pt x="0" y="0"/>
                </a:moveTo>
                <a:lnTo>
                  <a:pt x="495163" y="0"/>
                </a:lnTo>
                <a:lnTo>
                  <a:pt x="495163" y="685301"/>
                </a:lnTo>
                <a:lnTo>
                  <a:pt x="0" y="685301"/>
                </a:lnTo>
                <a:lnTo>
                  <a:pt x="0" y="571084"/>
                </a:lnTo>
                <a:lnTo>
                  <a:pt x="380947" y="571084"/>
                </a:lnTo>
                <a:lnTo>
                  <a:pt x="380947" y="399759"/>
                </a:lnTo>
                <a:lnTo>
                  <a:pt x="0" y="399759"/>
                </a:lnTo>
                <a:lnTo>
                  <a:pt x="0" y="285542"/>
                </a:lnTo>
                <a:lnTo>
                  <a:pt x="380947" y="285542"/>
                </a:lnTo>
                <a:lnTo>
                  <a:pt x="380947" y="114217"/>
                </a:lnTo>
                <a:lnTo>
                  <a:pt x="0" y="114217"/>
                </a:lnTo>
                <a:lnTo>
                  <a:pt x="0" y="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50" name="任意多边形: 形状 149"/>
          <p:cNvSpPr>
            <a:spLocks noChangeAspect="1"/>
          </p:cNvSpPr>
          <p:nvPr/>
        </p:nvSpPr>
        <p:spPr>
          <a:xfrm>
            <a:off x="9533984" y="3831709"/>
            <a:ext cx="702317" cy="972000"/>
          </a:xfrm>
          <a:custGeom>
            <a:avLst/>
            <a:gdLst>
              <a:gd name="connsiteX0" fmla="*/ 0 w 495163"/>
              <a:gd name="connsiteY0" fmla="*/ 0 h 685301"/>
              <a:gd name="connsiteX1" fmla="*/ 114217 w 495163"/>
              <a:gd name="connsiteY1" fmla="*/ 0 h 685301"/>
              <a:gd name="connsiteX2" fmla="*/ 114217 w 495163"/>
              <a:gd name="connsiteY2" fmla="*/ 285542 h 685301"/>
              <a:gd name="connsiteX3" fmla="*/ 380947 w 495163"/>
              <a:gd name="connsiteY3" fmla="*/ 285542 h 685301"/>
              <a:gd name="connsiteX4" fmla="*/ 380947 w 495163"/>
              <a:gd name="connsiteY4" fmla="*/ 0 h 685301"/>
              <a:gd name="connsiteX5" fmla="*/ 495163 w 495163"/>
              <a:gd name="connsiteY5" fmla="*/ 0 h 685301"/>
              <a:gd name="connsiteX6" fmla="*/ 495163 w 495163"/>
              <a:gd name="connsiteY6" fmla="*/ 685301 h 685301"/>
              <a:gd name="connsiteX7" fmla="*/ 380947 w 495163"/>
              <a:gd name="connsiteY7" fmla="*/ 685301 h 685301"/>
              <a:gd name="connsiteX8" fmla="*/ 380947 w 495163"/>
              <a:gd name="connsiteY8" fmla="*/ 399759 h 685301"/>
              <a:gd name="connsiteX9" fmla="*/ 0 w 495163"/>
              <a:gd name="connsiteY9" fmla="*/ 399759 h 685301"/>
              <a:gd name="connsiteX10" fmla="*/ 0 w 495163"/>
              <a:gd name="connsiteY10" fmla="*/ 0 h 685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5163" h="685301">
                <a:moveTo>
                  <a:pt x="0" y="0"/>
                </a:moveTo>
                <a:lnTo>
                  <a:pt x="114217" y="0"/>
                </a:lnTo>
                <a:lnTo>
                  <a:pt x="114217" y="285542"/>
                </a:lnTo>
                <a:lnTo>
                  <a:pt x="380947" y="285542"/>
                </a:lnTo>
                <a:lnTo>
                  <a:pt x="380947" y="0"/>
                </a:lnTo>
                <a:lnTo>
                  <a:pt x="495163" y="0"/>
                </a:lnTo>
                <a:lnTo>
                  <a:pt x="495163" y="685301"/>
                </a:lnTo>
                <a:lnTo>
                  <a:pt x="380947" y="685301"/>
                </a:lnTo>
                <a:lnTo>
                  <a:pt x="380947" y="399759"/>
                </a:lnTo>
                <a:lnTo>
                  <a:pt x="0" y="399759"/>
                </a:lnTo>
                <a:lnTo>
                  <a:pt x="0" y="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149" name="任意多边形: 形状 148"/>
          <p:cNvSpPr>
            <a:spLocks noChangeAspect="1"/>
          </p:cNvSpPr>
          <p:nvPr/>
        </p:nvSpPr>
        <p:spPr>
          <a:xfrm>
            <a:off x="5744679" y="3831709"/>
            <a:ext cx="702317" cy="972000"/>
          </a:xfrm>
          <a:custGeom>
            <a:avLst/>
            <a:gdLst>
              <a:gd name="connsiteX0" fmla="*/ 0 w 495163"/>
              <a:gd name="connsiteY0" fmla="*/ 0 h 685301"/>
              <a:gd name="connsiteX1" fmla="*/ 495163 w 495163"/>
              <a:gd name="connsiteY1" fmla="*/ 0 h 685301"/>
              <a:gd name="connsiteX2" fmla="*/ 495163 w 495163"/>
              <a:gd name="connsiteY2" fmla="*/ 399759 h 685301"/>
              <a:gd name="connsiteX3" fmla="*/ 114217 w 495163"/>
              <a:gd name="connsiteY3" fmla="*/ 399759 h 685301"/>
              <a:gd name="connsiteX4" fmla="*/ 114217 w 495163"/>
              <a:gd name="connsiteY4" fmla="*/ 571084 h 685301"/>
              <a:gd name="connsiteX5" fmla="*/ 495163 w 495163"/>
              <a:gd name="connsiteY5" fmla="*/ 571084 h 685301"/>
              <a:gd name="connsiteX6" fmla="*/ 495163 w 495163"/>
              <a:gd name="connsiteY6" fmla="*/ 685301 h 685301"/>
              <a:gd name="connsiteX7" fmla="*/ 0 w 495163"/>
              <a:gd name="connsiteY7" fmla="*/ 685301 h 685301"/>
              <a:gd name="connsiteX8" fmla="*/ 0 w 495163"/>
              <a:gd name="connsiteY8" fmla="*/ 285542 h 685301"/>
              <a:gd name="connsiteX9" fmla="*/ 380274 w 495163"/>
              <a:gd name="connsiteY9" fmla="*/ 285542 h 685301"/>
              <a:gd name="connsiteX10" fmla="*/ 380274 w 495163"/>
              <a:gd name="connsiteY10" fmla="*/ 114217 h 685301"/>
              <a:gd name="connsiteX11" fmla="*/ 0 w 495163"/>
              <a:gd name="connsiteY11" fmla="*/ 114217 h 685301"/>
              <a:gd name="connsiteX12" fmla="*/ 0 w 495163"/>
              <a:gd name="connsiteY12" fmla="*/ 0 h 685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5163" h="685301">
                <a:moveTo>
                  <a:pt x="0" y="0"/>
                </a:moveTo>
                <a:lnTo>
                  <a:pt x="495163" y="0"/>
                </a:lnTo>
                <a:lnTo>
                  <a:pt x="495163" y="399759"/>
                </a:lnTo>
                <a:lnTo>
                  <a:pt x="114217" y="399759"/>
                </a:lnTo>
                <a:lnTo>
                  <a:pt x="114217" y="571084"/>
                </a:lnTo>
                <a:lnTo>
                  <a:pt x="495163" y="571084"/>
                </a:lnTo>
                <a:lnTo>
                  <a:pt x="495163" y="685301"/>
                </a:lnTo>
                <a:lnTo>
                  <a:pt x="0" y="685301"/>
                </a:lnTo>
                <a:lnTo>
                  <a:pt x="0" y="285542"/>
                </a:lnTo>
                <a:lnTo>
                  <a:pt x="380274" y="285542"/>
                </a:lnTo>
                <a:lnTo>
                  <a:pt x="380274" y="114217"/>
                </a:lnTo>
                <a:lnTo>
                  <a:pt x="0" y="114217"/>
                </a:lnTo>
                <a:lnTo>
                  <a:pt x="0" y="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 name="图片 22" descr="雪地上的风景&#10;&#10;中度可信度描述已自动生成"/>
          <p:cNvPicPr>
            <a:picLocks noChangeAspect="1"/>
          </p:cNvPicPr>
          <p:nvPr/>
        </p:nvPicPr>
        <p:blipFill rotWithShape="1">
          <a:blip r:embed="rId3"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a:xfrm>
            <a:off x="0" y="3117405"/>
            <a:ext cx="12192000" cy="3740595"/>
          </a:xfrm>
          <a:custGeom>
            <a:avLst/>
            <a:gdLst>
              <a:gd name="connsiteX0" fmla="*/ 0 w 12192000"/>
              <a:gd name="connsiteY0" fmla="*/ 0 h 3740595"/>
              <a:gd name="connsiteX1" fmla="*/ 12192000 w 12192000"/>
              <a:gd name="connsiteY1" fmla="*/ 0 h 3740595"/>
              <a:gd name="connsiteX2" fmla="*/ 12192000 w 12192000"/>
              <a:gd name="connsiteY2" fmla="*/ 3740595 h 3740595"/>
              <a:gd name="connsiteX3" fmla="*/ 0 w 12192000"/>
              <a:gd name="connsiteY3" fmla="*/ 3740595 h 3740595"/>
            </a:gdLst>
            <a:ahLst/>
            <a:cxnLst>
              <a:cxn ang="0">
                <a:pos x="connsiteX0" y="connsiteY0"/>
              </a:cxn>
              <a:cxn ang="0">
                <a:pos x="connsiteX1" y="connsiteY1"/>
              </a:cxn>
              <a:cxn ang="0">
                <a:pos x="connsiteX2" y="connsiteY2"/>
              </a:cxn>
              <a:cxn ang="0">
                <a:pos x="connsiteX3" y="connsiteY3"/>
              </a:cxn>
            </a:cxnLst>
            <a:rect l="l" t="t" r="r" b="b"/>
            <a:pathLst>
              <a:path w="12192000" h="3740595">
                <a:moveTo>
                  <a:pt x="0" y="0"/>
                </a:moveTo>
                <a:lnTo>
                  <a:pt x="12192000" y="0"/>
                </a:lnTo>
                <a:lnTo>
                  <a:pt x="12192000" y="3740595"/>
                </a:lnTo>
                <a:lnTo>
                  <a:pt x="0" y="3740595"/>
                </a:lnTo>
                <a:close/>
              </a:path>
            </a:pathLst>
          </a:custGeom>
        </p:spPr>
      </p:pic>
      <p:sp>
        <p:nvSpPr>
          <p:cNvPr id="5" name="文本框 4"/>
          <p:cNvSpPr txBox="1"/>
          <p:nvPr/>
        </p:nvSpPr>
        <p:spPr>
          <a:xfrm>
            <a:off x="3390901" y="3913796"/>
            <a:ext cx="5410200" cy="331526"/>
          </a:xfrm>
          <a:prstGeom prst="rect">
            <a:avLst/>
          </a:prstGeom>
          <a:noFill/>
          <a:ln w="28575">
            <a:noFill/>
          </a:ln>
          <a:effectLst/>
        </p:spPr>
        <p:txBody>
          <a:bodyPr wrap="square" lIns="72000" tIns="54000" rIns="72000" bIns="0" rtlCol="0" anchor="ctr">
            <a:spAutoFit/>
          </a:bodyPr>
          <a:lstStyle>
            <a:defPPr>
              <a:defRPr lang="zh-CN"/>
            </a:defPPr>
            <a:lvl1pPr algn="dist">
              <a:defRPr>
                <a:solidFill>
                  <a:srgbClr val="F23A00"/>
                </a:solidFill>
                <a:latin typeface="思源黑体 CN Bold" panose="020B0800000000000000" pitchFamily="34" charset="-122"/>
                <a:ea typeface="思源黑体 CN Bold" panose="020B0800000000000000" pitchFamily="34" charset="-122"/>
                <a:cs typeface="思源黑体 CN Regular" panose="020B0500000000000000" pitchFamily="34" charset="-122"/>
              </a:defRPr>
            </a:lvl1pPr>
          </a:lstStyle>
          <a:p>
            <a:r>
              <a:rPr lang="en-US" altLang="zh-CN"/>
              <a:t>BE A BETTER VERSION OF YOURSELF.</a:t>
            </a:r>
          </a:p>
        </p:txBody>
      </p:sp>
      <p:grpSp>
        <p:nvGrpSpPr>
          <p:cNvPr id="7" name="组合 6"/>
          <p:cNvGrpSpPr/>
          <p:nvPr/>
        </p:nvGrpSpPr>
        <p:grpSpPr>
          <a:xfrm>
            <a:off x="483827" y="2165351"/>
            <a:ext cx="11224344" cy="2527300"/>
            <a:chOff x="488431" y="2098329"/>
            <a:chExt cx="11224344" cy="2661340"/>
          </a:xfrm>
        </p:grpSpPr>
        <p:sp>
          <p:nvSpPr>
            <p:cNvPr id="8" name="文本框 7"/>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9" name="文本框 8"/>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grpSp>
        <p:nvGrpSpPr>
          <p:cNvPr id="13" name="组合 12"/>
          <p:cNvGrpSpPr/>
          <p:nvPr/>
        </p:nvGrpSpPr>
        <p:grpSpPr>
          <a:xfrm>
            <a:off x="1832164" y="-22186"/>
            <a:ext cx="1774803" cy="894828"/>
            <a:chOff x="8710546" y="-26077"/>
            <a:chExt cx="2786129" cy="1404724"/>
          </a:xfrm>
          <a:solidFill>
            <a:srgbClr val="F23A00"/>
          </a:solidFill>
        </p:grpSpPr>
        <p:sp>
          <p:nvSpPr>
            <p:cNvPr id="14" name="矩形 13"/>
            <p:cNvSpPr/>
            <p:nvPr/>
          </p:nvSpPr>
          <p:spPr>
            <a:xfrm>
              <a:off x="10108142" y="-26077"/>
              <a:ext cx="1388533" cy="612390"/>
            </a:xfrm>
            <a:prstGeom prst="rect">
              <a:avLst/>
            </a:pr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15" name="矩形 14"/>
            <p:cNvSpPr/>
            <p:nvPr/>
          </p:nvSpPr>
          <p:spPr>
            <a:xfrm>
              <a:off x="9315812" y="586317"/>
              <a:ext cx="792330" cy="792330"/>
            </a:xfrm>
            <a:prstGeom prst="rect">
              <a:avLst/>
            </a:pr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16" name="矩形 15"/>
            <p:cNvSpPr/>
            <p:nvPr/>
          </p:nvSpPr>
          <p:spPr>
            <a:xfrm>
              <a:off x="8710546" y="-11810"/>
              <a:ext cx="605265" cy="605265"/>
            </a:xfrm>
            <a:prstGeom prst="rect">
              <a:avLst/>
            </a:pr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grpSp>
        <p:nvGrpSpPr>
          <p:cNvPr id="17" name="组合 16"/>
          <p:cNvGrpSpPr/>
          <p:nvPr/>
        </p:nvGrpSpPr>
        <p:grpSpPr>
          <a:xfrm rot="5400000">
            <a:off x="11068332" y="5722781"/>
            <a:ext cx="1384704" cy="885740"/>
            <a:chOff x="8710546" y="-11810"/>
            <a:chExt cx="2173742" cy="1390457"/>
          </a:xfrm>
          <a:solidFill>
            <a:srgbClr val="F23A00"/>
          </a:solidFill>
        </p:grpSpPr>
        <p:sp>
          <p:nvSpPr>
            <p:cNvPr id="18" name="矩形 17"/>
            <p:cNvSpPr/>
            <p:nvPr/>
          </p:nvSpPr>
          <p:spPr>
            <a:xfrm>
              <a:off x="10108143" y="-11809"/>
              <a:ext cx="776145" cy="598124"/>
            </a:xfrm>
            <a:prstGeom prst="rect">
              <a:avLst/>
            </a:pr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19" name="矩形 18"/>
            <p:cNvSpPr/>
            <p:nvPr/>
          </p:nvSpPr>
          <p:spPr>
            <a:xfrm>
              <a:off x="9315812" y="586317"/>
              <a:ext cx="792330" cy="792330"/>
            </a:xfrm>
            <a:prstGeom prst="rect">
              <a:avLst/>
            </a:pr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20" name="矩形 19"/>
            <p:cNvSpPr/>
            <p:nvPr/>
          </p:nvSpPr>
          <p:spPr>
            <a:xfrm>
              <a:off x="8710546" y="-11810"/>
              <a:ext cx="605265" cy="605265"/>
            </a:xfrm>
            <a:prstGeom prst="rect">
              <a:avLst/>
            </a:pr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sp>
        <p:nvSpPr>
          <p:cNvPr id="21" name="文本框 20"/>
          <p:cNvSpPr txBox="1"/>
          <p:nvPr/>
        </p:nvSpPr>
        <p:spPr>
          <a:xfrm>
            <a:off x="2869540" y="2309844"/>
            <a:ext cx="6452921" cy="1769715"/>
          </a:xfrm>
          <a:prstGeom prst="rect">
            <a:avLst/>
          </a:prstGeom>
          <a:noFill/>
          <a:ln w="31750">
            <a:noFill/>
          </a:ln>
          <a:effectLst/>
        </p:spPr>
        <p:txBody>
          <a:bodyPr wrap="none" lIns="0" tIns="0" rIns="0" bIns="0" rtlCol="0">
            <a:spAutoFit/>
          </a:bodyPr>
          <a:lstStyle>
            <a:defPPr>
              <a:defRPr lang="zh-CN"/>
            </a:defPPr>
            <a:lvl1pPr algn="ctr">
              <a:defRPr sz="2800">
                <a:solidFill>
                  <a:schemeClr val="tx2">
                    <a:lumMod val="75000"/>
                  </a:schemeClr>
                </a:solidFill>
                <a:latin typeface="思源黑体 CN Bold" panose="020B0800000000000000" pitchFamily="34" charset="-122"/>
                <a:ea typeface="思源黑体 CN Bold" panose="020B0800000000000000" pitchFamily="34" charset="-122"/>
              </a:defRPr>
            </a:lvl1pPr>
          </a:lstStyle>
          <a:p>
            <a:pPr algn="ctr"/>
            <a:r>
              <a:rPr lang="en-US" altLang="zh-CN" sz="11500" spc="600">
                <a:cs typeface="思源黑体 CN Regular" panose="020B0500000000000000" pitchFamily="34" charset="-122"/>
              </a:rPr>
              <a:t>THANKS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形状 31">
            <a:extLst>
              <a:ext uri="{FF2B5EF4-FFF2-40B4-BE49-F238E27FC236}">
                <a16:creationId xmlns:a16="http://schemas.microsoft.com/office/drawing/2014/main" id="{5930D76D-E5D9-4863-8870-2F87C464AD27}"/>
              </a:ext>
            </a:extLst>
          </p:cNvPr>
          <p:cNvSpPr/>
          <p:nvPr/>
        </p:nvSpPr>
        <p:spPr>
          <a:xfrm>
            <a:off x="0" y="5232401"/>
            <a:ext cx="12192000" cy="1625599"/>
          </a:xfrm>
          <a:custGeom>
            <a:avLst/>
            <a:gdLst>
              <a:gd name="connsiteX0" fmla="*/ 6096000 w 12192000"/>
              <a:gd name="connsiteY0" fmla="*/ 0 h 1625599"/>
              <a:gd name="connsiteX1" fmla="*/ 11928590 w 12192000"/>
              <a:gd name="connsiteY1" fmla="*/ 456277 h 1625599"/>
              <a:gd name="connsiteX2" fmla="*/ 12192000 w 12192000"/>
              <a:gd name="connsiteY2" fmla="*/ 508446 h 1625599"/>
              <a:gd name="connsiteX3" fmla="*/ 12192000 w 12192000"/>
              <a:gd name="connsiteY3" fmla="*/ 1625599 h 1625599"/>
              <a:gd name="connsiteX4" fmla="*/ 0 w 12192000"/>
              <a:gd name="connsiteY4" fmla="*/ 1625599 h 1625599"/>
              <a:gd name="connsiteX5" fmla="*/ 0 w 12192000"/>
              <a:gd name="connsiteY5" fmla="*/ 508446 h 1625599"/>
              <a:gd name="connsiteX6" fmla="*/ 263410 w 12192000"/>
              <a:gd name="connsiteY6" fmla="*/ 456277 h 1625599"/>
              <a:gd name="connsiteX7" fmla="*/ 6096000 w 12192000"/>
              <a:gd name="connsiteY7" fmla="*/ 0 h 162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625599">
                <a:moveTo>
                  <a:pt x="6096000" y="0"/>
                </a:moveTo>
                <a:cubicBezTo>
                  <a:pt x="8311553" y="0"/>
                  <a:pt x="10343577" y="171231"/>
                  <a:pt x="11928590" y="456277"/>
                </a:cubicBezTo>
                <a:lnTo>
                  <a:pt x="12192000" y="508446"/>
                </a:lnTo>
                <a:lnTo>
                  <a:pt x="12192000" y="1625599"/>
                </a:lnTo>
                <a:lnTo>
                  <a:pt x="0" y="1625599"/>
                </a:lnTo>
                <a:lnTo>
                  <a:pt x="0" y="508446"/>
                </a:lnTo>
                <a:lnTo>
                  <a:pt x="263410" y="456277"/>
                </a:lnTo>
                <a:cubicBezTo>
                  <a:pt x="1848423" y="171231"/>
                  <a:pt x="3880448" y="0"/>
                  <a:pt x="6096000" y="0"/>
                </a:cubicBezTo>
                <a:close/>
              </a:path>
            </a:pathLst>
          </a:cu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D0BAC780-AE91-4374-96D5-1A3BA1F2F2C7}"/>
              </a:ext>
            </a:extLst>
          </p:cNvPr>
          <p:cNvSpPr txBox="1"/>
          <p:nvPr/>
        </p:nvSpPr>
        <p:spPr>
          <a:xfrm>
            <a:off x="5924491" y="1105836"/>
            <a:ext cx="5302309" cy="2153135"/>
          </a:xfrm>
          <a:custGeom>
            <a:avLst/>
            <a:gdLst/>
            <a:ahLst/>
            <a:cxnLst/>
            <a:rect l="l" t="t" r="r" b="b"/>
            <a:pathLst>
              <a:path w="4300698" h="1746406">
                <a:moveTo>
                  <a:pt x="2139365" y="282414"/>
                </a:moveTo>
                <a:cubicBezTo>
                  <a:pt x="2088593" y="282519"/>
                  <a:pt x="2040504" y="283571"/>
                  <a:pt x="1995099" y="285570"/>
                </a:cubicBezTo>
                <a:cubicBezTo>
                  <a:pt x="1949693" y="287570"/>
                  <a:pt x="1916128" y="289885"/>
                  <a:pt x="1894402" y="292515"/>
                </a:cubicBezTo>
                <a:lnTo>
                  <a:pt x="1894402" y="850653"/>
                </a:lnTo>
                <a:cubicBezTo>
                  <a:pt x="1922337" y="853179"/>
                  <a:pt x="1959901" y="855073"/>
                  <a:pt x="2007095" y="856336"/>
                </a:cubicBezTo>
                <a:cubicBezTo>
                  <a:pt x="2054289" y="857598"/>
                  <a:pt x="2102588" y="858230"/>
                  <a:pt x="2151993" y="858230"/>
                </a:cubicBezTo>
                <a:cubicBezTo>
                  <a:pt x="2245330" y="859177"/>
                  <a:pt x="2323200" y="837079"/>
                  <a:pt x="2385601" y="791935"/>
                </a:cubicBezTo>
                <a:cubicBezTo>
                  <a:pt x="2448002" y="746792"/>
                  <a:pt x="2480414" y="672920"/>
                  <a:pt x="2482834" y="570322"/>
                </a:cubicBezTo>
                <a:cubicBezTo>
                  <a:pt x="2481781" y="466618"/>
                  <a:pt x="2451054" y="392431"/>
                  <a:pt x="2390652" y="347761"/>
                </a:cubicBezTo>
                <a:cubicBezTo>
                  <a:pt x="2330250" y="303091"/>
                  <a:pt x="2246487" y="281309"/>
                  <a:pt x="2139365" y="282414"/>
                </a:cubicBezTo>
                <a:close/>
                <a:moveTo>
                  <a:pt x="567740" y="282414"/>
                </a:moveTo>
                <a:cubicBezTo>
                  <a:pt x="516968" y="282519"/>
                  <a:pt x="468879" y="283571"/>
                  <a:pt x="423474" y="285570"/>
                </a:cubicBezTo>
                <a:cubicBezTo>
                  <a:pt x="378069" y="287570"/>
                  <a:pt x="344503" y="289885"/>
                  <a:pt x="322777" y="292515"/>
                </a:cubicBezTo>
                <a:lnTo>
                  <a:pt x="322777" y="850653"/>
                </a:lnTo>
                <a:cubicBezTo>
                  <a:pt x="350712" y="853179"/>
                  <a:pt x="388276" y="855073"/>
                  <a:pt x="435470" y="856336"/>
                </a:cubicBezTo>
                <a:cubicBezTo>
                  <a:pt x="482664" y="857598"/>
                  <a:pt x="530963" y="858230"/>
                  <a:pt x="580368" y="858230"/>
                </a:cubicBezTo>
                <a:cubicBezTo>
                  <a:pt x="673705" y="859177"/>
                  <a:pt x="751575" y="837079"/>
                  <a:pt x="813976" y="791935"/>
                </a:cubicBezTo>
                <a:cubicBezTo>
                  <a:pt x="876378" y="746792"/>
                  <a:pt x="908788" y="672920"/>
                  <a:pt x="911209" y="570322"/>
                </a:cubicBezTo>
                <a:cubicBezTo>
                  <a:pt x="910156" y="466618"/>
                  <a:pt x="879429" y="392431"/>
                  <a:pt x="819027" y="347761"/>
                </a:cubicBezTo>
                <a:cubicBezTo>
                  <a:pt x="758625" y="303091"/>
                  <a:pt x="674863" y="281309"/>
                  <a:pt x="567740" y="282414"/>
                </a:cubicBezTo>
                <a:close/>
                <a:moveTo>
                  <a:pt x="2963227" y="5076"/>
                </a:moveTo>
                <a:lnTo>
                  <a:pt x="4300698" y="5076"/>
                </a:lnTo>
                <a:lnTo>
                  <a:pt x="4300698" y="295035"/>
                </a:lnTo>
                <a:lnTo>
                  <a:pt x="3805969" y="295035"/>
                </a:lnTo>
                <a:lnTo>
                  <a:pt x="3805969" y="1746406"/>
                </a:lnTo>
                <a:lnTo>
                  <a:pt x="3470576" y="1746406"/>
                </a:lnTo>
                <a:lnTo>
                  <a:pt x="3470576" y="295035"/>
                </a:lnTo>
                <a:lnTo>
                  <a:pt x="2963227" y="295035"/>
                </a:lnTo>
                <a:close/>
                <a:moveTo>
                  <a:pt x="2124213" y="27"/>
                </a:moveTo>
                <a:cubicBezTo>
                  <a:pt x="2340496" y="-665"/>
                  <a:pt x="2508136" y="45473"/>
                  <a:pt x="2627132" y="138444"/>
                </a:cubicBezTo>
                <a:cubicBezTo>
                  <a:pt x="2746128" y="231414"/>
                  <a:pt x="2806461" y="375373"/>
                  <a:pt x="2808130" y="570322"/>
                </a:cubicBezTo>
                <a:cubicBezTo>
                  <a:pt x="2806617" y="755025"/>
                  <a:pt x="2749123" y="894886"/>
                  <a:pt x="2635648" y="989903"/>
                </a:cubicBezTo>
                <a:cubicBezTo>
                  <a:pt x="2522173" y="1084920"/>
                  <a:pt x="2361796" y="1132634"/>
                  <a:pt x="2154518" y="1133044"/>
                </a:cubicBezTo>
                <a:cubicBezTo>
                  <a:pt x="2109165" y="1133044"/>
                  <a:pt x="2065390" y="1132414"/>
                  <a:pt x="2023194" y="1131153"/>
                </a:cubicBezTo>
                <a:cubicBezTo>
                  <a:pt x="1980997" y="1129892"/>
                  <a:pt x="1939748" y="1128001"/>
                  <a:pt x="1899446" y="1125480"/>
                </a:cubicBezTo>
                <a:lnTo>
                  <a:pt x="1899446" y="1746406"/>
                </a:lnTo>
                <a:lnTo>
                  <a:pt x="1571625" y="1746406"/>
                </a:lnTo>
                <a:lnTo>
                  <a:pt x="1571625" y="5069"/>
                </a:lnTo>
                <a:cubicBezTo>
                  <a:pt x="1661773" y="2654"/>
                  <a:pt x="1753837" y="1183"/>
                  <a:pt x="1847818" y="658"/>
                </a:cubicBezTo>
                <a:cubicBezTo>
                  <a:pt x="1941799" y="132"/>
                  <a:pt x="2033931" y="-78"/>
                  <a:pt x="2124213" y="27"/>
                </a:cubicBezTo>
                <a:close/>
                <a:moveTo>
                  <a:pt x="552588" y="27"/>
                </a:moveTo>
                <a:cubicBezTo>
                  <a:pt x="768871" y="-665"/>
                  <a:pt x="936511" y="45473"/>
                  <a:pt x="1055507" y="138444"/>
                </a:cubicBezTo>
                <a:cubicBezTo>
                  <a:pt x="1174503" y="231414"/>
                  <a:pt x="1234836" y="375373"/>
                  <a:pt x="1236506" y="570322"/>
                </a:cubicBezTo>
                <a:cubicBezTo>
                  <a:pt x="1234992" y="755025"/>
                  <a:pt x="1177498" y="894886"/>
                  <a:pt x="1064023" y="989903"/>
                </a:cubicBezTo>
                <a:cubicBezTo>
                  <a:pt x="950548" y="1084920"/>
                  <a:pt x="790172" y="1132634"/>
                  <a:pt x="582893" y="1133044"/>
                </a:cubicBezTo>
                <a:cubicBezTo>
                  <a:pt x="537540" y="1133044"/>
                  <a:pt x="493765" y="1132414"/>
                  <a:pt x="451569" y="1131153"/>
                </a:cubicBezTo>
                <a:cubicBezTo>
                  <a:pt x="409372" y="1129892"/>
                  <a:pt x="368123" y="1128001"/>
                  <a:pt x="327821" y="1125480"/>
                </a:cubicBezTo>
                <a:lnTo>
                  <a:pt x="327821" y="1746406"/>
                </a:lnTo>
                <a:lnTo>
                  <a:pt x="0" y="1746406"/>
                </a:lnTo>
                <a:lnTo>
                  <a:pt x="0" y="5069"/>
                </a:lnTo>
                <a:cubicBezTo>
                  <a:pt x="90148" y="2654"/>
                  <a:pt x="182212" y="1183"/>
                  <a:pt x="276193" y="658"/>
                </a:cubicBezTo>
                <a:cubicBezTo>
                  <a:pt x="370174" y="132"/>
                  <a:pt x="462306" y="-78"/>
                  <a:pt x="552588" y="27"/>
                </a:cubicBezTo>
                <a:close/>
              </a:path>
            </a:pathLst>
          </a:cu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cs typeface="思源黑体 CN Regular" panose="020B0500000000000000"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a:p>
        </p:txBody>
      </p:sp>
      <p:pic>
        <p:nvPicPr>
          <p:cNvPr id="3" name="图形 2">
            <a:extLst>
              <a:ext uri="{FF2B5EF4-FFF2-40B4-BE49-F238E27FC236}">
                <a16:creationId xmlns:a16="http://schemas.microsoft.com/office/drawing/2014/main" id="{5B6B24D1-9ED8-4DB8-9072-5B0CBA8BD90D}"/>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638977" y="1845732"/>
            <a:ext cx="3631207" cy="5088467"/>
          </a:xfrm>
          <a:prstGeom prst="rect">
            <a:avLst/>
          </a:prstGeom>
        </p:spPr>
      </p:pic>
      <p:sp>
        <p:nvSpPr>
          <p:cNvPr id="21" name="任意多边形: 形状 20">
            <a:extLst>
              <a:ext uri="{FF2B5EF4-FFF2-40B4-BE49-F238E27FC236}">
                <a16:creationId xmlns:a16="http://schemas.microsoft.com/office/drawing/2014/main" id="{28F35BD8-F6D2-48A0-815A-159119906EB2}"/>
              </a:ext>
            </a:extLst>
          </p:cNvPr>
          <p:cNvSpPr/>
          <p:nvPr/>
        </p:nvSpPr>
        <p:spPr>
          <a:xfrm>
            <a:off x="1370056" y="1105836"/>
            <a:ext cx="1566949" cy="486247"/>
          </a:xfrm>
          <a:custGeom>
            <a:avLst/>
            <a:gdLst/>
            <a:ahLst/>
            <a:cxnLst/>
            <a:rect l="l" t="t" r="r" b="b"/>
            <a:pathLst>
              <a:path w="1566949" h="486247">
                <a:moveTo>
                  <a:pt x="1134819" y="412947"/>
                </a:moveTo>
                <a:lnTo>
                  <a:pt x="1527572" y="412947"/>
                </a:lnTo>
                <a:lnTo>
                  <a:pt x="1527572" y="467973"/>
                </a:lnTo>
                <a:lnTo>
                  <a:pt x="1134819" y="467973"/>
                </a:lnTo>
                <a:close/>
                <a:moveTo>
                  <a:pt x="348330" y="350348"/>
                </a:moveTo>
                <a:lnTo>
                  <a:pt x="348330" y="406889"/>
                </a:lnTo>
                <a:lnTo>
                  <a:pt x="394269" y="406889"/>
                </a:lnTo>
                <a:lnTo>
                  <a:pt x="394269" y="350348"/>
                </a:lnTo>
                <a:close/>
                <a:moveTo>
                  <a:pt x="243326" y="350348"/>
                </a:moveTo>
                <a:lnTo>
                  <a:pt x="243326" y="406889"/>
                </a:lnTo>
                <a:lnTo>
                  <a:pt x="289265" y="406889"/>
                </a:lnTo>
                <a:lnTo>
                  <a:pt x="289265" y="350348"/>
                </a:lnTo>
                <a:close/>
                <a:moveTo>
                  <a:pt x="1186816" y="332679"/>
                </a:moveTo>
                <a:lnTo>
                  <a:pt x="1474566" y="332679"/>
                </a:lnTo>
                <a:lnTo>
                  <a:pt x="1474566" y="386191"/>
                </a:lnTo>
                <a:lnTo>
                  <a:pt x="1186816" y="386191"/>
                </a:lnTo>
                <a:close/>
                <a:moveTo>
                  <a:pt x="628746" y="326117"/>
                </a:moveTo>
                <a:lnTo>
                  <a:pt x="628746" y="393258"/>
                </a:lnTo>
                <a:lnTo>
                  <a:pt x="660045" y="393258"/>
                </a:lnTo>
                <a:lnTo>
                  <a:pt x="660045" y="326117"/>
                </a:lnTo>
                <a:close/>
                <a:moveTo>
                  <a:pt x="890750" y="284216"/>
                </a:moveTo>
                <a:lnTo>
                  <a:pt x="890750" y="302390"/>
                </a:lnTo>
                <a:lnTo>
                  <a:pt x="933660" y="302390"/>
                </a:lnTo>
                <a:lnTo>
                  <a:pt x="933660" y="284216"/>
                </a:lnTo>
                <a:close/>
                <a:moveTo>
                  <a:pt x="789280" y="284216"/>
                </a:moveTo>
                <a:lnTo>
                  <a:pt x="789280" y="302390"/>
                </a:lnTo>
                <a:lnTo>
                  <a:pt x="832190" y="302390"/>
                </a:lnTo>
                <a:lnTo>
                  <a:pt x="832190" y="284216"/>
                </a:lnTo>
                <a:close/>
                <a:moveTo>
                  <a:pt x="348330" y="234239"/>
                </a:moveTo>
                <a:lnTo>
                  <a:pt x="348330" y="288760"/>
                </a:lnTo>
                <a:lnTo>
                  <a:pt x="394269" y="288760"/>
                </a:lnTo>
                <a:lnTo>
                  <a:pt x="394269" y="234239"/>
                </a:lnTo>
                <a:close/>
                <a:moveTo>
                  <a:pt x="243326" y="234239"/>
                </a:moveTo>
                <a:lnTo>
                  <a:pt x="243326" y="288760"/>
                </a:lnTo>
                <a:lnTo>
                  <a:pt x="289265" y="288760"/>
                </a:lnTo>
                <a:lnTo>
                  <a:pt x="289265" y="234239"/>
                </a:lnTo>
                <a:close/>
                <a:moveTo>
                  <a:pt x="890750" y="229695"/>
                </a:moveTo>
                <a:lnTo>
                  <a:pt x="890750" y="247364"/>
                </a:lnTo>
                <a:lnTo>
                  <a:pt x="933660" y="247364"/>
                </a:lnTo>
                <a:lnTo>
                  <a:pt x="933660" y="229695"/>
                </a:lnTo>
                <a:close/>
                <a:moveTo>
                  <a:pt x="789280" y="229695"/>
                </a:moveTo>
                <a:lnTo>
                  <a:pt x="789280" y="247364"/>
                </a:lnTo>
                <a:lnTo>
                  <a:pt x="832190" y="247364"/>
                </a:lnTo>
                <a:lnTo>
                  <a:pt x="832190" y="229695"/>
                </a:lnTo>
                <a:close/>
                <a:moveTo>
                  <a:pt x="1294848" y="223637"/>
                </a:moveTo>
                <a:cubicBezTo>
                  <a:pt x="1290473" y="229359"/>
                  <a:pt x="1286014" y="234912"/>
                  <a:pt x="1281470" y="240296"/>
                </a:cubicBezTo>
                <a:cubicBezTo>
                  <a:pt x="1276927" y="245681"/>
                  <a:pt x="1272131" y="251066"/>
                  <a:pt x="1267083" y="256451"/>
                </a:cubicBezTo>
                <a:lnTo>
                  <a:pt x="1396823" y="256451"/>
                </a:lnTo>
                <a:cubicBezTo>
                  <a:pt x="1387063" y="246018"/>
                  <a:pt x="1378144" y="235080"/>
                  <a:pt x="1370067" y="223637"/>
                </a:cubicBezTo>
                <a:close/>
                <a:moveTo>
                  <a:pt x="628746" y="213036"/>
                </a:moveTo>
                <a:lnTo>
                  <a:pt x="628746" y="267557"/>
                </a:lnTo>
                <a:lnTo>
                  <a:pt x="660045" y="267557"/>
                </a:lnTo>
                <a:lnTo>
                  <a:pt x="660045" y="213036"/>
                </a:lnTo>
                <a:close/>
                <a:moveTo>
                  <a:pt x="733245" y="188299"/>
                </a:moveTo>
                <a:lnTo>
                  <a:pt x="992220" y="188299"/>
                </a:lnTo>
                <a:lnTo>
                  <a:pt x="992220" y="345805"/>
                </a:lnTo>
                <a:lnTo>
                  <a:pt x="890750" y="345805"/>
                </a:lnTo>
                <a:lnTo>
                  <a:pt x="890750" y="362969"/>
                </a:lnTo>
                <a:lnTo>
                  <a:pt x="989191" y="362969"/>
                </a:lnTo>
                <a:lnTo>
                  <a:pt x="989191" y="408403"/>
                </a:lnTo>
                <a:lnTo>
                  <a:pt x="890750" y="408403"/>
                </a:lnTo>
                <a:lnTo>
                  <a:pt x="890750" y="425567"/>
                </a:lnTo>
                <a:lnTo>
                  <a:pt x="1010898" y="425567"/>
                </a:lnTo>
                <a:lnTo>
                  <a:pt x="1010898" y="471506"/>
                </a:lnTo>
                <a:lnTo>
                  <a:pt x="718100" y="471506"/>
                </a:lnTo>
                <a:lnTo>
                  <a:pt x="718100" y="425567"/>
                </a:lnTo>
                <a:lnTo>
                  <a:pt x="832190" y="425567"/>
                </a:lnTo>
                <a:lnTo>
                  <a:pt x="832190" y="408403"/>
                </a:lnTo>
                <a:lnTo>
                  <a:pt x="732740" y="408403"/>
                </a:lnTo>
                <a:lnTo>
                  <a:pt x="732740" y="362969"/>
                </a:lnTo>
                <a:lnTo>
                  <a:pt x="832190" y="362969"/>
                </a:lnTo>
                <a:lnTo>
                  <a:pt x="832190" y="345805"/>
                </a:lnTo>
                <a:lnTo>
                  <a:pt x="733245" y="345805"/>
                </a:lnTo>
                <a:close/>
                <a:moveTo>
                  <a:pt x="182747" y="173660"/>
                </a:moveTo>
                <a:lnTo>
                  <a:pt x="455353" y="173660"/>
                </a:lnTo>
                <a:lnTo>
                  <a:pt x="455353" y="468477"/>
                </a:lnTo>
                <a:lnTo>
                  <a:pt x="182747" y="468477"/>
                </a:lnTo>
                <a:close/>
                <a:moveTo>
                  <a:pt x="829666" y="99450"/>
                </a:moveTo>
                <a:lnTo>
                  <a:pt x="841277" y="125196"/>
                </a:lnTo>
                <a:lnTo>
                  <a:pt x="885702" y="125196"/>
                </a:lnTo>
                <a:cubicBezTo>
                  <a:pt x="888058" y="121158"/>
                  <a:pt x="890245" y="116951"/>
                  <a:pt x="892264" y="112576"/>
                </a:cubicBezTo>
                <a:cubicBezTo>
                  <a:pt x="894284" y="108201"/>
                  <a:pt x="896135" y="103825"/>
                  <a:pt x="897818" y="99450"/>
                </a:cubicBezTo>
                <a:close/>
                <a:moveTo>
                  <a:pt x="628746" y="93897"/>
                </a:moveTo>
                <a:lnTo>
                  <a:pt x="628746" y="154476"/>
                </a:lnTo>
                <a:lnTo>
                  <a:pt x="660045" y="154476"/>
                </a:lnTo>
                <a:lnTo>
                  <a:pt x="660045" y="93897"/>
                </a:lnTo>
                <a:close/>
                <a:moveTo>
                  <a:pt x="575234" y="38366"/>
                </a:moveTo>
                <a:lnTo>
                  <a:pt x="712547" y="38366"/>
                </a:lnTo>
                <a:lnTo>
                  <a:pt x="712547" y="448284"/>
                </a:lnTo>
                <a:lnTo>
                  <a:pt x="575234" y="448284"/>
                </a:lnTo>
                <a:close/>
                <a:moveTo>
                  <a:pt x="231715" y="16659"/>
                </a:moveTo>
                <a:lnTo>
                  <a:pt x="292294" y="16659"/>
                </a:lnTo>
                <a:lnTo>
                  <a:pt x="292294" y="61084"/>
                </a:lnTo>
                <a:lnTo>
                  <a:pt x="345301" y="61084"/>
                </a:lnTo>
                <a:lnTo>
                  <a:pt x="345301" y="16659"/>
                </a:lnTo>
                <a:lnTo>
                  <a:pt x="406385" y="16659"/>
                </a:lnTo>
                <a:lnTo>
                  <a:pt x="406385" y="61084"/>
                </a:lnTo>
                <a:lnTo>
                  <a:pt x="470497" y="61084"/>
                </a:lnTo>
                <a:lnTo>
                  <a:pt x="470497" y="120653"/>
                </a:lnTo>
                <a:lnTo>
                  <a:pt x="406385" y="120653"/>
                </a:lnTo>
                <a:lnTo>
                  <a:pt x="406385" y="161039"/>
                </a:lnTo>
                <a:lnTo>
                  <a:pt x="345301" y="161039"/>
                </a:lnTo>
                <a:lnTo>
                  <a:pt x="345301" y="120653"/>
                </a:lnTo>
                <a:lnTo>
                  <a:pt x="292294" y="120653"/>
                </a:lnTo>
                <a:lnTo>
                  <a:pt x="292294" y="161039"/>
                </a:lnTo>
                <a:lnTo>
                  <a:pt x="231715" y="161039"/>
                </a:lnTo>
                <a:lnTo>
                  <a:pt x="231715" y="120653"/>
                </a:lnTo>
                <a:lnTo>
                  <a:pt x="172146" y="120653"/>
                </a:lnTo>
                <a:lnTo>
                  <a:pt x="172146" y="83296"/>
                </a:lnTo>
                <a:cubicBezTo>
                  <a:pt x="165415" y="92046"/>
                  <a:pt x="158852" y="100460"/>
                  <a:pt x="152458" y="108537"/>
                </a:cubicBezTo>
                <a:cubicBezTo>
                  <a:pt x="146063" y="116614"/>
                  <a:pt x="139500" y="124523"/>
                  <a:pt x="132769" y="132264"/>
                </a:cubicBezTo>
                <a:cubicBezTo>
                  <a:pt x="135462" y="138995"/>
                  <a:pt x="137734" y="145389"/>
                  <a:pt x="139585" y="151447"/>
                </a:cubicBezTo>
                <a:cubicBezTo>
                  <a:pt x="141436" y="157505"/>
                  <a:pt x="143202" y="163563"/>
                  <a:pt x="144885" y="169621"/>
                </a:cubicBezTo>
                <a:cubicBezTo>
                  <a:pt x="150607" y="192170"/>
                  <a:pt x="155066" y="220019"/>
                  <a:pt x="158263" y="253170"/>
                </a:cubicBezTo>
                <a:cubicBezTo>
                  <a:pt x="161460" y="286320"/>
                  <a:pt x="163059" y="325444"/>
                  <a:pt x="163059" y="370541"/>
                </a:cubicBezTo>
                <a:cubicBezTo>
                  <a:pt x="163059" y="392417"/>
                  <a:pt x="161797" y="410254"/>
                  <a:pt x="159273" y="424053"/>
                </a:cubicBezTo>
                <a:cubicBezTo>
                  <a:pt x="156749" y="437851"/>
                  <a:pt x="152458" y="448957"/>
                  <a:pt x="146400" y="457371"/>
                </a:cubicBezTo>
                <a:cubicBezTo>
                  <a:pt x="140342" y="465785"/>
                  <a:pt x="132265" y="471927"/>
                  <a:pt x="122168" y="475797"/>
                </a:cubicBezTo>
                <a:cubicBezTo>
                  <a:pt x="112072" y="479668"/>
                  <a:pt x="99451" y="482612"/>
                  <a:pt x="84306" y="484632"/>
                </a:cubicBezTo>
                <a:cubicBezTo>
                  <a:pt x="71854" y="485978"/>
                  <a:pt x="58728" y="486483"/>
                  <a:pt x="44930" y="486146"/>
                </a:cubicBezTo>
                <a:lnTo>
                  <a:pt x="32814" y="420014"/>
                </a:lnTo>
                <a:cubicBezTo>
                  <a:pt x="47959" y="421024"/>
                  <a:pt x="58392" y="421529"/>
                  <a:pt x="64113" y="421529"/>
                </a:cubicBezTo>
                <a:cubicBezTo>
                  <a:pt x="72527" y="421529"/>
                  <a:pt x="79258" y="420940"/>
                  <a:pt x="84306" y="419762"/>
                </a:cubicBezTo>
                <a:cubicBezTo>
                  <a:pt x="89354" y="418584"/>
                  <a:pt x="93225" y="415639"/>
                  <a:pt x="95917" y="410927"/>
                </a:cubicBezTo>
                <a:cubicBezTo>
                  <a:pt x="98610" y="406216"/>
                  <a:pt x="100292" y="399232"/>
                  <a:pt x="100965" y="389977"/>
                </a:cubicBezTo>
                <a:cubicBezTo>
                  <a:pt x="101639" y="380722"/>
                  <a:pt x="101975" y="368185"/>
                  <a:pt x="101975" y="352368"/>
                </a:cubicBezTo>
                <a:cubicBezTo>
                  <a:pt x="101639" y="343281"/>
                  <a:pt x="101470" y="334446"/>
                  <a:pt x="101470" y="325864"/>
                </a:cubicBezTo>
                <a:cubicBezTo>
                  <a:pt x="101470" y="317282"/>
                  <a:pt x="101134" y="308784"/>
                  <a:pt x="100461" y="300371"/>
                </a:cubicBezTo>
                <a:cubicBezTo>
                  <a:pt x="91037" y="314506"/>
                  <a:pt x="81361" y="327126"/>
                  <a:pt x="71433" y="338232"/>
                </a:cubicBezTo>
                <a:cubicBezTo>
                  <a:pt x="61505" y="349339"/>
                  <a:pt x="50315" y="360277"/>
                  <a:pt x="37862" y="371046"/>
                </a:cubicBezTo>
                <a:lnTo>
                  <a:pt x="0" y="323593"/>
                </a:lnTo>
                <a:cubicBezTo>
                  <a:pt x="7405" y="317535"/>
                  <a:pt x="15145" y="310467"/>
                  <a:pt x="23222" y="302390"/>
                </a:cubicBezTo>
                <a:cubicBezTo>
                  <a:pt x="31300" y="294313"/>
                  <a:pt x="39377" y="285731"/>
                  <a:pt x="47454" y="276644"/>
                </a:cubicBezTo>
                <a:cubicBezTo>
                  <a:pt x="55531" y="267557"/>
                  <a:pt x="63356" y="258134"/>
                  <a:pt x="70928" y="248374"/>
                </a:cubicBezTo>
                <a:cubicBezTo>
                  <a:pt x="78501" y="238614"/>
                  <a:pt x="85652" y="228854"/>
                  <a:pt x="92383" y="219094"/>
                </a:cubicBezTo>
                <a:lnTo>
                  <a:pt x="87335" y="192843"/>
                </a:lnTo>
                <a:lnTo>
                  <a:pt x="84306" y="181232"/>
                </a:lnTo>
                <a:cubicBezTo>
                  <a:pt x="77239" y="187626"/>
                  <a:pt x="70003" y="193937"/>
                  <a:pt x="62599" y="200163"/>
                </a:cubicBezTo>
                <a:cubicBezTo>
                  <a:pt x="55195" y="206389"/>
                  <a:pt x="47286" y="212531"/>
                  <a:pt x="38872" y="218589"/>
                </a:cubicBezTo>
                <a:lnTo>
                  <a:pt x="0" y="169116"/>
                </a:lnTo>
                <a:cubicBezTo>
                  <a:pt x="9424" y="161712"/>
                  <a:pt x="19100" y="153719"/>
                  <a:pt x="29028" y="145137"/>
                </a:cubicBezTo>
                <a:cubicBezTo>
                  <a:pt x="38956" y="136555"/>
                  <a:pt x="49137" y="127552"/>
                  <a:pt x="59570" y="118129"/>
                </a:cubicBezTo>
                <a:cubicBezTo>
                  <a:pt x="48127" y="95580"/>
                  <a:pt x="34665" y="71685"/>
                  <a:pt x="19184" y="46444"/>
                </a:cubicBezTo>
                <a:lnTo>
                  <a:pt x="70676" y="19183"/>
                </a:lnTo>
                <a:cubicBezTo>
                  <a:pt x="77070" y="28607"/>
                  <a:pt x="83128" y="37862"/>
                  <a:pt x="88850" y="46948"/>
                </a:cubicBezTo>
                <a:cubicBezTo>
                  <a:pt x="94571" y="56035"/>
                  <a:pt x="99788" y="64954"/>
                  <a:pt x="104499" y="73704"/>
                </a:cubicBezTo>
                <a:cubicBezTo>
                  <a:pt x="120317" y="56204"/>
                  <a:pt x="134284" y="38703"/>
                  <a:pt x="146400" y="21202"/>
                </a:cubicBezTo>
                <a:lnTo>
                  <a:pt x="192339" y="55530"/>
                </a:lnTo>
                <a:lnTo>
                  <a:pt x="188300" y="61084"/>
                </a:lnTo>
                <a:lnTo>
                  <a:pt x="231715" y="61084"/>
                </a:lnTo>
                <a:close/>
                <a:moveTo>
                  <a:pt x="886207" y="13630"/>
                </a:moveTo>
                <a:cubicBezTo>
                  <a:pt x="887889" y="17332"/>
                  <a:pt x="889488" y="21623"/>
                  <a:pt x="891002" y="26503"/>
                </a:cubicBezTo>
                <a:cubicBezTo>
                  <a:pt x="892517" y="31383"/>
                  <a:pt x="894115" y="37020"/>
                  <a:pt x="895798" y="43415"/>
                </a:cubicBezTo>
                <a:lnTo>
                  <a:pt x="897818" y="51492"/>
                </a:lnTo>
                <a:lnTo>
                  <a:pt x="999287" y="51492"/>
                </a:lnTo>
                <a:lnTo>
                  <a:pt x="999287" y="99450"/>
                </a:lnTo>
                <a:lnTo>
                  <a:pt x="931641" y="99450"/>
                </a:lnTo>
                <a:lnTo>
                  <a:pt x="953853" y="106518"/>
                </a:lnTo>
                <a:lnTo>
                  <a:pt x="944766" y="125196"/>
                </a:lnTo>
                <a:lnTo>
                  <a:pt x="1014937" y="125196"/>
                </a:lnTo>
                <a:lnTo>
                  <a:pt x="1014937" y="172145"/>
                </a:lnTo>
                <a:lnTo>
                  <a:pt x="721129" y="172145"/>
                </a:lnTo>
                <a:lnTo>
                  <a:pt x="721129" y="125196"/>
                </a:lnTo>
                <a:lnTo>
                  <a:pt x="781203" y="125196"/>
                </a:lnTo>
                <a:cubicBezTo>
                  <a:pt x="779857" y="122167"/>
                  <a:pt x="778595" y="119138"/>
                  <a:pt x="777417" y="116110"/>
                </a:cubicBezTo>
                <a:cubicBezTo>
                  <a:pt x="776239" y="113081"/>
                  <a:pt x="774809" y="110052"/>
                  <a:pt x="773126" y="107023"/>
                </a:cubicBezTo>
                <a:lnTo>
                  <a:pt x="795843" y="99450"/>
                </a:lnTo>
                <a:lnTo>
                  <a:pt x="730216" y="99450"/>
                </a:lnTo>
                <a:lnTo>
                  <a:pt x="730216" y="51492"/>
                </a:lnTo>
                <a:lnTo>
                  <a:pt x="833200" y="51492"/>
                </a:lnTo>
                <a:cubicBezTo>
                  <a:pt x="831854" y="46107"/>
                  <a:pt x="830508" y="40806"/>
                  <a:pt x="829161" y="35590"/>
                </a:cubicBezTo>
                <a:cubicBezTo>
                  <a:pt x="827815" y="30373"/>
                  <a:pt x="826301" y="25409"/>
                  <a:pt x="824618" y="20698"/>
                </a:cubicBezTo>
                <a:close/>
                <a:moveTo>
                  <a:pt x="1286266" y="0"/>
                </a:moveTo>
                <a:lnTo>
                  <a:pt x="1334729" y="33823"/>
                </a:lnTo>
                <a:cubicBezTo>
                  <a:pt x="1326989" y="40891"/>
                  <a:pt x="1319585" y="47285"/>
                  <a:pt x="1312517" y="53006"/>
                </a:cubicBezTo>
                <a:cubicBezTo>
                  <a:pt x="1305449" y="58728"/>
                  <a:pt x="1298382" y="64028"/>
                  <a:pt x="1291314" y="68908"/>
                </a:cubicBezTo>
                <a:cubicBezTo>
                  <a:pt x="1284247" y="73788"/>
                  <a:pt x="1277179" y="78500"/>
                  <a:pt x="1270112" y="83043"/>
                </a:cubicBezTo>
                <a:cubicBezTo>
                  <a:pt x="1263044" y="87587"/>
                  <a:pt x="1255808" y="92046"/>
                  <a:pt x="1248404" y="96421"/>
                </a:cubicBezTo>
                <a:cubicBezTo>
                  <a:pt x="1256818" y="96421"/>
                  <a:pt x="1267167" y="96337"/>
                  <a:pt x="1279451" y="96169"/>
                </a:cubicBezTo>
                <a:cubicBezTo>
                  <a:pt x="1291735" y="96001"/>
                  <a:pt x="1304861" y="95664"/>
                  <a:pt x="1318827" y="95159"/>
                </a:cubicBezTo>
                <a:cubicBezTo>
                  <a:pt x="1332794" y="94654"/>
                  <a:pt x="1347182" y="94065"/>
                  <a:pt x="1361990" y="93392"/>
                </a:cubicBezTo>
                <a:cubicBezTo>
                  <a:pt x="1376798" y="92719"/>
                  <a:pt x="1391101" y="92046"/>
                  <a:pt x="1404900" y="91373"/>
                </a:cubicBezTo>
                <a:cubicBezTo>
                  <a:pt x="1397496" y="85988"/>
                  <a:pt x="1390597" y="81024"/>
                  <a:pt x="1384202" y="76481"/>
                </a:cubicBezTo>
                <a:cubicBezTo>
                  <a:pt x="1377808" y="71937"/>
                  <a:pt x="1371918" y="67983"/>
                  <a:pt x="1366533" y="64617"/>
                </a:cubicBezTo>
                <a:lnTo>
                  <a:pt x="1399347" y="22212"/>
                </a:lnTo>
                <a:cubicBezTo>
                  <a:pt x="1409443" y="27933"/>
                  <a:pt x="1420718" y="35001"/>
                  <a:pt x="1433170" y="43415"/>
                </a:cubicBezTo>
                <a:cubicBezTo>
                  <a:pt x="1445622" y="51828"/>
                  <a:pt x="1458075" y="60579"/>
                  <a:pt x="1470527" y="69666"/>
                </a:cubicBezTo>
                <a:cubicBezTo>
                  <a:pt x="1482980" y="78752"/>
                  <a:pt x="1494759" y="87755"/>
                  <a:pt x="1505865" y="96674"/>
                </a:cubicBezTo>
                <a:cubicBezTo>
                  <a:pt x="1516971" y="105592"/>
                  <a:pt x="1526058" y="113417"/>
                  <a:pt x="1533125" y="120148"/>
                </a:cubicBezTo>
                <a:lnTo>
                  <a:pt x="1495264" y="165078"/>
                </a:lnTo>
                <a:cubicBezTo>
                  <a:pt x="1491898" y="161712"/>
                  <a:pt x="1487691" y="157842"/>
                  <a:pt x="1482643" y="153467"/>
                </a:cubicBezTo>
                <a:cubicBezTo>
                  <a:pt x="1477595" y="149091"/>
                  <a:pt x="1472042" y="144380"/>
                  <a:pt x="1465984" y="139331"/>
                </a:cubicBezTo>
                <a:cubicBezTo>
                  <a:pt x="1423915" y="141351"/>
                  <a:pt x="1382351" y="142865"/>
                  <a:pt x="1341292" y="143875"/>
                </a:cubicBezTo>
                <a:cubicBezTo>
                  <a:pt x="1337253" y="152625"/>
                  <a:pt x="1333047" y="161039"/>
                  <a:pt x="1328671" y="169116"/>
                </a:cubicBezTo>
                <a:lnTo>
                  <a:pt x="1548775" y="169116"/>
                </a:lnTo>
                <a:lnTo>
                  <a:pt x="1548775" y="223637"/>
                </a:lnTo>
                <a:lnTo>
                  <a:pt x="1445286" y="223637"/>
                </a:lnTo>
                <a:cubicBezTo>
                  <a:pt x="1460431" y="237436"/>
                  <a:pt x="1477847" y="250056"/>
                  <a:pt x="1497535" y="261499"/>
                </a:cubicBezTo>
                <a:cubicBezTo>
                  <a:pt x="1517223" y="272942"/>
                  <a:pt x="1540361" y="283375"/>
                  <a:pt x="1566949" y="292798"/>
                </a:cubicBezTo>
                <a:lnTo>
                  <a:pt x="1534640" y="351863"/>
                </a:lnTo>
                <a:cubicBezTo>
                  <a:pt x="1515793" y="343786"/>
                  <a:pt x="1498377" y="334951"/>
                  <a:pt x="1482391" y="325359"/>
                </a:cubicBezTo>
                <a:cubicBezTo>
                  <a:pt x="1466404" y="315768"/>
                  <a:pt x="1451344" y="305251"/>
                  <a:pt x="1437209" y="293808"/>
                </a:cubicBezTo>
                <a:lnTo>
                  <a:pt x="1437209" y="309962"/>
                </a:lnTo>
                <a:lnTo>
                  <a:pt x="1224173" y="309962"/>
                </a:lnTo>
                <a:lnTo>
                  <a:pt x="1224173" y="296332"/>
                </a:lnTo>
                <a:cubicBezTo>
                  <a:pt x="1211047" y="306765"/>
                  <a:pt x="1196828" y="316777"/>
                  <a:pt x="1181515" y="326369"/>
                </a:cubicBezTo>
                <a:cubicBezTo>
                  <a:pt x="1166202" y="335961"/>
                  <a:pt x="1149459" y="345468"/>
                  <a:pt x="1131285" y="354892"/>
                </a:cubicBezTo>
                <a:lnTo>
                  <a:pt x="1092413" y="298856"/>
                </a:lnTo>
                <a:cubicBezTo>
                  <a:pt x="1117318" y="287750"/>
                  <a:pt x="1139362" y="276055"/>
                  <a:pt x="1158545" y="263771"/>
                </a:cubicBezTo>
                <a:cubicBezTo>
                  <a:pt x="1177729" y="251487"/>
                  <a:pt x="1194893" y="238109"/>
                  <a:pt x="1210038" y="223637"/>
                </a:cubicBezTo>
                <a:lnTo>
                  <a:pt x="1112606" y="223637"/>
                </a:lnTo>
                <a:lnTo>
                  <a:pt x="1112606" y="169116"/>
                </a:lnTo>
                <a:lnTo>
                  <a:pt x="1254967" y="169116"/>
                </a:lnTo>
                <a:cubicBezTo>
                  <a:pt x="1260015" y="161375"/>
                  <a:pt x="1264727" y="153467"/>
                  <a:pt x="1269102" y="145389"/>
                </a:cubicBezTo>
                <a:cubicBezTo>
                  <a:pt x="1249246" y="146062"/>
                  <a:pt x="1229557" y="146399"/>
                  <a:pt x="1210038" y="146399"/>
                </a:cubicBezTo>
                <a:cubicBezTo>
                  <a:pt x="1190518" y="146399"/>
                  <a:pt x="1170998" y="146399"/>
                  <a:pt x="1151478" y="146399"/>
                </a:cubicBezTo>
                <a:lnTo>
                  <a:pt x="1143905" y="94402"/>
                </a:lnTo>
                <a:cubicBezTo>
                  <a:pt x="1149963" y="94402"/>
                  <a:pt x="1155348" y="93645"/>
                  <a:pt x="1160060" y="92130"/>
                </a:cubicBezTo>
                <a:cubicBezTo>
                  <a:pt x="1164772" y="90616"/>
                  <a:pt x="1170156" y="88176"/>
                  <a:pt x="1176214" y="84810"/>
                </a:cubicBezTo>
                <a:cubicBezTo>
                  <a:pt x="1185301" y="80099"/>
                  <a:pt x="1194640" y="74377"/>
                  <a:pt x="1204232" y="67646"/>
                </a:cubicBezTo>
                <a:cubicBezTo>
                  <a:pt x="1213824" y="60915"/>
                  <a:pt x="1223415" y="53764"/>
                  <a:pt x="1233007" y="46191"/>
                </a:cubicBezTo>
                <a:cubicBezTo>
                  <a:pt x="1242599" y="38619"/>
                  <a:pt x="1251938" y="30878"/>
                  <a:pt x="1261025" y="22969"/>
                </a:cubicBezTo>
                <a:cubicBezTo>
                  <a:pt x="1270112" y="15060"/>
                  <a:pt x="1278525" y="7404"/>
                  <a:pt x="1286266" y="0"/>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tabLst>
                <a:tab pos="1884363" algn="l"/>
              </a:tabLst>
            </a:pPr>
            <a:endParaRPr lang="zh-CN" altLang="en-US" sz="4000" spc="300">
              <a:solidFill>
                <a:schemeClr val="tx1"/>
              </a:solidFill>
              <a:latin typeface="+mj-ea"/>
              <a:ea typeface="+mj-ea"/>
            </a:endParaRPr>
          </a:p>
        </p:txBody>
      </p:sp>
      <p:sp>
        <p:nvSpPr>
          <p:cNvPr id="23" name="任意多边形: 形状 22">
            <a:extLst>
              <a:ext uri="{FF2B5EF4-FFF2-40B4-BE49-F238E27FC236}">
                <a16:creationId xmlns:a16="http://schemas.microsoft.com/office/drawing/2014/main" id="{4CAF4F97-72CD-42EA-8CA4-51B43E715213}"/>
              </a:ext>
            </a:extLst>
          </p:cNvPr>
          <p:cNvSpPr/>
          <p:nvPr/>
        </p:nvSpPr>
        <p:spPr>
          <a:xfrm>
            <a:off x="1381991" y="2029147"/>
            <a:ext cx="3931616" cy="298399"/>
          </a:xfrm>
          <a:custGeom>
            <a:avLst/>
            <a:gdLst/>
            <a:ahLst/>
            <a:cxnLst/>
            <a:rect l="l" t="t" r="r" b="b"/>
            <a:pathLst>
              <a:path w="3931616" h="298399">
                <a:moveTo>
                  <a:pt x="2814219" y="235610"/>
                </a:moveTo>
                <a:cubicBezTo>
                  <a:pt x="2823160" y="238658"/>
                  <a:pt x="2831186" y="241503"/>
                  <a:pt x="2838298" y="244145"/>
                </a:cubicBezTo>
                <a:cubicBezTo>
                  <a:pt x="2845410" y="246786"/>
                  <a:pt x="2853436" y="250139"/>
                  <a:pt x="2862377" y="254203"/>
                </a:cubicBezTo>
                <a:cubicBezTo>
                  <a:pt x="2872131" y="258470"/>
                  <a:pt x="2880360" y="262382"/>
                  <a:pt x="2887066" y="265938"/>
                </a:cubicBezTo>
                <a:cubicBezTo>
                  <a:pt x="2893772" y="269494"/>
                  <a:pt x="2899766" y="272796"/>
                  <a:pt x="2905049" y="275844"/>
                </a:cubicBezTo>
                <a:lnTo>
                  <a:pt x="2894381" y="298399"/>
                </a:lnTo>
                <a:cubicBezTo>
                  <a:pt x="2889098" y="295148"/>
                  <a:pt x="2883205" y="291795"/>
                  <a:pt x="2876703" y="288341"/>
                </a:cubicBezTo>
                <a:cubicBezTo>
                  <a:pt x="2870200" y="284886"/>
                  <a:pt x="2862580" y="281026"/>
                  <a:pt x="2853843" y="276758"/>
                </a:cubicBezTo>
                <a:cubicBezTo>
                  <a:pt x="2845105" y="272694"/>
                  <a:pt x="2836418" y="268884"/>
                  <a:pt x="2827782" y="265328"/>
                </a:cubicBezTo>
                <a:cubicBezTo>
                  <a:pt x="2819146" y="261772"/>
                  <a:pt x="2811679" y="259080"/>
                  <a:pt x="2805379" y="257251"/>
                </a:cubicBezTo>
                <a:close/>
                <a:moveTo>
                  <a:pt x="2768499" y="235001"/>
                </a:moveTo>
                <a:lnTo>
                  <a:pt x="2779167" y="256032"/>
                </a:lnTo>
                <a:cubicBezTo>
                  <a:pt x="2774087" y="259283"/>
                  <a:pt x="2768143" y="262788"/>
                  <a:pt x="2761336" y="266548"/>
                </a:cubicBezTo>
                <a:cubicBezTo>
                  <a:pt x="2754529" y="270307"/>
                  <a:pt x="2746756" y="274320"/>
                  <a:pt x="2738019" y="278587"/>
                </a:cubicBezTo>
                <a:cubicBezTo>
                  <a:pt x="2729281" y="282854"/>
                  <a:pt x="2721407" y="286461"/>
                  <a:pt x="2714397" y="289408"/>
                </a:cubicBezTo>
                <a:cubicBezTo>
                  <a:pt x="2707386" y="292354"/>
                  <a:pt x="2701138" y="294742"/>
                  <a:pt x="2695652" y="296570"/>
                </a:cubicBezTo>
                <a:lnTo>
                  <a:pt x="2685288" y="273710"/>
                </a:lnTo>
                <a:cubicBezTo>
                  <a:pt x="2690572" y="272085"/>
                  <a:pt x="2696718" y="269799"/>
                  <a:pt x="2703729" y="266852"/>
                </a:cubicBezTo>
                <a:cubicBezTo>
                  <a:pt x="2710739" y="263906"/>
                  <a:pt x="2718613" y="260502"/>
                  <a:pt x="2727351" y="256642"/>
                </a:cubicBezTo>
                <a:cubicBezTo>
                  <a:pt x="2736088" y="252984"/>
                  <a:pt x="2743860" y="249326"/>
                  <a:pt x="2750668" y="245669"/>
                </a:cubicBezTo>
                <a:cubicBezTo>
                  <a:pt x="2757475" y="242011"/>
                  <a:pt x="2763419" y="238455"/>
                  <a:pt x="2768499" y="235001"/>
                </a:cubicBezTo>
                <a:close/>
                <a:moveTo>
                  <a:pt x="2806903" y="187452"/>
                </a:moveTo>
                <a:lnTo>
                  <a:pt x="2806903" y="210617"/>
                </a:lnTo>
                <a:lnTo>
                  <a:pt x="2852928" y="210617"/>
                </a:lnTo>
                <a:lnTo>
                  <a:pt x="2852928" y="187452"/>
                </a:lnTo>
                <a:close/>
                <a:moveTo>
                  <a:pt x="2737409" y="187452"/>
                </a:moveTo>
                <a:lnTo>
                  <a:pt x="2737409" y="210617"/>
                </a:lnTo>
                <a:lnTo>
                  <a:pt x="2783129" y="210617"/>
                </a:lnTo>
                <a:lnTo>
                  <a:pt x="2783129" y="187452"/>
                </a:lnTo>
                <a:close/>
                <a:moveTo>
                  <a:pt x="2663647" y="168250"/>
                </a:moveTo>
                <a:lnTo>
                  <a:pt x="2688641" y="175260"/>
                </a:lnTo>
                <a:cubicBezTo>
                  <a:pt x="2685796" y="190297"/>
                  <a:pt x="2680920" y="209804"/>
                  <a:pt x="2674011" y="233782"/>
                </a:cubicBezTo>
                <a:cubicBezTo>
                  <a:pt x="2670556" y="245770"/>
                  <a:pt x="2667051" y="256642"/>
                  <a:pt x="2663495" y="266395"/>
                </a:cubicBezTo>
                <a:cubicBezTo>
                  <a:pt x="2659939" y="276149"/>
                  <a:pt x="2656739" y="284480"/>
                  <a:pt x="2653894" y="291389"/>
                </a:cubicBezTo>
                <a:lnTo>
                  <a:pt x="2628900" y="282550"/>
                </a:lnTo>
                <a:cubicBezTo>
                  <a:pt x="2631745" y="276047"/>
                  <a:pt x="2634844" y="268173"/>
                  <a:pt x="2638197" y="258928"/>
                </a:cubicBezTo>
                <a:cubicBezTo>
                  <a:pt x="2641550" y="249682"/>
                  <a:pt x="2645055" y="238963"/>
                  <a:pt x="2648712" y="226771"/>
                </a:cubicBezTo>
                <a:cubicBezTo>
                  <a:pt x="2655824" y="202997"/>
                  <a:pt x="2660803" y="183490"/>
                  <a:pt x="2663647" y="168250"/>
                </a:cubicBezTo>
                <a:close/>
                <a:moveTo>
                  <a:pt x="3177235" y="154229"/>
                </a:moveTo>
                <a:cubicBezTo>
                  <a:pt x="3186379" y="165202"/>
                  <a:pt x="3197962" y="181254"/>
                  <a:pt x="3211983" y="202387"/>
                </a:cubicBezTo>
                <a:cubicBezTo>
                  <a:pt x="3218891" y="212750"/>
                  <a:pt x="3224937" y="222352"/>
                  <a:pt x="3230118" y="231191"/>
                </a:cubicBezTo>
                <a:cubicBezTo>
                  <a:pt x="3235300" y="240030"/>
                  <a:pt x="3239618" y="247701"/>
                  <a:pt x="3243072" y="254203"/>
                </a:cubicBezTo>
                <a:lnTo>
                  <a:pt x="3218993" y="270053"/>
                </a:lnTo>
                <a:cubicBezTo>
                  <a:pt x="3215539" y="263347"/>
                  <a:pt x="3211322" y="255727"/>
                  <a:pt x="3206344" y="247193"/>
                </a:cubicBezTo>
                <a:cubicBezTo>
                  <a:pt x="3201365" y="238658"/>
                  <a:pt x="3195625" y="229108"/>
                  <a:pt x="3189123" y="218542"/>
                </a:cubicBezTo>
                <a:cubicBezTo>
                  <a:pt x="3182620" y="207975"/>
                  <a:pt x="3176474" y="198476"/>
                  <a:pt x="3170682" y="190043"/>
                </a:cubicBezTo>
                <a:cubicBezTo>
                  <a:pt x="3164891" y="181610"/>
                  <a:pt x="3159659" y="174447"/>
                  <a:pt x="3154985" y="168554"/>
                </a:cubicBezTo>
                <a:close/>
                <a:moveTo>
                  <a:pt x="3029103" y="153619"/>
                </a:moveTo>
                <a:lnTo>
                  <a:pt x="3055011" y="165811"/>
                </a:lnTo>
                <a:cubicBezTo>
                  <a:pt x="3050337" y="174955"/>
                  <a:pt x="3045257" y="184353"/>
                  <a:pt x="3039771" y="194005"/>
                </a:cubicBezTo>
                <a:cubicBezTo>
                  <a:pt x="3034284" y="203657"/>
                  <a:pt x="3028544" y="213106"/>
                  <a:pt x="3022550" y="222352"/>
                </a:cubicBezTo>
                <a:cubicBezTo>
                  <a:pt x="3016555" y="231597"/>
                  <a:pt x="3010510" y="240487"/>
                  <a:pt x="3004414" y="249022"/>
                </a:cubicBezTo>
                <a:cubicBezTo>
                  <a:pt x="2998318" y="257556"/>
                  <a:pt x="2992324" y="265278"/>
                  <a:pt x="2986431" y="272186"/>
                </a:cubicBezTo>
                <a:lnTo>
                  <a:pt x="2963571" y="255727"/>
                </a:lnTo>
                <a:cubicBezTo>
                  <a:pt x="2969260" y="248818"/>
                  <a:pt x="2975204" y="241148"/>
                  <a:pt x="2981402" y="232715"/>
                </a:cubicBezTo>
                <a:cubicBezTo>
                  <a:pt x="2987599" y="224282"/>
                  <a:pt x="2993594" y="215544"/>
                  <a:pt x="2999385" y="206502"/>
                </a:cubicBezTo>
                <a:cubicBezTo>
                  <a:pt x="3005176" y="197460"/>
                  <a:pt x="3010612" y="188417"/>
                  <a:pt x="3015692" y="179375"/>
                </a:cubicBezTo>
                <a:cubicBezTo>
                  <a:pt x="3020772" y="170332"/>
                  <a:pt x="3025242" y="161747"/>
                  <a:pt x="3029103" y="153619"/>
                </a:cubicBezTo>
                <a:close/>
                <a:moveTo>
                  <a:pt x="2806903" y="144170"/>
                </a:moveTo>
                <a:lnTo>
                  <a:pt x="2806903" y="167335"/>
                </a:lnTo>
                <a:lnTo>
                  <a:pt x="2852928" y="167335"/>
                </a:lnTo>
                <a:lnTo>
                  <a:pt x="2852928" y="144170"/>
                </a:lnTo>
                <a:close/>
                <a:moveTo>
                  <a:pt x="2737409" y="144170"/>
                </a:moveTo>
                <a:lnTo>
                  <a:pt x="2737409" y="167335"/>
                </a:lnTo>
                <a:lnTo>
                  <a:pt x="2783129" y="167335"/>
                </a:lnTo>
                <a:lnTo>
                  <a:pt x="2783129" y="144170"/>
                </a:lnTo>
                <a:close/>
                <a:moveTo>
                  <a:pt x="975360" y="130759"/>
                </a:moveTo>
                <a:lnTo>
                  <a:pt x="975360" y="191414"/>
                </a:lnTo>
                <a:lnTo>
                  <a:pt x="1044245" y="191414"/>
                </a:lnTo>
                <a:lnTo>
                  <a:pt x="1044245" y="130759"/>
                </a:lnTo>
                <a:close/>
                <a:moveTo>
                  <a:pt x="2436267" y="129540"/>
                </a:moveTo>
                <a:cubicBezTo>
                  <a:pt x="2440127" y="133198"/>
                  <a:pt x="2444242" y="137312"/>
                  <a:pt x="2448611" y="141884"/>
                </a:cubicBezTo>
                <a:cubicBezTo>
                  <a:pt x="2452980" y="146456"/>
                  <a:pt x="2457349" y="151232"/>
                  <a:pt x="2461718" y="156210"/>
                </a:cubicBezTo>
                <a:cubicBezTo>
                  <a:pt x="2466086" y="161188"/>
                  <a:pt x="2470405" y="166218"/>
                  <a:pt x="2474672" y="171298"/>
                </a:cubicBezTo>
                <a:cubicBezTo>
                  <a:pt x="2478939" y="176378"/>
                  <a:pt x="2482901" y="181356"/>
                  <a:pt x="2486559" y="186233"/>
                </a:cubicBezTo>
                <a:lnTo>
                  <a:pt x="2465223" y="204521"/>
                </a:lnTo>
                <a:cubicBezTo>
                  <a:pt x="2461768" y="200050"/>
                  <a:pt x="2457958" y="195174"/>
                  <a:pt x="2453793" y="189890"/>
                </a:cubicBezTo>
                <a:cubicBezTo>
                  <a:pt x="2449627" y="184607"/>
                  <a:pt x="2445360" y="179375"/>
                  <a:pt x="2440991" y="174193"/>
                </a:cubicBezTo>
                <a:cubicBezTo>
                  <a:pt x="2436622" y="169012"/>
                  <a:pt x="2432355" y="164033"/>
                  <a:pt x="2428190" y="159258"/>
                </a:cubicBezTo>
                <a:cubicBezTo>
                  <a:pt x="2424024" y="154483"/>
                  <a:pt x="2420214" y="150368"/>
                  <a:pt x="2416760" y="146914"/>
                </a:cubicBezTo>
                <a:close/>
                <a:moveTo>
                  <a:pt x="1250595" y="121920"/>
                </a:moveTo>
                <a:lnTo>
                  <a:pt x="1529487" y="121920"/>
                </a:lnTo>
                <a:lnTo>
                  <a:pt x="1529487" y="152095"/>
                </a:lnTo>
                <a:lnTo>
                  <a:pt x="1250595" y="152095"/>
                </a:lnTo>
                <a:close/>
                <a:moveTo>
                  <a:pt x="2966924" y="107594"/>
                </a:moveTo>
                <a:lnTo>
                  <a:pt x="3241853" y="107594"/>
                </a:lnTo>
                <a:lnTo>
                  <a:pt x="3241853" y="133502"/>
                </a:lnTo>
                <a:lnTo>
                  <a:pt x="3121457" y="133502"/>
                </a:lnTo>
                <a:lnTo>
                  <a:pt x="3121457" y="256642"/>
                </a:lnTo>
                <a:cubicBezTo>
                  <a:pt x="3121051" y="266802"/>
                  <a:pt x="3118460" y="274574"/>
                  <a:pt x="3113685" y="279959"/>
                </a:cubicBezTo>
                <a:cubicBezTo>
                  <a:pt x="3108910" y="285344"/>
                  <a:pt x="3100832" y="288747"/>
                  <a:pt x="3089453" y="290170"/>
                </a:cubicBezTo>
                <a:cubicBezTo>
                  <a:pt x="3084373" y="290779"/>
                  <a:pt x="3077871" y="291287"/>
                  <a:pt x="3069946" y="291694"/>
                </a:cubicBezTo>
                <a:cubicBezTo>
                  <a:pt x="3062021" y="292100"/>
                  <a:pt x="3054909" y="292100"/>
                  <a:pt x="3048610" y="291694"/>
                </a:cubicBezTo>
                <a:lnTo>
                  <a:pt x="3043124" y="262128"/>
                </a:lnTo>
                <a:cubicBezTo>
                  <a:pt x="3045155" y="262128"/>
                  <a:pt x="3047645" y="262179"/>
                  <a:pt x="3050591" y="262280"/>
                </a:cubicBezTo>
                <a:cubicBezTo>
                  <a:pt x="3053538" y="262382"/>
                  <a:pt x="3056535" y="262484"/>
                  <a:pt x="3059583" y="262585"/>
                </a:cubicBezTo>
                <a:cubicBezTo>
                  <a:pt x="3062631" y="262687"/>
                  <a:pt x="3065577" y="262788"/>
                  <a:pt x="3068422" y="262890"/>
                </a:cubicBezTo>
                <a:cubicBezTo>
                  <a:pt x="3071267" y="262992"/>
                  <a:pt x="3073603" y="263042"/>
                  <a:pt x="3075432" y="263042"/>
                </a:cubicBezTo>
                <a:cubicBezTo>
                  <a:pt x="3079293" y="263042"/>
                  <a:pt x="3082392" y="262839"/>
                  <a:pt x="3084729" y="262433"/>
                </a:cubicBezTo>
                <a:cubicBezTo>
                  <a:pt x="3087065" y="262026"/>
                  <a:pt x="3088844" y="261214"/>
                  <a:pt x="3090063" y="259994"/>
                </a:cubicBezTo>
                <a:cubicBezTo>
                  <a:pt x="3091282" y="258775"/>
                  <a:pt x="3092044" y="256997"/>
                  <a:pt x="3092349" y="254660"/>
                </a:cubicBezTo>
                <a:cubicBezTo>
                  <a:pt x="3092653" y="252324"/>
                  <a:pt x="3092806" y="249123"/>
                  <a:pt x="3092806" y="245059"/>
                </a:cubicBezTo>
                <a:lnTo>
                  <a:pt x="3092806" y="133502"/>
                </a:lnTo>
                <a:lnTo>
                  <a:pt x="2966924" y="133502"/>
                </a:lnTo>
                <a:close/>
                <a:moveTo>
                  <a:pt x="3698139" y="87782"/>
                </a:moveTo>
                <a:lnTo>
                  <a:pt x="3881933" y="87782"/>
                </a:lnTo>
                <a:lnTo>
                  <a:pt x="3881933" y="109423"/>
                </a:lnTo>
                <a:lnTo>
                  <a:pt x="3810610" y="109423"/>
                </a:lnTo>
                <a:cubicBezTo>
                  <a:pt x="3806749" y="112268"/>
                  <a:pt x="3802787" y="115011"/>
                  <a:pt x="3798723" y="117653"/>
                </a:cubicBezTo>
                <a:cubicBezTo>
                  <a:pt x="3794659" y="120294"/>
                  <a:pt x="3790493" y="123038"/>
                  <a:pt x="3786226" y="125882"/>
                </a:cubicBezTo>
                <a:cubicBezTo>
                  <a:pt x="3791306" y="131775"/>
                  <a:pt x="3795776" y="137770"/>
                  <a:pt x="3799637" y="143866"/>
                </a:cubicBezTo>
                <a:cubicBezTo>
                  <a:pt x="3803498" y="149962"/>
                  <a:pt x="3806648" y="155956"/>
                  <a:pt x="3809086" y="161849"/>
                </a:cubicBezTo>
                <a:cubicBezTo>
                  <a:pt x="3823310" y="155346"/>
                  <a:pt x="3837280" y="148387"/>
                  <a:pt x="3850996" y="140970"/>
                </a:cubicBezTo>
                <a:cubicBezTo>
                  <a:pt x="3864712" y="133553"/>
                  <a:pt x="3878276" y="125374"/>
                  <a:pt x="3891687" y="116434"/>
                </a:cubicBezTo>
                <a:lnTo>
                  <a:pt x="3904488" y="137770"/>
                </a:lnTo>
                <a:cubicBezTo>
                  <a:pt x="3895954" y="143053"/>
                  <a:pt x="3887216" y="148234"/>
                  <a:pt x="3878276" y="153314"/>
                </a:cubicBezTo>
                <a:cubicBezTo>
                  <a:pt x="3869335" y="158394"/>
                  <a:pt x="3860292" y="163271"/>
                  <a:pt x="3851148" y="167945"/>
                </a:cubicBezTo>
                <a:cubicBezTo>
                  <a:pt x="3855416" y="177495"/>
                  <a:pt x="3859886" y="186080"/>
                  <a:pt x="3864560" y="193700"/>
                </a:cubicBezTo>
                <a:cubicBezTo>
                  <a:pt x="3869233" y="201320"/>
                  <a:pt x="3874212" y="208077"/>
                  <a:pt x="3879495" y="213970"/>
                </a:cubicBezTo>
                <a:cubicBezTo>
                  <a:pt x="3885591" y="220675"/>
                  <a:pt x="3893058" y="227330"/>
                  <a:pt x="3901898" y="233934"/>
                </a:cubicBezTo>
                <a:cubicBezTo>
                  <a:pt x="3910737" y="240538"/>
                  <a:pt x="3920643" y="246888"/>
                  <a:pt x="3931616" y="252984"/>
                </a:cubicBezTo>
                <a:lnTo>
                  <a:pt x="3916376" y="275539"/>
                </a:lnTo>
                <a:cubicBezTo>
                  <a:pt x="3905403" y="268427"/>
                  <a:pt x="3894988" y="260807"/>
                  <a:pt x="3885134" y="252679"/>
                </a:cubicBezTo>
                <a:cubicBezTo>
                  <a:pt x="3875278" y="244551"/>
                  <a:pt x="3866896" y="236423"/>
                  <a:pt x="3859987" y="228295"/>
                </a:cubicBezTo>
                <a:cubicBezTo>
                  <a:pt x="3854095" y="221590"/>
                  <a:pt x="3848710" y="214071"/>
                  <a:pt x="3843833" y="205740"/>
                </a:cubicBezTo>
                <a:cubicBezTo>
                  <a:pt x="3838956" y="197409"/>
                  <a:pt x="3834283" y="188366"/>
                  <a:pt x="3829812" y="178613"/>
                </a:cubicBezTo>
                <a:cubicBezTo>
                  <a:pt x="3827577" y="179629"/>
                  <a:pt x="3825291" y="180645"/>
                  <a:pt x="3822954" y="181661"/>
                </a:cubicBezTo>
                <a:cubicBezTo>
                  <a:pt x="3820617" y="182677"/>
                  <a:pt x="3818332" y="183693"/>
                  <a:pt x="3816096" y="184709"/>
                </a:cubicBezTo>
                <a:cubicBezTo>
                  <a:pt x="3817925" y="192430"/>
                  <a:pt x="3819246" y="200457"/>
                  <a:pt x="3820059" y="208788"/>
                </a:cubicBezTo>
                <a:cubicBezTo>
                  <a:pt x="3820872" y="217119"/>
                  <a:pt x="3821379" y="225857"/>
                  <a:pt x="3821583" y="235001"/>
                </a:cubicBezTo>
                <a:cubicBezTo>
                  <a:pt x="3821786" y="244958"/>
                  <a:pt x="3821176" y="253136"/>
                  <a:pt x="3819754" y="259537"/>
                </a:cubicBezTo>
                <a:cubicBezTo>
                  <a:pt x="3818332" y="265938"/>
                  <a:pt x="3815741" y="271069"/>
                  <a:pt x="3811982" y="274930"/>
                </a:cubicBezTo>
                <a:cubicBezTo>
                  <a:pt x="3808223" y="278790"/>
                  <a:pt x="3803193" y="281686"/>
                  <a:pt x="3796894" y="283616"/>
                </a:cubicBezTo>
                <a:cubicBezTo>
                  <a:pt x="3790595" y="285547"/>
                  <a:pt x="3782670" y="287020"/>
                  <a:pt x="3773119" y="288036"/>
                </a:cubicBezTo>
                <a:cubicBezTo>
                  <a:pt x="3768040" y="288442"/>
                  <a:pt x="3762401" y="288798"/>
                  <a:pt x="3756203" y="289103"/>
                </a:cubicBezTo>
                <a:cubicBezTo>
                  <a:pt x="3750005" y="289408"/>
                  <a:pt x="3744773" y="289458"/>
                  <a:pt x="3740506" y="289255"/>
                </a:cubicBezTo>
                <a:lnTo>
                  <a:pt x="3735934" y="262738"/>
                </a:lnTo>
                <a:cubicBezTo>
                  <a:pt x="3740608" y="263144"/>
                  <a:pt x="3745434" y="263449"/>
                  <a:pt x="3750412" y="263652"/>
                </a:cubicBezTo>
                <a:cubicBezTo>
                  <a:pt x="3755390" y="263855"/>
                  <a:pt x="3760216" y="263855"/>
                  <a:pt x="3764890" y="263652"/>
                </a:cubicBezTo>
                <a:cubicBezTo>
                  <a:pt x="3771595" y="263449"/>
                  <a:pt x="3776929" y="262941"/>
                  <a:pt x="3780892" y="262128"/>
                </a:cubicBezTo>
                <a:cubicBezTo>
                  <a:pt x="3784854" y="261315"/>
                  <a:pt x="3787902" y="259740"/>
                  <a:pt x="3790036" y="257404"/>
                </a:cubicBezTo>
                <a:cubicBezTo>
                  <a:pt x="3792169" y="255067"/>
                  <a:pt x="3793541" y="251866"/>
                  <a:pt x="3794151" y="247802"/>
                </a:cubicBezTo>
                <a:cubicBezTo>
                  <a:pt x="3794760" y="243738"/>
                  <a:pt x="3795065" y="238252"/>
                  <a:pt x="3795065" y="231343"/>
                </a:cubicBezTo>
                <a:cubicBezTo>
                  <a:pt x="3795065" y="227686"/>
                  <a:pt x="3794963" y="224130"/>
                  <a:pt x="3794760" y="220675"/>
                </a:cubicBezTo>
                <a:cubicBezTo>
                  <a:pt x="3794557" y="217221"/>
                  <a:pt x="3794252" y="213766"/>
                  <a:pt x="3793846" y="210312"/>
                </a:cubicBezTo>
                <a:cubicBezTo>
                  <a:pt x="3779419" y="222707"/>
                  <a:pt x="3762045" y="234493"/>
                  <a:pt x="3741725" y="245669"/>
                </a:cubicBezTo>
                <a:cubicBezTo>
                  <a:pt x="3727704" y="253187"/>
                  <a:pt x="3713937" y="260147"/>
                  <a:pt x="3700425" y="266548"/>
                </a:cubicBezTo>
                <a:cubicBezTo>
                  <a:pt x="3686912" y="272948"/>
                  <a:pt x="3673450" y="278689"/>
                  <a:pt x="3660039" y="283769"/>
                </a:cubicBezTo>
                <a:lnTo>
                  <a:pt x="3649066" y="260299"/>
                </a:lnTo>
                <a:cubicBezTo>
                  <a:pt x="3677717" y="250952"/>
                  <a:pt x="3704082" y="240030"/>
                  <a:pt x="3728161" y="227533"/>
                </a:cubicBezTo>
                <a:cubicBezTo>
                  <a:pt x="3752241" y="215036"/>
                  <a:pt x="3772815" y="201574"/>
                  <a:pt x="3789884" y="187147"/>
                </a:cubicBezTo>
                <a:cubicBezTo>
                  <a:pt x="3789477" y="185522"/>
                  <a:pt x="3789071" y="183998"/>
                  <a:pt x="3788664" y="182575"/>
                </a:cubicBezTo>
                <a:cubicBezTo>
                  <a:pt x="3788258" y="181153"/>
                  <a:pt x="3787851" y="179629"/>
                  <a:pt x="3787445" y="178003"/>
                </a:cubicBezTo>
                <a:cubicBezTo>
                  <a:pt x="3787039" y="176581"/>
                  <a:pt x="3786582" y="175209"/>
                  <a:pt x="3786074" y="173888"/>
                </a:cubicBezTo>
                <a:cubicBezTo>
                  <a:pt x="3785566" y="172568"/>
                  <a:pt x="3785007" y="171196"/>
                  <a:pt x="3784397" y="169774"/>
                </a:cubicBezTo>
                <a:cubicBezTo>
                  <a:pt x="3777488" y="174650"/>
                  <a:pt x="3769970" y="179527"/>
                  <a:pt x="3761842" y="184404"/>
                </a:cubicBezTo>
                <a:cubicBezTo>
                  <a:pt x="3753714" y="189281"/>
                  <a:pt x="3744976" y="194056"/>
                  <a:pt x="3735629" y="198730"/>
                </a:cubicBezTo>
                <a:cubicBezTo>
                  <a:pt x="3724047" y="204622"/>
                  <a:pt x="3712464" y="210109"/>
                  <a:pt x="3700882" y="215189"/>
                </a:cubicBezTo>
                <a:cubicBezTo>
                  <a:pt x="3689300" y="220269"/>
                  <a:pt x="3677311" y="225044"/>
                  <a:pt x="3664916" y="229514"/>
                </a:cubicBezTo>
                <a:lnTo>
                  <a:pt x="3654857" y="206654"/>
                </a:lnTo>
                <a:cubicBezTo>
                  <a:pt x="3666643" y="202794"/>
                  <a:pt x="3678428" y="198526"/>
                  <a:pt x="3690214" y="193853"/>
                </a:cubicBezTo>
                <a:cubicBezTo>
                  <a:pt x="3702000" y="189179"/>
                  <a:pt x="3713684" y="184099"/>
                  <a:pt x="3725266" y="178613"/>
                </a:cubicBezTo>
                <a:cubicBezTo>
                  <a:pt x="3734613" y="173939"/>
                  <a:pt x="3743402" y="169316"/>
                  <a:pt x="3751631" y="164744"/>
                </a:cubicBezTo>
                <a:cubicBezTo>
                  <a:pt x="3759861" y="160172"/>
                  <a:pt x="3767532" y="155550"/>
                  <a:pt x="3774644" y="150876"/>
                </a:cubicBezTo>
                <a:cubicBezTo>
                  <a:pt x="3773221" y="148641"/>
                  <a:pt x="3771748" y="146456"/>
                  <a:pt x="3770224" y="144323"/>
                </a:cubicBezTo>
                <a:cubicBezTo>
                  <a:pt x="3768700" y="142189"/>
                  <a:pt x="3767125" y="140005"/>
                  <a:pt x="3765500" y="137770"/>
                </a:cubicBezTo>
                <a:cubicBezTo>
                  <a:pt x="3763265" y="139192"/>
                  <a:pt x="3760927" y="140513"/>
                  <a:pt x="3758489" y="141732"/>
                </a:cubicBezTo>
                <a:cubicBezTo>
                  <a:pt x="3756051" y="142951"/>
                  <a:pt x="3753612" y="144170"/>
                  <a:pt x="3751174" y="145390"/>
                </a:cubicBezTo>
                <a:cubicBezTo>
                  <a:pt x="3737357" y="152298"/>
                  <a:pt x="3723386" y="158598"/>
                  <a:pt x="3709264" y="164287"/>
                </a:cubicBezTo>
                <a:cubicBezTo>
                  <a:pt x="3695142" y="169977"/>
                  <a:pt x="3680460" y="175057"/>
                  <a:pt x="3665220" y="179527"/>
                </a:cubicBezTo>
                <a:lnTo>
                  <a:pt x="3656381" y="156362"/>
                </a:lnTo>
                <a:cubicBezTo>
                  <a:pt x="3678530" y="150063"/>
                  <a:pt x="3699510" y="142900"/>
                  <a:pt x="3719322" y="134874"/>
                </a:cubicBezTo>
                <a:cubicBezTo>
                  <a:pt x="3739134" y="126848"/>
                  <a:pt x="3756660" y="118364"/>
                  <a:pt x="3771900" y="109423"/>
                </a:cubicBezTo>
                <a:lnTo>
                  <a:pt x="3698139" y="109423"/>
                </a:lnTo>
                <a:close/>
                <a:moveTo>
                  <a:pt x="2636825" y="84734"/>
                </a:moveTo>
                <a:cubicBezTo>
                  <a:pt x="2640483" y="87173"/>
                  <a:pt x="2644699" y="90119"/>
                  <a:pt x="2649474" y="93574"/>
                </a:cubicBezTo>
                <a:cubicBezTo>
                  <a:pt x="2654250" y="97028"/>
                  <a:pt x="2659584" y="101092"/>
                  <a:pt x="2665476" y="105766"/>
                </a:cubicBezTo>
                <a:cubicBezTo>
                  <a:pt x="2671369" y="110439"/>
                  <a:pt x="2676551" y="114656"/>
                  <a:pt x="2681021" y="118415"/>
                </a:cubicBezTo>
                <a:cubicBezTo>
                  <a:pt x="2685491" y="122174"/>
                  <a:pt x="2689251" y="125578"/>
                  <a:pt x="2692299" y="128626"/>
                </a:cubicBezTo>
                <a:lnTo>
                  <a:pt x="2676144" y="150876"/>
                </a:lnTo>
                <a:cubicBezTo>
                  <a:pt x="2673096" y="147625"/>
                  <a:pt x="2669388" y="143967"/>
                  <a:pt x="2665019" y="139903"/>
                </a:cubicBezTo>
                <a:cubicBezTo>
                  <a:pt x="2660650" y="135839"/>
                  <a:pt x="2655519" y="131369"/>
                  <a:pt x="2649627" y="126492"/>
                </a:cubicBezTo>
                <a:cubicBezTo>
                  <a:pt x="2638044" y="116738"/>
                  <a:pt x="2628595" y="109423"/>
                  <a:pt x="2621280" y="104546"/>
                </a:cubicBezTo>
                <a:close/>
                <a:moveTo>
                  <a:pt x="2727960" y="82296"/>
                </a:moveTo>
                <a:lnTo>
                  <a:pt x="2864815" y="82296"/>
                </a:lnTo>
                <a:lnTo>
                  <a:pt x="2864815" y="103327"/>
                </a:lnTo>
                <a:lnTo>
                  <a:pt x="2806903" y="103327"/>
                </a:lnTo>
                <a:lnTo>
                  <a:pt x="2806903" y="123749"/>
                </a:lnTo>
                <a:lnTo>
                  <a:pt x="2877008" y="123749"/>
                </a:lnTo>
                <a:lnTo>
                  <a:pt x="2877008" y="231953"/>
                </a:lnTo>
                <a:lnTo>
                  <a:pt x="2713330" y="231953"/>
                </a:lnTo>
                <a:lnTo>
                  <a:pt x="2713330" y="123749"/>
                </a:lnTo>
                <a:lnTo>
                  <a:pt x="2783129" y="123749"/>
                </a:lnTo>
                <a:lnTo>
                  <a:pt x="2783129" y="103327"/>
                </a:lnTo>
                <a:lnTo>
                  <a:pt x="2727960" y="103327"/>
                </a:lnTo>
                <a:close/>
                <a:moveTo>
                  <a:pt x="305715" y="49378"/>
                </a:moveTo>
                <a:cubicBezTo>
                  <a:pt x="287630" y="49378"/>
                  <a:pt x="274168" y="57709"/>
                  <a:pt x="265329" y="74371"/>
                </a:cubicBezTo>
                <a:cubicBezTo>
                  <a:pt x="256490" y="91034"/>
                  <a:pt x="252070" y="116230"/>
                  <a:pt x="252070" y="149962"/>
                </a:cubicBezTo>
                <a:cubicBezTo>
                  <a:pt x="252070" y="183490"/>
                  <a:pt x="256490" y="208585"/>
                  <a:pt x="265329" y="225247"/>
                </a:cubicBezTo>
                <a:cubicBezTo>
                  <a:pt x="274168" y="241910"/>
                  <a:pt x="287630" y="250241"/>
                  <a:pt x="305715" y="250241"/>
                </a:cubicBezTo>
                <a:cubicBezTo>
                  <a:pt x="341478" y="250241"/>
                  <a:pt x="359360" y="216814"/>
                  <a:pt x="359360" y="149962"/>
                </a:cubicBezTo>
                <a:cubicBezTo>
                  <a:pt x="359360" y="116230"/>
                  <a:pt x="354940" y="91034"/>
                  <a:pt x="346101" y="74371"/>
                </a:cubicBezTo>
                <a:cubicBezTo>
                  <a:pt x="337262" y="57709"/>
                  <a:pt x="323800" y="49378"/>
                  <a:pt x="305715" y="49378"/>
                </a:cubicBezTo>
                <a:close/>
                <a:moveTo>
                  <a:pt x="2993441" y="24994"/>
                </a:moveTo>
                <a:lnTo>
                  <a:pt x="3215031" y="24994"/>
                </a:lnTo>
                <a:lnTo>
                  <a:pt x="3215031" y="51206"/>
                </a:lnTo>
                <a:lnTo>
                  <a:pt x="2993441" y="51206"/>
                </a:lnTo>
                <a:close/>
                <a:moveTo>
                  <a:pt x="1737056" y="24689"/>
                </a:moveTo>
                <a:lnTo>
                  <a:pt x="1847393" y="24689"/>
                </a:lnTo>
                <a:lnTo>
                  <a:pt x="1847393" y="124054"/>
                </a:lnTo>
                <a:lnTo>
                  <a:pt x="1765402" y="124054"/>
                </a:lnTo>
                <a:lnTo>
                  <a:pt x="1765402" y="181661"/>
                </a:lnTo>
                <a:cubicBezTo>
                  <a:pt x="1765402" y="186944"/>
                  <a:pt x="1765504" y="191059"/>
                  <a:pt x="1765707" y="194005"/>
                </a:cubicBezTo>
                <a:cubicBezTo>
                  <a:pt x="1765910" y="196952"/>
                  <a:pt x="1766469" y="199238"/>
                  <a:pt x="1767383" y="200863"/>
                </a:cubicBezTo>
                <a:cubicBezTo>
                  <a:pt x="1768298" y="202489"/>
                  <a:pt x="1769822" y="203556"/>
                  <a:pt x="1771955" y="204064"/>
                </a:cubicBezTo>
                <a:cubicBezTo>
                  <a:pt x="1774089" y="204572"/>
                  <a:pt x="1777086" y="204927"/>
                  <a:pt x="1780947" y="205130"/>
                </a:cubicBezTo>
                <a:cubicBezTo>
                  <a:pt x="1782776" y="205334"/>
                  <a:pt x="1785062" y="205486"/>
                  <a:pt x="1787805" y="205588"/>
                </a:cubicBezTo>
                <a:cubicBezTo>
                  <a:pt x="1790548" y="205689"/>
                  <a:pt x="1793444" y="205740"/>
                  <a:pt x="1796492" y="205740"/>
                </a:cubicBezTo>
                <a:cubicBezTo>
                  <a:pt x="1799540" y="205740"/>
                  <a:pt x="1802435" y="205689"/>
                  <a:pt x="1805178" y="205588"/>
                </a:cubicBezTo>
                <a:cubicBezTo>
                  <a:pt x="1807922" y="205486"/>
                  <a:pt x="1810208" y="205435"/>
                  <a:pt x="1812036" y="205435"/>
                </a:cubicBezTo>
                <a:cubicBezTo>
                  <a:pt x="1816913" y="205232"/>
                  <a:pt x="1820723" y="204927"/>
                  <a:pt x="1823466" y="204521"/>
                </a:cubicBezTo>
                <a:cubicBezTo>
                  <a:pt x="1826210" y="204114"/>
                  <a:pt x="1828343" y="203200"/>
                  <a:pt x="1829867" y="201778"/>
                </a:cubicBezTo>
                <a:cubicBezTo>
                  <a:pt x="1831391" y="200355"/>
                  <a:pt x="1832458" y="198272"/>
                  <a:pt x="1833068" y="195529"/>
                </a:cubicBezTo>
                <a:cubicBezTo>
                  <a:pt x="1833677" y="192786"/>
                  <a:pt x="1834287" y="189078"/>
                  <a:pt x="1834896" y="184404"/>
                </a:cubicBezTo>
                <a:cubicBezTo>
                  <a:pt x="1835303" y="181762"/>
                  <a:pt x="1835658" y="178460"/>
                  <a:pt x="1835963" y="174498"/>
                </a:cubicBezTo>
                <a:cubicBezTo>
                  <a:pt x="1836268" y="170536"/>
                  <a:pt x="1836522" y="167234"/>
                  <a:pt x="1836725" y="164592"/>
                </a:cubicBezTo>
                <a:lnTo>
                  <a:pt x="1862024" y="171907"/>
                </a:lnTo>
                <a:cubicBezTo>
                  <a:pt x="1861820" y="174142"/>
                  <a:pt x="1861465" y="177546"/>
                  <a:pt x="1860957" y="182118"/>
                </a:cubicBezTo>
                <a:cubicBezTo>
                  <a:pt x="1860449" y="186690"/>
                  <a:pt x="1859992" y="190094"/>
                  <a:pt x="1859585" y="192329"/>
                </a:cubicBezTo>
                <a:cubicBezTo>
                  <a:pt x="1858366" y="200254"/>
                  <a:pt x="1856994" y="206604"/>
                  <a:pt x="1855470" y="211379"/>
                </a:cubicBezTo>
                <a:cubicBezTo>
                  <a:pt x="1853947" y="216154"/>
                  <a:pt x="1851813" y="219862"/>
                  <a:pt x="1849070" y="222504"/>
                </a:cubicBezTo>
                <a:cubicBezTo>
                  <a:pt x="1846326" y="225146"/>
                  <a:pt x="1842618" y="227025"/>
                  <a:pt x="1837944" y="228143"/>
                </a:cubicBezTo>
                <a:cubicBezTo>
                  <a:pt x="1833271" y="229260"/>
                  <a:pt x="1827276" y="230124"/>
                  <a:pt x="1819961" y="230734"/>
                </a:cubicBezTo>
                <a:cubicBezTo>
                  <a:pt x="1817116" y="230937"/>
                  <a:pt x="1813662" y="231089"/>
                  <a:pt x="1809598" y="231191"/>
                </a:cubicBezTo>
                <a:cubicBezTo>
                  <a:pt x="1805534" y="231292"/>
                  <a:pt x="1801419" y="231343"/>
                  <a:pt x="1797254" y="231343"/>
                </a:cubicBezTo>
                <a:cubicBezTo>
                  <a:pt x="1793088" y="231343"/>
                  <a:pt x="1788973" y="231292"/>
                  <a:pt x="1784909" y="231191"/>
                </a:cubicBezTo>
                <a:cubicBezTo>
                  <a:pt x="1780845" y="231089"/>
                  <a:pt x="1777391" y="230937"/>
                  <a:pt x="1774546" y="230734"/>
                </a:cubicBezTo>
                <a:cubicBezTo>
                  <a:pt x="1767434" y="230327"/>
                  <a:pt x="1761694" y="229362"/>
                  <a:pt x="1757325" y="227838"/>
                </a:cubicBezTo>
                <a:cubicBezTo>
                  <a:pt x="1752956" y="226314"/>
                  <a:pt x="1749552" y="223926"/>
                  <a:pt x="1747114" y="220675"/>
                </a:cubicBezTo>
                <a:cubicBezTo>
                  <a:pt x="1744676" y="217424"/>
                  <a:pt x="1743050" y="213106"/>
                  <a:pt x="1742237" y="207721"/>
                </a:cubicBezTo>
                <a:cubicBezTo>
                  <a:pt x="1741424" y="202336"/>
                  <a:pt x="1741018" y="195580"/>
                  <a:pt x="1741018" y="187452"/>
                </a:cubicBezTo>
                <a:lnTo>
                  <a:pt x="1741018" y="99670"/>
                </a:lnTo>
                <a:lnTo>
                  <a:pt x="1823009" y="99670"/>
                </a:lnTo>
                <a:lnTo>
                  <a:pt x="1823009" y="49378"/>
                </a:lnTo>
                <a:lnTo>
                  <a:pt x="1737056" y="49378"/>
                </a:lnTo>
                <a:close/>
                <a:moveTo>
                  <a:pt x="763220" y="24079"/>
                </a:moveTo>
                <a:cubicBezTo>
                  <a:pt x="778053" y="24079"/>
                  <a:pt x="791261" y="27178"/>
                  <a:pt x="802844" y="33376"/>
                </a:cubicBezTo>
                <a:cubicBezTo>
                  <a:pt x="814426" y="39573"/>
                  <a:pt x="823468" y="48260"/>
                  <a:pt x="829971" y="59436"/>
                </a:cubicBezTo>
                <a:cubicBezTo>
                  <a:pt x="836473" y="70612"/>
                  <a:pt x="839724" y="83210"/>
                  <a:pt x="839724" y="97231"/>
                </a:cubicBezTo>
                <a:cubicBezTo>
                  <a:pt x="839724" y="110236"/>
                  <a:pt x="836676" y="122225"/>
                  <a:pt x="830580" y="133198"/>
                </a:cubicBezTo>
                <a:cubicBezTo>
                  <a:pt x="824484" y="144170"/>
                  <a:pt x="815036" y="156362"/>
                  <a:pt x="802234" y="169774"/>
                </a:cubicBezTo>
                <a:lnTo>
                  <a:pt x="728472" y="246278"/>
                </a:lnTo>
                <a:lnTo>
                  <a:pt x="840944" y="246278"/>
                </a:lnTo>
                <a:lnTo>
                  <a:pt x="840944" y="271882"/>
                </a:lnTo>
                <a:lnTo>
                  <a:pt x="685800" y="271882"/>
                </a:lnTo>
                <a:lnTo>
                  <a:pt x="685800" y="251460"/>
                </a:lnTo>
                <a:lnTo>
                  <a:pt x="783641" y="150876"/>
                </a:lnTo>
                <a:cubicBezTo>
                  <a:pt x="792582" y="141529"/>
                  <a:pt x="799186" y="132639"/>
                  <a:pt x="803453" y="124206"/>
                </a:cubicBezTo>
                <a:cubicBezTo>
                  <a:pt x="807720" y="115773"/>
                  <a:pt x="809854" y="106883"/>
                  <a:pt x="809854" y="97536"/>
                </a:cubicBezTo>
                <a:cubicBezTo>
                  <a:pt x="809854" y="82906"/>
                  <a:pt x="805587" y="71222"/>
                  <a:pt x="797052" y="62484"/>
                </a:cubicBezTo>
                <a:cubicBezTo>
                  <a:pt x="788518" y="53746"/>
                  <a:pt x="776936" y="49378"/>
                  <a:pt x="762305" y="49378"/>
                </a:cubicBezTo>
                <a:cubicBezTo>
                  <a:pt x="749300" y="49378"/>
                  <a:pt x="738429" y="52578"/>
                  <a:pt x="729692" y="58979"/>
                </a:cubicBezTo>
                <a:cubicBezTo>
                  <a:pt x="720954" y="65380"/>
                  <a:pt x="714858" y="74473"/>
                  <a:pt x="711404" y="86258"/>
                </a:cubicBezTo>
                <a:lnTo>
                  <a:pt x="688848" y="72847"/>
                </a:lnTo>
                <a:cubicBezTo>
                  <a:pt x="693928" y="57201"/>
                  <a:pt x="702920" y="45161"/>
                  <a:pt x="715823" y="36728"/>
                </a:cubicBezTo>
                <a:cubicBezTo>
                  <a:pt x="728726" y="28296"/>
                  <a:pt x="744525" y="24079"/>
                  <a:pt x="763220" y="24079"/>
                </a:cubicBezTo>
                <a:close/>
                <a:moveTo>
                  <a:pt x="534620" y="24079"/>
                </a:moveTo>
                <a:cubicBezTo>
                  <a:pt x="549453" y="24079"/>
                  <a:pt x="562661" y="27178"/>
                  <a:pt x="574244" y="33376"/>
                </a:cubicBezTo>
                <a:cubicBezTo>
                  <a:pt x="585826" y="39573"/>
                  <a:pt x="594868" y="48260"/>
                  <a:pt x="601371" y="59436"/>
                </a:cubicBezTo>
                <a:cubicBezTo>
                  <a:pt x="607873" y="70612"/>
                  <a:pt x="611124" y="83210"/>
                  <a:pt x="611124" y="97231"/>
                </a:cubicBezTo>
                <a:cubicBezTo>
                  <a:pt x="611124" y="110236"/>
                  <a:pt x="608076" y="122225"/>
                  <a:pt x="601980" y="133198"/>
                </a:cubicBezTo>
                <a:cubicBezTo>
                  <a:pt x="595884" y="144170"/>
                  <a:pt x="586436" y="156362"/>
                  <a:pt x="573634" y="169774"/>
                </a:cubicBezTo>
                <a:lnTo>
                  <a:pt x="499872" y="246278"/>
                </a:lnTo>
                <a:lnTo>
                  <a:pt x="612344" y="246278"/>
                </a:lnTo>
                <a:lnTo>
                  <a:pt x="612344" y="271882"/>
                </a:lnTo>
                <a:lnTo>
                  <a:pt x="457200" y="271882"/>
                </a:lnTo>
                <a:lnTo>
                  <a:pt x="457200" y="251460"/>
                </a:lnTo>
                <a:lnTo>
                  <a:pt x="555041" y="150876"/>
                </a:lnTo>
                <a:cubicBezTo>
                  <a:pt x="563982" y="141529"/>
                  <a:pt x="570586" y="132639"/>
                  <a:pt x="574853" y="124206"/>
                </a:cubicBezTo>
                <a:cubicBezTo>
                  <a:pt x="579120" y="115773"/>
                  <a:pt x="581254" y="106883"/>
                  <a:pt x="581254" y="97536"/>
                </a:cubicBezTo>
                <a:cubicBezTo>
                  <a:pt x="581254" y="82906"/>
                  <a:pt x="576987" y="71222"/>
                  <a:pt x="568452" y="62484"/>
                </a:cubicBezTo>
                <a:cubicBezTo>
                  <a:pt x="559918" y="53746"/>
                  <a:pt x="548336" y="49378"/>
                  <a:pt x="533705" y="49378"/>
                </a:cubicBezTo>
                <a:cubicBezTo>
                  <a:pt x="520700" y="49378"/>
                  <a:pt x="509829" y="52578"/>
                  <a:pt x="501092" y="58979"/>
                </a:cubicBezTo>
                <a:cubicBezTo>
                  <a:pt x="492354" y="65380"/>
                  <a:pt x="486258" y="74473"/>
                  <a:pt x="482804" y="86258"/>
                </a:cubicBezTo>
                <a:lnTo>
                  <a:pt x="460248" y="72847"/>
                </a:lnTo>
                <a:cubicBezTo>
                  <a:pt x="465328" y="57201"/>
                  <a:pt x="474320" y="45161"/>
                  <a:pt x="487223" y="36728"/>
                </a:cubicBezTo>
                <a:cubicBezTo>
                  <a:pt x="500126" y="28296"/>
                  <a:pt x="515925" y="24079"/>
                  <a:pt x="534620" y="24079"/>
                </a:cubicBezTo>
                <a:close/>
                <a:moveTo>
                  <a:pt x="305715" y="24079"/>
                </a:moveTo>
                <a:cubicBezTo>
                  <a:pt x="332944" y="24079"/>
                  <a:pt x="353670" y="34900"/>
                  <a:pt x="367894" y="56540"/>
                </a:cubicBezTo>
                <a:cubicBezTo>
                  <a:pt x="382118" y="78181"/>
                  <a:pt x="389230" y="109322"/>
                  <a:pt x="389230" y="149962"/>
                </a:cubicBezTo>
                <a:cubicBezTo>
                  <a:pt x="389230" y="190398"/>
                  <a:pt x="382118" y="221437"/>
                  <a:pt x="367894" y="243078"/>
                </a:cubicBezTo>
                <a:cubicBezTo>
                  <a:pt x="353670" y="264719"/>
                  <a:pt x="332944" y="275539"/>
                  <a:pt x="305715" y="275539"/>
                </a:cubicBezTo>
                <a:cubicBezTo>
                  <a:pt x="278486" y="275539"/>
                  <a:pt x="257760" y="264719"/>
                  <a:pt x="243536" y="243078"/>
                </a:cubicBezTo>
                <a:cubicBezTo>
                  <a:pt x="229312" y="221437"/>
                  <a:pt x="222200" y="190398"/>
                  <a:pt x="222200" y="149962"/>
                </a:cubicBezTo>
                <a:cubicBezTo>
                  <a:pt x="222200" y="109322"/>
                  <a:pt x="229312" y="78181"/>
                  <a:pt x="243536" y="56540"/>
                </a:cubicBezTo>
                <a:cubicBezTo>
                  <a:pt x="257760" y="34900"/>
                  <a:pt x="278486" y="24079"/>
                  <a:pt x="305715" y="24079"/>
                </a:cubicBezTo>
                <a:close/>
                <a:moveTo>
                  <a:pt x="77420" y="24079"/>
                </a:moveTo>
                <a:cubicBezTo>
                  <a:pt x="92253" y="24079"/>
                  <a:pt x="105461" y="27178"/>
                  <a:pt x="117044" y="33376"/>
                </a:cubicBezTo>
                <a:cubicBezTo>
                  <a:pt x="128626" y="39573"/>
                  <a:pt x="137668" y="48260"/>
                  <a:pt x="144171" y="59436"/>
                </a:cubicBezTo>
                <a:cubicBezTo>
                  <a:pt x="150673" y="70612"/>
                  <a:pt x="153924" y="83210"/>
                  <a:pt x="153924" y="97231"/>
                </a:cubicBezTo>
                <a:cubicBezTo>
                  <a:pt x="153924" y="110236"/>
                  <a:pt x="150876" y="122225"/>
                  <a:pt x="144780" y="133198"/>
                </a:cubicBezTo>
                <a:cubicBezTo>
                  <a:pt x="138684" y="144170"/>
                  <a:pt x="129236" y="156362"/>
                  <a:pt x="116434" y="169774"/>
                </a:cubicBezTo>
                <a:lnTo>
                  <a:pt x="42672" y="246278"/>
                </a:lnTo>
                <a:lnTo>
                  <a:pt x="155144" y="246278"/>
                </a:lnTo>
                <a:lnTo>
                  <a:pt x="155144" y="271882"/>
                </a:lnTo>
                <a:lnTo>
                  <a:pt x="0" y="271882"/>
                </a:lnTo>
                <a:lnTo>
                  <a:pt x="0" y="251460"/>
                </a:lnTo>
                <a:lnTo>
                  <a:pt x="97841" y="150876"/>
                </a:lnTo>
                <a:cubicBezTo>
                  <a:pt x="106782" y="141529"/>
                  <a:pt x="113386" y="132639"/>
                  <a:pt x="117653" y="124206"/>
                </a:cubicBezTo>
                <a:cubicBezTo>
                  <a:pt x="121920" y="115773"/>
                  <a:pt x="124054" y="106883"/>
                  <a:pt x="124054" y="97536"/>
                </a:cubicBezTo>
                <a:cubicBezTo>
                  <a:pt x="124054" y="82906"/>
                  <a:pt x="119787" y="71222"/>
                  <a:pt x="111253" y="62484"/>
                </a:cubicBezTo>
                <a:cubicBezTo>
                  <a:pt x="102718" y="53746"/>
                  <a:pt x="91136" y="49378"/>
                  <a:pt x="76505" y="49378"/>
                </a:cubicBezTo>
                <a:cubicBezTo>
                  <a:pt x="63501" y="49378"/>
                  <a:pt x="52629" y="52578"/>
                  <a:pt x="43891" y="58979"/>
                </a:cubicBezTo>
                <a:cubicBezTo>
                  <a:pt x="35154" y="65380"/>
                  <a:pt x="29058" y="74473"/>
                  <a:pt x="25604" y="86258"/>
                </a:cubicBezTo>
                <a:lnTo>
                  <a:pt x="3048" y="72847"/>
                </a:lnTo>
                <a:cubicBezTo>
                  <a:pt x="8128" y="57201"/>
                  <a:pt x="17120" y="45161"/>
                  <a:pt x="30023" y="36728"/>
                </a:cubicBezTo>
                <a:cubicBezTo>
                  <a:pt x="42926" y="28296"/>
                  <a:pt x="58725" y="24079"/>
                  <a:pt x="77420" y="24079"/>
                </a:cubicBezTo>
                <a:close/>
                <a:moveTo>
                  <a:pt x="2332330" y="7925"/>
                </a:moveTo>
                <a:cubicBezTo>
                  <a:pt x="2335378" y="10566"/>
                  <a:pt x="2338832" y="13767"/>
                  <a:pt x="2342693" y="17526"/>
                </a:cubicBezTo>
                <a:cubicBezTo>
                  <a:pt x="2346554" y="21285"/>
                  <a:pt x="2350821" y="25603"/>
                  <a:pt x="2355495" y="30480"/>
                </a:cubicBezTo>
                <a:cubicBezTo>
                  <a:pt x="2364842" y="40030"/>
                  <a:pt x="2371852" y="47955"/>
                  <a:pt x="2376526" y="54254"/>
                </a:cubicBezTo>
                <a:lnTo>
                  <a:pt x="2356714" y="72542"/>
                </a:lnTo>
                <a:cubicBezTo>
                  <a:pt x="2354479" y="69088"/>
                  <a:pt x="2351634" y="65329"/>
                  <a:pt x="2348180" y="61265"/>
                </a:cubicBezTo>
                <a:cubicBezTo>
                  <a:pt x="2344725" y="57201"/>
                  <a:pt x="2340661" y="52629"/>
                  <a:pt x="2335988" y="47549"/>
                </a:cubicBezTo>
                <a:cubicBezTo>
                  <a:pt x="2331517" y="42469"/>
                  <a:pt x="2327402" y="37998"/>
                  <a:pt x="2323643" y="34138"/>
                </a:cubicBezTo>
                <a:cubicBezTo>
                  <a:pt x="2319884" y="30277"/>
                  <a:pt x="2316582" y="26924"/>
                  <a:pt x="2313737" y="24079"/>
                </a:cubicBezTo>
                <a:close/>
                <a:moveTo>
                  <a:pt x="1654760" y="7620"/>
                </a:moveTo>
                <a:lnTo>
                  <a:pt x="1679144" y="7620"/>
                </a:lnTo>
                <a:lnTo>
                  <a:pt x="1679144" y="44806"/>
                </a:lnTo>
                <a:lnTo>
                  <a:pt x="1724864" y="44806"/>
                </a:lnTo>
                <a:lnTo>
                  <a:pt x="1724864" y="68885"/>
                </a:lnTo>
                <a:lnTo>
                  <a:pt x="1679144" y="68885"/>
                </a:lnTo>
                <a:lnTo>
                  <a:pt x="1679144" y="108509"/>
                </a:lnTo>
                <a:lnTo>
                  <a:pt x="1732484" y="108509"/>
                </a:lnTo>
                <a:lnTo>
                  <a:pt x="1732484" y="132588"/>
                </a:lnTo>
                <a:lnTo>
                  <a:pt x="1684935" y="132588"/>
                </a:lnTo>
                <a:lnTo>
                  <a:pt x="1684935" y="178003"/>
                </a:lnTo>
                <a:lnTo>
                  <a:pt x="1729436" y="178003"/>
                </a:lnTo>
                <a:lnTo>
                  <a:pt x="1729436" y="202997"/>
                </a:lnTo>
                <a:lnTo>
                  <a:pt x="1684935" y="202997"/>
                </a:lnTo>
                <a:lnTo>
                  <a:pt x="1684935" y="247193"/>
                </a:lnTo>
                <a:cubicBezTo>
                  <a:pt x="1693469" y="250850"/>
                  <a:pt x="1703629" y="253594"/>
                  <a:pt x="1715415" y="255422"/>
                </a:cubicBezTo>
                <a:cubicBezTo>
                  <a:pt x="1732077" y="258064"/>
                  <a:pt x="1753109" y="259283"/>
                  <a:pt x="1778508" y="259080"/>
                </a:cubicBezTo>
                <a:cubicBezTo>
                  <a:pt x="1803908" y="258877"/>
                  <a:pt x="1835506" y="257759"/>
                  <a:pt x="1873301" y="255727"/>
                </a:cubicBezTo>
                <a:lnTo>
                  <a:pt x="1868729" y="281635"/>
                </a:lnTo>
                <a:cubicBezTo>
                  <a:pt x="1832356" y="283667"/>
                  <a:pt x="1801572" y="284531"/>
                  <a:pt x="1776375" y="284226"/>
                </a:cubicBezTo>
                <a:cubicBezTo>
                  <a:pt x="1751178" y="283921"/>
                  <a:pt x="1729944" y="282448"/>
                  <a:pt x="1712672" y="279806"/>
                </a:cubicBezTo>
                <a:cubicBezTo>
                  <a:pt x="1701293" y="277978"/>
                  <a:pt x="1691437" y="275590"/>
                  <a:pt x="1683106" y="272644"/>
                </a:cubicBezTo>
                <a:cubicBezTo>
                  <a:pt x="1674775" y="269697"/>
                  <a:pt x="1667409" y="266192"/>
                  <a:pt x="1661008" y="262128"/>
                </a:cubicBezTo>
                <a:cubicBezTo>
                  <a:pt x="1654607" y="258064"/>
                  <a:pt x="1648918" y="253390"/>
                  <a:pt x="1643939" y="248107"/>
                </a:cubicBezTo>
                <a:cubicBezTo>
                  <a:pt x="1638961" y="242824"/>
                  <a:pt x="1634338" y="236830"/>
                  <a:pt x="1630071" y="230124"/>
                </a:cubicBezTo>
                <a:cubicBezTo>
                  <a:pt x="1628242" y="239878"/>
                  <a:pt x="1625600" y="249936"/>
                  <a:pt x="1622146" y="260299"/>
                </a:cubicBezTo>
                <a:cubicBezTo>
                  <a:pt x="1618692" y="270662"/>
                  <a:pt x="1614425" y="281635"/>
                  <a:pt x="1609344" y="293218"/>
                </a:cubicBezTo>
                <a:lnTo>
                  <a:pt x="1587704" y="284683"/>
                </a:lnTo>
                <a:cubicBezTo>
                  <a:pt x="1592784" y="273507"/>
                  <a:pt x="1596949" y="263042"/>
                  <a:pt x="1600200" y="253289"/>
                </a:cubicBezTo>
                <a:cubicBezTo>
                  <a:pt x="1603452" y="243535"/>
                  <a:pt x="1605890" y="234188"/>
                  <a:pt x="1607516" y="225247"/>
                </a:cubicBezTo>
                <a:cubicBezTo>
                  <a:pt x="1610970" y="206756"/>
                  <a:pt x="1612697" y="182067"/>
                  <a:pt x="1612697" y="151181"/>
                </a:cubicBezTo>
                <a:lnTo>
                  <a:pt x="1637081" y="151181"/>
                </a:lnTo>
                <a:cubicBezTo>
                  <a:pt x="1636878" y="158902"/>
                  <a:pt x="1636624" y="166268"/>
                  <a:pt x="1636319" y="173279"/>
                </a:cubicBezTo>
                <a:cubicBezTo>
                  <a:pt x="1636014" y="180289"/>
                  <a:pt x="1635557" y="187046"/>
                  <a:pt x="1634948" y="193548"/>
                </a:cubicBezTo>
                <a:cubicBezTo>
                  <a:pt x="1638809" y="201473"/>
                  <a:pt x="1642771" y="208585"/>
                  <a:pt x="1646835" y="214884"/>
                </a:cubicBezTo>
                <a:cubicBezTo>
                  <a:pt x="1650899" y="221183"/>
                  <a:pt x="1655471" y="226670"/>
                  <a:pt x="1660551" y="231343"/>
                </a:cubicBezTo>
                <a:lnTo>
                  <a:pt x="1660551" y="132588"/>
                </a:lnTo>
                <a:lnTo>
                  <a:pt x="1595628" y="132588"/>
                </a:lnTo>
                <a:lnTo>
                  <a:pt x="1595628" y="108509"/>
                </a:lnTo>
                <a:lnTo>
                  <a:pt x="1654760" y="108509"/>
                </a:lnTo>
                <a:lnTo>
                  <a:pt x="1654760" y="68885"/>
                </a:lnTo>
                <a:lnTo>
                  <a:pt x="1606297" y="68885"/>
                </a:lnTo>
                <a:lnTo>
                  <a:pt x="1606297" y="44806"/>
                </a:lnTo>
                <a:lnTo>
                  <a:pt x="1654760" y="44806"/>
                </a:lnTo>
                <a:close/>
                <a:moveTo>
                  <a:pt x="2400910" y="7315"/>
                </a:moveTo>
                <a:lnTo>
                  <a:pt x="2428342" y="7315"/>
                </a:lnTo>
                <a:cubicBezTo>
                  <a:pt x="2427529" y="20930"/>
                  <a:pt x="2426767" y="33172"/>
                  <a:pt x="2426056" y="44044"/>
                </a:cubicBezTo>
                <a:cubicBezTo>
                  <a:pt x="2425344" y="54915"/>
                  <a:pt x="2424481" y="65532"/>
                  <a:pt x="2423465" y="75895"/>
                </a:cubicBezTo>
                <a:lnTo>
                  <a:pt x="2536546" y="75895"/>
                </a:lnTo>
                <a:cubicBezTo>
                  <a:pt x="2535733" y="109626"/>
                  <a:pt x="2534768" y="139802"/>
                  <a:pt x="2533650" y="166421"/>
                </a:cubicBezTo>
                <a:cubicBezTo>
                  <a:pt x="2532533" y="193040"/>
                  <a:pt x="2531161" y="214986"/>
                  <a:pt x="2529535" y="232258"/>
                </a:cubicBezTo>
                <a:cubicBezTo>
                  <a:pt x="2528723" y="240995"/>
                  <a:pt x="2527555" y="248412"/>
                  <a:pt x="2526030" y="254508"/>
                </a:cubicBezTo>
                <a:cubicBezTo>
                  <a:pt x="2524506" y="260604"/>
                  <a:pt x="2522221" y="265633"/>
                  <a:pt x="2519172" y="269596"/>
                </a:cubicBezTo>
                <a:cubicBezTo>
                  <a:pt x="2516124" y="273558"/>
                  <a:pt x="2512060" y="276504"/>
                  <a:pt x="2506980" y="278435"/>
                </a:cubicBezTo>
                <a:cubicBezTo>
                  <a:pt x="2501900" y="280365"/>
                  <a:pt x="2495601" y="281635"/>
                  <a:pt x="2488083" y="282245"/>
                </a:cubicBezTo>
                <a:cubicBezTo>
                  <a:pt x="2481377" y="282651"/>
                  <a:pt x="2475484" y="282956"/>
                  <a:pt x="2470405" y="283159"/>
                </a:cubicBezTo>
                <a:cubicBezTo>
                  <a:pt x="2465324" y="283362"/>
                  <a:pt x="2460752" y="283515"/>
                  <a:pt x="2456688" y="283616"/>
                </a:cubicBezTo>
                <a:cubicBezTo>
                  <a:pt x="2452624" y="283718"/>
                  <a:pt x="2448916" y="283769"/>
                  <a:pt x="2445563" y="283769"/>
                </a:cubicBezTo>
                <a:cubicBezTo>
                  <a:pt x="2442210" y="283769"/>
                  <a:pt x="2438807" y="283769"/>
                  <a:pt x="2435352" y="283769"/>
                </a:cubicBezTo>
                <a:lnTo>
                  <a:pt x="2429866" y="254508"/>
                </a:lnTo>
                <a:cubicBezTo>
                  <a:pt x="2432507" y="254711"/>
                  <a:pt x="2435251" y="254914"/>
                  <a:pt x="2438095" y="255118"/>
                </a:cubicBezTo>
                <a:cubicBezTo>
                  <a:pt x="2440940" y="255321"/>
                  <a:pt x="2444141" y="255473"/>
                  <a:pt x="2447697" y="255575"/>
                </a:cubicBezTo>
                <a:cubicBezTo>
                  <a:pt x="2451253" y="255676"/>
                  <a:pt x="2455266" y="255727"/>
                  <a:pt x="2459736" y="255727"/>
                </a:cubicBezTo>
                <a:cubicBezTo>
                  <a:pt x="2464207" y="255727"/>
                  <a:pt x="2469388" y="255727"/>
                  <a:pt x="2475281" y="255727"/>
                </a:cubicBezTo>
                <a:cubicBezTo>
                  <a:pt x="2480564" y="255727"/>
                  <a:pt x="2484882" y="255422"/>
                  <a:pt x="2488235" y="254813"/>
                </a:cubicBezTo>
                <a:cubicBezTo>
                  <a:pt x="2491588" y="254203"/>
                  <a:pt x="2494230" y="252882"/>
                  <a:pt x="2496160" y="250850"/>
                </a:cubicBezTo>
                <a:cubicBezTo>
                  <a:pt x="2498090" y="248818"/>
                  <a:pt x="2499513" y="245872"/>
                  <a:pt x="2500427" y="242011"/>
                </a:cubicBezTo>
                <a:cubicBezTo>
                  <a:pt x="2501342" y="238150"/>
                  <a:pt x="2502103" y="232969"/>
                  <a:pt x="2502713" y="226466"/>
                </a:cubicBezTo>
                <a:cubicBezTo>
                  <a:pt x="2503323" y="219151"/>
                  <a:pt x="2503983" y="210464"/>
                  <a:pt x="2504694" y="200406"/>
                </a:cubicBezTo>
                <a:cubicBezTo>
                  <a:pt x="2505406" y="190348"/>
                  <a:pt x="2506066" y="179730"/>
                  <a:pt x="2506676" y="168554"/>
                </a:cubicBezTo>
                <a:cubicBezTo>
                  <a:pt x="2507285" y="157378"/>
                  <a:pt x="2507793" y="146101"/>
                  <a:pt x="2508200" y="134722"/>
                </a:cubicBezTo>
                <a:cubicBezTo>
                  <a:pt x="2508606" y="123342"/>
                  <a:pt x="2508911" y="112573"/>
                  <a:pt x="2509114" y="102413"/>
                </a:cubicBezTo>
                <a:lnTo>
                  <a:pt x="2420722" y="102413"/>
                </a:lnTo>
                <a:cubicBezTo>
                  <a:pt x="2417877" y="122123"/>
                  <a:pt x="2413915" y="139802"/>
                  <a:pt x="2408835" y="155448"/>
                </a:cubicBezTo>
                <a:cubicBezTo>
                  <a:pt x="2403755" y="171094"/>
                  <a:pt x="2397659" y="185420"/>
                  <a:pt x="2390547" y="198425"/>
                </a:cubicBezTo>
                <a:cubicBezTo>
                  <a:pt x="2382012" y="214071"/>
                  <a:pt x="2370582" y="230073"/>
                  <a:pt x="2356257" y="246431"/>
                </a:cubicBezTo>
                <a:cubicBezTo>
                  <a:pt x="2341931" y="262788"/>
                  <a:pt x="2324710" y="278079"/>
                  <a:pt x="2304593" y="292303"/>
                </a:cubicBezTo>
                <a:lnTo>
                  <a:pt x="2284172" y="270358"/>
                </a:lnTo>
                <a:cubicBezTo>
                  <a:pt x="2322373" y="241706"/>
                  <a:pt x="2349399" y="213462"/>
                  <a:pt x="2365248" y="185623"/>
                </a:cubicBezTo>
                <a:cubicBezTo>
                  <a:pt x="2371751" y="174244"/>
                  <a:pt x="2377288" y="161646"/>
                  <a:pt x="2381860" y="147828"/>
                </a:cubicBezTo>
                <a:cubicBezTo>
                  <a:pt x="2386432" y="134010"/>
                  <a:pt x="2389937" y="118872"/>
                  <a:pt x="2392376" y="102413"/>
                </a:cubicBezTo>
                <a:lnTo>
                  <a:pt x="2292401" y="102413"/>
                </a:lnTo>
                <a:lnTo>
                  <a:pt x="2292401" y="75895"/>
                </a:lnTo>
                <a:lnTo>
                  <a:pt x="2395423" y="75895"/>
                </a:lnTo>
                <a:cubicBezTo>
                  <a:pt x="2397455" y="53137"/>
                  <a:pt x="2399284" y="30277"/>
                  <a:pt x="2400910" y="7315"/>
                </a:cubicBezTo>
                <a:close/>
                <a:moveTo>
                  <a:pt x="2802331" y="5791"/>
                </a:moveTo>
                <a:cubicBezTo>
                  <a:pt x="2803551" y="8636"/>
                  <a:pt x="2804872" y="11938"/>
                  <a:pt x="2806294" y="15697"/>
                </a:cubicBezTo>
                <a:cubicBezTo>
                  <a:pt x="2807716" y="19456"/>
                  <a:pt x="2809240" y="23876"/>
                  <a:pt x="2810866" y="28956"/>
                </a:cubicBezTo>
                <a:cubicBezTo>
                  <a:pt x="2811272" y="30582"/>
                  <a:pt x="2811730" y="32156"/>
                  <a:pt x="2812238" y="33680"/>
                </a:cubicBezTo>
                <a:cubicBezTo>
                  <a:pt x="2812746" y="35204"/>
                  <a:pt x="2813203" y="36678"/>
                  <a:pt x="2813609" y="38100"/>
                </a:cubicBezTo>
                <a:lnTo>
                  <a:pt x="2893162" y="38100"/>
                </a:lnTo>
                <a:lnTo>
                  <a:pt x="2893162" y="96317"/>
                </a:lnTo>
                <a:lnTo>
                  <a:pt x="2868473" y="96317"/>
                </a:lnTo>
                <a:lnTo>
                  <a:pt x="2868473" y="60046"/>
                </a:lnTo>
                <a:lnTo>
                  <a:pt x="2723998" y="60046"/>
                </a:lnTo>
                <a:lnTo>
                  <a:pt x="2723998" y="96317"/>
                </a:lnTo>
                <a:lnTo>
                  <a:pt x="2699309" y="96317"/>
                </a:lnTo>
                <a:lnTo>
                  <a:pt x="2699309" y="57912"/>
                </a:lnTo>
                <a:lnTo>
                  <a:pt x="2684679" y="78029"/>
                </a:lnTo>
                <a:cubicBezTo>
                  <a:pt x="2681834" y="74981"/>
                  <a:pt x="2678380" y="71577"/>
                  <a:pt x="2674315" y="67818"/>
                </a:cubicBezTo>
                <a:cubicBezTo>
                  <a:pt x="2670252" y="64059"/>
                  <a:pt x="2665578" y="59944"/>
                  <a:pt x="2660295" y="55474"/>
                </a:cubicBezTo>
                <a:cubicBezTo>
                  <a:pt x="2655011" y="51003"/>
                  <a:pt x="2650236" y="47092"/>
                  <a:pt x="2645969" y="43739"/>
                </a:cubicBezTo>
                <a:cubicBezTo>
                  <a:pt x="2641702" y="40386"/>
                  <a:pt x="2637841" y="37592"/>
                  <a:pt x="2634387" y="35357"/>
                </a:cubicBezTo>
                <a:lnTo>
                  <a:pt x="2648712" y="15850"/>
                </a:lnTo>
                <a:cubicBezTo>
                  <a:pt x="2652167" y="18085"/>
                  <a:pt x="2656129" y="20777"/>
                  <a:pt x="2660600" y="23927"/>
                </a:cubicBezTo>
                <a:cubicBezTo>
                  <a:pt x="2665070" y="27076"/>
                  <a:pt x="2669947" y="30886"/>
                  <a:pt x="2675230" y="35357"/>
                </a:cubicBezTo>
                <a:cubicBezTo>
                  <a:pt x="2685796" y="44094"/>
                  <a:pt x="2693823" y="50902"/>
                  <a:pt x="2699309" y="55778"/>
                </a:cubicBezTo>
                <a:lnTo>
                  <a:pt x="2699309" y="38100"/>
                </a:lnTo>
                <a:lnTo>
                  <a:pt x="2786787" y="38100"/>
                </a:lnTo>
                <a:cubicBezTo>
                  <a:pt x="2786380" y="37084"/>
                  <a:pt x="2786025" y="36068"/>
                  <a:pt x="2785720" y="35052"/>
                </a:cubicBezTo>
                <a:cubicBezTo>
                  <a:pt x="2785415" y="34036"/>
                  <a:pt x="2785060" y="32918"/>
                  <a:pt x="2784653" y="31699"/>
                </a:cubicBezTo>
                <a:cubicBezTo>
                  <a:pt x="2781808" y="23165"/>
                  <a:pt x="2779370" y="16154"/>
                  <a:pt x="2777338" y="10668"/>
                </a:cubicBezTo>
                <a:close/>
                <a:moveTo>
                  <a:pt x="3420466" y="5486"/>
                </a:moveTo>
                <a:lnTo>
                  <a:pt x="3447593" y="8534"/>
                </a:lnTo>
                <a:cubicBezTo>
                  <a:pt x="3446171" y="14021"/>
                  <a:pt x="3444799" y="19507"/>
                  <a:pt x="3443478" y="24994"/>
                </a:cubicBezTo>
                <a:cubicBezTo>
                  <a:pt x="3442158" y="30480"/>
                  <a:pt x="3440684" y="35966"/>
                  <a:pt x="3439059" y="41453"/>
                </a:cubicBezTo>
                <a:lnTo>
                  <a:pt x="3566465" y="41453"/>
                </a:lnTo>
                <a:lnTo>
                  <a:pt x="3566465" y="66751"/>
                </a:lnTo>
                <a:lnTo>
                  <a:pt x="3431744" y="66751"/>
                </a:lnTo>
                <a:lnTo>
                  <a:pt x="3425038" y="87782"/>
                </a:lnTo>
                <a:lnTo>
                  <a:pt x="3420466" y="101194"/>
                </a:lnTo>
                <a:lnTo>
                  <a:pt x="3583229" y="101194"/>
                </a:lnTo>
                <a:lnTo>
                  <a:pt x="3583229" y="126492"/>
                </a:lnTo>
                <a:lnTo>
                  <a:pt x="3411322" y="126492"/>
                </a:lnTo>
                <a:cubicBezTo>
                  <a:pt x="3408884" y="132588"/>
                  <a:pt x="3406496" y="138532"/>
                  <a:pt x="3404159" y="144323"/>
                </a:cubicBezTo>
                <a:cubicBezTo>
                  <a:pt x="3401822" y="150114"/>
                  <a:pt x="3399435" y="155651"/>
                  <a:pt x="3396996" y="160934"/>
                </a:cubicBezTo>
                <a:lnTo>
                  <a:pt x="3549396" y="160934"/>
                </a:lnTo>
                <a:lnTo>
                  <a:pt x="3549396" y="188062"/>
                </a:lnTo>
                <a:cubicBezTo>
                  <a:pt x="3539440" y="199441"/>
                  <a:pt x="3529533" y="210109"/>
                  <a:pt x="3519678" y="220066"/>
                </a:cubicBezTo>
                <a:cubicBezTo>
                  <a:pt x="3509823" y="230022"/>
                  <a:pt x="3499612" y="239471"/>
                  <a:pt x="3489046" y="248412"/>
                </a:cubicBezTo>
                <a:cubicBezTo>
                  <a:pt x="3500019" y="252679"/>
                  <a:pt x="3510026" y="256896"/>
                  <a:pt x="3519069" y="261061"/>
                </a:cubicBezTo>
                <a:cubicBezTo>
                  <a:pt x="3528111" y="265227"/>
                  <a:pt x="3536188" y="269240"/>
                  <a:pt x="3543300" y="273101"/>
                </a:cubicBezTo>
                <a:lnTo>
                  <a:pt x="3531413" y="297790"/>
                </a:lnTo>
                <a:cubicBezTo>
                  <a:pt x="3520440" y="291897"/>
                  <a:pt x="3507435" y="285598"/>
                  <a:pt x="3492399" y="278892"/>
                </a:cubicBezTo>
                <a:cubicBezTo>
                  <a:pt x="3477362" y="272186"/>
                  <a:pt x="3460090" y="265278"/>
                  <a:pt x="3440583" y="258166"/>
                </a:cubicBezTo>
                <a:cubicBezTo>
                  <a:pt x="3421279" y="251054"/>
                  <a:pt x="3403905" y="245059"/>
                  <a:pt x="3388462" y="240182"/>
                </a:cubicBezTo>
                <a:cubicBezTo>
                  <a:pt x="3373019" y="235306"/>
                  <a:pt x="3359404" y="231445"/>
                  <a:pt x="3347619" y="228600"/>
                </a:cubicBezTo>
                <a:lnTo>
                  <a:pt x="3355848" y="203911"/>
                </a:lnTo>
                <a:cubicBezTo>
                  <a:pt x="3379826" y="209194"/>
                  <a:pt x="3411220" y="218948"/>
                  <a:pt x="3450032" y="233172"/>
                </a:cubicBezTo>
                <a:cubicBezTo>
                  <a:pt x="3454095" y="234798"/>
                  <a:pt x="3457855" y="236220"/>
                  <a:pt x="3461309" y="237439"/>
                </a:cubicBezTo>
                <a:cubicBezTo>
                  <a:pt x="3470453" y="229921"/>
                  <a:pt x="3479343" y="221996"/>
                  <a:pt x="3487979" y="213665"/>
                </a:cubicBezTo>
                <a:cubicBezTo>
                  <a:pt x="3496615" y="205334"/>
                  <a:pt x="3504997" y="196494"/>
                  <a:pt x="3513125" y="187147"/>
                </a:cubicBezTo>
                <a:lnTo>
                  <a:pt x="3364992" y="187147"/>
                </a:lnTo>
                <a:lnTo>
                  <a:pt x="3364992" y="164592"/>
                </a:lnTo>
                <a:cubicBezTo>
                  <a:pt x="3367837" y="158699"/>
                  <a:pt x="3370631" y="152654"/>
                  <a:pt x="3373374" y="146456"/>
                </a:cubicBezTo>
                <a:cubicBezTo>
                  <a:pt x="3376118" y="140259"/>
                  <a:pt x="3378912" y="133604"/>
                  <a:pt x="3381756" y="126492"/>
                </a:cubicBezTo>
                <a:lnTo>
                  <a:pt x="3311652" y="126492"/>
                </a:lnTo>
                <a:lnTo>
                  <a:pt x="3311652" y="101194"/>
                </a:lnTo>
                <a:lnTo>
                  <a:pt x="3391205" y="101194"/>
                </a:lnTo>
                <a:lnTo>
                  <a:pt x="3396082" y="87782"/>
                </a:lnTo>
                <a:cubicBezTo>
                  <a:pt x="3397301" y="84328"/>
                  <a:pt x="3398520" y="80823"/>
                  <a:pt x="3399740" y="77267"/>
                </a:cubicBezTo>
                <a:cubicBezTo>
                  <a:pt x="3400959" y="73711"/>
                  <a:pt x="3402076" y="70206"/>
                  <a:pt x="3403092" y="66751"/>
                </a:cubicBezTo>
                <a:lnTo>
                  <a:pt x="3328416" y="66751"/>
                </a:lnTo>
                <a:lnTo>
                  <a:pt x="3328416" y="41453"/>
                </a:lnTo>
                <a:lnTo>
                  <a:pt x="3410712" y="41453"/>
                </a:lnTo>
                <a:cubicBezTo>
                  <a:pt x="3412541" y="35357"/>
                  <a:pt x="3414268" y="29312"/>
                  <a:pt x="3415894" y="23317"/>
                </a:cubicBezTo>
                <a:cubicBezTo>
                  <a:pt x="3417519" y="17323"/>
                  <a:pt x="3419043" y="11379"/>
                  <a:pt x="3420466" y="5486"/>
                </a:cubicBezTo>
                <a:close/>
                <a:moveTo>
                  <a:pt x="3796894" y="4267"/>
                </a:moveTo>
                <a:cubicBezTo>
                  <a:pt x="3797910" y="6299"/>
                  <a:pt x="3799027" y="8839"/>
                  <a:pt x="3800247" y="11887"/>
                </a:cubicBezTo>
                <a:cubicBezTo>
                  <a:pt x="3801466" y="14935"/>
                  <a:pt x="3802634" y="18034"/>
                  <a:pt x="3803752" y="21184"/>
                </a:cubicBezTo>
                <a:cubicBezTo>
                  <a:pt x="3804870" y="24333"/>
                  <a:pt x="3805936" y="27330"/>
                  <a:pt x="3806952" y="30175"/>
                </a:cubicBezTo>
                <a:cubicBezTo>
                  <a:pt x="3807968" y="33020"/>
                  <a:pt x="3808781" y="35357"/>
                  <a:pt x="3809391" y="37186"/>
                </a:cubicBezTo>
                <a:lnTo>
                  <a:pt x="3914852" y="37186"/>
                </a:lnTo>
                <a:lnTo>
                  <a:pt x="3914852" y="98450"/>
                </a:lnTo>
                <a:lnTo>
                  <a:pt x="3889553" y="98450"/>
                </a:lnTo>
                <a:lnTo>
                  <a:pt x="3889553" y="59436"/>
                </a:lnTo>
                <a:lnTo>
                  <a:pt x="3691128" y="59436"/>
                </a:lnTo>
                <a:lnTo>
                  <a:pt x="3691128" y="98146"/>
                </a:lnTo>
                <a:lnTo>
                  <a:pt x="3665830" y="98146"/>
                </a:lnTo>
                <a:lnTo>
                  <a:pt x="3665830" y="37186"/>
                </a:lnTo>
                <a:lnTo>
                  <a:pt x="3779520" y="37186"/>
                </a:lnTo>
                <a:cubicBezTo>
                  <a:pt x="3778504" y="33934"/>
                  <a:pt x="3777133" y="30124"/>
                  <a:pt x="3775405" y="25756"/>
                </a:cubicBezTo>
                <a:cubicBezTo>
                  <a:pt x="3773678" y="21387"/>
                  <a:pt x="3771697" y="16764"/>
                  <a:pt x="3769462" y="11887"/>
                </a:cubicBezTo>
                <a:close/>
                <a:moveTo>
                  <a:pt x="2149755" y="2438"/>
                </a:moveTo>
                <a:cubicBezTo>
                  <a:pt x="2151990" y="4674"/>
                  <a:pt x="2154530" y="7468"/>
                  <a:pt x="2157375" y="10820"/>
                </a:cubicBezTo>
                <a:cubicBezTo>
                  <a:pt x="2160220" y="14173"/>
                  <a:pt x="2163369" y="18085"/>
                  <a:pt x="2166823" y="22555"/>
                </a:cubicBezTo>
                <a:cubicBezTo>
                  <a:pt x="2170278" y="27026"/>
                  <a:pt x="2173377" y="30988"/>
                  <a:pt x="2176120" y="34442"/>
                </a:cubicBezTo>
                <a:cubicBezTo>
                  <a:pt x="2178863" y="37897"/>
                  <a:pt x="2181047" y="41046"/>
                  <a:pt x="2182673" y="43891"/>
                </a:cubicBezTo>
                <a:lnTo>
                  <a:pt x="2169262" y="53645"/>
                </a:lnTo>
                <a:lnTo>
                  <a:pt x="2208886" y="53645"/>
                </a:lnTo>
                <a:lnTo>
                  <a:pt x="2208886" y="78943"/>
                </a:lnTo>
                <a:lnTo>
                  <a:pt x="2113484" y="78943"/>
                </a:lnTo>
                <a:cubicBezTo>
                  <a:pt x="2117548" y="120802"/>
                  <a:pt x="2123136" y="155651"/>
                  <a:pt x="2130248" y="183490"/>
                </a:cubicBezTo>
                <a:cubicBezTo>
                  <a:pt x="2138172" y="171094"/>
                  <a:pt x="2145437" y="157683"/>
                  <a:pt x="2152041" y="143256"/>
                </a:cubicBezTo>
                <a:cubicBezTo>
                  <a:pt x="2158645" y="128829"/>
                  <a:pt x="2164690" y="113386"/>
                  <a:pt x="2170176" y="96926"/>
                </a:cubicBezTo>
                <a:lnTo>
                  <a:pt x="2194865" y="103632"/>
                </a:lnTo>
                <a:cubicBezTo>
                  <a:pt x="2181657" y="141427"/>
                  <a:pt x="2165909" y="174346"/>
                  <a:pt x="2147621" y="202387"/>
                </a:cubicBezTo>
                <a:lnTo>
                  <a:pt x="2139696" y="213665"/>
                </a:lnTo>
                <a:cubicBezTo>
                  <a:pt x="2144370" y="225044"/>
                  <a:pt x="2149348" y="234899"/>
                  <a:pt x="2154631" y="243230"/>
                </a:cubicBezTo>
                <a:cubicBezTo>
                  <a:pt x="2158696" y="249733"/>
                  <a:pt x="2162201" y="254356"/>
                  <a:pt x="2165147" y="257099"/>
                </a:cubicBezTo>
                <a:cubicBezTo>
                  <a:pt x="2168093" y="259842"/>
                  <a:pt x="2170786" y="261214"/>
                  <a:pt x="2173224" y="261214"/>
                </a:cubicBezTo>
                <a:cubicBezTo>
                  <a:pt x="2175866" y="261214"/>
                  <a:pt x="2178253" y="259690"/>
                  <a:pt x="2180387" y="256642"/>
                </a:cubicBezTo>
                <a:cubicBezTo>
                  <a:pt x="2182521" y="253594"/>
                  <a:pt x="2185010" y="246990"/>
                  <a:pt x="2187855" y="236830"/>
                </a:cubicBezTo>
                <a:cubicBezTo>
                  <a:pt x="2189277" y="231750"/>
                  <a:pt x="2190395" y="226974"/>
                  <a:pt x="2191207" y="222504"/>
                </a:cubicBezTo>
                <a:cubicBezTo>
                  <a:pt x="2192020" y="218034"/>
                  <a:pt x="2192833" y="213462"/>
                  <a:pt x="2193646" y="208788"/>
                </a:cubicBezTo>
                <a:lnTo>
                  <a:pt x="2216506" y="217322"/>
                </a:lnTo>
                <a:cubicBezTo>
                  <a:pt x="2215084" y="224434"/>
                  <a:pt x="2213610" y="231038"/>
                  <a:pt x="2212086" y="237134"/>
                </a:cubicBezTo>
                <a:cubicBezTo>
                  <a:pt x="2210562" y="243230"/>
                  <a:pt x="2208886" y="249326"/>
                  <a:pt x="2207057" y="255422"/>
                </a:cubicBezTo>
                <a:cubicBezTo>
                  <a:pt x="2204212" y="264566"/>
                  <a:pt x="2199945" y="272288"/>
                  <a:pt x="2194256" y="278587"/>
                </a:cubicBezTo>
                <a:cubicBezTo>
                  <a:pt x="2188566" y="284886"/>
                  <a:pt x="2181556" y="288138"/>
                  <a:pt x="2173224" y="288341"/>
                </a:cubicBezTo>
                <a:cubicBezTo>
                  <a:pt x="2165300" y="288544"/>
                  <a:pt x="2158188" y="285852"/>
                  <a:pt x="2151888" y="280264"/>
                </a:cubicBezTo>
                <a:cubicBezTo>
                  <a:pt x="2145589" y="274676"/>
                  <a:pt x="2138477" y="265278"/>
                  <a:pt x="2130552" y="252070"/>
                </a:cubicBezTo>
                <a:cubicBezTo>
                  <a:pt x="2127504" y="247193"/>
                  <a:pt x="2124558" y="241605"/>
                  <a:pt x="2121713" y="235306"/>
                </a:cubicBezTo>
                <a:cubicBezTo>
                  <a:pt x="2114398" y="243434"/>
                  <a:pt x="2106372" y="251358"/>
                  <a:pt x="2097634" y="259080"/>
                </a:cubicBezTo>
                <a:cubicBezTo>
                  <a:pt x="2088896" y="266802"/>
                  <a:pt x="2079346" y="274523"/>
                  <a:pt x="2068983" y="282245"/>
                </a:cubicBezTo>
                <a:lnTo>
                  <a:pt x="2052219" y="262128"/>
                </a:lnTo>
                <a:cubicBezTo>
                  <a:pt x="2064411" y="253187"/>
                  <a:pt x="2075435" y="244348"/>
                  <a:pt x="2085290" y="235610"/>
                </a:cubicBezTo>
                <a:cubicBezTo>
                  <a:pt x="2095145" y="226873"/>
                  <a:pt x="2103933" y="217932"/>
                  <a:pt x="2111655" y="208788"/>
                </a:cubicBezTo>
                <a:cubicBezTo>
                  <a:pt x="2106372" y="192126"/>
                  <a:pt x="2101800" y="173025"/>
                  <a:pt x="2097939" y="151486"/>
                </a:cubicBezTo>
                <a:cubicBezTo>
                  <a:pt x="2094078" y="129946"/>
                  <a:pt x="2090827" y="105766"/>
                  <a:pt x="2088185" y="78943"/>
                </a:cubicBezTo>
                <a:lnTo>
                  <a:pt x="1989735" y="78943"/>
                </a:lnTo>
                <a:lnTo>
                  <a:pt x="1989735" y="121006"/>
                </a:lnTo>
                <a:lnTo>
                  <a:pt x="2066544" y="121006"/>
                </a:lnTo>
                <a:cubicBezTo>
                  <a:pt x="2066341" y="132791"/>
                  <a:pt x="2066087" y="143358"/>
                  <a:pt x="2065782" y="152705"/>
                </a:cubicBezTo>
                <a:cubicBezTo>
                  <a:pt x="2065478" y="162052"/>
                  <a:pt x="2065122" y="170739"/>
                  <a:pt x="2064716" y="178765"/>
                </a:cubicBezTo>
                <a:cubicBezTo>
                  <a:pt x="2064309" y="186792"/>
                  <a:pt x="2063852" y="194310"/>
                  <a:pt x="2063344" y="201320"/>
                </a:cubicBezTo>
                <a:cubicBezTo>
                  <a:pt x="2062836" y="208331"/>
                  <a:pt x="2062277" y="215290"/>
                  <a:pt x="2061668" y="222199"/>
                </a:cubicBezTo>
                <a:cubicBezTo>
                  <a:pt x="2061058" y="229108"/>
                  <a:pt x="2060245" y="234798"/>
                  <a:pt x="2059229" y="239268"/>
                </a:cubicBezTo>
                <a:cubicBezTo>
                  <a:pt x="2058213" y="243738"/>
                  <a:pt x="2056588" y="247294"/>
                  <a:pt x="2054352" y="249936"/>
                </a:cubicBezTo>
                <a:cubicBezTo>
                  <a:pt x="2052117" y="252578"/>
                  <a:pt x="2049120" y="254508"/>
                  <a:pt x="2045361" y="255727"/>
                </a:cubicBezTo>
                <a:cubicBezTo>
                  <a:pt x="2041602" y="256946"/>
                  <a:pt x="2036674" y="257861"/>
                  <a:pt x="2030578" y="258470"/>
                </a:cubicBezTo>
                <a:cubicBezTo>
                  <a:pt x="2024888" y="258877"/>
                  <a:pt x="2019199" y="259232"/>
                  <a:pt x="2013509" y="259537"/>
                </a:cubicBezTo>
                <a:cubicBezTo>
                  <a:pt x="2007820" y="259842"/>
                  <a:pt x="2002740" y="259994"/>
                  <a:pt x="1998269" y="259994"/>
                </a:cubicBezTo>
                <a:lnTo>
                  <a:pt x="1994002" y="232562"/>
                </a:lnTo>
                <a:cubicBezTo>
                  <a:pt x="1997253" y="232766"/>
                  <a:pt x="2001165" y="232969"/>
                  <a:pt x="2005737" y="233172"/>
                </a:cubicBezTo>
                <a:cubicBezTo>
                  <a:pt x="2010309" y="233375"/>
                  <a:pt x="2014322" y="233477"/>
                  <a:pt x="2017776" y="233477"/>
                </a:cubicBezTo>
                <a:cubicBezTo>
                  <a:pt x="2021637" y="233680"/>
                  <a:pt x="2024736" y="233629"/>
                  <a:pt x="2027073" y="233324"/>
                </a:cubicBezTo>
                <a:cubicBezTo>
                  <a:pt x="2029410" y="233020"/>
                  <a:pt x="2031187" y="232308"/>
                  <a:pt x="2032407" y="231191"/>
                </a:cubicBezTo>
                <a:cubicBezTo>
                  <a:pt x="2033626" y="230073"/>
                  <a:pt x="2034490" y="228346"/>
                  <a:pt x="2034998" y="226009"/>
                </a:cubicBezTo>
                <a:cubicBezTo>
                  <a:pt x="2035506" y="223672"/>
                  <a:pt x="2035963" y="220472"/>
                  <a:pt x="2036369" y="216408"/>
                </a:cubicBezTo>
                <a:cubicBezTo>
                  <a:pt x="2037385" y="206654"/>
                  <a:pt x="2038249" y="195580"/>
                  <a:pt x="2038960" y="183185"/>
                </a:cubicBezTo>
                <a:cubicBezTo>
                  <a:pt x="2039671" y="170790"/>
                  <a:pt x="2040027" y="158496"/>
                  <a:pt x="2040027" y="146304"/>
                </a:cubicBezTo>
                <a:lnTo>
                  <a:pt x="1989430" y="146304"/>
                </a:lnTo>
                <a:cubicBezTo>
                  <a:pt x="1988820" y="178206"/>
                  <a:pt x="1986382" y="204216"/>
                  <a:pt x="1982115" y="224333"/>
                </a:cubicBezTo>
                <a:cubicBezTo>
                  <a:pt x="1977238" y="246278"/>
                  <a:pt x="1968196" y="269138"/>
                  <a:pt x="1954987" y="292913"/>
                </a:cubicBezTo>
                <a:lnTo>
                  <a:pt x="1929994" y="280416"/>
                </a:lnTo>
                <a:cubicBezTo>
                  <a:pt x="1936496" y="269443"/>
                  <a:pt x="1942034" y="258877"/>
                  <a:pt x="1946606" y="248717"/>
                </a:cubicBezTo>
                <a:cubicBezTo>
                  <a:pt x="1951178" y="238557"/>
                  <a:pt x="1954581" y="228600"/>
                  <a:pt x="1956816" y="218846"/>
                </a:cubicBezTo>
                <a:cubicBezTo>
                  <a:pt x="1961490" y="198933"/>
                  <a:pt x="1963827" y="170891"/>
                  <a:pt x="1963827" y="134722"/>
                </a:cubicBezTo>
                <a:lnTo>
                  <a:pt x="1963827" y="53645"/>
                </a:lnTo>
                <a:lnTo>
                  <a:pt x="2086052" y="53645"/>
                </a:lnTo>
                <a:cubicBezTo>
                  <a:pt x="2084223" y="32715"/>
                  <a:pt x="2083004" y="16662"/>
                  <a:pt x="2082394" y="5486"/>
                </a:cubicBezTo>
                <a:lnTo>
                  <a:pt x="2107997" y="5486"/>
                </a:lnTo>
                <a:cubicBezTo>
                  <a:pt x="2108404" y="11786"/>
                  <a:pt x="2108861" y="18948"/>
                  <a:pt x="2109369" y="26975"/>
                </a:cubicBezTo>
                <a:cubicBezTo>
                  <a:pt x="2109877" y="35001"/>
                  <a:pt x="2110537" y="43891"/>
                  <a:pt x="2111350" y="53645"/>
                </a:cubicBezTo>
                <a:lnTo>
                  <a:pt x="2159508" y="53645"/>
                </a:lnTo>
                <a:cubicBezTo>
                  <a:pt x="2156460" y="49174"/>
                  <a:pt x="2152498" y="43688"/>
                  <a:pt x="2147621" y="37186"/>
                </a:cubicBezTo>
                <a:cubicBezTo>
                  <a:pt x="2144167" y="32715"/>
                  <a:pt x="2141119" y="28753"/>
                  <a:pt x="2138477" y="25298"/>
                </a:cubicBezTo>
                <a:cubicBezTo>
                  <a:pt x="2135836" y="21844"/>
                  <a:pt x="2133397" y="18999"/>
                  <a:pt x="2131162" y="16764"/>
                </a:cubicBezTo>
                <a:close/>
                <a:moveTo>
                  <a:pt x="973227" y="0"/>
                </a:moveTo>
                <a:lnTo>
                  <a:pt x="1000659" y="9754"/>
                </a:lnTo>
                <a:lnTo>
                  <a:pt x="990296" y="31090"/>
                </a:lnTo>
                <a:lnTo>
                  <a:pt x="1170128" y="31090"/>
                </a:lnTo>
                <a:lnTo>
                  <a:pt x="1170128" y="55778"/>
                </a:lnTo>
                <a:lnTo>
                  <a:pt x="1069848" y="55778"/>
                </a:lnTo>
                <a:lnTo>
                  <a:pt x="1069848" y="106375"/>
                </a:lnTo>
                <a:lnTo>
                  <a:pt x="1162203" y="106375"/>
                </a:lnTo>
                <a:lnTo>
                  <a:pt x="1162203" y="130759"/>
                </a:lnTo>
                <a:lnTo>
                  <a:pt x="1069848" y="130759"/>
                </a:lnTo>
                <a:lnTo>
                  <a:pt x="1069848" y="191414"/>
                </a:lnTo>
                <a:lnTo>
                  <a:pt x="1181405" y="191414"/>
                </a:lnTo>
                <a:lnTo>
                  <a:pt x="1181405" y="217322"/>
                </a:lnTo>
                <a:lnTo>
                  <a:pt x="1069848" y="217322"/>
                </a:lnTo>
                <a:lnTo>
                  <a:pt x="1069848" y="288036"/>
                </a:lnTo>
                <a:lnTo>
                  <a:pt x="1044245" y="288036"/>
                </a:lnTo>
                <a:lnTo>
                  <a:pt x="1044245" y="217322"/>
                </a:lnTo>
                <a:lnTo>
                  <a:pt x="904952" y="217322"/>
                </a:lnTo>
                <a:lnTo>
                  <a:pt x="904952" y="191414"/>
                </a:lnTo>
                <a:lnTo>
                  <a:pt x="949452" y="191414"/>
                </a:lnTo>
                <a:lnTo>
                  <a:pt x="949452" y="106375"/>
                </a:lnTo>
                <a:lnTo>
                  <a:pt x="1044245" y="106375"/>
                </a:lnTo>
                <a:lnTo>
                  <a:pt x="1044245" y="55778"/>
                </a:lnTo>
                <a:lnTo>
                  <a:pt x="975970" y="55778"/>
                </a:lnTo>
                <a:cubicBezTo>
                  <a:pt x="968858" y="67361"/>
                  <a:pt x="961086" y="78435"/>
                  <a:pt x="952653" y="89002"/>
                </a:cubicBezTo>
                <a:cubicBezTo>
                  <a:pt x="944220" y="99568"/>
                  <a:pt x="934517" y="110642"/>
                  <a:pt x="923544" y="122225"/>
                </a:cubicBezTo>
                <a:lnTo>
                  <a:pt x="903428" y="102413"/>
                </a:lnTo>
                <a:cubicBezTo>
                  <a:pt x="918668" y="87579"/>
                  <a:pt x="932180" y="71425"/>
                  <a:pt x="943966" y="53950"/>
                </a:cubicBezTo>
                <a:cubicBezTo>
                  <a:pt x="955752" y="36474"/>
                  <a:pt x="965505" y="18491"/>
                  <a:pt x="973227" y="0"/>
                </a:cubicBezTo>
                <a:close/>
              </a:path>
            </a:pathLst>
          </a:cu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tabLst>
                <a:tab pos="1884363" algn="l"/>
              </a:tabLst>
            </a:pPr>
            <a:endParaRPr lang="zh-CN" altLang="en-US" sz="2400" spc="300">
              <a:solidFill>
                <a:schemeClr val="tx1">
                  <a:lumMod val="85000"/>
                  <a:lumOff val="15000"/>
                </a:schemeClr>
              </a:solidFill>
              <a:latin typeface="OPPOSans M" panose="00020600040101010101" pitchFamily="18" charset="-122"/>
              <a:ea typeface="OPPOSans M" panose="00020600040101010101" pitchFamily="18" charset="-122"/>
            </a:endParaRPr>
          </a:p>
        </p:txBody>
      </p:sp>
      <p:sp>
        <p:nvSpPr>
          <p:cNvPr id="27" name="任意多边形: 形状 26">
            <a:extLst>
              <a:ext uri="{FF2B5EF4-FFF2-40B4-BE49-F238E27FC236}">
                <a16:creationId xmlns:a16="http://schemas.microsoft.com/office/drawing/2014/main" id="{920430BB-5ED9-4407-8E18-115745370DCE}"/>
              </a:ext>
            </a:extLst>
          </p:cNvPr>
          <p:cNvSpPr/>
          <p:nvPr/>
        </p:nvSpPr>
        <p:spPr>
          <a:xfrm>
            <a:off x="1628495" y="3126465"/>
            <a:ext cx="2324148" cy="193224"/>
          </a:xfrm>
          <a:custGeom>
            <a:avLst/>
            <a:gdLst/>
            <a:ahLst/>
            <a:cxnLst/>
            <a:rect l="l" t="t" r="r" b="b"/>
            <a:pathLst>
              <a:path w="2324148" h="193224">
                <a:moveTo>
                  <a:pt x="1316841" y="152019"/>
                </a:moveTo>
                <a:cubicBezTo>
                  <a:pt x="1322708" y="154019"/>
                  <a:pt x="1327976" y="155886"/>
                  <a:pt x="1332643" y="157620"/>
                </a:cubicBezTo>
                <a:cubicBezTo>
                  <a:pt x="1337310" y="159353"/>
                  <a:pt x="1342578" y="161554"/>
                  <a:pt x="1348445" y="164221"/>
                </a:cubicBezTo>
                <a:cubicBezTo>
                  <a:pt x="1354846" y="167021"/>
                  <a:pt x="1360246" y="169588"/>
                  <a:pt x="1364647" y="171922"/>
                </a:cubicBezTo>
                <a:cubicBezTo>
                  <a:pt x="1369048" y="174255"/>
                  <a:pt x="1372981" y="176422"/>
                  <a:pt x="1376448" y="178423"/>
                </a:cubicBezTo>
                <a:lnTo>
                  <a:pt x="1369448" y="193224"/>
                </a:lnTo>
                <a:cubicBezTo>
                  <a:pt x="1365980" y="191091"/>
                  <a:pt x="1362113" y="188891"/>
                  <a:pt x="1357846" y="186624"/>
                </a:cubicBezTo>
                <a:cubicBezTo>
                  <a:pt x="1353579" y="184357"/>
                  <a:pt x="1348578" y="181823"/>
                  <a:pt x="1342844" y="179023"/>
                </a:cubicBezTo>
                <a:cubicBezTo>
                  <a:pt x="1337110" y="176356"/>
                  <a:pt x="1331409" y="173855"/>
                  <a:pt x="1325742" y="171522"/>
                </a:cubicBezTo>
                <a:cubicBezTo>
                  <a:pt x="1320075" y="169188"/>
                  <a:pt x="1315174" y="167421"/>
                  <a:pt x="1311040" y="166221"/>
                </a:cubicBezTo>
                <a:close/>
                <a:moveTo>
                  <a:pt x="1286837" y="151619"/>
                </a:moveTo>
                <a:lnTo>
                  <a:pt x="1293838" y="165421"/>
                </a:lnTo>
                <a:cubicBezTo>
                  <a:pt x="1290504" y="167555"/>
                  <a:pt x="1286604" y="169855"/>
                  <a:pt x="1282137" y="172322"/>
                </a:cubicBezTo>
                <a:cubicBezTo>
                  <a:pt x="1277669" y="174789"/>
                  <a:pt x="1272569" y="177422"/>
                  <a:pt x="1266835" y="180223"/>
                </a:cubicBezTo>
                <a:cubicBezTo>
                  <a:pt x="1261101" y="183023"/>
                  <a:pt x="1255933" y="185390"/>
                  <a:pt x="1251333" y="187324"/>
                </a:cubicBezTo>
                <a:cubicBezTo>
                  <a:pt x="1246732" y="189257"/>
                  <a:pt x="1242632" y="190824"/>
                  <a:pt x="1239031" y="192024"/>
                </a:cubicBezTo>
                <a:lnTo>
                  <a:pt x="1232230" y="177022"/>
                </a:lnTo>
                <a:cubicBezTo>
                  <a:pt x="1235698" y="175956"/>
                  <a:pt x="1239731" y="174455"/>
                  <a:pt x="1244332" y="172522"/>
                </a:cubicBezTo>
                <a:cubicBezTo>
                  <a:pt x="1248932" y="170588"/>
                  <a:pt x="1254100" y="168355"/>
                  <a:pt x="1259834" y="165821"/>
                </a:cubicBezTo>
                <a:cubicBezTo>
                  <a:pt x="1265568" y="163421"/>
                  <a:pt x="1270669" y="161020"/>
                  <a:pt x="1275136" y="158620"/>
                </a:cubicBezTo>
                <a:cubicBezTo>
                  <a:pt x="1279603" y="156220"/>
                  <a:pt x="1283503" y="153886"/>
                  <a:pt x="1286837" y="151619"/>
                </a:cubicBezTo>
                <a:close/>
                <a:moveTo>
                  <a:pt x="568662" y="130617"/>
                </a:moveTo>
                <a:lnTo>
                  <a:pt x="629669" y="130617"/>
                </a:lnTo>
                <a:lnTo>
                  <a:pt x="629669" y="146018"/>
                </a:lnTo>
                <a:lnTo>
                  <a:pt x="568662" y="146018"/>
                </a:lnTo>
                <a:close/>
                <a:moveTo>
                  <a:pt x="1312040" y="120415"/>
                </a:moveTo>
                <a:lnTo>
                  <a:pt x="1312040" y="135617"/>
                </a:lnTo>
                <a:lnTo>
                  <a:pt x="1342244" y="135617"/>
                </a:lnTo>
                <a:lnTo>
                  <a:pt x="1342244" y="120415"/>
                </a:lnTo>
                <a:close/>
                <a:moveTo>
                  <a:pt x="1266435" y="120415"/>
                </a:moveTo>
                <a:lnTo>
                  <a:pt x="1266435" y="135617"/>
                </a:lnTo>
                <a:lnTo>
                  <a:pt x="1296438" y="135617"/>
                </a:lnTo>
                <a:lnTo>
                  <a:pt x="1296438" y="120415"/>
                </a:lnTo>
                <a:close/>
                <a:moveTo>
                  <a:pt x="1218029" y="107814"/>
                </a:moveTo>
                <a:lnTo>
                  <a:pt x="1234431" y="112414"/>
                </a:lnTo>
                <a:cubicBezTo>
                  <a:pt x="1232564" y="122282"/>
                  <a:pt x="1229363" y="135084"/>
                  <a:pt x="1224829" y="150819"/>
                </a:cubicBezTo>
                <a:cubicBezTo>
                  <a:pt x="1222562" y="158687"/>
                  <a:pt x="1220262" y="165821"/>
                  <a:pt x="1217929" y="172222"/>
                </a:cubicBezTo>
                <a:cubicBezTo>
                  <a:pt x="1215595" y="178623"/>
                  <a:pt x="1213495" y="184090"/>
                  <a:pt x="1211628" y="188624"/>
                </a:cubicBezTo>
                <a:lnTo>
                  <a:pt x="1195226" y="182823"/>
                </a:lnTo>
                <a:cubicBezTo>
                  <a:pt x="1197093" y="178556"/>
                  <a:pt x="1199126" y="173389"/>
                  <a:pt x="1201327" y="167321"/>
                </a:cubicBezTo>
                <a:cubicBezTo>
                  <a:pt x="1203527" y="161254"/>
                  <a:pt x="1205827" y="154220"/>
                  <a:pt x="1208227" y="146219"/>
                </a:cubicBezTo>
                <a:cubicBezTo>
                  <a:pt x="1212895" y="130617"/>
                  <a:pt x="1216162" y="117815"/>
                  <a:pt x="1218029" y="107814"/>
                </a:cubicBezTo>
                <a:close/>
                <a:moveTo>
                  <a:pt x="1757286" y="100013"/>
                </a:moveTo>
                <a:cubicBezTo>
                  <a:pt x="1764221" y="115348"/>
                  <a:pt x="1773622" y="128416"/>
                  <a:pt x="1785490" y="139218"/>
                </a:cubicBezTo>
                <a:cubicBezTo>
                  <a:pt x="1799358" y="127216"/>
                  <a:pt x="1809093" y="114148"/>
                  <a:pt x="1814694" y="100013"/>
                </a:cubicBezTo>
                <a:close/>
                <a:moveTo>
                  <a:pt x="1568168" y="98613"/>
                </a:moveTo>
                <a:cubicBezTo>
                  <a:pt x="1574168" y="105813"/>
                  <a:pt x="1581769" y="116348"/>
                  <a:pt x="1590970" y="130217"/>
                </a:cubicBezTo>
                <a:cubicBezTo>
                  <a:pt x="1595504" y="137017"/>
                  <a:pt x="1599472" y="143318"/>
                  <a:pt x="1602872" y="149119"/>
                </a:cubicBezTo>
                <a:cubicBezTo>
                  <a:pt x="1606272" y="154920"/>
                  <a:pt x="1609106" y="159954"/>
                  <a:pt x="1611373" y="164221"/>
                </a:cubicBezTo>
                <a:lnTo>
                  <a:pt x="1595571" y="174622"/>
                </a:lnTo>
                <a:cubicBezTo>
                  <a:pt x="1593304" y="170222"/>
                  <a:pt x="1590537" y="165221"/>
                  <a:pt x="1587270" y="159620"/>
                </a:cubicBezTo>
                <a:cubicBezTo>
                  <a:pt x="1584003" y="154019"/>
                  <a:pt x="1580236" y="147752"/>
                  <a:pt x="1575969" y="140818"/>
                </a:cubicBezTo>
                <a:cubicBezTo>
                  <a:pt x="1571701" y="133884"/>
                  <a:pt x="1567668" y="127650"/>
                  <a:pt x="1563867" y="122115"/>
                </a:cubicBezTo>
                <a:cubicBezTo>
                  <a:pt x="1560067" y="116581"/>
                  <a:pt x="1556633" y="111881"/>
                  <a:pt x="1553566" y="108014"/>
                </a:cubicBezTo>
                <a:close/>
                <a:moveTo>
                  <a:pt x="1470955" y="98213"/>
                </a:moveTo>
                <a:lnTo>
                  <a:pt x="1487958" y="106214"/>
                </a:lnTo>
                <a:cubicBezTo>
                  <a:pt x="1484891" y="112214"/>
                  <a:pt x="1481557" y="118382"/>
                  <a:pt x="1477956" y="124716"/>
                </a:cubicBezTo>
                <a:cubicBezTo>
                  <a:pt x="1474356" y="131050"/>
                  <a:pt x="1470589" y="137251"/>
                  <a:pt x="1466655" y="143318"/>
                </a:cubicBezTo>
                <a:cubicBezTo>
                  <a:pt x="1462721" y="149386"/>
                  <a:pt x="1458754" y="155220"/>
                  <a:pt x="1454753" y="160820"/>
                </a:cubicBezTo>
                <a:cubicBezTo>
                  <a:pt x="1450753" y="166421"/>
                  <a:pt x="1446819" y="171488"/>
                  <a:pt x="1442952" y="176022"/>
                </a:cubicBezTo>
                <a:lnTo>
                  <a:pt x="1427950" y="165221"/>
                </a:lnTo>
                <a:cubicBezTo>
                  <a:pt x="1431684" y="160687"/>
                  <a:pt x="1435584" y="155653"/>
                  <a:pt x="1439652" y="150119"/>
                </a:cubicBezTo>
                <a:cubicBezTo>
                  <a:pt x="1443719" y="144585"/>
                  <a:pt x="1447652" y="138851"/>
                  <a:pt x="1451453" y="132917"/>
                </a:cubicBezTo>
                <a:cubicBezTo>
                  <a:pt x="1455253" y="126983"/>
                  <a:pt x="1458821" y="121049"/>
                  <a:pt x="1462154" y="115115"/>
                </a:cubicBezTo>
                <a:cubicBezTo>
                  <a:pt x="1465488" y="109181"/>
                  <a:pt x="1468422" y="103546"/>
                  <a:pt x="1470955" y="98213"/>
                </a:cubicBezTo>
                <a:close/>
                <a:moveTo>
                  <a:pt x="365741" y="92412"/>
                </a:moveTo>
                <a:lnTo>
                  <a:pt x="365741" y="127816"/>
                </a:lnTo>
                <a:lnTo>
                  <a:pt x="394745" y="127816"/>
                </a:lnTo>
                <a:lnTo>
                  <a:pt x="394745" y="92412"/>
                </a:lnTo>
                <a:close/>
                <a:moveTo>
                  <a:pt x="319935" y="92412"/>
                </a:moveTo>
                <a:lnTo>
                  <a:pt x="319935" y="127816"/>
                </a:lnTo>
                <a:lnTo>
                  <a:pt x="348739" y="127816"/>
                </a:lnTo>
                <a:lnTo>
                  <a:pt x="348739" y="92412"/>
                </a:lnTo>
                <a:close/>
                <a:moveTo>
                  <a:pt x="1312040" y="92012"/>
                </a:moveTo>
                <a:lnTo>
                  <a:pt x="1312040" y="107214"/>
                </a:lnTo>
                <a:lnTo>
                  <a:pt x="1342244" y="107214"/>
                </a:lnTo>
                <a:lnTo>
                  <a:pt x="1342244" y="92012"/>
                </a:lnTo>
                <a:close/>
                <a:moveTo>
                  <a:pt x="1266435" y="92012"/>
                </a:moveTo>
                <a:lnTo>
                  <a:pt x="1266435" y="107214"/>
                </a:lnTo>
                <a:lnTo>
                  <a:pt x="1296438" y="107214"/>
                </a:lnTo>
                <a:lnTo>
                  <a:pt x="1296438" y="92012"/>
                </a:lnTo>
                <a:close/>
                <a:moveTo>
                  <a:pt x="1731883" y="84011"/>
                </a:moveTo>
                <a:lnTo>
                  <a:pt x="1833496" y="84011"/>
                </a:lnTo>
                <a:lnTo>
                  <a:pt x="1833496" y="99613"/>
                </a:lnTo>
                <a:cubicBezTo>
                  <a:pt x="1826029" y="118415"/>
                  <a:pt x="1814694" y="135150"/>
                  <a:pt x="1799492" y="149819"/>
                </a:cubicBezTo>
                <a:cubicBezTo>
                  <a:pt x="1812560" y="158487"/>
                  <a:pt x="1829495" y="166221"/>
                  <a:pt x="1850298" y="173022"/>
                </a:cubicBezTo>
                <a:lnTo>
                  <a:pt x="1842697" y="190624"/>
                </a:lnTo>
                <a:cubicBezTo>
                  <a:pt x="1831496" y="186090"/>
                  <a:pt x="1821228" y="181390"/>
                  <a:pt x="1811893" y="176522"/>
                </a:cubicBezTo>
                <a:cubicBezTo>
                  <a:pt x="1802559" y="171655"/>
                  <a:pt x="1794091" y="166421"/>
                  <a:pt x="1786490" y="160820"/>
                </a:cubicBezTo>
                <a:cubicBezTo>
                  <a:pt x="1771422" y="171888"/>
                  <a:pt x="1751886" y="182023"/>
                  <a:pt x="1727883" y="191224"/>
                </a:cubicBezTo>
                <a:lnTo>
                  <a:pt x="1718482" y="175022"/>
                </a:lnTo>
                <a:cubicBezTo>
                  <a:pt x="1740484" y="167288"/>
                  <a:pt x="1758487" y="158687"/>
                  <a:pt x="1772488" y="149219"/>
                </a:cubicBezTo>
                <a:cubicBezTo>
                  <a:pt x="1765421" y="142551"/>
                  <a:pt x="1759154" y="135084"/>
                  <a:pt x="1753686" y="126816"/>
                </a:cubicBezTo>
                <a:cubicBezTo>
                  <a:pt x="1748219" y="118548"/>
                  <a:pt x="1743552" y="109614"/>
                  <a:pt x="1739684" y="100013"/>
                </a:cubicBezTo>
                <a:lnTo>
                  <a:pt x="1731883" y="100013"/>
                </a:lnTo>
                <a:close/>
                <a:moveTo>
                  <a:pt x="511455" y="73809"/>
                </a:moveTo>
                <a:lnTo>
                  <a:pt x="511455" y="102013"/>
                </a:lnTo>
                <a:lnTo>
                  <a:pt x="525056" y="96212"/>
                </a:lnTo>
                <a:lnTo>
                  <a:pt x="529857" y="111614"/>
                </a:lnTo>
                <a:cubicBezTo>
                  <a:pt x="525323" y="113881"/>
                  <a:pt x="519189" y="116481"/>
                  <a:pt x="511455" y="119415"/>
                </a:cubicBezTo>
                <a:lnTo>
                  <a:pt x="511455" y="157220"/>
                </a:lnTo>
                <a:lnTo>
                  <a:pt x="511455" y="157420"/>
                </a:lnTo>
                <a:cubicBezTo>
                  <a:pt x="520256" y="149819"/>
                  <a:pt x="528123" y="141351"/>
                  <a:pt x="535058" y="132017"/>
                </a:cubicBezTo>
                <a:lnTo>
                  <a:pt x="533657" y="120815"/>
                </a:lnTo>
                <a:cubicBezTo>
                  <a:pt x="532857" y="114681"/>
                  <a:pt x="532191" y="107714"/>
                  <a:pt x="531657" y="99913"/>
                </a:cubicBezTo>
                <a:cubicBezTo>
                  <a:pt x="531124" y="92112"/>
                  <a:pt x="530590" y="83411"/>
                  <a:pt x="530057" y="73809"/>
                </a:cubicBezTo>
                <a:close/>
                <a:moveTo>
                  <a:pt x="239125" y="69609"/>
                </a:moveTo>
                <a:lnTo>
                  <a:pt x="280530" y="69609"/>
                </a:lnTo>
                <a:lnTo>
                  <a:pt x="280530" y="142418"/>
                </a:lnTo>
                <a:cubicBezTo>
                  <a:pt x="284264" y="146152"/>
                  <a:pt x="288331" y="149452"/>
                  <a:pt x="292732" y="152319"/>
                </a:cubicBezTo>
                <a:cubicBezTo>
                  <a:pt x="297133" y="155186"/>
                  <a:pt x="302033" y="157620"/>
                  <a:pt x="307434" y="159620"/>
                </a:cubicBezTo>
                <a:cubicBezTo>
                  <a:pt x="312835" y="161620"/>
                  <a:pt x="318869" y="163221"/>
                  <a:pt x="325536" y="164421"/>
                </a:cubicBezTo>
                <a:cubicBezTo>
                  <a:pt x="332204" y="165621"/>
                  <a:pt x="339738" y="166421"/>
                  <a:pt x="348139" y="166821"/>
                </a:cubicBezTo>
                <a:cubicBezTo>
                  <a:pt x="359740" y="167488"/>
                  <a:pt x="371775" y="167655"/>
                  <a:pt x="384243" y="167321"/>
                </a:cubicBezTo>
                <a:cubicBezTo>
                  <a:pt x="396712" y="166988"/>
                  <a:pt x="408947" y="166288"/>
                  <a:pt x="420948" y="165221"/>
                </a:cubicBezTo>
                <a:lnTo>
                  <a:pt x="418148" y="182423"/>
                </a:lnTo>
                <a:cubicBezTo>
                  <a:pt x="413480" y="182823"/>
                  <a:pt x="408580" y="183156"/>
                  <a:pt x="403446" y="183423"/>
                </a:cubicBezTo>
                <a:cubicBezTo>
                  <a:pt x="398312" y="183690"/>
                  <a:pt x="392778" y="183890"/>
                  <a:pt x="386844" y="184023"/>
                </a:cubicBezTo>
                <a:cubicBezTo>
                  <a:pt x="380910" y="184157"/>
                  <a:pt x="374576" y="184157"/>
                  <a:pt x="367841" y="184023"/>
                </a:cubicBezTo>
                <a:cubicBezTo>
                  <a:pt x="361107" y="183890"/>
                  <a:pt x="353740" y="183623"/>
                  <a:pt x="345739" y="183223"/>
                </a:cubicBezTo>
                <a:cubicBezTo>
                  <a:pt x="328670" y="182290"/>
                  <a:pt x="314368" y="179689"/>
                  <a:pt x="302833" y="175422"/>
                </a:cubicBezTo>
                <a:cubicBezTo>
                  <a:pt x="291299" y="171155"/>
                  <a:pt x="281264" y="165221"/>
                  <a:pt x="272730" y="157620"/>
                </a:cubicBezTo>
                <a:lnTo>
                  <a:pt x="251127" y="185423"/>
                </a:lnTo>
                <a:lnTo>
                  <a:pt x="237725" y="172422"/>
                </a:lnTo>
                <a:lnTo>
                  <a:pt x="263528" y="141418"/>
                </a:lnTo>
                <a:lnTo>
                  <a:pt x="263528" y="86211"/>
                </a:lnTo>
                <a:lnTo>
                  <a:pt x="239125" y="86211"/>
                </a:lnTo>
                <a:close/>
                <a:moveTo>
                  <a:pt x="1430150" y="68009"/>
                </a:moveTo>
                <a:lnTo>
                  <a:pt x="1610573" y="68009"/>
                </a:lnTo>
                <a:lnTo>
                  <a:pt x="1610573" y="85011"/>
                </a:lnTo>
                <a:lnTo>
                  <a:pt x="1531563" y="85011"/>
                </a:lnTo>
                <a:lnTo>
                  <a:pt x="1531563" y="165821"/>
                </a:lnTo>
                <a:cubicBezTo>
                  <a:pt x="1531296" y="172488"/>
                  <a:pt x="1529596" y="177589"/>
                  <a:pt x="1526462" y="181123"/>
                </a:cubicBezTo>
                <a:cubicBezTo>
                  <a:pt x="1523329" y="184657"/>
                  <a:pt x="1518028" y="186890"/>
                  <a:pt x="1510560" y="187824"/>
                </a:cubicBezTo>
                <a:cubicBezTo>
                  <a:pt x="1507227" y="188224"/>
                  <a:pt x="1502959" y="188557"/>
                  <a:pt x="1497759" y="188824"/>
                </a:cubicBezTo>
                <a:cubicBezTo>
                  <a:pt x="1492558" y="189091"/>
                  <a:pt x="1487891" y="189091"/>
                  <a:pt x="1483757" y="188824"/>
                </a:cubicBezTo>
                <a:lnTo>
                  <a:pt x="1480157" y="169421"/>
                </a:lnTo>
                <a:cubicBezTo>
                  <a:pt x="1481490" y="169421"/>
                  <a:pt x="1483124" y="169455"/>
                  <a:pt x="1485057" y="169521"/>
                </a:cubicBezTo>
                <a:cubicBezTo>
                  <a:pt x="1486991" y="169588"/>
                  <a:pt x="1488958" y="169655"/>
                  <a:pt x="1490958" y="169721"/>
                </a:cubicBezTo>
                <a:cubicBezTo>
                  <a:pt x="1492958" y="169788"/>
                  <a:pt x="1494892" y="169855"/>
                  <a:pt x="1496759" y="169921"/>
                </a:cubicBezTo>
                <a:cubicBezTo>
                  <a:pt x="1498626" y="169988"/>
                  <a:pt x="1500159" y="170021"/>
                  <a:pt x="1501359" y="170021"/>
                </a:cubicBezTo>
                <a:cubicBezTo>
                  <a:pt x="1503893" y="170021"/>
                  <a:pt x="1505927" y="169888"/>
                  <a:pt x="1507460" y="169621"/>
                </a:cubicBezTo>
                <a:cubicBezTo>
                  <a:pt x="1508994" y="169355"/>
                  <a:pt x="1510160" y="168821"/>
                  <a:pt x="1510960" y="168021"/>
                </a:cubicBezTo>
                <a:cubicBezTo>
                  <a:pt x="1511760" y="167221"/>
                  <a:pt x="1512261" y="166054"/>
                  <a:pt x="1512461" y="164521"/>
                </a:cubicBezTo>
                <a:cubicBezTo>
                  <a:pt x="1512661" y="162987"/>
                  <a:pt x="1512761" y="160887"/>
                  <a:pt x="1512761" y="158220"/>
                </a:cubicBezTo>
                <a:lnTo>
                  <a:pt x="1512761" y="85011"/>
                </a:lnTo>
                <a:lnTo>
                  <a:pt x="1430150" y="85011"/>
                </a:lnTo>
                <a:close/>
                <a:moveTo>
                  <a:pt x="1667075" y="67209"/>
                </a:moveTo>
                <a:lnTo>
                  <a:pt x="1710681" y="67209"/>
                </a:lnTo>
                <a:lnTo>
                  <a:pt x="1710681" y="152619"/>
                </a:lnTo>
                <a:cubicBezTo>
                  <a:pt x="1714281" y="149952"/>
                  <a:pt x="1718182" y="146785"/>
                  <a:pt x="1722382" y="143118"/>
                </a:cubicBezTo>
                <a:cubicBezTo>
                  <a:pt x="1726583" y="139451"/>
                  <a:pt x="1730283" y="135884"/>
                  <a:pt x="1733483" y="132417"/>
                </a:cubicBezTo>
                <a:lnTo>
                  <a:pt x="1741885" y="147819"/>
                </a:lnTo>
                <a:cubicBezTo>
                  <a:pt x="1735884" y="153286"/>
                  <a:pt x="1728816" y="159153"/>
                  <a:pt x="1720682" y="165421"/>
                </a:cubicBezTo>
                <a:cubicBezTo>
                  <a:pt x="1712548" y="171688"/>
                  <a:pt x="1704280" y="177622"/>
                  <a:pt x="1695879" y="183223"/>
                </a:cubicBezTo>
                <a:lnTo>
                  <a:pt x="1685877" y="170021"/>
                </a:lnTo>
                <a:cubicBezTo>
                  <a:pt x="1688545" y="167888"/>
                  <a:pt x="1690445" y="165888"/>
                  <a:pt x="1691578" y="164021"/>
                </a:cubicBezTo>
                <a:cubicBezTo>
                  <a:pt x="1692712" y="162154"/>
                  <a:pt x="1693278" y="159820"/>
                  <a:pt x="1693278" y="157020"/>
                </a:cubicBezTo>
                <a:lnTo>
                  <a:pt x="1693278" y="83211"/>
                </a:lnTo>
                <a:lnTo>
                  <a:pt x="1667075" y="83211"/>
                </a:lnTo>
                <a:close/>
                <a:moveTo>
                  <a:pt x="715175" y="67009"/>
                </a:moveTo>
                <a:lnTo>
                  <a:pt x="758381" y="67009"/>
                </a:lnTo>
                <a:lnTo>
                  <a:pt x="758381" y="144418"/>
                </a:lnTo>
                <a:cubicBezTo>
                  <a:pt x="761714" y="141885"/>
                  <a:pt x="765315" y="138651"/>
                  <a:pt x="769182" y="134717"/>
                </a:cubicBezTo>
                <a:cubicBezTo>
                  <a:pt x="773049" y="130783"/>
                  <a:pt x="776650" y="126683"/>
                  <a:pt x="779983" y="122416"/>
                </a:cubicBezTo>
                <a:lnTo>
                  <a:pt x="787384" y="139018"/>
                </a:lnTo>
                <a:cubicBezTo>
                  <a:pt x="780450" y="146085"/>
                  <a:pt x="773416" y="152686"/>
                  <a:pt x="766282" y="158820"/>
                </a:cubicBezTo>
                <a:cubicBezTo>
                  <a:pt x="759147" y="164954"/>
                  <a:pt x="751647" y="170888"/>
                  <a:pt x="743779" y="176622"/>
                </a:cubicBezTo>
                <a:lnTo>
                  <a:pt x="734378" y="164421"/>
                </a:lnTo>
                <a:cubicBezTo>
                  <a:pt x="737178" y="161754"/>
                  <a:pt x="739012" y="159320"/>
                  <a:pt x="739878" y="157120"/>
                </a:cubicBezTo>
                <a:cubicBezTo>
                  <a:pt x="740745" y="154920"/>
                  <a:pt x="741178" y="152086"/>
                  <a:pt x="741178" y="148619"/>
                </a:cubicBezTo>
                <a:lnTo>
                  <a:pt x="741178" y="84011"/>
                </a:lnTo>
                <a:lnTo>
                  <a:pt x="715175" y="84011"/>
                </a:lnTo>
                <a:close/>
                <a:moveTo>
                  <a:pt x="952500" y="65608"/>
                </a:moveTo>
                <a:lnTo>
                  <a:pt x="991705" y="65608"/>
                </a:lnTo>
                <a:lnTo>
                  <a:pt x="991705" y="148019"/>
                </a:lnTo>
                <a:cubicBezTo>
                  <a:pt x="992905" y="146952"/>
                  <a:pt x="994305" y="145652"/>
                  <a:pt x="995906" y="144118"/>
                </a:cubicBezTo>
                <a:cubicBezTo>
                  <a:pt x="997506" y="142585"/>
                  <a:pt x="999139" y="140918"/>
                  <a:pt x="1000806" y="139118"/>
                </a:cubicBezTo>
                <a:cubicBezTo>
                  <a:pt x="1002473" y="137317"/>
                  <a:pt x="1004040" y="135550"/>
                  <a:pt x="1005507" y="133817"/>
                </a:cubicBezTo>
                <a:cubicBezTo>
                  <a:pt x="1006974" y="132083"/>
                  <a:pt x="1008240" y="130483"/>
                  <a:pt x="1009307" y="129016"/>
                </a:cubicBezTo>
                <a:lnTo>
                  <a:pt x="1017508" y="143818"/>
                </a:lnTo>
                <a:cubicBezTo>
                  <a:pt x="1011641" y="150219"/>
                  <a:pt x="1005407" y="156486"/>
                  <a:pt x="998806" y="162621"/>
                </a:cubicBezTo>
                <a:cubicBezTo>
                  <a:pt x="992205" y="168755"/>
                  <a:pt x="985371" y="174622"/>
                  <a:pt x="978303" y="180223"/>
                </a:cubicBezTo>
                <a:lnTo>
                  <a:pt x="969502" y="168421"/>
                </a:lnTo>
                <a:cubicBezTo>
                  <a:pt x="971636" y="166421"/>
                  <a:pt x="973103" y="164287"/>
                  <a:pt x="973903" y="162020"/>
                </a:cubicBezTo>
                <a:cubicBezTo>
                  <a:pt x="974703" y="159754"/>
                  <a:pt x="975103" y="157220"/>
                  <a:pt x="975103" y="154420"/>
                </a:cubicBezTo>
                <a:lnTo>
                  <a:pt x="975103" y="82611"/>
                </a:lnTo>
                <a:lnTo>
                  <a:pt x="952500" y="82611"/>
                </a:lnTo>
                <a:close/>
                <a:moveTo>
                  <a:pt x="1905200" y="65008"/>
                </a:moveTo>
                <a:lnTo>
                  <a:pt x="1951006" y="65008"/>
                </a:lnTo>
                <a:lnTo>
                  <a:pt x="1951006" y="151219"/>
                </a:lnTo>
                <a:cubicBezTo>
                  <a:pt x="1956473" y="147619"/>
                  <a:pt x="1962174" y="143385"/>
                  <a:pt x="1968108" y="138518"/>
                </a:cubicBezTo>
                <a:cubicBezTo>
                  <a:pt x="1974042" y="133650"/>
                  <a:pt x="1979543" y="128883"/>
                  <a:pt x="1984610" y="124216"/>
                </a:cubicBezTo>
                <a:lnTo>
                  <a:pt x="1992611" y="141018"/>
                </a:lnTo>
                <a:cubicBezTo>
                  <a:pt x="1988344" y="144485"/>
                  <a:pt x="1983843" y="147985"/>
                  <a:pt x="1979109" y="151519"/>
                </a:cubicBezTo>
                <a:cubicBezTo>
                  <a:pt x="1974376" y="155053"/>
                  <a:pt x="1969542" y="158587"/>
                  <a:pt x="1964608" y="162120"/>
                </a:cubicBezTo>
                <a:cubicBezTo>
                  <a:pt x="1959674" y="165654"/>
                  <a:pt x="1954773" y="169121"/>
                  <a:pt x="1949906" y="172522"/>
                </a:cubicBezTo>
                <a:cubicBezTo>
                  <a:pt x="1945039" y="175922"/>
                  <a:pt x="1940338" y="179089"/>
                  <a:pt x="1935804" y="182023"/>
                </a:cubicBezTo>
                <a:lnTo>
                  <a:pt x="1926603" y="167821"/>
                </a:lnTo>
                <a:cubicBezTo>
                  <a:pt x="1928870" y="166221"/>
                  <a:pt x="1930570" y="164521"/>
                  <a:pt x="1931704" y="162721"/>
                </a:cubicBezTo>
                <a:cubicBezTo>
                  <a:pt x="1932837" y="160920"/>
                  <a:pt x="1933404" y="158220"/>
                  <a:pt x="1933404" y="154620"/>
                </a:cubicBezTo>
                <a:lnTo>
                  <a:pt x="1933404" y="82211"/>
                </a:lnTo>
                <a:lnTo>
                  <a:pt x="1905200" y="82211"/>
                </a:lnTo>
                <a:close/>
                <a:moveTo>
                  <a:pt x="46806" y="62808"/>
                </a:moveTo>
                <a:cubicBezTo>
                  <a:pt x="58807" y="91078"/>
                  <a:pt x="73809" y="113481"/>
                  <a:pt x="91812" y="130016"/>
                </a:cubicBezTo>
                <a:cubicBezTo>
                  <a:pt x="109947" y="114681"/>
                  <a:pt x="124149" y="92612"/>
                  <a:pt x="134417" y="63808"/>
                </a:cubicBezTo>
                <a:lnTo>
                  <a:pt x="152619" y="69209"/>
                </a:lnTo>
                <a:cubicBezTo>
                  <a:pt x="140351" y="100946"/>
                  <a:pt x="124682" y="124949"/>
                  <a:pt x="105613" y="141218"/>
                </a:cubicBezTo>
                <a:cubicBezTo>
                  <a:pt x="115348" y="148019"/>
                  <a:pt x="126616" y="154019"/>
                  <a:pt x="139418" y="159220"/>
                </a:cubicBezTo>
                <a:cubicBezTo>
                  <a:pt x="152219" y="164421"/>
                  <a:pt x="166288" y="168955"/>
                  <a:pt x="181623" y="172822"/>
                </a:cubicBezTo>
                <a:lnTo>
                  <a:pt x="172622" y="190424"/>
                </a:lnTo>
                <a:cubicBezTo>
                  <a:pt x="155686" y="185090"/>
                  <a:pt x="140584" y="179256"/>
                  <a:pt x="127316" y="172922"/>
                </a:cubicBezTo>
                <a:cubicBezTo>
                  <a:pt x="114048" y="166588"/>
                  <a:pt x="102146" y="159554"/>
                  <a:pt x="91612" y="151819"/>
                </a:cubicBezTo>
                <a:cubicBezTo>
                  <a:pt x="81344" y="158753"/>
                  <a:pt x="69509" y="165354"/>
                  <a:pt x="56107" y="171622"/>
                </a:cubicBezTo>
                <a:cubicBezTo>
                  <a:pt x="42705" y="177889"/>
                  <a:pt x="27270" y="184090"/>
                  <a:pt x="9801" y="190224"/>
                </a:cubicBezTo>
                <a:lnTo>
                  <a:pt x="0" y="173222"/>
                </a:lnTo>
                <a:cubicBezTo>
                  <a:pt x="16002" y="168555"/>
                  <a:pt x="30504" y="163487"/>
                  <a:pt x="43506" y="158020"/>
                </a:cubicBezTo>
                <a:cubicBezTo>
                  <a:pt x="56507" y="152553"/>
                  <a:pt x="67875" y="146619"/>
                  <a:pt x="77610" y="140218"/>
                </a:cubicBezTo>
                <a:cubicBezTo>
                  <a:pt x="59874" y="123549"/>
                  <a:pt x="44272" y="100279"/>
                  <a:pt x="30804" y="70409"/>
                </a:cubicBezTo>
                <a:close/>
                <a:moveTo>
                  <a:pt x="1200426" y="53007"/>
                </a:moveTo>
                <a:cubicBezTo>
                  <a:pt x="1202827" y="54607"/>
                  <a:pt x="1205594" y="56541"/>
                  <a:pt x="1208727" y="58808"/>
                </a:cubicBezTo>
                <a:cubicBezTo>
                  <a:pt x="1211861" y="61075"/>
                  <a:pt x="1215362" y="63742"/>
                  <a:pt x="1219229" y="66809"/>
                </a:cubicBezTo>
                <a:cubicBezTo>
                  <a:pt x="1223096" y="69876"/>
                  <a:pt x="1226496" y="72643"/>
                  <a:pt x="1229430" y="75110"/>
                </a:cubicBezTo>
                <a:cubicBezTo>
                  <a:pt x="1232364" y="77577"/>
                  <a:pt x="1234831" y="79810"/>
                  <a:pt x="1236831" y="81810"/>
                </a:cubicBezTo>
                <a:lnTo>
                  <a:pt x="1226230" y="96412"/>
                </a:lnTo>
                <a:cubicBezTo>
                  <a:pt x="1224229" y="94279"/>
                  <a:pt x="1221796" y="91878"/>
                  <a:pt x="1218929" y="89211"/>
                </a:cubicBezTo>
                <a:cubicBezTo>
                  <a:pt x="1216062" y="86544"/>
                  <a:pt x="1212695" y="83611"/>
                  <a:pt x="1208827" y="80410"/>
                </a:cubicBezTo>
                <a:cubicBezTo>
                  <a:pt x="1201227" y="74009"/>
                  <a:pt x="1195026" y="69209"/>
                  <a:pt x="1190225" y="66008"/>
                </a:cubicBezTo>
                <a:close/>
                <a:moveTo>
                  <a:pt x="1260234" y="51407"/>
                </a:moveTo>
                <a:lnTo>
                  <a:pt x="1350045" y="51407"/>
                </a:lnTo>
                <a:lnTo>
                  <a:pt x="1350045" y="65208"/>
                </a:lnTo>
                <a:lnTo>
                  <a:pt x="1312040" y="65208"/>
                </a:lnTo>
                <a:lnTo>
                  <a:pt x="1312040" y="78610"/>
                </a:lnTo>
                <a:lnTo>
                  <a:pt x="1358046" y="78610"/>
                </a:lnTo>
                <a:lnTo>
                  <a:pt x="1358046" y="149619"/>
                </a:lnTo>
                <a:lnTo>
                  <a:pt x="1250633" y="149619"/>
                </a:lnTo>
                <a:lnTo>
                  <a:pt x="1250633" y="78610"/>
                </a:lnTo>
                <a:lnTo>
                  <a:pt x="1296438" y="78610"/>
                </a:lnTo>
                <a:lnTo>
                  <a:pt x="1296438" y="65208"/>
                </a:lnTo>
                <a:lnTo>
                  <a:pt x="1260234" y="65208"/>
                </a:lnTo>
                <a:close/>
                <a:moveTo>
                  <a:pt x="365741" y="43206"/>
                </a:moveTo>
                <a:lnTo>
                  <a:pt x="365741" y="76610"/>
                </a:lnTo>
                <a:lnTo>
                  <a:pt x="394745" y="76610"/>
                </a:lnTo>
                <a:lnTo>
                  <a:pt x="394745" y="43206"/>
                </a:lnTo>
                <a:close/>
                <a:moveTo>
                  <a:pt x="319935" y="43206"/>
                </a:moveTo>
                <a:lnTo>
                  <a:pt x="319935" y="76610"/>
                </a:lnTo>
                <a:lnTo>
                  <a:pt x="348739" y="76610"/>
                </a:lnTo>
                <a:lnTo>
                  <a:pt x="348739" y="43206"/>
                </a:lnTo>
                <a:close/>
                <a:moveTo>
                  <a:pt x="607067" y="39005"/>
                </a:moveTo>
                <a:cubicBezTo>
                  <a:pt x="608400" y="40339"/>
                  <a:pt x="609834" y="41972"/>
                  <a:pt x="611367" y="43906"/>
                </a:cubicBezTo>
                <a:cubicBezTo>
                  <a:pt x="612901" y="45839"/>
                  <a:pt x="614601" y="48140"/>
                  <a:pt x="616468" y="50807"/>
                </a:cubicBezTo>
                <a:cubicBezTo>
                  <a:pt x="618335" y="53340"/>
                  <a:pt x="619968" y="55641"/>
                  <a:pt x="621368" y="57707"/>
                </a:cubicBezTo>
                <a:cubicBezTo>
                  <a:pt x="622769" y="59774"/>
                  <a:pt x="623935" y="61541"/>
                  <a:pt x="624869" y="63008"/>
                </a:cubicBezTo>
                <a:lnTo>
                  <a:pt x="613667" y="71409"/>
                </a:lnTo>
                <a:cubicBezTo>
                  <a:pt x="612734" y="69809"/>
                  <a:pt x="611634" y="67975"/>
                  <a:pt x="610367" y="65908"/>
                </a:cubicBezTo>
                <a:cubicBezTo>
                  <a:pt x="609100" y="63842"/>
                  <a:pt x="607533" y="61475"/>
                  <a:pt x="605666" y="58808"/>
                </a:cubicBezTo>
                <a:cubicBezTo>
                  <a:pt x="602466" y="53874"/>
                  <a:pt x="599532" y="49873"/>
                  <a:pt x="596865" y="46806"/>
                </a:cubicBezTo>
                <a:close/>
                <a:moveTo>
                  <a:pt x="2153326" y="15802"/>
                </a:moveTo>
                <a:lnTo>
                  <a:pt x="2168328" y="15802"/>
                </a:lnTo>
                <a:lnTo>
                  <a:pt x="2168328" y="140218"/>
                </a:lnTo>
                <a:lnTo>
                  <a:pt x="2153326" y="140218"/>
                </a:lnTo>
                <a:close/>
                <a:moveTo>
                  <a:pt x="1013708" y="14002"/>
                </a:moveTo>
                <a:lnTo>
                  <a:pt x="1129722" y="14002"/>
                </a:lnTo>
                <a:lnTo>
                  <a:pt x="1129722" y="31604"/>
                </a:lnTo>
                <a:lnTo>
                  <a:pt x="1086117" y="31604"/>
                </a:lnTo>
                <a:lnTo>
                  <a:pt x="1086117" y="82611"/>
                </a:lnTo>
                <a:lnTo>
                  <a:pt x="1127522" y="82611"/>
                </a:lnTo>
                <a:lnTo>
                  <a:pt x="1127522" y="100813"/>
                </a:lnTo>
                <a:lnTo>
                  <a:pt x="1086117" y="100813"/>
                </a:lnTo>
                <a:lnTo>
                  <a:pt x="1086117" y="161020"/>
                </a:lnTo>
                <a:lnTo>
                  <a:pt x="1134723" y="161020"/>
                </a:lnTo>
                <a:lnTo>
                  <a:pt x="1134723" y="178623"/>
                </a:lnTo>
                <a:lnTo>
                  <a:pt x="1002506" y="178623"/>
                </a:lnTo>
                <a:lnTo>
                  <a:pt x="1002506" y="161020"/>
                </a:lnTo>
                <a:lnTo>
                  <a:pt x="1024509" y="161020"/>
                </a:lnTo>
                <a:lnTo>
                  <a:pt x="1024509" y="59808"/>
                </a:lnTo>
                <a:lnTo>
                  <a:pt x="1041911" y="59808"/>
                </a:lnTo>
                <a:lnTo>
                  <a:pt x="1041911" y="161020"/>
                </a:lnTo>
                <a:lnTo>
                  <a:pt x="1068715" y="161020"/>
                </a:lnTo>
                <a:lnTo>
                  <a:pt x="1068715" y="31604"/>
                </a:lnTo>
                <a:lnTo>
                  <a:pt x="1013708" y="31604"/>
                </a:lnTo>
                <a:close/>
                <a:moveTo>
                  <a:pt x="1447552" y="13802"/>
                </a:moveTo>
                <a:lnTo>
                  <a:pt x="1592971" y="13802"/>
                </a:lnTo>
                <a:lnTo>
                  <a:pt x="1592971" y="31004"/>
                </a:lnTo>
                <a:lnTo>
                  <a:pt x="1447552" y="31004"/>
                </a:lnTo>
                <a:close/>
                <a:moveTo>
                  <a:pt x="2214334" y="12802"/>
                </a:moveTo>
                <a:lnTo>
                  <a:pt x="2324148" y="12802"/>
                </a:lnTo>
                <a:lnTo>
                  <a:pt x="2324148" y="28604"/>
                </a:lnTo>
                <a:lnTo>
                  <a:pt x="2274542" y="28604"/>
                </a:lnTo>
                <a:lnTo>
                  <a:pt x="2274542" y="54007"/>
                </a:lnTo>
                <a:lnTo>
                  <a:pt x="2314547" y="54007"/>
                </a:lnTo>
                <a:lnTo>
                  <a:pt x="2314547" y="138618"/>
                </a:lnTo>
                <a:cubicBezTo>
                  <a:pt x="2314547" y="145685"/>
                  <a:pt x="2313413" y="150686"/>
                  <a:pt x="2311146" y="153619"/>
                </a:cubicBezTo>
                <a:cubicBezTo>
                  <a:pt x="2308879" y="156553"/>
                  <a:pt x="2305012" y="158487"/>
                  <a:pt x="2299545" y="159420"/>
                </a:cubicBezTo>
                <a:cubicBezTo>
                  <a:pt x="2296878" y="159954"/>
                  <a:pt x="2294144" y="160287"/>
                  <a:pt x="2291344" y="160420"/>
                </a:cubicBezTo>
                <a:cubicBezTo>
                  <a:pt x="2288543" y="160554"/>
                  <a:pt x="2285876" y="160554"/>
                  <a:pt x="2283343" y="160420"/>
                </a:cubicBezTo>
                <a:lnTo>
                  <a:pt x="2280542" y="142818"/>
                </a:lnTo>
                <a:cubicBezTo>
                  <a:pt x="2282143" y="143085"/>
                  <a:pt x="2283809" y="143251"/>
                  <a:pt x="2285543" y="143318"/>
                </a:cubicBezTo>
                <a:cubicBezTo>
                  <a:pt x="2287276" y="143385"/>
                  <a:pt x="2289077" y="143351"/>
                  <a:pt x="2290944" y="143218"/>
                </a:cubicBezTo>
                <a:cubicBezTo>
                  <a:pt x="2294811" y="143218"/>
                  <a:pt x="2297178" y="142685"/>
                  <a:pt x="2298045" y="141618"/>
                </a:cubicBezTo>
                <a:cubicBezTo>
                  <a:pt x="2298911" y="140551"/>
                  <a:pt x="2299345" y="137884"/>
                  <a:pt x="2299345" y="133617"/>
                </a:cubicBezTo>
                <a:lnTo>
                  <a:pt x="2299345" y="70209"/>
                </a:lnTo>
                <a:lnTo>
                  <a:pt x="2274542" y="70209"/>
                </a:lnTo>
                <a:lnTo>
                  <a:pt x="2274542" y="188824"/>
                </a:lnTo>
                <a:lnTo>
                  <a:pt x="2259140" y="188824"/>
                </a:lnTo>
                <a:lnTo>
                  <a:pt x="2259140" y="70209"/>
                </a:lnTo>
                <a:lnTo>
                  <a:pt x="2235137" y="70209"/>
                </a:lnTo>
                <a:lnTo>
                  <a:pt x="2235137" y="160220"/>
                </a:lnTo>
                <a:lnTo>
                  <a:pt x="2219735" y="160220"/>
                </a:lnTo>
                <a:lnTo>
                  <a:pt x="2219735" y="54007"/>
                </a:lnTo>
                <a:lnTo>
                  <a:pt x="2259140" y="54007"/>
                </a:lnTo>
                <a:lnTo>
                  <a:pt x="2259140" y="28604"/>
                </a:lnTo>
                <a:lnTo>
                  <a:pt x="2214334" y="28604"/>
                </a:lnTo>
                <a:close/>
                <a:moveTo>
                  <a:pt x="1750486" y="12002"/>
                </a:moveTo>
                <a:lnTo>
                  <a:pt x="1821094" y="12002"/>
                </a:lnTo>
                <a:lnTo>
                  <a:pt x="1821094" y="46006"/>
                </a:lnTo>
                <a:cubicBezTo>
                  <a:pt x="1821094" y="48006"/>
                  <a:pt x="1821161" y="49606"/>
                  <a:pt x="1821294" y="50807"/>
                </a:cubicBezTo>
                <a:cubicBezTo>
                  <a:pt x="1821428" y="52007"/>
                  <a:pt x="1821761" y="52907"/>
                  <a:pt x="1822295" y="53507"/>
                </a:cubicBezTo>
                <a:cubicBezTo>
                  <a:pt x="1822828" y="54107"/>
                  <a:pt x="1823695" y="54507"/>
                  <a:pt x="1824895" y="54707"/>
                </a:cubicBezTo>
                <a:cubicBezTo>
                  <a:pt x="1826095" y="54907"/>
                  <a:pt x="1827695" y="55074"/>
                  <a:pt x="1829695" y="55207"/>
                </a:cubicBezTo>
                <a:cubicBezTo>
                  <a:pt x="1832763" y="55340"/>
                  <a:pt x="1835896" y="55307"/>
                  <a:pt x="1839097" y="55107"/>
                </a:cubicBezTo>
                <a:cubicBezTo>
                  <a:pt x="1842297" y="54907"/>
                  <a:pt x="1845364" y="54674"/>
                  <a:pt x="1848298" y="54407"/>
                </a:cubicBezTo>
                <a:lnTo>
                  <a:pt x="1846097" y="72209"/>
                </a:lnTo>
                <a:cubicBezTo>
                  <a:pt x="1842497" y="72343"/>
                  <a:pt x="1838730" y="72343"/>
                  <a:pt x="1834796" y="72209"/>
                </a:cubicBezTo>
                <a:cubicBezTo>
                  <a:pt x="1830862" y="72076"/>
                  <a:pt x="1827162" y="71876"/>
                  <a:pt x="1823695" y="71609"/>
                </a:cubicBezTo>
                <a:cubicBezTo>
                  <a:pt x="1819694" y="71209"/>
                  <a:pt x="1816394" y="70642"/>
                  <a:pt x="1813793" y="69909"/>
                </a:cubicBezTo>
                <a:cubicBezTo>
                  <a:pt x="1811193" y="69176"/>
                  <a:pt x="1809193" y="68042"/>
                  <a:pt x="1807793" y="66509"/>
                </a:cubicBezTo>
                <a:cubicBezTo>
                  <a:pt x="1806393" y="64975"/>
                  <a:pt x="1805426" y="62941"/>
                  <a:pt x="1804892" y="60408"/>
                </a:cubicBezTo>
                <a:cubicBezTo>
                  <a:pt x="1804359" y="57874"/>
                  <a:pt x="1804092" y="54674"/>
                  <a:pt x="1804092" y="50807"/>
                </a:cubicBezTo>
                <a:lnTo>
                  <a:pt x="1804092" y="27604"/>
                </a:lnTo>
                <a:lnTo>
                  <a:pt x="1767288" y="27604"/>
                </a:lnTo>
                <a:lnTo>
                  <a:pt x="1767288" y="39805"/>
                </a:lnTo>
                <a:cubicBezTo>
                  <a:pt x="1767288" y="47006"/>
                  <a:pt x="1764987" y="54307"/>
                  <a:pt x="1760387" y="61708"/>
                </a:cubicBezTo>
                <a:cubicBezTo>
                  <a:pt x="1755786" y="69109"/>
                  <a:pt x="1748485" y="76010"/>
                  <a:pt x="1738484" y="82411"/>
                </a:cubicBezTo>
                <a:lnTo>
                  <a:pt x="1726683" y="70209"/>
                </a:lnTo>
                <a:cubicBezTo>
                  <a:pt x="1735884" y="63942"/>
                  <a:pt x="1742151" y="58007"/>
                  <a:pt x="1745485" y="52407"/>
                </a:cubicBezTo>
                <a:cubicBezTo>
                  <a:pt x="1748819" y="47073"/>
                  <a:pt x="1750486" y="40339"/>
                  <a:pt x="1750486" y="32204"/>
                </a:cubicBezTo>
                <a:close/>
                <a:moveTo>
                  <a:pt x="554260" y="10001"/>
                </a:moveTo>
                <a:cubicBezTo>
                  <a:pt x="555727" y="11868"/>
                  <a:pt x="557294" y="14069"/>
                  <a:pt x="558961" y="16602"/>
                </a:cubicBezTo>
                <a:cubicBezTo>
                  <a:pt x="560627" y="19136"/>
                  <a:pt x="562528" y="22070"/>
                  <a:pt x="564661" y="25403"/>
                </a:cubicBezTo>
                <a:cubicBezTo>
                  <a:pt x="566795" y="28737"/>
                  <a:pt x="568628" y="31704"/>
                  <a:pt x="570162" y="34305"/>
                </a:cubicBezTo>
                <a:cubicBezTo>
                  <a:pt x="571695" y="36905"/>
                  <a:pt x="572996" y="39272"/>
                  <a:pt x="574062" y="41405"/>
                </a:cubicBezTo>
                <a:lnTo>
                  <a:pt x="562861" y="49206"/>
                </a:lnTo>
                <a:cubicBezTo>
                  <a:pt x="561794" y="47073"/>
                  <a:pt x="560527" y="44606"/>
                  <a:pt x="559061" y="41805"/>
                </a:cubicBezTo>
                <a:cubicBezTo>
                  <a:pt x="557594" y="39005"/>
                  <a:pt x="555794" y="35871"/>
                  <a:pt x="553660" y="32404"/>
                </a:cubicBezTo>
                <a:cubicBezTo>
                  <a:pt x="549793" y="25603"/>
                  <a:pt x="546526" y="20403"/>
                  <a:pt x="543859" y="16802"/>
                </a:cubicBezTo>
                <a:close/>
                <a:moveTo>
                  <a:pt x="975303" y="4601"/>
                </a:moveTo>
                <a:cubicBezTo>
                  <a:pt x="979170" y="8601"/>
                  <a:pt x="984037" y="14269"/>
                  <a:pt x="989905" y="21603"/>
                </a:cubicBezTo>
                <a:cubicBezTo>
                  <a:pt x="992839" y="25337"/>
                  <a:pt x="995372" y="28670"/>
                  <a:pt x="997506" y="31604"/>
                </a:cubicBezTo>
                <a:cubicBezTo>
                  <a:pt x="999639" y="34538"/>
                  <a:pt x="1001440" y="37138"/>
                  <a:pt x="1002907" y="39405"/>
                </a:cubicBezTo>
                <a:lnTo>
                  <a:pt x="988705" y="50407"/>
                </a:lnTo>
                <a:cubicBezTo>
                  <a:pt x="987238" y="48006"/>
                  <a:pt x="985471" y="45273"/>
                  <a:pt x="983404" y="42206"/>
                </a:cubicBezTo>
                <a:cubicBezTo>
                  <a:pt x="981337" y="39138"/>
                  <a:pt x="978837" y="35738"/>
                  <a:pt x="975903" y="32004"/>
                </a:cubicBezTo>
                <a:cubicBezTo>
                  <a:pt x="972969" y="28137"/>
                  <a:pt x="970369" y="24770"/>
                  <a:pt x="968102" y="21903"/>
                </a:cubicBezTo>
                <a:cubicBezTo>
                  <a:pt x="965835" y="19036"/>
                  <a:pt x="963768" y="16602"/>
                  <a:pt x="961901" y="14602"/>
                </a:cubicBezTo>
                <a:close/>
                <a:moveTo>
                  <a:pt x="263328" y="4601"/>
                </a:moveTo>
                <a:cubicBezTo>
                  <a:pt x="267062" y="8868"/>
                  <a:pt x="271863" y="14869"/>
                  <a:pt x="277730" y="22603"/>
                </a:cubicBezTo>
                <a:cubicBezTo>
                  <a:pt x="283464" y="30204"/>
                  <a:pt x="287731" y="36471"/>
                  <a:pt x="290532" y="41405"/>
                </a:cubicBezTo>
                <a:lnTo>
                  <a:pt x="275930" y="51807"/>
                </a:lnTo>
                <a:cubicBezTo>
                  <a:pt x="274463" y="49406"/>
                  <a:pt x="272763" y="46706"/>
                  <a:pt x="270829" y="43706"/>
                </a:cubicBezTo>
                <a:cubicBezTo>
                  <a:pt x="268896" y="40705"/>
                  <a:pt x="266529" y="37272"/>
                  <a:pt x="263728" y="33404"/>
                </a:cubicBezTo>
                <a:cubicBezTo>
                  <a:pt x="258128" y="25403"/>
                  <a:pt x="253460" y="19336"/>
                  <a:pt x="249727" y="15202"/>
                </a:cubicBezTo>
                <a:close/>
                <a:moveTo>
                  <a:pt x="738378" y="4401"/>
                </a:moveTo>
                <a:cubicBezTo>
                  <a:pt x="742912" y="8535"/>
                  <a:pt x="748780" y="14602"/>
                  <a:pt x="755980" y="22603"/>
                </a:cubicBezTo>
                <a:cubicBezTo>
                  <a:pt x="759448" y="26470"/>
                  <a:pt x="762548" y="30037"/>
                  <a:pt x="765282" y="33304"/>
                </a:cubicBezTo>
                <a:cubicBezTo>
                  <a:pt x="768015" y="36571"/>
                  <a:pt x="770316" y="39539"/>
                  <a:pt x="772182" y="42206"/>
                </a:cubicBezTo>
                <a:lnTo>
                  <a:pt x="759181" y="54007"/>
                </a:lnTo>
                <a:cubicBezTo>
                  <a:pt x="755980" y="49073"/>
                  <a:pt x="750780" y="42406"/>
                  <a:pt x="743579" y="34004"/>
                </a:cubicBezTo>
                <a:cubicBezTo>
                  <a:pt x="740112" y="29871"/>
                  <a:pt x="737011" y="26237"/>
                  <a:pt x="734278" y="23103"/>
                </a:cubicBezTo>
                <a:cubicBezTo>
                  <a:pt x="731544" y="19969"/>
                  <a:pt x="729044" y="17269"/>
                  <a:pt x="726777" y="15002"/>
                </a:cubicBezTo>
                <a:close/>
                <a:moveTo>
                  <a:pt x="1695079" y="3601"/>
                </a:moveTo>
                <a:cubicBezTo>
                  <a:pt x="1697346" y="5734"/>
                  <a:pt x="1699813" y="8301"/>
                  <a:pt x="1702480" y="11302"/>
                </a:cubicBezTo>
                <a:cubicBezTo>
                  <a:pt x="1705147" y="14302"/>
                  <a:pt x="1708147" y="17736"/>
                  <a:pt x="1711481" y="21603"/>
                </a:cubicBezTo>
                <a:cubicBezTo>
                  <a:pt x="1714815" y="25470"/>
                  <a:pt x="1717681" y="29004"/>
                  <a:pt x="1720082" y="32204"/>
                </a:cubicBezTo>
                <a:cubicBezTo>
                  <a:pt x="1722482" y="35405"/>
                  <a:pt x="1724482" y="38272"/>
                  <a:pt x="1726083" y="40805"/>
                </a:cubicBezTo>
                <a:lnTo>
                  <a:pt x="1711481" y="52607"/>
                </a:lnTo>
                <a:cubicBezTo>
                  <a:pt x="1709881" y="50073"/>
                  <a:pt x="1707880" y="47173"/>
                  <a:pt x="1705480" y="43906"/>
                </a:cubicBezTo>
                <a:cubicBezTo>
                  <a:pt x="1703080" y="40639"/>
                  <a:pt x="1700279" y="37005"/>
                  <a:pt x="1697079" y="33004"/>
                </a:cubicBezTo>
                <a:cubicBezTo>
                  <a:pt x="1690678" y="24737"/>
                  <a:pt x="1685477" y="18603"/>
                  <a:pt x="1681477" y="14602"/>
                </a:cubicBezTo>
                <a:close/>
                <a:moveTo>
                  <a:pt x="2187931" y="2601"/>
                </a:moveTo>
                <a:lnTo>
                  <a:pt x="2203733" y="2601"/>
                </a:lnTo>
                <a:lnTo>
                  <a:pt x="2203733" y="79810"/>
                </a:lnTo>
                <a:cubicBezTo>
                  <a:pt x="2203466" y="109414"/>
                  <a:pt x="2200799" y="131550"/>
                  <a:pt x="2195732" y="146219"/>
                </a:cubicBezTo>
                <a:cubicBezTo>
                  <a:pt x="2190531" y="160754"/>
                  <a:pt x="2179463" y="175889"/>
                  <a:pt x="2162528" y="191624"/>
                </a:cubicBezTo>
                <a:lnTo>
                  <a:pt x="2149926" y="179423"/>
                </a:lnTo>
                <a:cubicBezTo>
                  <a:pt x="2166595" y="164888"/>
                  <a:pt x="2177063" y="151619"/>
                  <a:pt x="2181330" y="139618"/>
                </a:cubicBezTo>
                <a:cubicBezTo>
                  <a:pt x="2185731" y="127616"/>
                  <a:pt x="2187931" y="108080"/>
                  <a:pt x="2187931" y="81010"/>
                </a:cubicBezTo>
                <a:close/>
                <a:moveTo>
                  <a:pt x="822589" y="2200"/>
                </a:moveTo>
                <a:lnTo>
                  <a:pt x="838991" y="2200"/>
                </a:lnTo>
                <a:lnTo>
                  <a:pt x="838991" y="31204"/>
                </a:lnTo>
                <a:cubicBezTo>
                  <a:pt x="838857" y="32138"/>
                  <a:pt x="838791" y="33004"/>
                  <a:pt x="838791" y="33804"/>
                </a:cubicBezTo>
                <a:cubicBezTo>
                  <a:pt x="838791" y="34605"/>
                  <a:pt x="838791" y="35471"/>
                  <a:pt x="838791" y="36405"/>
                </a:cubicBezTo>
                <a:cubicBezTo>
                  <a:pt x="839591" y="50540"/>
                  <a:pt x="841158" y="63608"/>
                  <a:pt x="843491" y="75610"/>
                </a:cubicBezTo>
                <a:cubicBezTo>
                  <a:pt x="845825" y="87611"/>
                  <a:pt x="848992" y="98746"/>
                  <a:pt x="852993" y="109014"/>
                </a:cubicBezTo>
                <a:cubicBezTo>
                  <a:pt x="857926" y="121682"/>
                  <a:pt x="864227" y="133550"/>
                  <a:pt x="871895" y="144618"/>
                </a:cubicBezTo>
                <a:cubicBezTo>
                  <a:pt x="879562" y="155686"/>
                  <a:pt x="888597" y="165888"/>
                  <a:pt x="898998" y="175222"/>
                </a:cubicBezTo>
                <a:lnTo>
                  <a:pt x="885997" y="188824"/>
                </a:lnTo>
                <a:cubicBezTo>
                  <a:pt x="865727" y="168688"/>
                  <a:pt x="850526" y="145952"/>
                  <a:pt x="840391" y="120615"/>
                </a:cubicBezTo>
                <a:cubicBezTo>
                  <a:pt x="838657" y="116348"/>
                  <a:pt x="837091" y="111848"/>
                  <a:pt x="835690" y="107114"/>
                </a:cubicBezTo>
                <a:cubicBezTo>
                  <a:pt x="834290" y="102380"/>
                  <a:pt x="832990" y="97479"/>
                  <a:pt x="831790" y="92412"/>
                </a:cubicBezTo>
                <a:cubicBezTo>
                  <a:pt x="830190" y="100413"/>
                  <a:pt x="828189" y="108014"/>
                  <a:pt x="825789" y="115215"/>
                </a:cubicBezTo>
                <a:cubicBezTo>
                  <a:pt x="821922" y="127216"/>
                  <a:pt x="815821" y="139351"/>
                  <a:pt x="807487" y="151619"/>
                </a:cubicBezTo>
                <a:cubicBezTo>
                  <a:pt x="799152" y="163887"/>
                  <a:pt x="788251" y="176689"/>
                  <a:pt x="774783" y="190024"/>
                </a:cubicBezTo>
                <a:lnTo>
                  <a:pt x="761581" y="176622"/>
                </a:lnTo>
                <a:cubicBezTo>
                  <a:pt x="783317" y="158487"/>
                  <a:pt x="798919" y="138218"/>
                  <a:pt x="808387" y="115815"/>
                </a:cubicBezTo>
                <a:cubicBezTo>
                  <a:pt x="817855" y="93412"/>
                  <a:pt x="822589" y="63742"/>
                  <a:pt x="822589" y="26804"/>
                </a:cubicBezTo>
                <a:close/>
                <a:moveTo>
                  <a:pt x="1934604" y="2000"/>
                </a:moveTo>
                <a:cubicBezTo>
                  <a:pt x="1936871" y="4267"/>
                  <a:pt x="1939438" y="7001"/>
                  <a:pt x="1942305" y="10201"/>
                </a:cubicBezTo>
                <a:cubicBezTo>
                  <a:pt x="1945172" y="13402"/>
                  <a:pt x="1948272" y="17136"/>
                  <a:pt x="1951606" y="21403"/>
                </a:cubicBezTo>
                <a:cubicBezTo>
                  <a:pt x="1955073" y="25670"/>
                  <a:pt x="1958040" y="29471"/>
                  <a:pt x="1960507" y="32804"/>
                </a:cubicBezTo>
                <a:cubicBezTo>
                  <a:pt x="1962974" y="36138"/>
                  <a:pt x="1965074" y="39138"/>
                  <a:pt x="1966808" y="41805"/>
                </a:cubicBezTo>
                <a:lnTo>
                  <a:pt x="1952406" y="53007"/>
                </a:lnTo>
                <a:cubicBezTo>
                  <a:pt x="1950806" y="50340"/>
                  <a:pt x="1948772" y="47273"/>
                  <a:pt x="1946305" y="43806"/>
                </a:cubicBezTo>
                <a:cubicBezTo>
                  <a:pt x="1943838" y="40339"/>
                  <a:pt x="1940938" y="36471"/>
                  <a:pt x="1937604" y="32204"/>
                </a:cubicBezTo>
                <a:cubicBezTo>
                  <a:pt x="1934270" y="27937"/>
                  <a:pt x="1931270" y="24137"/>
                  <a:pt x="1928603" y="20803"/>
                </a:cubicBezTo>
                <a:cubicBezTo>
                  <a:pt x="1925936" y="17469"/>
                  <a:pt x="1923469" y="14669"/>
                  <a:pt x="1921202" y="12402"/>
                </a:cubicBezTo>
                <a:close/>
                <a:moveTo>
                  <a:pt x="527657" y="2000"/>
                </a:moveTo>
                <a:lnTo>
                  <a:pt x="541658" y="2000"/>
                </a:lnTo>
                <a:cubicBezTo>
                  <a:pt x="541525" y="7334"/>
                  <a:pt x="541558" y="13335"/>
                  <a:pt x="541758" y="20003"/>
                </a:cubicBezTo>
                <a:cubicBezTo>
                  <a:pt x="541958" y="26670"/>
                  <a:pt x="542192" y="34204"/>
                  <a:pt x="542458" y="42606"/>
                </a:cubicBezTo>
                <a:lnTo>
                  <a:pt x="543059" y="58608"/>
                </a:lnTo>
                <a:lnTo>
                  <a:pt x="572662" y="58608"/>
                </a:lnTo>
                <a:lnTo>
                  <a:pt x="572662" y="73809"/>
                </a:lnTo>
                <a:lnTo>
                  <a:pt x="543659" y="73809"/>
                </a:lnTo>
                <a:cubicBezTo>
                  <a:pt x="544059" y="81810"/>
                  <a:pt x="544525" y="89178"/>
                  <a:pt x="545059" y="95912"/>
                </a:cubicBezTo>
                <a:cubicBezTo>
                  <a:pt x="545592" y="102646"/>
                  <a:pt x="546192" y="108814"/>
                  <a:pt x="546859" y="114415"/>
                </a:cubicBezTo>
                <a:cubicBezTo>
                  <a:pt x="549526" y="109747"/>
                  <a:pt x="552060" y="104947"/>
                  <a:pt x="554460" y="100013"/>
                </a:cubicBezTo>
                <a:cubicBezTo>
                  <a:pt x="556860" y="95079"/>
                  <a:pt x="559194" y="89945"/>
                  <a:pt x="561461" y="84611"/>
                </a:cubicBezTo>
                <a:lnTo>
                  <a:pt x="574662" y="91012"/>
                </a:lnTo>
                <a:cubicBezTo>
                  <a:pt x="571195" y="99813"/>
                  <a:pt x="567395" y="107980"/>
                  <a:pt x="563261" y="115515"/>
                </a:cubicBezTo>
                <a:cubicBezTo>
                  <a:pt x="559127" y="123049"/>
                  <a:pt x="554727" y="130150"/>
                  <a:pt x="550059" y="136817"/>
                </a:cubicBezTo>
                <a:cubicBezTo>
                  <a:pt x="551393" y="145485"/>
                  <a:pt x="552993" y="152553"/>
                  <a:pt x="554860" y="158020"/>
                </a:cubicBezTo>
                <a:cubicBezTo>
                  <a:pt x="556060" y="162020"/>
                  <a:pt x="557227" y="164921"/>
                  <a:pt x="558360" y="166721"/>
                </a:cubicBezTo>
                <a:cubicBezTo>
                  <a:pt x="559494" y="168521"/>
                  <a:pt x="560661" y="169421"/>
                  <a:pt x="561861" y="169421"/>
                </a:cubicBezTo>
                <a:cubicBezTo>
                  <a:pt x="562661" y="169421"/>
                  <a:pt x="563294" y="168821"/>
                  <a:pt x="563761" y="167621"/>
                </a:cubicBezTo>
                <a:cubicBezTo>
                  <a:pt x="564228" y="166421"/>
                  <a:pt x="564795" y="164287"/>
                  <a:pt x="565461" y="161220"/>
                </a:cubicBezTo>
                <a:cubicBezTo>
                  <a:pt x="565861" y="159353"/>
                  <a:pt x="566195" y="157553"/>
                  <a:pt x="566461" y="155820"/>
                </a:cubicBezTo>
                <a:cubicBezTo>
                  <a:pt x="566728" y="154086"/>
                  <a:pt x="566995" y="152086"/>
                  <a:pt x="567262" y="149819"/>
                </a:cubicBezTo>
                <a:lnTo>
                  <a:pt x="580063" y="154820"/>
                </a:lnTo>
                <a:cubicBezTo>
                  <a:pt x="579530" y="158020"/>
                  <a:pt x="578996" y="160854"/>
                  <a:pt x="578463" y="163321"/>
                </a:cubicBezTo>
                <a:cubicBezTo>
                  <a:pt x="577930" y="165788"/>
                  <a:pt x="577396" y="167955"/>
                  <a:pt x="576863" y="169821"/>
                </a:cubicBezTo>
                <a:cubicBezTo>
                  <a:pt x="575929" y="173289"/>
                  <a:pt x="574963" y="176189"/>
                  <a:pt x="573962" y="178523"/>
                </a:cubicBezTo>
                <a:cubicBezTo>
                  <a:pt x="572962" y="180856"/>
                  <a:pt x="571896" y="182690"/>
                  <a:pt x="570762" y="184023"/>
                </a:cubicBezTo>
                <a:cubicBezTo>
                  <a:pt x="569629" y="185357"/>
                  <a:pt x="568362" y="186290"/>
                  <a:pt x="566962" y="186824"/>
                </a:cubicBezTo>
                <a:cubicBezTo>
                  <a:pt x="565561" y="187357"/>
                  <a:pt x="563928" y="187624"/>
                  <a:pt x="562061" y="187624"/>
                </a:cubicBezTo>
                <a:cubicBezTo>
                  <a:pt x="558594" y="187624"/>
                  <a:pt x="555227" y="185957"/>
                  <a:pt x="551960" y="182623"/>
                </a:cubicBezTo>
                <a:cubicBezTo>
                  <a:pt x="548693" y="179289"/>
                  <a:pt x="545592" y="173422"/>
                  <a:pt x="542659" y="165021"/>
                </a:cubicBezTo>
                <a:cubicBezTo>
                  <a:pt x="541992" y="163021"/>
                  <a:pt x="541325" y="160887"/>
                  <a:pt x="540658" y="158620"/>
                </a:cubicBezTo>
                <a:cubicBezTo>
                  <a:pt x="539992" y="156353"/>
                  <a:pt x="539325" y="153886"/>
                  <a:pt x="538658" y="151219"/>
                </a:cubicBezTo>
                <a:cubicBezTo>
                  <a:pt x="535591" y="154686"/>
                  <a:pt x="532457" y="157987"/>
                  <a:pt x="529257" y="161120"/>
                </a:cubicBezTo>
                <a:cubicBezTo>
                  <a:pt x="526056" y="164254"/>
                  <a:pt x="522723" y="167288"/>
                  <a:pt x="519256" y="170222"/>
                </a:cubicBezTo>
                <a:lnTo>
                  <a:pt x="511455" y="160420"/>
                </a:lnTo>
                <a:cubicBezTo>
                  <a:pt x="511321" y="164954"/>
                  <a:pt x="511021" y="168688"/>
                  <a:pt x="510555" y="171622"/>
                </a:cubicBezTo>
                <a:cubicBezTo>
                  <a:pt x="510088" y="174555"/>
                  <a:pt x="509288" y="176922"/>
                  <a:pt x="508154" y="178723"/>
                </a:cubicBezTo>
                <a:cubicBezTo>
                  <a:pt x="507021" y="180523"/>
                  <a:pt x="505421" y="181923"/>
                  <a:pt x="503354" y="182923"/>
                </a:cubicBezTo>
                <a:cubicBezTo>
                  <a:pt x="501287" y="183923"/>
                  <a:pt x="498586" y="184690"/>
                  <a:pt x="495253" y="185223"/>
                </a:cubicBezTo>
                <a:cubicBezTo>
                  <a:pt x="493386" y="185490"/>
                  <a:pt x="491152" y="185723"/>
                  <a:pt x="488552" y="185923"/>
                </a:cubicBezTo>
                <a:cubicBezTo>
                  <a:pt x="485951" y="186124"/>
                  <a:pt x="483518" y="186223"/>
                  <a:pt x="481251" y="186223"/>
                </a:cubicBezTo>
                <a:lnTo>
                  <a:pt x="478050" y="168821"/>
                </a:lnTo>
                <a:cubicBezTo>
                  <a:pt x="479517" y="168955"/>
                  <a:pt x="481184" y="169088"/>
                  <a:pt x="483051" y="169221"/>
                </a:cubicBezTo>
                <a:cubicBezTo>
                  <a:pt x="484918" y="169355"/>
                  <a:pt x="486651" y="169421"/>
                  <a:pt x="488252" y="169421"/>
                </a:cubicBezTo>
                <a:cubicBezTo>
                  <a:pt x="490252" y="169421"/>
                  <a:pt x="491819" y="169288"/>
                  <a:pt x="492952" y="169021"/>
                </a:cubicBezTo>
                <a:cubicBezTo>
                  <a:pt x="494086" y="168755"/>
                  <a:pt x="494919" y="168121"/>
                  <a:pt x="495453" y="167121"/>
                </a:cubicBezTo>
                <a:cubicBezTo>
                  <a:pt x="495986" y="166121"/>
                  <a:pt x="496319" y="164654"/>
                  <a:pt x="496453" y="162721"/>
                </a:cubicBezTo>
                <a:cubicBezTo>
                  <a:pt x="496586" y="160787"/>
                  <a:pt x="496653" y="158220"/>
                  <a:pt x="496653" y="155020"/>
                </a:cubicBezTo>
                <a:lnTo>
                  <a:pt x="496653" y="125016"/>
                </a:lnTo>
                <a:cubicBezTo>
                  <a:pt x="489719" y="127550"/>
                  <a:pt x="484051" y="129350"/>
                  <a:pt x="479651" y="130417"/>
                </a:cubicBezTo>
                <a:lnTo>
                  <a:pt x="475050" y="114415"/>
                </a:lnTo>
                <a:cubicBezTo>
                  <a:pt x="477717" y="113748"/>
                  <a:pt x="480884" y="112814"/>
                  <a:pt x="484551" y="111614"/>
                </a:cubicBezTo>
                <a:cubicBezTo>
                  <a:pt x="488218" y="110414"/>
                  <a:pt x="492252" y="109081"/>
                  <a:pt x="496653" y="107614"/>
                </a:cubicBezTo>
                <a:lnTo>
                  <a:pt x="496653" y="73809"/>
                </a:lnTo>
                <a:lnTo>
                  <a:pt x="477050" y="73809"/>
                </a:lnTo>
                <a:lnTo>
                  <a:pt x="477050" y="58608"/>
                </a:lnTo>
                <a:lnTo>
                  <a:pt x="496653" y="58608"/>
                </a:lnTo>
                <a:lnTo>
                  <a:pt x="496653" y="33004"/>
                </a:lnTo>
                <a:cubicBezTo>
                  <a:pt x="493452" y="33804"/>
                  <a:pt x="490485" y="34505"/>
                  <a:pt x="487752" y="35105"/>
                </a:cubicBezTo>
                <a:cubicBezTo>
                  <a:pt x="485018" y="35705"/>
                  <a:pt x="482784" y="36205"/>
                  <a:pt x="481051" y="36605"/>
                </a:cubicBezTo>
                <a:lnTo>
                  <a:pt x="476650" y="22003"/>
                </a:lnTo>
                <a:cubicBezTo>
                  <a:pt x="478784" y="21470"/>
                  <a:pt x="481684" y="20769"/>
                  <a:pt x="485351" y="19903"/>
                </a:cubicBezTo>
                <a:cubicBezTo>
                  <a:pt x="489018" y="19036"/>
                  <a:pt x="492986" y="18069"/>
                  <a:pt x="497253" y="17002"/>
                </a:cubicBezTo>
                <a:cubicBezTo>
                  <a:pt x="501520" y="15936"/>
                  <a:pt x="505787" y="14769"/>
                  <a:pt x="510054" y="13502"/>
                </a:cubicBezTo>
                <a:cubicBezTo>
                  <a:pt x="514322" y="12235"/>
                  <a:pt x="518122" y="11002"/>
                  <a:pt x="521456" y="9801"/>
                </a:cubicBezTo>
                <a:lnTo>
                  <a:pt x="526256" y="24603"/>
                </a:lnTo>
                <a:cubicBezTo>
                  <a:pt x="524390" y="25270"/>
                  <a:pt x="522189" y="25970"/>
                  <a:pt x="519656" y="26704"/>
                </a:cubicBezTo>
                <a:cubicBezTo>
                  <a:pt x="517122" y="27437"/>
                  <a:pt x="514388" y="28204"/>
                  <a:pt x="511455" y="29004"/>
                </a:cubicBezTo>
                <a:lnTo>
                  <a:pt x="511455" y="58608"/>
                </a:lnTo>
                <a:lnTo>
                  <a:pt x="529257" y="58608"/>
                </a:lnTo>
                <a:lnTo>
                  <a:pt x="528657" y="41805"/>
                </a:lnTo>
                <a:cubicBezTo>
                  <a:pt x="528390" y="34071"/>
                  <a:pt x="528157" y="26904"/>
                  <a:pt x="527957" y="20303"/>
                </a:cubicBezTo>
                <a:cubicBezTo>
                  <a:pt x="527757" y="13702"/>
                  <a:pt x="527657" y="7601"/>
                  <a:pt x="527657" y="2000"/>
                </a:cubicBezTo>
                <a:close/>
                <a:moveTo>
                  <a:pt x="51807" y="2000"/>
                </a:moveTo>
                <a:lnTo>
                  <a:pt x="68209" y="2000"/>
                </a:lnTo>
                <a:lnTo>
                  <a:pt x="68209" y="24603"/>
                </a:lnTo>
                <a:lnTo>
                  <a:pt x="115415" y="24603"/>
                </a:lnTo>
                <a:lnTo>
                  <a:pt x="115415" y="2000"/>
                </a:lnTo>
                <a:lnTo>
                  <a:pt x="131817" y="2000"/>
                </a:lnTo>
                <a:lnTo>
                  <a:pt x="131817" y="24603"/>
                </a:lnTo>
                <a:lnTo>
                  <a:pt x="179023" y="24603"/>
                </a:lnTo>
                <a:lnTo>
                  <a:pt x="179023" y="40405"/>
                </a:lnTo>
                <a:lnTo>
                  <a:pt x="131817" y="40405"/>
                </a:lnTo>
                <a:lnTo>
                  <a:pt x="131817" y="59808"/>
                </a:lnTo>
                <a:lnTo>
                  <a:pt x="115415" y="59808"/>
                </a:lnTo>
                <a:lnTo>
                  <a:pt x="115415" y="40405"/>
                </a:lnTo>
                <a:lnTo>
                  <a:pt x="68209" y="40405"/>
                </a:lnTo>
                <a:lnTo>
                  <a:pt x="68209" y="59808"/>
                </a:lnTo>
                <a:lnTo>
                  <a:pt x="51807" y="59808"/>
                </a:lnTo>
                <a:lnTo>
                  <a:pt x="51807" y="40405"/>
                </a:lnTo>
                <a:lnTo>
                  <a:pt x="4201" y="40405"/>
                </a:lnTo>
                <a:lnTo>
                  <a:pt x="4201" y="24603"/>
                </a:lnTo>
                <a:lnTo>
                  <a:pt x="51807" y="24603"/>
                </a:lnTo>
                <a:close/>
                <a:moveTo>
                  <a:pt x="2019215" y="1600"/>
                </a:moveTo>
                <a:lnTo>
                  <a:pt x="2036617" y="1600"/>
                </a:lnTo>
                <a:lnTo>
                  <a:pt x="2036617" y="69809"/>
                </a:lnTo>
                <a:lnTo>
                  <a:pt x="2088023" y="69809"/>
                </a:lnTo>
                <a:lnTo>
                  <a:pt x="2088023" y="87011"/>
                </a:lnTo>
                <a:lnTo>
                  <a:pt x="2036617" y="87011"/>
                </a:lnTo>
                <a:lnTo>
                  <a:pt x="2036617" y="188824"/>
                </a:lnTo>
                <a:lnTo>
                  <a:pt x="2019215" y="188824"/>
                </a:lnTo>
                <a:lnTo>
                  <a:pt x="2019215" y="87011"/>
                </a:lnTo>
                <a:lnTo>
                  <a:pt x="1968408" y="87011"/>
                </a:lnTo>
                <a:lnTo>
                  <a:pt x="1968408" y="69809"/>
                </a:lnTo>
                <a:lnTo>
                  <a:pt x="2019215" y="69809"/>
                </a:lnTo>
                <a:close/>
                <a:moveTo>
                  <a:pt x="1309040" y="1200"/>
                </a:moveTo>
                <a:cubicBezTo>
                  <a:pt x="1309840" y="3067"/>
                  <a:pt x="1310707" y="5234"/>
                  <a:pt x="1311640" y="7701"/>
                </a:cubicBezTo>
                <a:cubicBezTo>
                  <a:pt x="1312574" y="10168"/>
                  <a:pt x="1313574" y="13069"/>
                  <a:pt x="1314641" y="16402"/>
                </a:cubicBezTo>
                <a:cubicBezTo>
                  <a:pt x="1314907" y="17469"/>
                  <a:pt x="1315208" y="18503"/>
                  <a:pt x="1315541" y="19503"/>
                </a:cubicBezTo>
                <a:cubicBezTo>
                  <a:pt x="1315874" y="20503"/>
                  <a:pt x="1316174" y="21470"/>
                  <a:pt x="1316441" y="22403"/>
                </a:cubicBezTo>
                <a:lnTo>
                  <a:pt x="1368647" y="22403"/>
                </a:lnTo>
                <a:lnTo>
                  <a:pt x="1368647" y="60608"/>
                </a:lnTo>
                <a:lnTo>
                  <a:pt x="1352445" y="60608"/>
                </a:lnTo>
                <a:lnTo>
                  <a:pt x="1352445" y="36805"/>
                </a:lnTo>
                <a:lnTo>
                  <a:pt x="1257634" y="36805"/>
                </a:lnTo>
                <a:lnTo>
                  <a:pt x="1257634" y="60608"/>
                </a:lnTo>
                <a:lnTo>
                  <a:pt x="1241431" y="60608"/>
                </a:lnTo>
                <a:lnTo>
                  <a:pt x="1241431" y="35405"/>
                </a:lnTo>
                <a:lnTo>
                  <a:pt x="1231830" y="48606"/>
                </a:lnTo>
                <a:cubicBezTo>
                  <a:pt x="1229963" y="46606"/>
                  <a:pt x="1227697" y="44372"/>
                  <a:pt x="1225029" y="41905"/>
                </a:cubicBezTo>
                <a:cubicBezTo>
                  <a:pt x="1222362" y="39438"/>
                  <a:pt x="1219295" y="36738"/>
                  <a:pt x="1215828" y="33804"/>
                </a:cubicBezTo>
                <a:cubicBezTo>
                  <a:pt x="1212361" y="30871"/>
                  <a:pt x="1209227" y="28304"/>
                  <a:pt x="1206427" y="26103"/>
                </a:cubicBezTo>
                <a:cubicBezTo>
                  <a:pt x="1203627" y="23903"/>
                  <a:pt x="1201093" y="22070"/>
                  <a:pt x="1198826" y="20603"/>
                </a:cubicBezTo>
                <a:lnTo>
                  <a:pt x="1208227" y="7801"/>
                </a:lnTo>
                <a:cubicBezTo>
                  <a:pt x="1210494" y="9268"/>
                  <a:pt x="1213095" y="11035"/>
                  <a:pt x="1216028" y="13102"/>
                </a:cubicBezTo>
                <a:cubicBezTo>
                  <a:pt x="1218962" y="15169"/>
                  <a:pt x="1222163" y="17669"/>
                  <a:pt x="1225630" y="20603"/>
                </a:cubicBezTo>
                <a:cubicBezTo>
                  <a:pt x="1232564" y="26337"/>
                  <a:pt x="1237831" y="30804"/>
                  <a:pt x="1241431" y="34004"/>
                </a:cubicBezTo>
                <a:lnTo>
                  <a:pt x="1241431" y="22403"/>
                </a:lnTo>
                <a:lnTo>
                  <a:pt x="1298839" y="22403"/>
                </a:lnTo>
                <a:cubicBezTo>
                  <a:pt x="1298572" y="21736"/>
                  <a:pt x="1298339" y="21070"/>
                  <a:pt x="1298139" y="20403"/>
                </a:cubicBezTo>
                <a:cubicBezTo>
                  <a:pt x="1297939" y="19736"/>
                  <a:pt x="1297705" y="19003"/>
                  <a:pt x="1297439" y="18202"/>
                </a:cubicBezTo>
                <a:cubicBezTo>
                  <a:pt x="1295572" y="12602"/>
                  <a:pt x="1293971" y="8001"/>
                  <a:pt x="1292638" y="4401"/>
                </a:cubicBezTo>
                <a:close/>
                <a:moveTo>
                  <a:pt x="348739" y="1200"/>
                </a:moveTo>
                <a:lnTo>
                  <a:pt x="365741" y="1200"/>
                </a:lnTo>
                <a:lnTo>
                  <a:pt x="365741" y="27404"/>
                </a:lnTo>
                <a:lnTo>
                  <a:pt x="411147" y="27404"/>
                </a:lnTo>
                <a:lnTo>
                  <a:pt x="411147" y="144618"/>
                </a:lnTo>
                <a:lnTo>
                  <a:pt x="303533" y="144618"/>
                </a:lnTo>
                <a:lnTo>
                  <a:pt x="303533" y="27404"/>
                </a:lnTo>
                <a:lnTo>
                  <a:pt x="348739" y="27404"/>
                </a:lnTo>
                <a:close/>
                <a:moveTo>
                  <a:pt x="602466" y="0"/>
                </a:moveTo>
                <a:lnTo>
                  <a:pt x="618068" y="3401"/>
                </a:lnTo>
                <a:cubicBezTo>
                  <a:pt x="617401" y="5668"/>
                  <a:pt x="616568" y="8268"/>
                  <a:pt x="615568" y="11202"/>
                </a:cubicBezTo>
                <a:cubicBezTo>
                  <a:pt x="614567" y="14135"/>
                  <a:pt x="613534" y="16869"/>
                  <a:pt x="612467" y="19403"/>
                </a:cubicBezTo>
                <a:lnTo>
                  <a:pt x="646072" y="19403"/>
                </a:lnTo>
                <a:cubicBezTo>
                  <a:pt x="645938" y="29004"/>
                  <a:pt x="645671" y="37705"/>
                  <a:pt x="645271" y="45506"/>
                </a:cubicBezTo>
                <a:cubicBezTo>
                  <a:pt x="644871" y="53307"/>
                  <a:pt x="644405" y="60674"/>
                  <a:pt x="643871" y="67609"/>
                </a:cubicBezTo>
                <a:cubicBezTo>
                  <a:pt x="643604" y="71209"/>
                  <a:pt x="643238" y="74176"/>
                  <a:pt x="642771" y="76510"/>
                </a:cubicBezTo>
                <a:cubicBezTo>
                  <a:pt x="642304" y="78843"/>
                  <a:pt x="641438" y="80777"/>
                  <a:pt x="640171" y="82311"/>
                </a:cubicBezTo>
                <a:cubicBezTo>
                  <a:pt x="638904" y="83844"/>
                  <a:pt x="637170" y="85011"/>
                  <a:pt x="634970" y="85811"/>
                </a:cubicBezTo>
                <a:cubicBezTo>
                  <a:pt x="632770" y="86611"/>
                  <a:pt x="629869" y="87278"/>
                  <a:pt x="626269" y="87811"/>
                </a:cubicBezTo>
                <a:cubicBezTo>
                  <a:pt x="624269" y="88078"/>
                  <a:pt x="621802" y="88311"/>
                  <a:pt x="618868" y="88511"/>
                </a:cubicBezTo>
                <a:cubicBezTo>
                  <a:pt x="615934" y="88711"/>
                  <a:pt x="613267" y="88811"/>
                  <a:pt x="610867" y="88811"/>
                </a:cubicBezTo>
                <a:lnTo>
                  <a:pt x="607267" y="73609"/>
                </a:lnTo>
                <a:cubicBezTo>
                  <a:pt x="612334" y="74143"/>
                  <a:pt x="616601" y="74343"/>
                  <a:pt x="620068" y="74209"/>
                </a:cubicBezTo>
                <a:cubicBezTo>
                  <a:pt x="622068" y="74209"/>
                  <a:pt x="623669" y="74109"/>
                  <a:pt x="624869" y="73909"/>
                </a:cubicBezTo>
                <a:cubicBezTo>
                  <a:pt x="626069" y="73709"/>
                  <a:pt x="627002" y="73309"/>
                  <a:pt x="627669" y="72709"/>
                </a:cubicBezTo>
                <a:cubicBezTo>
                  <a:pt x="628336" y="72109"/>
                  <a:pt x="628769" y="71276"/>
                  <a:pt x="628969" y="70209"/>
                </a:cubicBezTo>
                <a:cubicBezTo>
                  <a:pt x="629169" y="69142"/>
                  <a:pt x="629336" y="67675"/>
                  <a:pt x="629469" y="65808"/>
                </a:cubicBezTo>
                <a:cubicBezTo>
                  <a:pt x="629603" y="63808"/>
                  <a:pt x="629736" y="61575"/>
                  <a:pt x="629869" y="59108"/>
                </a:cubicBezTo>
                <a:cubicBezTo>
                  <a:pt x="630003" y="56641"/>
                  <a:pt x="630103" y="54007"/>
                  <a:pt x="630169" y="51207"/>
                </a:cubicBezTo>
                <a:cubicBezTo>
                  <a:pt x="630236" y="48406"/>
                  <a:pt x="630336" y="45539"/>
                  <a:pt x="630470" y="42606"/>
                </a:cubicBezTo>
                <a:cubicBezTo>
                  <a:pt x="630603" y="39672"/>
                  <a:pt x="630669" y="36871"/>
                  <a:pt x="630669" y="34204"/>
                </a:cubicBezTo>
                <a:lnTo>
                  <a:pt x="592465" y="34204"/>
                </a:lnTo>
                <a:lnTo>
                  <a:pt x="592465" y="98413"/>
                </a:lnTo>
                <a:lnTo>
                  <a:pt x="654473" y="98413"/>
                </a:lnTo>
                <a:cubicBezTo>
                  <a:pt x="654206" y="112014"/>
                  <a:pt x="653839" y="123882"/>
                  <a:pt x="653372" y="134017"/>
                </a:cubicBezTo>
                <a:cubicBezTo>
                  <a:pt x="652906" y="144152"/>
                  <a:pt x="652339" y="153619"/>
                  <a:pt x="651672" y="162421"/>
                </a:cubicBezTo>
                <a:cubicBezTo>
                  <a:pt x="651405" y="166554"/>
                  <a:pt x="650772" y="170021"/>
                  <a:pt x="649772" y="172822"/>
                </a:cubicBezTo>
                <a:cubicBezTo>
                  <a:pt x="648772" y="175622"/>
                  <a:pt x="647305" y="177922"/>
                  <a:pt x="645371" y="179723"/>
                </a:cubicBezTo>
                <a:cubicBezTo>
                  <a:pt x="643438" y="181523"/>
                  <a:pt x="640937" y="182923"/>
                  <a:pt x="637870" y="183923"/>
                </a:cubicBezTo>
                <a:cubicBezTo>
                  <a:pt x="634803" y="184923"/>
                  <a:pt x="631003" y="185690"/>
                  <a:pt x="626469" y="186223"/>
                </a:cubicBezTo>
                <a:cubicBezTo>
                  <a:pt x="624869" y="186490"/>
                  <a:pt x="622902" y="186657"/>
                  <a:pt x="620568" y="186724"/>
                </a:cubicBezTo>
                <a:cubicBezTo>
                  <a:pt x="618235" y="186790"/>
                  <a:pt x="615901" y="186890"/>
                  <a:pt x="613567" y="187024"/>
                </a:cubicBezTo>
                <a:cubicBezTo>
                  <a:pt x="611234" y="187157"/>
                  <a:pt x="609033" y="187224"/>
                  <a:pt x="606967" y="187224"/>
                </a:cubicBezTo>
                <a:cubicBezTo>
                  <a:pt x="604900" y="187224"/>
                  <a:pt x="603199" y="187224"/>
                  <a:pt x="601866" y="187224"/>
                </a:cubicBezTo>
                <a:lnTo>
                  <a:pt x="598666" y="169421"/>
                </a:lnTo>
                <a:cubicBezTo>
                  <a:pt x="601999" y="169688"/>
                  <a:pt x="605733" y="169855"/>
                  <a:pt x="609867" y="169921"/>
                </a:cubicBezTo>
                <a:cubicBezTo>
                  <a:pt x="614001" y="169988"/>
                  <a:pt x="617601" y="170021"/>
                  <a:pt x="620668" y="170021"/>
                </a:cubicBezTo>
                <a:cubicBezTo>
                  <a:pt x="624269" y="170021"/>
                  <a:pt x="627069" y="169921"/>
                  <a:pt x="629069" y="169721"/>
                </a:cubicBezTo>
                <a:cubicBezTo>
                  <a:pt x="631070" y="169521"/>
                  <a:pt x="632603" y="168988"/>
                  <a:pt x="633670" y="168121"/>
                </a:cubicBezTo>
                <a:cubicBezTo>
                  <a:pt x="634737" y="167254"/>
                  <a:pt x="635470" y="165954"/>
                  <a:pt x="635870" y="164221"/>
                </a:cubicBezTo>
                <a:cubicBezTo>
                  <a:pt x="636270" y="162487"/>
                  <a:pt x="636604" y="160087"/>
                  <a:pt x="636870" y="157020"/>
                </a:cubicBezTo>
                <a:cubicBezTo>
                  <a:pt x="637404" y="151019"/>
                  <a:pt x="637837" y="144385"/>
                  <a:pt x="638170" y="137117"/>
                </a:cubicBezTo>
                <a:cubicBezTo>
                  <a:pt x="638504" y="129850"/>
                  <a:pt x="638804" y="121882"/>
                  <a:pt x="639071" y="113214"/>
                </a:cubicBezTo>
                <a:lnTo>
                  <a:pt x="578463" y="113214"/>
                </a:lnTo>
                <a:lnTo>
                  <a:pt x="578463" y="19403"/>
                </a:lnTo>
                <a:lnTo>
                  <a:pt x="596465" y="19403"/>
                </a:lnTo>
                <a:cubicBezTo>
                  <a:pt x="597532" y="16336"/>
                  <a:pt x="598632" y="12969"/>
                  <a:pt x="599766" y="9301"/>
                </a:cubicBezTo>
                <a:cubicBezTo>
                  <a:pt x="600899" y="5634"/>
                  <a:pt x="601799" y="2534"/>
                  <a:pt x="602466" y="0"/>
                </a:cubicBezTo>
                <a:close/>
              </a:path>
            </a:pathLst>
          </a:cu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tabLst>
                <a:tab pos="1884363" algn="l"/>
              </a:tabLst>
            </a:pPr>
            <a:endParaRPr lang="zh-CN" altLang="en-US" sz="1600" spc="300">
              <a:solidFill>
                <a:schemeClr val="tx1">
                  <a:lumMod val="85000"/>
                  <a:lumOff val="15000"/>
                </a:schemeClr>
              </a:solidFill>
              <a:latin typeface="OPPOSans M" panose="00020600040101010101" pitchFamily="18" charset="-122"/>
              <a:ea typeface="OPPOSans M" panose="00020600040101010101" pitchFamily="18" charset="-122"/>
            </a:endParaRPr>
          </a:p>
        </p:txBody>
      </p:sp>
      <p:sp>
        <p:nvSpPr>
          <p:cNvPr id="25" name="任意多边形: 形状 24">
            <a:extLst>
              <a:ext uri="{FF2B5EF4-FFF2-40B4-BE49-F238E27FC236}">
                <a16:creationId xmlns:a16="http://schemas.microsoft.com/office/drawing/2014/main" id="{96E58F66-5C69-4706-AC85-DF767BC50EF7}"/>
              </a:ext>
            </a:extLst>
          </p:cNvPr>
          <p:cNvSpPr/>
          <p:nvPr/>
        </p:nvSpPr>
        <p:spPr>
          <a:xfrm>
            <a:off x="1624495" y="2721260"/>
            <a:ext cx="2566273" cy="190424"/>
          </a:xfrm>
          <a:custGeom>
            <a:avLst/>
            <a:gdLst/>
            <a:ahLst/>
            <a:cxnLst/>
            <a:rect l="l" t="t" r="r" b="b"/>
            <a:pathLst>
              <a:path w="2566273" h="190424">
                <a:moveTo>
                  <a:pt x="212979" y="99013"/>
                </a:moveTo>
                <a:lnTo>
                  <a:pt x="212979" y="157420"/>
                </a:lnTo>
                <a:lnTo>
                  <a:pt x="251784" y="157420"/>
                </a:lnTo>
                <a:cubicBezTo>
                  <a:pt x="261118" y="157420"/>
                  <a:pt x="268452" y="154820"/>
                  <a:pt x="273786" y="149619"/>
                </a:cubicBezTo>
                <a:cubicBezTo>
                  <a:pt x="279120" y="144418"/>
                  <a:pt x="281787" y="137284"/>
                  <a:pt x="281787" y="128216"/>
                </a:cubicBezTo>
                <a:cubicBezTo>
                  <a:pt x="281787" y="119015"/>
                  <a:pt x="279120" y="111848"/>
                  <a:pt x="273786" y="106714"/>
                </a:cubicBezTo>
                <a:cubicBezTo>
                  <a:pt x="268452" y="101580"/>
                  <a:pt x="261118" y="99013"/>
                  <a:pt x="251784" y="99013"/>
                </a:cubicBezTo>
                <a:close/>
                <a:moveTo>
                  <a:pt x="1909400" y="65609"/>
                </a:moveTo>
                <a:lnTo>
                  <a:pt x="1947805" y="65609"/>
                </a:lnTo>
                <a:lnTo>
                  <a:pt x="1947805" y="147019"/>
                </a:lnTo>
                <a:cubicBezTo>
                  <a:pt x="1951005" y="144485"/>
                  <a:pt x="1954506" y="141451"/>
                  <a:pt x="1958306" y="137918"/>
                </a:cubicBezTo>
                <a:cubicBezTo>
                  <a:pt x="1962107" y="134384"/>
                  <a:pt x="1965541" y="130950"/>
                  <a:pt x="1968608" y="127616"/>
                </a:cubicBezTo>
                <a:lnTo>
                  <a:pt x="1977209" y="144218"/>
                </a:lnTo>
                <a:cubicBezTo>
                  <a:pt x="1970808" y="150086"/>
                  <a:pt x="1964107" y="155687"/>
                  <a:pt x="1957106" y="161021"/>
                </a:cubicBezTo>
                <a:cubicBezTo>
                  <a:pt x="1950105" y="166355"/>
                  <a:pt x="1942338" y="172022"/>
                  <a:pt x="1933803" y="178023"/>
                </a:cubicBezTo>
                <a:lnTo>
                  <a:pt x="1924602" y="163821"/>
                </a:lnTo>
                <a:cubicBezTo>
                  <a:pt x="1926869" y="161954"/>
                  <a:pt x="1928569" y="159987"/>
                  <a:pt x="1929703" y="157920"/>
                </a:cubicBezTo>
                <a:cubicBezTo>
                  <a:pt x="1930836" y="155853"/>
                  <a:pt x="1931403" y="153420"/>
                  <a:pt x="1931403" y="150619"/>
                </a:cubicBezTo>
                <a:lnTo>
                  <a:pt x="1931403" y="82211"/>
                </a:lnTo>
                <a:lnTo>
                  <a:pt x="1909400" y="82211"/>
                </a:lnTo>
                <a:close/>
                <a:moveTo>
                  <a:pt x="1433550" y="65409"/>
                </a:moveTo>
                <a:lnTo>
                  <a:pt x="1476756" y="65409"/>
                </a:lnTo>
                <a:lnTo>
                  <a:pt x="1476756" y="142818"/>
                </a:lnTo>
                <a:cubicBezTo>
                  <a:pt x="1480090" y="140285"/>
                  <a:pt x="1483690" y="137051"/>
                  <a:pt x="1487557" y="133117"/>
                </a:cubicBezTo>
                <a:cubicBezTo>
                  <a:pt x="1491424" y="129183"/>
                  <a:pt x="1495025" y="125083"/>
                  <a:pt x="1498358" y="120816"/>
                </a:cubicBezTo>
                <a:lnTo>
                  <a:pt x="1505759" y="137418"/>
                </a:lnTo>
                <a:cubicBezTo>
                  <a:pt x="1498825" y="144485"/>
                  <a:pt x="1491791" y="151086"/>
                  <a:pt x="1484657" y="157220"/>
                </a:cubicBezTo>
                <a:cubicBezTo>
                  <a:pt x="1477523" y="163354"/>
                  <a:pt x="1470022" y="169288"/>
                  <a:pt x="1462154" y="175022"/>
                </a:cubicBezTo>
                <a:lnTo>
                  <a:pt x="1452753" y="162821"/>
                </a:lnTo>
                <a:cubicBezTo>
                  <a:pt x="1455553" y="160154"/>
                  <a:pt x="1457387" y="157720"/>
                  <a:pt x="1458253" y="155520"/>
                </a:cubicBezTo>
                <a:cubicBezTo>
                  <a:pt x="1459120" y="153320"/>
                  <a:pt x="1459554" y="150486"/>
                  <a:pt x="1459554" y="147019"/>
                </a:cubicBezTo>
                <a:lnTo>
                  <a:pt x="1459554" y="82411"/>
                </a:lnTo>
                <a:lnTo>
                  <a:pt x="1433550" y="82411"/>
                </a:lnTo>
                <a:close/>
                <a:moveTo>
                  <a:pt x="1670875" y="64008"/>
                </a:moveTo>
                <a:lnTo>
                  <a:pt x="1710080" y="64008"/>
                </a:lnTo>
                <a:lnTo>
                  <a:pt x="1710080" y="146419"/>
                </a:lnTo>
                <a:cubicBezTo>
                  <a:pt x="1711280" y="145352"/>
                  <a:pt x="1712680" y="144052"/>
                  <a:pt x="1714281" y="142518"/>
                </a:cubicBezTo>
                <a:cubicBezTo>
                  <a:pt x="1715881" y="140985"/>
                  <a:pt x="1717514" y="139318"/>
                  <a:pt x="1719181" y="137518"/>
                </a:cubicBezTo>
                <a:cubicBezTo>
                  <a:pt x="1720848" y="135717"/>
                  <a:pt x="1722415" y="133950"/>
                  <a:pt x="1723882" y="132217"/>
                </a:cubicBezTo>
                <a:cubicBezTo>
                  <a:pt x="1725349" y="130483"/>
                  <a:pt x="1726615" y="128883"/>
                  <a:pt x="1727682" y="127416"/>
                </a:cubicBezTo>
                <a:lnTo>
                  <a:pt x="1735883" y="142218"/>
                </a:lnTo>
                <a:cubicBezTo>
                  <a:pt x="1730016" y="148619"/>
                  <a:pt x="1723782" y="154886"/>
                  <a:pt x="1717181" y="161021"/>
                </a:cubicBezTo>
                <a:cubicBezTo>
                  <a:pt x="1710580" y="167155"/>
                  <a:pt x="1703746" y="173022"/>
                  <a:pt x="1696679" y="178623"/>
                </a:cubicBezTo>
                <a:lnTo>
                  <a:pt x="1687877" y="166821"/>
                </a:lnTo>
                <a:cubicBezTo>
                  <a:pt x="1690011" y="164821"/>
                  <a:pt x="1691478" y="162687"/>
                  <a:pt x="1692278" y="160420"/>
                </a:cubicBezTo>
                <a:cubicBezTo>
                  <a:pt x="1693078" y="158154"/>
                  <a:pt x="1693478" y="155620"/>
                  <a:pt x="1693478" y="152820"/>
                </a:cubicBezTo>
                <a:lnTo>
                  <a:pt x="1693478" y="81011"/>
                </a:lnTo>
                <a:lnTo>
                  <a:pt x="1670875" y="81011"/>
                </a:lnTo>
                <a:close/>
                <a:moveTo>
                  <a:pt x="2147325" y="63408"/>
                </a:moveTo>
                <a:lnTo>
                  <a:pt x="2193131" y="63408"/>
                </a:lnTo>
                <a:lnTo>
                  <a:pt x="2193131" y="149619"/>
                </a:lnTo>
                <a:cubicBezTo>
                  <a:pt x="2198598" y="146019"/>
                  <a:pt x="2204299" y="141785"/>
                  <a:pt x="2210233" y="136918"/>
                </a:cubicBezTo>
                <a:cubicBezTo>
                  <a:pt x="2216167" y="132050"/>
                  <a:pt x="2221668" y="127283"/>
                  <a:pt x="2226735" y="122616"/>
                </a:cubicBezTo>
                <a:lnTo>
                  <a:pt x="2234736" y="139418"/>
                </a:lnTo>
                <a:cubicBezTo>
                  <a:pt x="2230469" y="142885"/>
                  <a:pt x="2225968" y="146385"/>
                  <a:pt x="2221234" y="149919"/>
                </a:cubicBezTo>
                <a:cubicBezTo>
                  <a:pt x="2216500" y="153453"/>
                  <a:pt x="2211666" y="156987"/>
                  <a:pt x="2206732" y="160520"/>
                </a:cubicBezTo>
                <a:cubicBezTo>
                  <a:pt x="2201799" y="164054"/>
                  <a:pt x="2196898" y="167521"/>
                  <a:pt x="2192031" y="170922"/>
                </a:cubicBezTo>
                <a:cubicBezTo>
                  <a:pt x="2187163" y="174322"/>
                  <a:pt x="2182463" y="177489"/>
                  <a:pt x="2177929" y="180423"/>
                </a:cubicBezTo>
                <a:lnTo>
                  <a:pt x="2168728" y="166221"/>
                </a:lnTo>
                <a:cubicBezTo>
                  <a:pt x="2170995" y="164621"/>
                  <a:pt x="2172695" y="162921"/>
                  <a:pt x="2173828" y="161121"/>
                </a:cubicBezTo>
                <a:cubicBezTo>
                  <a:pt x="2174962" y="159320"/>
                  <a:pt x="2175529" y="156620"/>
                  <a:pt x="2175529" y="153020"/>
                </a:cubicBezTo>
                <a:lnTo>
                  <a:pt x="2175529" y="80611"/>
                </a:lnTo>
                <a:lnTo>
                  <a:pt x="2147325" y="80611"/>
                </a:lnTo>
                <a:close/>
                <a:moveTo>
                  <a:pt x="1988410" y="57008"/>
                </a:moveTo>
                <a:lnTo>
                  <a:pt x="1988410" y="94612"/>
                </a:lnTo>
                <a:lnTo>
                  <a:pt x="2059419" y="94612"/>
                </a:lnTo>
                <a:lnTo>
                  <a:pt x="2059419" y="57008"/>
                </a:lnTo>
                <a:close/>
                <a:moveTo>
                  <a:pt x="67808" y="32204"/>
                </a:moveTo>
                <a:lnTo>
                  <a:pt x="42205" y="109614"/>
                </a:lnTo>
                <a:lnTo>
                  <a:pt x="93211" y="109614"/>
                </a:lnTo>
                <a:close/>
                <a:moveTo>
                  <a:pt x="1108329" y="31804"/>
                </a:moveTo>
                <a:lnTo>
                  <a:pt x="1108329" y="156420"/>
                </a:lnTo>
                <a:lnTo>
                  <a:pt x="1138932" y="156420"/>
                </a:lnTo>
                <a:cubicBezTo>
                  <a:pt x="1155868" y="156420"/>
                  <a:pt x="1169003" y="150819"/>
                  <a:pt x="1178337" y="139618"/>
                </a:cubicBezTo>
                <a:cubicBezTo>
                  <a:pt x="1187672" y="128416"/>
                  <a:pt x="1192339" y="113281"/>
                  <a:pt x="1192339" y="94212"/>
                </a:cubicBezTo>
                <a:cubicBezTo>
                  <a:pt x="1192339" y="75143"/>
                  <a:pt x="1187672" y="59975"/>
                  <a:pt x="1178337" y="48707"/>
                </a:cubicBezTo>
                <a:cubicBezTo>
                  <a:pt x="1169003" y="37438"/>
                  <a:pt x="1155868" y="31804"/>
                  <a:pt x="1138932" y="31804"/>
                </a:cubicBezTo>
                <a:close/>
                <a:moveTo>
                  <a:pt x="212979" y="30804"/>
                </a:moveTo>
                <a:lnTo>
                  <a:pt x="212979" y="82011"/>
                </a:lnTo>
                <a:lnTo>
                  <a:pt x="248983" y="82011"/>
                </a:lnTo>
                <a:cubicBezTo>
                  <a:pt x="257118" y="82011"/>
                  <a:pt x="263485" y="79744"/>
                  <a:pt x="268086" y="75210"/>
                </a:cubicBezTo>
                <a:cubicBezTo>
                  <a:pt x="272686" y="70676"/>
                  <a:pt x="274986" y="64475"/>
                  <a:pt x="274986" y="56608"/>
                </a:cubicBezTo>
                <a:cubicBezTo>
                  <a:pt x="274986" y="48473"/>
                  <a:pt x="272619" y="42139"/>
                  <a:pt x="267886" y="37605"/>
                </a:cubicBezTo>
                <a:cubicBezTo>
                  <a:pt x="263152" y="33071"/>
                  <a:pt x="256851" y="30804"/>
                  <a:pt x="248983" y="30804"/>
                </a:cubicBezTo>
                <a:close/>
                <a:moveTo>
                  <a:pt x="2395451" y="14202"/>
                </a:moveTo>
                <a:lnTo>
                  <a:pt x="2410453" y="14202"/>
                </a:lnTo>
                <a:lnTo>
                  <a:pt x="2410453" y="138618"/>
                </a:lnTo>
                <a:lnTo>
                  <a:pt x="2395451" y="138618"/>
                </a:lnTo>
                <a:close/>
                <a:moveTo>
                  <a:pt x="1278226" y="14002"/>
                </a:moveTo>
                <a:lnTo>
                  <a:pt x="1370838" y="14002"/>
                </a:lnTo>
                <a:lnTo>
                  <a:pt x="1370838" y="31804"/>
                </a:lnTo>
                <a:lnTo>
                  <a:pt x="1298829" y="31804"/>
                </a:lnTo>
                <a:lnTo>
                  <a:pt x="1298829" y="81211"/>
                </a:lnTo>
                <a:lnTo>
                  <a:pt x="1366237" y="81211"/>
                </a:lnTo>
                <a:lnTo>
                  <a:pt x="1366237" y="99013"/>
                </a:lnTo>
                <a:lnTo>
                  <a:pt x="1298829" y="99013"/>
                </a:lnTo>
                <a:lnTo>
                  <a:pt x="1298829" y="156420"/>
                </a:lnTo>
                <a:lnTo>
                  <a:pt x="1370838" y="156420"/>
                </a:lnTo>
                <a:lnTo>
                  <a:pt x="1370838" y="174222"/>
                </a:lnTo>
                <a:lnTo>
                  <a:pt x="1278226" y="174222"/>
                </a:lnTo>
                <a:close/>
                <a:moveTo>
                  <a:pt x="1087726" y="14002"/>
                </a:moveTo>
                <a:lnTo>
                  <a:pt x="1142133" y="14002"/>
                </a:lnTo>
                <a:cubicBezTo>
                  <a:pt x="1156668" y="14002"/>
                  <a:pt x="1169270" y="17303"/>
                  <a:pt x="1179938" y="23903"/>
                </a:cubicBezTo>
                <a:cubicBezTo>
                  <a:pt x="1190606" y="30504"/>
                  <a:pt x="1198773" y="39839"/>
                  <a:pt x="1204441" y="51907"/>
                </a:cubicBezTo>
                <a:cubicBezTo>
                  <a:pt x="1210108" y="63975"/>
                  <a:pt x="1212942" y="78077"/>
                  <a:pt x="1212942" y="94212"/>
                </a:cubicBezTo>
                <a:cubicBezTo>
                  <a:pt x="1212942" y="110214"/>
                  <a:pt x="1210108" y="124249"/>
                  <a:pt x="1204441" y="136317"/>
                </a:cubicBezTo>
                <a:cubicBezTo>
                  <a:pt x="1198773" y="148386"/>
                  <a:pt x="1190606" y="157720"/>
                  <a:pt x="1179938" y="164321"/>
                </a:cubicBezTo>
                <a:cubicBezTo>
                  <a:pt x="1169270" y="170922"/>
                  <a:pt x="1156668" y="174222"/>
                  <a:pt x="1142133" y="174222"/>
                </a:cubicBezTo>
                <a:lnTo>
                  <a:pt x="1087726" y="174222"/>
                </a:lnTo>
                <a:close/>
                <a:moveTo>
                  <a:pt x="994076" y="14002"/>
                </a:moveTo>
                <a:lnTo>
                  <a:pt x="1014679" y="14002"/>
                </a:lnTo>
                <a:lnTo>
                  <a:pt x="1014679" y="174222"/>
                </a:lnTo>
                <a:lnTo>
                  <a:pt x="994076" y="174222"/>
                </a:lnTo>
                <a:close/>
                <a:moveTo>
                  <a:pt x="840076" y="14002"/>
                </a:moveTo>
                <a:lnTo>
                  <a:pt x="860679" y="14002"/>
                </a:lnTo>
                <a:lnTo>
                  <a:pt x="860679" y="156420"/>
                </a:lnTo>
                <a:lnTo>
                  <a:pt x="930287" y="156420"/>
                </a:lnTo>
                <a:lnTo>
                  <a:pt x="930287" y="174222"/>
                </a:lnTo>
                <a:lnTo>
                  <a:pt x="840076" y="174222"/>
                </a:lnTo>
                <a:close/>
                <a:moveTo>
                  <a:pt x="516226" y="14002"/>
                </a:moveTo>
                <a:lnTo>
                  <a:pt x="608838" y="14002"/>
                </a:lnTo>
                <a:lnTo>
                  <a:pt x="608838" y="31804"/>
                </a:lnTo>
                <a:lnTo>
                  <a:pt x="536829" y="31804"/>
                </a:lnTo>
                <a:lnTo>
                  <a:pt x="536829" y="81211"/>
                </a:lnTo>
                <a:lnTo>
                  <a:pt x="604237" y="81211"/>
                </a:lnTo>
                <a:lnTo>
                  <a:pt x="604237" y="99013"/>
                </a:lnTo>
                <a:lnTo>
                  <a:pt x="536829" y="99013"/>
                </a:lnTo>
                <a:lnTo>
                  <a:pt x="536829" y="156420"/>
                </a:lnTo>
                <a:lnTo>
                  <a:pt x="608838" y="156420"/>
                </a:lnTo>
                <a:lnTo>
                  <a:pt x="608838" y="174222"/>
                </a:lnTo>
                <a:lnTo>
                  <a:pt x="516226" y="174222"/>
                </a:lnTo>
                <a:close/>
                <a:moveTo>
                  <a:pt x="363826" y="14002"/>
                </a:moveTo>
                <a:lnTo>
                  <a:pt x="384429" y="14002"/>
                </a:lnTo>
                <a:lnTo>
                  <a:pt x="384429" y="156420"/>
                </a:lnTo>
                <a:lnTo>
                  <a:pt x="454037" y="156420"/>
                </a:lnTo>
                <a:lnTo>
                  <a:pt x="454037" y="174222"/>
                </a:lnTo>
                <a:lnTo>
                  <a:pt x="363826" y="174222"/>
                </a:lnTo>
                <a:close/>
                <a:moveTo>
                  <a:pt x="192376" y="14002"/>
                </a:moveTo>
                <a:lnTo>
                  <a:pt x="253984" y="14002"/>
                </a:lnTo>
                <a:cubicBezTo>
                  <a:pt x="262118" y="14002"/>
                  <a:pt x="269352" y="15702"/>
                  <a:pt x="275687" y="19103"/>
                </a:cubicBezTo>
                <a:cubicBezTo>
                  <a:pt x="282021" y="22503"/>
                  <a:pt x="286955" y="27304"/>
                  <a:pt x="290488" y="33505"/>
                </a:cubicBezTo>
                <a:cubicBezTo>
                  <a:pt x="294022" y="39705"/>
                  <a:pt x="295789" y="46873"/>
                  <a:pt x="295789" y="55007"/>
                </a:cubicBezTo>
                <a:cubicBezTo>
                  <a:pt x="295789" y="63675"/>
                  <a:pt x="293589" y="70976"/>
                  <a:pt x="289188" y="76910"/>
                </a:cubicBezTo>
                <a:cubicBezTo>
                  <a:pt x="284788" y="82844"/>
                  <a:pt x="278720" y="87078"/>
                  <a:pt x="270986" y="89612"/>
                </a:cubicBezTo>
                <a:cubicBezTo>
                  <a:pt x="280587" y="92145"/>
                  <a:pt x="288221" y="96846"/>
                  <a:pt x="293889" y="103713"/>
                </a:cubicBezTo>
                <a:cubicBezTo>
                  <a:pt x="299556" y="110581"/>
                  <a:pt x="302390" y="119149"/>
                  <a:pt x="302390" y="129417"/>
                </a:cubicBezTo>
                <a:cubicBezTo>
                  <a:pt x="302390" y="138351"/>
                  <a:pt x="300490" y="146185"/>
                  <a:pt x="296689" y="152920"/>
                </a:cubicBezTo>
                <a:cubicBezTo>
                  <a:pt x="292889" y="159654"/>
                  <a:pt x="287521" y="164888"/>
                  <a:pt x="280587" y="168622"/>
                </a:cubicBezTo>
                <a:cubicBezTo>
                  <a:pt x="273653" y="172355"/>
                  <a:pt x="265719" y="174222"/>
                  <a:pt x="256784" y="174222"/>
                </a:cubicBezTo>
                <a:lnTo>
                  <a:pt x="192376" y="174222"/>
                </a:lnTo>
                <a:close/>
                <a:moveTo>
                  <a:pt x="56407" y="14002"/>
                </a:moveTo>
                <a:lnTo>
                  <a:pt x="80210" y="14002"/>
                </a:lnTo>
                <a:lnTo>
                  <a:pt x="136617" y="174222"/>
                </a:lnTo>
                <a:lnTo>
                  <a:pt x="114414" y="174222"/>
                </a:lnTo>
                <a:lnTo>
                  <a:pt x="99012" y="127416"/>
                </a:lnTo>
                <a:lnTo>
                  <a:pt x="36204" y="127416"/>
                </a:lnTo>
                <a:lnTo>
                  <a:pt x="20802" y="174222"/>
                </a:lnTo>
                <a:lnTo>
                  <a:pt x="0" y="174222"/>
                </a:lnTo>
                <a:close/>
                <a:moveTo>
                  <a:pt x="1732083" y="12402"/>
                </a:moveTo>
                <a:lnTo>
                  <a:pt x="1848097" y="12402"/>
                </a:lnTo>
                <a:lnTo>
                  <a:pt x="1848097" y="30004"/>
                </a:lnTo>
                <a:lnTo>
                  <a:pt x="1804492" y="30004"/>
                </a:lnTo>
                <a:lnTo>
                  <a:pt x="1804492" y="81011"/>
                </a:lnTo>
                <a:lnTo>
                  <a:pt x="1845897" y="81011"/>
                </a:lnTo>
                <a:lnTo>
                  <a:pt x="1845897" y="99213"/>
                </a:lnTo>
                <a:lnTo>
                  <a:pt x="1804492" y="99213"/>
                </a:lnTo>
                <a:lnTo>
                  <a:pt x="1804492" y="159420"/>
                </a:lnTo>
                <a:lnTo>
                  <a:pt x="1853098" y="159420"/>
                </a:lnTo>
                <a:lnTo>
                  <a:pt x="1853098" y="177023"/>
                </a:lnTo>
                <a:lnTo>
                  <a:pt x="1720882" y="177023"/>
                </a:lnTo>
                <a:lnTo>
                  <a:pt x="1720882" y="159420"/>
                </a:lnTo>
                <a:lnTo>
                  <a:pt x="1742884" y="159420"/>
                </a:lnTo>
                <a:lnTo>
                  <a:pt x="1742884" y="58208"/>
                </a:lnTo>
                <a:lnTo>
                  <a:pt x="1760286" y="58208"/>
                </a:lnTo>
                <a:lnTo>
                  <a:pt x="1760286" y="159420"/>
                </a:lnTo>
                <a:lnTo>
                  <a:pt x="1787090" y="159420"/>
                </a:lnTo>
                <a:lnTo>
                  <a:pt x="1787090" y="30004"/>
                </a:lnTo>
                <a:lnTo>
                  <a:pt x="1732083" y="30004"/>
                </a:lnTo>
                <a:close/>
                <a:moveTo>
                  <a:pt x="727757" y="11602"/>
                </a:moveTo>
                <a:cubicBezTo>
                  <a:pt x="740559" y="11602"/>
                  <a:pt x="751327" y="14302"/>
                  <a:pt x="760061" y="19703"/>
                </a:cubicBezTo>
                <a:cubicBezTo>
                  <a:pt x="768796" y="25104"/>
                  <a:pt x="774763" y="32805"/>
                  <a:pt x="777964" y="42806"/>
                </a:cubicBezTo>
                <a:lnTo>
                  <a:pt x="761161" y="50607"/>
                </a:lnTo>
                <a:cubicBezTo>
                  <a:pt x="756228" y="36472"/>
                  <a:pt x="745226" y="29404"/>
                  <a:pt x="728157" y="29404"/>
                </a:cubicBezTo>
                <a:cubicBezTo>
                  <a:pt x="718023" y="29404"/>
                  <a:pt x="710355" y="31538"/>
                  <a:pt x="705154" y="35805"/>
                </a:cubicBezTo>
                <a:cubicBezTo>
                  <a:pt x="699954" y="40072"/>
                  <a:pt x="697353" y="46273"/>
                  <a:pt x="697353" y="54407"/>
                </a:cubicBezTo>
                <a:cubicBezTo>
                  <a:pt x="697353" y="59475"/>
                  <a:pt x="698420" y="63642"/>
                  <a:pt x="700554" y="66909"/>
                </a:cubicBezTo>
                <a:cubicBezTo>
                  <a:pt x="702687" y="70176"/>
                  <a:pt x="706188" y="72976"/>
                  <a:pt x="711055" y="75310"/>
                </a:cubicBezTo>
                <a:cubicBezTo>
                  <a:pt x="715922" y="77643"/>
                  <a:pt x="722690" y="79744"/>
                  <a:pt x="731358" y="81611"/>
                </a:cubicBezTo>
                <a:cubicBezTo>
                  <a:pt x="749093" y="85344"/>
                  <a:pt x="761828" y="90978"/>
                  <a:pt x="769563" y="98513"/>
                </a:cubicBezTo>
                <a:cubicBezTo>
                  <a:pt x="777297" y="106047"/>
                  <a:pt x="781164" y="116482"/>
                  <a:pt x="781164" y="129817"/>
                </a:cubicBezTo>
                <a:cubicBezTo>
                  <a:pt x="781164" y="138884"/>
                  <a:pt x="778864" y="146985"/>
                  <a:pt x="774263" y="154120"/>
                </a:cubicBezTo>
                <a:cubicBezTo>
                  <a:pt x="769663" y="161254"/>
                  <a:pt x="763228" y="166788"/>
                  <a:pt x="754961" y="170722"/>
                </a:cubicBezTo>
                <a:cubicBezTo>
                  <a:pt x="746693" y="174656"/>
                  <a:pt x="737225" y="176623"/>
                  <a:pt x="726557" y="176623"/>
                </a:cubicBezTo>
                <a:cubicBezTo>
                  <a:pt x="712422" y="176623"/>
                  <a:pt x="700521" y="173555"/>
                  <a:pt x="690853" y="167421"/>
                </a:cubicBezTo>
                <a:cubicBezTo>
                  <a:pt x="681185" y="161287"/>
                  <a:pt x="674551" y="152620"/>
                  <a:pt x="670950" y="141418"/>
                </a:cubicBezTo>
                <a:lnTo>
                  <a:pt x="687752" y="133417"/>
                </a:lnTo>
                <a:cubicBezTo>
                  <a:pt x="690553" y="141685"/>
                  <a:pt x="695253" y="147986"/>
                  <a:pt x="701854" y="152319"/>
                </a:cubicBezTo>
                <a:cubicBezTo>
                  <a:pt x="708455" y="156653"/>
                  <a:pt x="716689" y="158820"/>
                  <a:pt x="726557" y="158820"/>
                </a:cubicBezTo>
                <a:cubicBezTo>
                  <a:pt x="737225" y="158820"/>
                  <a:pt x="745559" y="156287"/>
                  <a:pt x="751560" y="151219"/>
                </a:cubicBezTo>
                <a:cubicBezTo>
                  <a:pt x="757561" y="146152"/>
                  <a:pt x="760561" y="139151"/>
                  <a:pt x="760561" y="130217"/>
                </a:cubicBezTo>
                <a:cubicBezTo>
                  <a:pt x="760561" y="124616"/>
                  <a:pt x="759395" y="119949"/>
                  <a:pt x="757061" y="116215"/>
                </a:cubicBezTo>
                <a:cubicBezTo>
                  <a:pt x="754727" y="112481"/>
                  <a:pt x="750860" y="109281"/>
                  <a:pt x="745460" y="106614"/>
                </a:cubicBezTo>
                <a:cubicBezTo>
                  <a:pt x="740059" y="103947"/>
                  <a:pt x="732691" y="101613"/>
                  <a:pt x="723357" y="99613"/>
                </a:cubicBezTo>
                <a:cubicBezTo>
                  <a:pt x="707088" y="96146"/>
                  <a:pt x="695220" y="90845"/>
                  <a:pt x="687752" y="83711"/>
                </a:cubicBezTo>
                <a:cubicBezTo>
                  <a:pt x="680285" y="76577"/>
                  <a:pt x="676551" y="67075"/>
                  <a:pt x="676551" y="55207"/>
                </a:cubicBezTo>
                <a:cubicBezTo>
                  <a:pt x="676551" y="46540"/>
                  <a:pt x="678618" y="38905"/>
                  <a:pt x="682752" y="32304"/>
                </a:cubicBezTo>
                <a:cubicBezTo>
                  <a:pt x="686886" y="25704"/>
                  <a:pt x="692786" y="20603"/>
                  <a:pt x="700454" y="17003"/>
                </a:cubicBezTo>
                <a:cubicBezTo>
                  <a:pt x="708122" y="13402"/>
                  <a:pt x="717223" y="11602"/>
                  <a:pt x="727757" y="11602"/>
                </a:cubicBezTo>
                <a:close/>
                <a:moveTo>
                  <a:pt x="2456459" y="11202"/>
                </a:moveTo>
                <a:lnTo>
                  <a:pt x="2566273" y="11202"/>
                </a:lnTo>
                <a:lnTo>
                  <a:pt x="2566273" y="27004"/>
                </a:lnTo>
                <a:lnTo>
                  <a:pt x="2516666" y="27004"/>
                </a:lnTo>
                <a:lnTo>
                  <a:pt x="2516666" y="52407"/>
                </a:lnTo>
                <a:lnTo>
                  <a:pt x="2556672" y="52407"/>
                </a:lnTo>
                <a:lnTo>
                  <a:pt x="2556672" y="137018"/>
                </a:lnTo>
                <a:cubicBezTo>
                  <a:pt x="2556672" y="144085"/>
                  <a:pt x="2555538" y="149086"/>
                  <a:pt x="2553271" y="152019"/>
                </a:cubicBezTo>
                <a:cubicBezTo>
                  <a:pt x="2551004" y="154953"/>
                  <a:pt x="2547137" y="156887"/>
                  <a:pt x="2541670" y="157820"/>
                </a:cubicBezTo>
                <a:cubicBezTo>
                  <a:pt x="2539003" y="158354"/>
                  <a:pt x="2536269" y="158687"/>
                  <a:pt x="2533469" y="158820"/>
                </a:cubicBezTo>
                <a:cubicBezTo>
                  <a:pt x="2530668" y="158954"/>
                  <a:pt x="2528001" y="158954"/>
                  <a:pt x="2525468" y="158820"/>
                </a:cubicBezTo>
                <a:lnTo>
                  <a:pt x="2522667" y="141218"/>
                </a:lnTo>
                <a:cubicBezTo>
                  <a:pt x="2524267" y="141485"/>
                  <a:pt x="2525935" y="141651"/>
                  <a:pt x="2527668" y="141718"/>
                </a:cubicBezTo>
                <a:cubicBezTo>
                  <a:pt x="2529401" y="141785"/>
                  <a:pt x="2531202" y="141751"/>
                  <a:pt x="2533069" y="141618"/>
                </a:cubicBezTo>
                <a:cubicBezTo>
                  <a:pt x="2536936" y="141618"/>
                  <a:pt x="2539303" y="141085"/>
                  <a:pt x="2540169" y="140018"/>
                </a:cubicBezTo>
                <a:cubicBezTo>
                  <a:pt x="2541036" y="138951"/>
                  <a:pt x="2541470" y="136284"/>
                  <a:pt x="2541470" y="132017"/>
                </a:cubicBezTo>
                <a:lnTo>
                  <a:pt x="2541470" y="68609"/>
                </a:lnTo>
                <a:lnTo>
                  <a:pt x="2516666" y="68609"/>
                </a:lnTo>
                <a:lnTo>
                  <a:pt x="2516666" y="187224"/>
                </a:lnTo>
                <a:lnTo>
                  <a:pt x="2501265" y="187224"/>
                </a:lnTo>
                <a:lnTo>
                  <a:pt x="2501265" y="68609"/>
                </a:lnTo>
                <a:lnTo>
                  <a:pt x="2477262" y="68609"/>
                </a:lnTo>
                <a:lnTo>
                  <a:pt x="2477262" y="158620"/>
                </a:lnTo>
                <a:lnTo>
                  <a:pt x="2461860" y="158620"/>
                </a:lnTo>
                <a:lnTo>
                  <a:pt x="2461860" y="52407"/>
                </a:lnTo>
                <a:lnTo>
                  <a:pt x="2501265" y="52407"/>
                </a:lnTo>
                <a:lnTo>
                  <a:pt x="2501265" y="27004"/>
                </a:lnTo>
                <a:lnTo>
                  <a:pt x="2456459" y="27004"/>
                </a:lnTo>
                <a:close/>
                <a:moveTo>
                  <a:pt x="1931803" y="3401"/>
                </a:moveTo>
                <a:cubicBezTo>
                  <a:pt x="1935537" y="7268"/>
                  <a:pt x="1940204" y="12935"/>
                  <a:pt x="1945805" y="20403"/>
                </a:cubicBezTo>
                <a:cubicBezTo>
                  <a:pt x="1948739" y="24003"/>
                  <a:pt x="1951239" y="27304"/>
                  <a:pt x="1953306" y="30304"/>
                </a:cubicBezTo>
                <a:cubicBezTo>
                  <a:pt x="1955373" y="33305"/>
                  <a:pt x="1957140" y="35938"/>
                  <a:pt x="1958606" y="38205"/>
                </a:cubicBezTo>
                <a:lnTo>
                  <a:pt x="1944405" y="49207"/>
                </a:lnTo>
                <a:cubicBezTo>
                  <a:pt x="1942938" y="46806"/>
                  <a:pt x="1941171" y="44073"/>
                  <a:pt x="1939104" y="41006"/>
                </a:cubicBezTo>
                <a:cubicBezTo>
                  <a:pt x="1937037" y="37939"/>
                  <a:pt x="1934537" y="34538"/>
                  <a:pt x="1931603" y="30804"/>
                </a:cubicBezTo>
                <a:cubicBezTo>
                  <a:pt x="1926002" y="23203"/>
                  <a:pt x="1921335" y="17336"/>
                  <a:pt x="1917601" y="13202"/>
                </a:cubicBezTo>
                <a:close/>
                <a:moveTo>
                  <a:pt x="1693678" y="3001"/>
                </a:moveTo>
                <a:cubicBezTo>
                  <a:pt x="1697545" y="7001"/>
                  <a:pt x="1702412" y="12669"/>
                  <a:pt x="1708280" y="20003"/>
                </a:cubicBezTo>
                <a:cubicBezTo>
                  <a:pt x="1711214" y="23737"/>
                  <a:pt x="1713747" y="27070"/>
                  <a:pt x="1715881" y="30004"/>
                </a:cubicBezTo>
                <a:cubicBezTo>
                  <a:pt x="1718014" y="32938"/>
                  <a:pt x="1719815" y="35538"/>
                  <a:pt x="1721282" y="37805"/>
                </a:cubicBezTo>
                <a:lnTo>
                  <a:pt x="1707080" y="48807"/>
                </a:lnTo>
                <a:cubicBezTo>
                  <a:pt x="1705613" y="46406"/>
                  <a:pt x="1703846" y="43673"/>
                  <a:pt x="1701779" y="40606"/>
                </a:cubicBezTo>
                <a:cubicBezTo>
                  <a:pt x="1699712" y="37538"/>
                  <a:pt x="1697212" y="34138"/>
                  <a:pt x="1694278" y="30404"/>
                </a:cubicBezTo>
                <a:cubicBezTo>
                  <a:pt x="1691345" y="26537"/>
                  <a:pt x="1688744" y="23170"/>
                  <a:pt x="1686477" y="20303"/>
                </a:cubicBezTo>
                <a:cubicBezTo>
                  <a:pt x="1684210" y="17436"/>
                  <a:pt x="1682143" y="15002"/>
                  <a:pt x="1680276" y="13002"/>
                </a:cubicBezTo>
                <a:close/>
                <a:moveTo>
                  <a:pt x="1456753" y="2801"/>
                </a:moveTo>
                <a:cubicBezTo>
                  <a:pt x="1461287" y="6935"/>
                  <a:pt x="1467155" y="13002"/>
                  <a:pt x="1474355" y="21003"/>
                </a:cubicBezTo>
                <a:cubicBezTo>
                  <a:pt x="1477823" y="24870"/>
                  <a:pt x="1480923" y="28437"/>
                  <a:pt x="1483657" y="31704"/>
                </a:cubicBezTo>
                <a:cubicBezTo>
                  <a:pt x="1486390" y="34971"/>
                  <a:pt x="1488691" y="37939"/>
                  <a:pt x="1490558" y="40606"/>
                </a:cubicBezTo>
                <a:lnTo>
                  <a:pt x="1477556" y="52407"/>
                </a:lnTo>
                <a:cubicBezTo>
                  <a:pt x="1474355" y="47473"/>
                  <a:pt x="1469155" y="40806"/>
                  <a:pt x="1461954" y="32404"/>
                </a:cubicBezTo>
                <a:cubicBezTo>
                  <a:pt x="1458487" y="28271"/>
                  <a:pt x="1455386" y="24637"/>
                  <a:pt x="1452653" y="21503"/>
                </a:cubicBezTo>
                <a:cubicBezTo>
                  <a:pt x="1449919" y="18369"/>
                  <a:pt x="1447419" y="15669"/>
                  <a:pt x="1445152" y="13402"/>
                </a:cubicBezTo>
                <a:close/>
                <a:moveTo>
                  <a:pt x="2430056" y="1001"/>
                </a:moveTo>
                <a:lnTo>
                  <a:pt x="2445858" y="1001"/>
                </a:lnTo>
                <a:lnTo>
                  <a:pt x="2445858" y="78210"/>
                </a:lnTo>
                <a:cubicBezTo>
                  <a:pt x="2445591" y="107814"/>
                  <a:pt x="2442924" y="129950"/>
                  <a:pt x="2437857" y="144619"/>
                </a:cubicBezTo>
                <a:cubicBezTo>
                  <a:pt x="2432656" y="159154"/>
                  <a:pt x="2421588" y="174289"/>
                  <a:pt x="2404653" y="190024"/>
                </a:cubicBezTo>
                <a:lnTo>
                  <a:pt x="2392051" y="177823"/>
                </a:lnTo>
                <a:cubicBezTo>
                  <a:pt x="2408720" y="163288"/>
                  <a:pt x="2419188" y="150019"/>
                  <a:pt x="2423455" y="138018"/>
                </a:cubicBezTo>
                <a:cubicBezTo>
                  <a:pt x="2427855" y="126016"/>
                  <a:pt x="2430056" y="106480"/>
                  <a:pt x="2430056" y="79410"/>
                </a:cubicBezTo>
                <a:close/>
                <a:moveTo>
                  <a:pt x="1540964" y="600"/>
                </a:moveTo>
                <a:lnTo>
                  <a:pt x="1557366" y="600"/>
                </a:lnTo>
                <a:lnTo>
                  <a:pt x="1557366" y="29604"/>
                </a:lnTo>
                <a:cubicBezTo>
                  <a:pt x="1557233" y="30538"/>
                  <a:pt x="1557166" y="31404"/>
                  <a:pt x="1557166" y="32204"/>
                </a:cubicBezTo>
                <a:cubicBezTo>
                  <a:pt x="1557166" y="33005"/>
                  <a:pt x="1557166" y="33871"/>
                  <a:pt x="1557166" y="34805"/>
                </a:cubicBezTo>
                <a:cubicBezTo>
                  <a:pt x="1557966" y="48940"/>
                  <a:pt x="1559533" y="62008"/>
                  <a:pt x="1561866" y="74010"/>
                </a:cubicBezTo>
                <a:cubicBezTo>
                  <a:pt x="1564200" y="86011"/>
                  <a:pt x="1567367" y="97146"/>
                  <a:pt x="1571368" y="107414"/>
                </a:cubicBezTo>
                <a:cubicBezTo>
                  <a:pt x="1576302" y="120082"/>
                  <a:pt x="1582602" y="131950"/>
                  <a:pt x="1590270" y="143018"/>
                </a:cubicBezTo>
                <a:cubicBezTo>
                  <a:pt x="1597938" y="154086"/>
                  <a:pt x="1606972" y="164288"/>
                  <a:pt x="1617373" y="173622"/>
                </a:cubicBezTo>
                <a:lnTo>
                  <a:pt x="1604372" y="187224"/>
                </a:lnTo>
                <a:cubicBezTo>
                  <a:pt x="1584103" y="167088"/>
                  <a:pt x="1568901" y="144352"/>
                  <a:pt x="1558766" y="119015"/>
                </a:cubicBezTo>
                <a:cubicBezTo>
                  <a:pt x="1557032" y="114748"/>
                  <a:pt x="1555466" y="110248"/>
                  <a:pt x="1554065" y="105514"/>
                </a:cubicBezTo>
                <a:cubicBezTo>
                  <a:pt x="1552665" y="100780"/>
                  <a:pt x="1551365" y="95879"/>
                  <a:pt x="1550165" y="90812"/>
                </a:cubicBezTo>
                <a:cubicBezTo>
                  <a:pt x="1548565" y="98813"/>
                  <a:pt x="1546564" y="106414"/>
                  <a:pt x="1544164" y="113615"/>
                </a:cubicBezTo>
                <a:cubicBezTo>
                  <a:pt x="1540297" y="125616"/>
                  <a:pt x="1534196" y="137751"/>
                  <a:pt x="1525862" y="150019"/>
                </a:cubicBezTo>
                <a:cubicBezTo>
                  <a:pt x="1517528" y="162287"/>
                  <a:pt x="1506626" y="175089"/>
                  <a:pt x="1493158" y="188424"/>
                </a:cubicBezTo>
                <a:lnTo>
                  <a:pt x="1479956" y="175022"/>
                </a:lnTo>
                <a:cubicBezTo>
                  <a:pt x="1501692" y="156887"/>
                  <a:pt x="1517294" y="136618"/>
                  <a:pt x="1526762" y="114215"/>
                </a:cubicBezTo>
                <a:cubicBezTo>
                  <a:pt x="1536230" y="91812"/>
                  <a:pt x="1540964" y="62142"/>
                  <a:pt x="1540964" y="25204"/>
                </a:cubicBezTo>
                <a:close/>
                <a:moveTo>
                  <a:pt x="2176729" y="400"/>
                </a:moveTo>
                <a:cubicBezTo>
                  <a:pt x="2178996" y="2667"/>
                  <a:pt x="2181563" y="5401"/>
                  <a:pt x="2184430" y="8601"/>
                </a:cubicBezTo>
                <a:cubicBezTo>
                  <a:pt x="2187297" y="11802"/>
                  <a:pt x="2190397" y="15536"/>
                  <a:pt x="2193731" y="19803"/>
                </a:cubicBezTo>
                <a:cubicBezTo>
                  <a:pt x="2197198" y="24070"/>
                  <a:pt x="2200165" y="27871"/>
                  <a:pt x="2202632" y="31204"/>
                </a:cubicBezTo>
                <a:cubicBezTo>
                  <a:pt x="2205099" y="34538"/>
                  <a:pt x="2207199" y="37538"/>
                  <a:pt x="2208933" y="40205"/>
                </a:cubicBezTo>
                <a:lnTo>
                  <a:pt x="2194531" y="51407"/>
                </a:lnTo>
                <a:cubicBezTo>
                  <a:pt x="2192931" y="48740"/>
                  <a:pt x="2190897" y="45673"/>
                  <a:pt x="2188430" y="42206"/>
                </a:cubicBezTo>
                <a:cubicBezTo>
                  <a:pt x="2185963" y="38739"/>
                  <a:pt x="2183063" y="34871"/>
                  <a:pt x="2179729" y="30604"/>
                </a:cubicBezTo>
                <a:cubicBezTo>
                  <a:pt x="2176395" y="26337"/>
                  <a:pt x="2173395" y="22537"/>
                  <a:pt x="2170728" y="19203"/>
                </a:cubicBezTo>
                <a:cubicBezTo>
                  <a:pt x="2168061" y="15869"/>
                  <a:pt x="2165594" y="13069"/>
                  <a:pt x="2163327" y="10802"/>
                </a:cubicBezTo>
                <a:close/>
                <a:moveTo>
                  <a:pt x="2261339" y="0"/>
                </a:moveTo>
                <a:lnTo>
                  <a:pt x="2278742" y="0"/>
                </a:lnTo>
                <a:lnTo>
                  <a:pt x="2278742" y="68209"/>
                </a:lnTo>
                <a:lnTo>
                  <a:pt x="2330148" y="68209"/>
                </a:lnTo>
                <a:lnTo>
                  <a:pt x="2330148" y="85411"/>
                </a:lnTo>
                <a:lnTo>
                  <a:pt x="2278742" y="85411"/>
                </a:lnTo>
                <a:lnTo>
                  <a:pt x="2278742" y="187224"/>
                </a:lnTo>
                <a:lnTo>
                  <a:pt x="2261339" y="187224"/>
                </a:lnTo>
                <a:lnTo>
                  <a:pt x="2261339" y="85411"/>
                </a:lnTo>
                <a:lnTo>
                  <a:pt x="2210533" y="85411"/>
                </a:lnTo>
                <a:lnTo>
                  <a:pt x="2210533" y="68209"/>
                </a:lnTo>
                <a:lnTo>
                  <a:pt x="2261339" y="68209"/>
                </a:lnTo>
                <a:close/>
                <a:moveTo>
                  <a:pt x="2053218" y="0"/>
                </a:moveTo>
                <a:lnTo>
                  <a:pt x="2068420" y="7201"/>
                </a:lnTo>
                <a:cubicBezTo>
                  <a:pt x="2067353" y="9468"/>
                  <a:pt x="2066053" y="12002"/>
                  <a:pt x="2064520" y="14802"/>
                </a:cubicBezTo>
                <a:cubicBezTo>
                  <a:pt x="2062986" y="17603"/>
                  <a:pt x="2061319" y="20503"/>
                  <a:pt x="2059519" y="23503"/>
                </a:cubicBezTo>
                <a:cubicBezTo>
                  <a:pt x="2057719" y="26504"/>
                  <a:pt x="2055819" y="29504"/>
                  <a:pt x="2053818" y="32504"/>
                </a:cubicBezTo>
                <a:cubicBezTo>
                  <a:pt x="2051818" y="35505"/>
                  <a:pt x="2049885" y="38339"/>
                  <a:pt x="2048018" y="41006"/>
                </a:cubicBezTo>
                <a:lnTo>
                  <a:pt x="2075821" y="41006"/>
                </a:lnTo>
                <a:lnTo>
                  <a:pt x="2075821" y="111014"/>
                </a:lnTo>
                <a:lnTo>
                  <a:pt x="2048618" y="111014"/>
                </a:lnTo>
                <a:lnTo>
                  <a:pt x="2048618" y="156420"/>
                </a:lnTo>
                <a:cubicBezTo>
                  <a:pt x="2048618" y="158687"/>
                  <a:pt x="2048751" y="160520"/>
                  <a:pt x="2049018" y="161921"/>
                </a:cubicBezTo>
                <a:cubicBezTo>
                  <a:pt x="2049284" y="163321"/>
                  <a:pt x="2049818" y="164388"/>
                  <a:pt x="2050618" y="165121"/>
                </a:cubicBezTo>
                <a:cubicBezTo>
                  <a:pt x="2051418" y="165854"/>
                  <a:pt x="2052618" y="166321"/>
                  <a:pt x="2054218" y="166521"/>
                </a:cubicBezTo>
                <a:cubicBezTo>
                  <a:pt x="2055819" y="166721"/>
                  <a:pt x="2057952" y="166821"/>
                  <a:pt x="2060619" y="166821"/>
                </a:cubicBezTo>
                <a:cubicBezTo>
                  <a:pt x="2063953" y="166821"/>
                  <a:pt x="2066587" y="166688"/>
                  <a:pt x="2068520" y="166421"/>
                </a:cubicBezTo>
                <a:cubicBezTo>
                  <a:pt x="2070454" y="166155"/>
                  <a:pt x="2071921" y="165654"/>
                  <a:pt x="2072921" y="164921"/>
                </a:cubicBezTo>
                <a:cubicBezTo>
                  <a:pt x="2073921" y="164188"/>
                  <a:pt x="2074621" y="163087"/>
                  <a:pt x="2075021" y="161621"/>
                </a:cubicBezTo>
                <a:cubicBezTo>
                  <a:pt x="2075421" y="160154"/>
                  <a:pt x="2075821" y="158220"/>
                  <a:pt x="2076221" y="155820"/>
                </a:cubicBezTo>
                <a:cubicBezTo>
                  <a:pt x="2076488" y="153553"/>
                  <a:pt x="2076754" y="150653"/>
                  <a:pt x="2077021" y="147119"/>
                </a:cubicBezTo>
                <a:cubicBezTo>
                  <a:pt x="2077288" y="143585"/>
                  <a:pt x="2077555" y="140151"/>
                  <a:pt x="2077821" y="136818"/>
                </a:cubicBezTo>
                <a:lnTo>
                  <a:pt x="2093823" y="141418"/>
                </a:lnTo>
                <a:cubicBezTo>
                  <a:pt x="2093557" y="144885"/>
                  <a:pt x="2093257" y="148252"/>
                  <a:pt x="2092923" y="151519"/>
                </a:cubicBezTo>
                <a:cubicBezTo>
                  <a:pt x="2092590" y="154786"/>
                  <a:pt x="2092156" y="158420"/>
                  <a:pt x="2091623" y="162421"/>
                </a:cubicBezTo>
                <a:cubicBezTo>
                  <a:pt x="2090556" y="169755"/>
                  <a:pt x="2088589" y="174989"/>
                  <a:pt x="2085722" y="178123"/>
                </a:cubicBezTo>
                <a:cubicBezTo>
                  <a:pt x="2082855" y="181256"/>
                  <a:pt x="2078621" y="183023"/>
                  <a:pt x="2073021" y="183423"/>
                </a:cubicBezTo>
                <a:cubicBezTo>
                  <a:pt x="2070354" y="183690"/>
                  <a:pt x="2066887" y="183857"/>
                  <a:pt x="2062619" y="183923"/>
                </a:cubicBezTo>
                <a:cubicBezTo>
                  <a:pt x="2058352" y="183990"/>
                  <a:pt x="2054352" y="183957"/>
                  <a:pt x="2050618" y="183823"/>
                </a:cubicBezTo>
                <a:cubicBezTo>
                  <a:pt x="2043417" y="183557"/>
                  <a:pt x="2038516" y="181723"/>
                  <a:pt x="2035916" y="178323"/>
                </a:cubicBezTo>
                <a:cubicBezTo>
                  <a:pt x="2033316" y="174922"/>
                  <a:pt x="2032016" y="169288"/>
                  <a:pt x="2032016" y="161421"/>
                </a:cubicBezTo>
                <a:lnTo>
                  <a:pt x="2032016" y="111014"/>
                </a:lnTo>
                <a:lnTo>
                  <a:pt x="2010813" y="111014"/>
                </a:lnTo>
                <a:cubicBezTo>
                  <a:pt x="2010413" y="120482"/>
                  <a:pt x="2009346" y="128950"/>
                  <a:pt x="2007613" y="136417"/>
                </a:cubicBezTo>
                <a:cubicBezTo>
                  <a:pt x="2005879" y="143885"/>
                  <a:pt x="2003312" y="150786"/>
                  <a:pt x="1999912" y="157120"/>
                </a:cubicBezTo>
                <a:cubicBezTo>
                  <a:pt x="1996511" y="163454"/>
                  <a:pt x="1992177" y="169288"/>
                  <a:pt x="1986910" y="174622"/>
                </a:cubicBezTo>
                <a:cubicBezTo>
                  <a:pt x="1981643" y="179956"/>
                  <a:pt x="1975142" y="185224"/>
                  <a:pt x="1967407" y="190424"/>
                </a:cubicBezTo>
                <a:lnTo>
                  <a:pt x="1956406" y="176823"/>
                </a:lnTo>
                <a:cubicBezTo>
                  <a:pt x="1963340" y="172422"/>
                  <a:pt x="1969208" y="168021"/>
                  <a:pt x="1974008" y="163621"/>
                </a:cubicBezTo>
                <a:cubicBezTo>
                  <a:pt x="1978809" y="159220"/>
                  <a:pt x="1982676" y="154420"/>
                  <a:pt x="1985610" y="149219"/>
                </a:cubicBezTo>
                <a:cubicBezTo>
                  <a:pt x="1988544" y="144018"/>
                  <a:pt x="1990677" y="138318"/>
                  <a:pt x="1992011" y="132117"/>
                </a:cubicBezTo>
                <a:cubicBezTo>
                  <a:pt x="1993344" y="125916"/>
                  <a:pt x="1994078" y="118882"/>
                  <a:pt x="1994211" y="111014"/>
                </a:cubicBezTo>
                <a:lnTo>
                  <a:pt x="1972008" y="111014"/>
                </a:lnTo>
                <a:lnTo>
                  <a:pt x="1972008" y="41006"/>
                </a:lnTo>
                <a:lnTo>
                  <a:pt x="1996811" y="41006"/>
                </a:lnTo>
                <a:cubicBezTo>
                  <a:pt x="1995744" y="38605"/>
                  <a:pt x="1994511" y="35938"/>
                  <a:pt x="1993111" y="33005"/>
                </a:cubicBezTo>
                <a:cubicBezTo>
                  <a:pt x="1991710" y="30071"/>
                  <a:pt x="1990244" y="27104"/>
                  <a:pt x="1988710" y="24103"/>
                </a:cubicBezTo>
                <a:cubicBezTo>
                  <a:pt x="1987177" y="21103"/>
                  <a:pt x="1985610" y="18169"/>
                  <a:pt x="1984010" y="15302"/>
                </a:cubicBezTo>
                <a:cubicBezTo>
                  <a:pt x="1982409" y="12435"/>
                  <a:pt x="1980943" y="9802"/>
                  <a:pt x="1979609" y="7401"/>
                </a:cubicBezTo>
                <a:lnTo>
                  <a:pt x="1994411" y="200"/>
                </a:lnTo>
                <a:cubicBezTo>
                  <a:pt x="1995878" y="2467"/>
                  <a:pt x="1997511" y="5201"/>
                  <a:pt x="1999311" y="8401"/>
                </a:cubicBezTo>
                <a:cubicBezTo>
                  <a:pt x="2001112" y="11602"/>
                  <a:pt x="2002912" y="14936"/>
                  <a:pt x="2004712" y="18403"/>
                </a:cubicBezTo>
                <a:cubicBezTo>
                  <a:pt x="2006512" y="21870"/>
                  <a:pt x="2008213" y="25237"/>
                  <a:pt x="2009813" y="28504"/>
                </a:cubicBezTo>
                <a:cubicBezTo>
                  <a:pt x="2011413" y="31771"/>
                  <a:pt x="2012747" y="34538"/>
                  <a:pt x="2013813" y="36805"/>
                </a:cubicBezTo>
                <a:lnTo>
                  <a:pt x="2004812" y="41006"/>
                </a:lnTo>
                <a:lnTo>
                  <a:pt x="2028615" y="41006"/>
                </a:lnTo>
                <a:cubicBezTo>
                  <a:pt x="2033149" y="35005"/>
                  <a:pt x="2037616" y="28304"/>
                  <a:pt x="2042017" y="20903"/>
                </a:cubicBezTo>
                <a:cubicBezTo>
                  <a:pt x="2046417" y="13502"/>
                  <a:pt x="2050151" y="6535"/>
                  <a:pt x="2053218" y="0"/>
                </a:cubicBezTo>
                <a:close/>
              </a:path>
            </a:pathLst>
          </a:cu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tabLst>
                <a:tab pos="1884363" algn="l"/>
              </a:tabLst>
            </a:pPr>
            <a:endParaRPr lang="zh-CN" altLang="en-US" sz="1600" spc="300">
              <a:solidFill>
                <a:schemeClr val="tx1">
                  <a:lumMod val="85000"/>
                  <a:lumOff val="15000"/>
                </a:schemeClr>
              </a:solidFill>
              <a:latin typeface="OPPOSans M" panose="00020600040101010101" pitchFamily="18" charset="-122"/>
              <a:ea typeface="OPPOSans M" panose="00020600040101010101" pitchFamily="18" charset="-122"/>
            </a:endParaRPr>
          </a:p>
        </p:txBody>
      </p:sp>
      <p:sp>
        <p:nvSpPr>
          <p:cNvPr id="14" name="圆: 空心 13">
            <a:extLst>
              <a:ext uri="{FF2B5EF4-FFF2-40B4-BE49-F238E27FC236}">
                <a16:creationId xmlns:a16="http://schemas.microsoft.com/office/drawing/2014/main" id="{D1297B0C-A586-4DBA-BE3C-833F413B6B1A}"/>
              </a:ext>
            </a:extLst>
          </p:cNvPr>
          <p:cNvSpPr/>
          <p:nvPr/>
        </p:nvSpPr>
        <p:spPr>
          <a:xfrm>
            <a:off x="1362484" y="2742069"/>
            <a:ext cx="163512" cy="163512"/>
          </a:xfrm>
          <a:prstGeom prst="donut">
            <a:avLst/>
          </a:pr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圆: 空心 14">
            <a:extLst>
              <a:ext uri="{FF2B5EF4-FFF2-40B4-BE49-F238E27FC236}">
                <a16:creationId xmlns:a16="http://schemas.microsoft.com/office/drawing/2014/main" id="{1F26C731-0B73-43D8-B3FD-DDD3F0950B6E}"/>
              </a:ext>
            </a:extLst>
          </p:cNvPr>
          <p:cNvSpPr/>
          <p:nvPr/>
        </p:nvSpPr>
        <p:spPr>
          <a:xfrm>
            <a:off x="1362484" y="3148874"/>
            <a:ext cx="163512" cy="163512"/>
          </a:xfrm>
          <a:prstGeom prst="donut">
            <a:avLst/>
          </a:prstGeom>
          <a:gradFill flip="none" rotWithShape="1">
            <a:gsLst>
              <a:gs pos="0">
                <a:srgbClr val="FF7600"/>
              </a:gs>
              <a:gs pos="56000">
                <a:srgbClr val="F23A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8" name="图片 17" descr="QR 代码&#10;&#10;描述已自动生成">
            <a:extLst>
              <a:ext uri="{FF2B5EF4-FFF2-40B4-BE49-F238E27FC236}">
                <a16:creationId xmlns:a16="http://schemas.microsoft.com/office/drawing/2014/main" id="{BB18E805-1946-4961-B2F4-695739E173F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64129" y="3995057"/>
            <a:ext cx="1797504" cy="1797504"/>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1514372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pic>
        <p:nvPicPr>
          <p:cNvPr id="3" name="图片 2" descr="卡通人物&#10;&#10;中度可信度描述已自动生成">
            <a:extLst>
              <a:ext uri="{FF2B5EF4-FFF2-40B4-BE49-F238E27FC236}">
                <a16:creationId xmlns:a16="http://schemas.microsoft.com/office/drawing/2014/main" id="{520EDC63-CA4D-47E1-9983-9D54837328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gradFill>
                  <a:gsLst>
                    <a:gs pos="0">
                      <a:prstClr val="white"/>
                    </a:gs>
                    <a:gs pos="100000">
                      <a:srgbClr val="00FFFF"/>
                    </a:gs>
                  </a:gsLst>
                  <a:lin ang="2700000" scaled="1"/>
                </a:gradFill>
                <a:effectLst/>
                <a:uLnTx/>
                <a:uFillTx/>
                <a:latin typeface="OPPOSans H"/>
                <a:ea typeface="OPPOSans H"/>
                <a:cs typeface="+mn-cs"/>
              </a:rPr>
              <a:t>猫瞳叁</a:t>
            </a:r>
            <a:endPar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a:ln>
                  <a:noFill/>
                </a:ln>
                <a:solidFill>
                  <a:srgbClr val="FFFED8">
                    <a:alpha val="22000"/>
                  </a:srgbClr>
                </a:solidFill>
                <a:effectLst/>
                <a:uLnTx/>
                <a:uFillTx/>
                <a:latin typeface="Bahnschrift SemiLight"/>
                <a:ea typeface="OPPOSans R"/>
                <a:cs typeface="+mn-cs"/>
              </a:rPr>
              <a:t>CATO3</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336254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ABLESLIDA</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认证设计师</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艾迪鹅认证演示设计师</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43175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pc="100">
                <a:gradFill>
                  <a:gsLst>
                    <a:gs pos="0">
                      <a:prstClr val="white"/>
                    </a:gs>
                    <a:gs pos="100000">
                      <a:srgbClr val="00FFFF"/>
                    </a:gs>
                  </a:gsLst>
                  <a:lin ang="2700000" scaled="1"/>
                </a:gradFill>
                <a:latin typeface="Bahnschrift SemiLight"/>
                <a:ea typeface="OPPOSans R"/>
              </a:rPr>
              <a:t>第七届王牌</a:t>
            </a:r>
            <a:r>
              <a:rPr lang="en-US" altLang="zh-CN" spc="100">
                <a:gradFill>
                  <a:gsLst>
                    <a:gs pos="0">
                      <a:prstClr val="white"/>
                    </a:gs>
                    <a:gs pos="100000">
                      <a:srgbClr val="00FFFF"/>
                    </a:gs>
                  </a:gsLst>
                  <a:lin ang="2700000" scaled="1"/>
                </a:gradFill>
                <a:latin typeface="Bahnschrift SemiLight"/>
                <a:ea typeface="OPPOSans R"/>
              </a:rPr>
              <a:t>P</a:t>
            </a:r>
            <a:r>
              <a:rPr lang="zh-CN" altLang="en-US" spc="100">
                <a:gradFill>
                  <a:gsLst>
                    <a:gs pos="0">
                      <a:prstClr val="white"/>
                    </a:gs>
                    <a:gs pos="100000">
                      <a:srgbClr val="00FFFF"/>
                    </a:gs>
                  </a:gsLst>
                  <a:lin ang="2700000" scaled="1"/>
                </a:gradFill>
                <a:latin typeface="Bahnschrift SemiLight"/>
                <a:ea typeface="OPPOSans R"/>
              </a:rPr>
              <a:t>计划皇冠</a:t>
            </a:r>
            <a:r>
              <a:rPr lang="en-US" altLang="zh-CN" spc="100">
                <a:gradFill>
                  <a:gsLst>
                    <a:gs pos="0">
                      <a:prstClr val="white"/>
                    </a:gs>
                    <a:gs pos="100000">
                      <a:srgbClr val="00FFFF"/>
                    </a:gs>
                  </a:gsLst>
                  <a:lin ang="2700000" scaled="1"/>
                </a:gradFill>
                <a:latin typeface="Bahnschrift SemiLight"/>
                <a:ea typeface="OPPOSans R"/>
              </a:rPr>
              <a:t>P</a:t>
            </a:r>
            <a:r>
              <a:rPr lang="zh-CN" altLang="en-US" spc="100">
                <a:gradFill>
                  <a:gsLst>
                    <a:gs pos="0">
                      <a:prstClr val="white"/>
                    </a:gs>
                    <a:gs pos="100000">
                      <a:srgbClr val="00FFFF"/>
                    </a:gs>
                  </a:gsLst>
                  <a:lin ang="2700000" scaled="1"/>
                </a:gradFill>
                <a:latin typeface="Bahnschrift SemiLight"/>
                <a:ea typeface="OPPOSans R"/>
              </a:rPr>
              <a:t>特工</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27163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a:t>
            </a:r>
            <a:r>
              <a:rPr kumimoji="0" lang="zh-CN" altLang="en-US" sz="1400" b="0" i="0" u="none" strike="noStrike" kern="1200" cap="none" spc="100" normalizeH="0" baseline="0" noProof="0">
                <a:ln>
                  <a:noFill/>
                </a:ln>
                <a:solidFill>
                  <a:srgbClr val="00FFFF"/>
                </a:solidFill>
                <a:effectLst/>
                <a:uLnTx/>
                <a:uFillTx/>
                <a:latin typeface="OPPOSans H"/>
                <a:ea typeface="OPPOSans H"/>
                <a:cs typeface="+mn-cs"/>
              </a:rPr>
              <a:t>信：</a:t>
            </a:r>
            <a:r>
              <a:rPr kumimoji="0" lang="en-US" altLang="zh-CN" sz="1400" b="0" i="0" u="none" strike="noStrike" kern="1200" cap="none" spc="100" normalizeH="0" baseline="0" noProof="0">
                <a:ln>
                  <a:noFill/>
                </a:ln>
                <a:solidFill>
                  <a:srgbClr val="00FFFF"/>
                </a:solidFill>
                <a:effectLst/>
                <a:uLnTx/>
                <a:uFillTx/>
                <a:latin typeface="OPPOSans H"/>
                <a:ea typeface="OPPOSans H"/>
                <a:cs typeface="+mn-cs"/>
              </a:rPr>
              <a:t>CATOGAME3</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40759322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80DB23E-97C4-AC43-DCE1-3C09F4069359}"/>
              </a:ext>
            </a:extLst>
          </p:cNvPr>
          <p:cNvSpPr/>
          <p:nvPr/>
        </p:nvSpPr>
        <p:spPr>
          <a:xfrm>
            <a:off x="695325" y="5110052"/>
            <a:ext cx="4070345"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猫瞳叁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5D940249-8E3F-CA70-18DF-091EB297236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205713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8145580" y="30997"/>
            <a:ext cx="0" cy="6796007"/>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45" name="图片 44" descr="图示&#10;&#10;描述已自动生成"/>
          <p:cNvPicPr>
            <a:picLocks noChangeAspect="1"/>
          </p:cNvPicPr>
          <p:nvPr/>
        </p:nvPicPr>
        <p:blipFill>
          <a:blip r:embed="rId3" cstate="screen">
            <a:duotone>
              <a:schemeClr val="bg2">
                <a:shade val="45000"/>
                <a:satMod val="135000"/>
              </a:schemeClr>
              <a:prstClr val="white"/>
            </a:duotone>
            <a:extLst>
              <a:ext uri="{BEBA8EAE-BF5A-486C-A8C5-ECC9F3942E4B}">
                <a14:imgProps xmlns:a14="http://schemas.microsoft.com/office/drawing/2010/main">
                  <a14:imgLayer r:embed="rId4">
                    <a14:imgEffect>
                      <a14:brightnessContrast bright="2000" contrast="40000"/>
                    </a14:imgEffect>
                  </a14:imgLayer>
                </a14:imgProps>
              </a:ext>
              <a:ext uri="{28A0092B-C50C-407E-A947-70E740481C1C}">
                <a14:useLocalDpi xmlns:a14="http://schemas.microsoft.com/office/drawing/2010/main"/>
              </a:ext>
            </a:extLst>
          </a:blip>
          <a:srcRect/>
          <a:stretch>
            <a:fillRect/>
          </a:stretch>
        </p:blipFill>
        <p:spPr>
          <a:xfrm rot="5400000">
            <a:off x="-1358900" y="1358900"/>
            <a:ext cx="6858000" cy="4140200"/>
          </a:xfrm>
          <a:custGeom>
            <a:avLst/>
            <a:gdLst>
              <a:gd name="connsiteX0" fmla="*/ 0 w 6858000"/>
              <a:gd name="connsiteY0" fmla="*/ 4140200 h 4140200"/>
              <a:gd name="connsiteX1" fmla="*/ 0 w 6858000"/>
              <a:gd name="connsiteY1" fmla="*/ 0 h 4140200"/>
              <a:gd name="connsiteX2" fmla="*/ 6858000 w 6858000"/>
              <a:gd name="connsiteY2" fmla="*/ 0 h 4140200"/>
              <a:gd name="connsiteX3" fmla="*/ 6858000 w 6858000"/>
              <a:gd name="connsiteY3" fmla="*/ 4140200 h 4140200"/>
            </a:gdLst>
            <a:ahLst/>
            <a:cxnLst>
              <a:cxn ang="0">
                <a:pos x="connsiteX0" y="connsiteY0"/>
              </a:cxn>
              <a:cxn ang="0">
                <a:pos x="connsiteX1" y="connsiteY1"/>
              </a:cxn>
              <a:cxn ang="0">
                <a:pos x="connsiteX2" y="connsiteY2"/>
              </a:cxn>
              <a:cxn ang="0">
                <a:pos x="connsiteX3" y="connsiteY3"/>
              </a:cxn>
            </a:cxnLst>
            <a:rect l="l" t="t" r="r" b="b"/>
            <a:pathLst>
              <a:path w="6858000" h="4140200">
                <a:moveTo>
                  <a:pt x="0" y="4140200"/>
                </a:moveTo>
                <a:lnTo>
                  <a:pt x="0" y="0"/>
                </a:lnTo>
                <a:lnTo>
                  <a:pt x="6858000" y="0"/>
                </a:lnTo>
                <a:lnTo>
                  <a:pt x="6858000" y="4140200"/>
                </a:lnTo>
                <a:close/>
              </a:path>
            </a:pathLst>
          </a:custGeom>
        </p:spPr>
      </p:pic>
      <p:sp>
        <p:nvSpPr>
          <p:cNvPr id="5" name="文本框 4"/>
          <p:cNvSpPr txBox="1"/>
          <p:nvPr/>
        </p:nvSpPr>
        <p:spPr>
          <a:xfrm>
            <a:off x="5602845" y="2845018"/>
            <a:ext cx="3693319" cy="1015663"/>
          </a:xfrm>
          <a:prstGeom prst="rect">
            <a:avLst/>
          </a:prstGeom>
          <a:noFill/>
          <a:ln w="31750">
            <a:noFill/>
          </a:ln>
          <a:effectLst/>
        </p:spPr>
        <p:txBody>
          <a:bodyPr wrap="none" lIns="0" tIns="0" rIns="0" bIns="0" rtlCol="0">
            <a:spAutoFit/>
          </a:bodyPr>
          <a:lstStyle>
            <a:defPPr>
              <a:defRPr lang="zh-CN"/>
            </a:defPPr>
            <a:lvl1pPr algn="ctr">
              <a:defRPr sz="7200" spc="600">
                <a:solidFill>
                  <a:schemeClr val="tx2">
                    <a:lumMod val="75000"/>
                  </a:schemeClr>
                </a:solidFill>
                <a:latin typeface="思源黑体 CN Bold" panose="020B0800000000000000" pitchFamily="34" charset="-122"/>
                <a:ea typeface="思源黑体 CN Bold" panose="020B0800000000000000" pitchFamily="34" charset="-122"/>
              </a:defRPr>
            </a:lvl1pPr>
          </a:lstStyle>
          <a:p>
            <a:pPr algn="l"/>
            <a:r>
              <a:rPr lang="zh-CN" altLang="en-US" sz="6600">
                <a:cs typeface="思源黑体 CN Regular" panose="020B0500000000000000" pitchFamily="34" charset="-122"/>
              </a:rPr>
              <a:t>专业设计</a:t>
            </a:r>
          </a:p>
        </p:txBody>
      </p:sp>
      <p:sp>
        <p:nvSpPr>
          <p:cNvPr id="6" name="文本框 5"/>
          <p:cNvSpPr txBox="1"/>
          <p:nvPr/>
        </p:nvSpPr>
        <p:spPr>
          <a:xfrm>
            <a:off x="5602845" y="3875204"/>
            <a:ext cx="1750416" cy="307777"/>
          </a:xfrm>
          <a:prstGeom prst="rect">
            <a:avLst/>
          </a:prstGeom>
          <a:noFill/>
          <a:ln w="31750">
            <a:noFill/>
          </a:ln>
          <a:effectLst/>
        </p:spPr>
        <p:txBody>
          <a:bodyPr wrap="none" lIns="0" tIns="0" rIns="0" bIns="0" rtlCol="0">
            <a:spAutoFit/>
          </a:bodyPr>
          <a:lstStyle/>
          <a:p>
            <a:pPr algn="ctr"/>
            <a:r>
              <a:rPr lang="en-US" altLang="zh-CN" sz="2000">
                <a:solidFill>
                  <a:schemeClr val="tx2">
                    <a:lumMod val="75000"/>
                  </a:schemeClr>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Enter your text</a:t>
            </a:r>
          </a:p>
        </p:txBody>
      </p:sp>
      <p:grpSp>
        <p:nvGrpSpPr>
          <p:cNvPr id="11" name="组合 10"/>
          <p:cNvGrpSpPr>
            <a:grpSpLocks noChangeAspect="1"/>
          </p:cNvGrpSpPr>
          <p:nvPr/>
        </p:nvGrpSpPr>
        <p:grpSpPr>
          <a:xfrm>
            <a:off x="3255315" y="2401755"/>
            <a:ext cx="1784565" cy="2054490"/>
            <a:chOff x="4342433" y="3363645"/>
            <a:chExt cx="1951416" cy="2246578"/>
          </a:xfrm>
          <a:gradFill>
            <a:gsLst>
              <a:gs pos="0">
                <a:srgbClr val="FF7600"/>
              </a:gs>
              <a:gs pos="56000">
                <a:srgbClr val="F23A00"/>
              </a:gs>
            </a:gsLst>
            <a:path path="circle">
              <a:fillToRect l="100000" t="100000"/>
            </a:path>
          </a:gradFill>
        </p:grpSpPr>
        <p:sp>
          <p:nvSpPr>
            <p:cNvPr id="8" name="任意多边形: 形状 7"/>
            <p:cNvSpPr/>
            <p:nvPr/>
          </p:nvSpPr>
          <p:spPr>
            <a:xfrm>
              <a:off x="4342433" y="3363645"/>
              <a:ext cx="1951416" cy="2246578"/>
            </a:xfrm>
            <a:custGeom>
              <a:avLst/>
              <a:gdLst>
                <a:gd name="connsiteX0" fmla="*/ 0 w 1257056"/>
                <a:gd name="connsiteY0" fmla="*/ 0 h 1447193"/>
                <a:gd name="connsiteX1" fmla="*/ 0 w 1257056"/>
                <a:gd name="connsiteY1" fmla="*/ 1447193 h 1447193"/>
                <a:gd name="connsiteX2" fmla="*/ 1257056 w 1257056"/>
                <a:gd name="connsiteY2" fmla="*/ 1447193 h 1447193"/>
                <a:gd name="connsiteX3" fmla="*/ 1257056 w 1257056"/>
                <a:gd name="connsiteY3" fmla="*/ 0 h 1447193"/>
                <a:gd name="connsiteX4" fmla="*/ 0 w 1257056"/>
                <a:gd name="connsiteY4" fmla="*/ 0 h 1447193"/>
                <a:gd name="connsiteX5" fmla="*/ 1142840 w 1257056"/>
                <a:gd name="connsiteY5" fmla="*/ 1332977 h 1447193"/>
                <a:gd name="connsiteX6" fmla="*/ 114217 w 1257056"/>
                <a:gd name="connsiteY6" fmla="*/ 1332977 h 1447193"/>
                <a:gd name="connsiteX7" fmla="*/ 114217 w 1257056"/>
                <a:gd name="connsiteY7" fmla="*/ 114217 h 1447193"/>
                <a:gd name="connsiteX8" fmla="*/ 1142840 w 1257056"/>
                <a:gd name="connsiteY8" fmla="*/ 114217 h 1447193"/>
                <a:gd name="connsiteX9" fmla="*/ 1142840 w 1257056"/>
                <a:gd name="connsiteY9" fmla="*/ 1332977 h 1447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056" h="1447193">
                  <a:moveTo>
                    <a:pt x="0" y="0"/>
                  </a:moveTo>
                  <a:lnTo>
                    <a:pt x="0" y="1447193"/>
                  </a:lnTo>
                  <a:lnTo>
                    <a:pt x="1257056" y="1447193"/>
                  </a:lnTo>
                  <a:lnTo>
                    <a:pt x="1257056" y="0"/>
                  </a:lnTo>
                  <a:lnTo>
                    <a:pt x="0" y="0"/>
                  </a:lnTo>
                  <a:close/>
                  <a:moveTo>
                    <a:pt x="1142840" y="1332977"/>
                  </a:moveTo>
                  <a:lnTo>
                    <a:pt x="114217" y="1332977"/>
                  </a:lnTo>
                  <a:lnTo>
                    <a:pt x="114217" y="114217"/>
                  </a:lnTo>
                  <a:lnTo>
                    <a:pt x="1142840" y="114217"/>
                  </a:lnTo>
                  <a:lnTo>
                    <a:pt x="1142840" y="1332977"/>
                  </a:lnTo>
                  <a:close/>
                </a:path>
              </a:pathLst>
            </a:custGeom>
            <a:grpFill/>
            <a:ln w="6716" cap="flat">
              <a:noFill/>
              <a:prstDash val="solid"/>
              <a:miter/>
            </a:ln>
          </p:spPr>
          <p:txBody>
            <a:bodyPr rtlCol="0" anchor="ctr"/>
            <a:lstStyle/>
            <a:p>
              <a:endParaRPr lang="zh-CN" altLang="en-US">
                <a:solidFill>
                  <a:srgbClr val="E13B1F"/>
                </a:solidFill>
                <a:cs typeface="思源黑体 CN Regular" panose="020B0500000000000000" pitchFamily="34" charset="-122"/>
              </a:endParaRPr>
            </a:p>
          </p:txBody>
        </p:sp>
        <p:sp>
          <p:nvSpPr>
            <p:cNvPr id="9" name="任意多边形: 形状 8"/>
            <p:cNvSpPr/>
            <p:nvPr/>
          </p:nvSpPr>
          <p:spPr>
            <a:xfrm>
              <a:off x="5228966" y="3955015"/>
              <a:ext cx="177305" cy="1063839"/>
            </a:xfrm>
            <a:custGeom>
              <a:avLst/>
              <a:gdLst>
                <a:gd name="connsiteX0" fmla="*/ 0 w 114216"/>
                <a:gd name="connsiteY0" fmla="*/ 0 h 685300"/>
                <a:gd name="connsiteX1" fmla="*/ 114217 w 114216"/>
                <a:gd name="connsiteY1" fmla="*/ 0 h 685300"/>
                <a:gd name="connsiteX2" fmla="*/ 114217 w 114216"/>
                <a:gd name="connsiteY2" fmla="*/ 685301 h 685300"/>
                <a:gd name="connsiteX3" fmla="*/ 0 w 114216"/>
                <a:gd name="connsiteY3" fmla="*/ 685301 h 685300"/>
              </a:gdLst>
              <a:ahLst/>
              <a:cxnLst>
                <a:cxn ang="0">
                  <a:pos x="connsiteX0" y="connsiteY0"/>
                </a:cxn>
                <a:cxn ang="0">
                  <a:pos x="connsiteX1" y="connsiteY1"/>
                </a:cxn>
                <a:cxn ang="0">
                  <a:pos x="connsiteX2" y="connsiteY2"/>
                </a:cxn>
                <a:cxn ang="0">
                  <a:pos x="connsiteX3" y="connsiteY3"/>
                </a:cxn>
              </a:cxnLst>
              <a:rect l="l" t="t" r="r" b="b"/>
              <a:pathLst>
                <a:path w="114216" h="685300">
                  <a:moveTo>
                    <a:pt x="0" y="0"/>
                  </a:moveTo>
                  <a:lnTo>
                    <a:pt x="114217" y="0"/>
                  </a:lnTo>
                  <a:lnTo>
                    <a:pt x="114217" y="685301"/>
                  </a:lnTo>
                  <a:lnTo>
                    <a:pt x="0" y="685301"/>
                  </a:lnTo>
                  <a:close/>
                </a:path>
              </a:pathLst>
            </a:custGeom>
            <a:grpFill/>
            <a:ln w="6716" cap="flat">
              <a:noFill/>
              <a:prstDash val="solid"/>
              <a:miter/>
            </a:ln>
          </p:spPr>
          <p:txBody>
            <a:bodyPr rtlCol="0" anchor="ctr"/>
            <a:lstStyle/>
            <a:p>
              <a:endParaRPr lang="zh-CN" altLang="en-US">
                <a:solidFill>
                  <a:srgbClr val="E13B1F"/>
                </a:solidFill>
                <a:cs typeface="思源黑体 CN Regular" panose="020B0500000000000000" pitchFamily="34" charset="-122"/>
              </a:endParaRPr>
            </a:p>
          </p:txBody>
        </p:sp>
      </p:grpSp>
      <p:grpSp>
        <p:nvGrpSpPr>
          <p:cNvPr id="16" name="组合 15"/>
          <p:cNvGrpSpPr/>
          <p:nvPr/>
        </p:nvGrpSpPr>
        <p:grpSpPr>
          <a:xfrm>
            <a:off x="483827" y="2165351"/>
            <a:ext cx="11224344" cy="2527300"/>
            <a:chOff x="488431" y="2098329"/>
            <a:chExt cx="11224344" cy="2661340"/>
          </a:xfrm>
        </p:grpSpPr>
        <p:sp>
          <p:nvSpPr>
            <p:cNvPr id="17" name="文本框 16"/>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18" name="文本框 17"/>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sp>
        <p:nvSpPr>
          <p:cNvPr id="22" name="矩形 21"/>
          <p:cNvSpPr/>
          <p:nvPr/>
        </p:nvSpPr>
        <p:spPr>
          <a:xfrm>
            <a:off x="5039881" y="2195777"/>
            <a:ext cx="205978" cy="205978"/>
          </a:xfrm>
          <a:prstGeom prst="rect">
            <a:avLst/>
          </a:pr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nvGrpSpPr>
          <p:cNvPr id="33" name="组合 32"/>
          <p:cNvGrpSpPr/>
          <p:nvPr/>
        </p:nvGrpSpPr>
        <p:grpSpPr>
          <a:xfrm rot="5400000">
            <a:off x="724700" y="5927457"/>
            <a:ext cx="901168" cy="959918"/>
            <a:chOff x="8710546" y="-11810"/>
            <a:chExt cx="1305358" cy="1390458"/>
          </a:xfrm>
          <a:gradFill>
            <a:gsLst>
              <a:gs pos="0">
                <a:srgbClr val="FF7600"/>
              </a:gs>
              <a:gs pos="56000">
                <a:srgbClr val="F23A00"/>
              </a:gs>
            </a:gsLst>
            <a:path path="circle">
              <a:fillToRect l="100000" t="100000"/>
            </a:path>
          </a:gradFill>
        </p:grpSpPr>
        <p:sp>
          <p:nvSpPr>
            <p:cNvPr id="34" name="矩形 33"/>
            <p:cNvSpPr/>
            <p:nvPr/>
          </p:nvSpPr>
          <p:spPr>
            <a:xfrm>
              <a:off x="9315812" y="586319"/>
              <a:ext cx="415761" cy="7923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35" name="矩形 34"/>
            <p:cNvSpPr/>
            <p:nvPr/>
          </p:nvSpPr>
          <p:spPr>
            <a:xfrm>
              <a:off x="8710546" y="-11810"/>
              <a:ext cx="605265" cy="6052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36" name="矩形 35"/>
            <p:cNvSpPr/>
            <p:nvPr/>
          </p:nvSpPr>
          <p:spPr>
            <a:xfrm>
              <a:off x="9731573" y="309124"/>
              <a:ext cx="284331" cy="2843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grpSp>
        <p:nvGrpSpPr>
          <p:cNvPr id="37" name="组合 36"/>
          <p:cNvGrpSpPr/>
          <p:nvPr/>
        </p:nvGrpSpPr>
        <p:grpSpPr>
          <a:xfrm rot="16200000">
            <a:off x="9116466" y="-132886"/>
            <a:ext cx="704877" cy="959918"/>
            <a:chOff x="8710546" y="-11810"/>
            <a:chExt cx="1021027" cy="1390458"/>
          </a:xfrm>
          <a:gradFill>
            <a:gsLst>
              <a:gs pos="0">
                <a:srgbClr val="FF7600"/>
              </a:gs>
              <a:gs pos="56000">
                <a:srgbClr val="F23A00"/>
              </a:gs>
            </a:gsLst>
            <a:path path="circle">
              <a:fillToRect l="100000" t="100000"/>
            </a:path>
          </a:gradFill>
        </p:grpSpPr>
        <p:sp>
          <p:nvSpPr>
            <p:cNvPr id="38" name="矩形 37"/>
            <p:cNvSpPr/>
            <p:nvPr/>
          </p:nvSpPr>
          <p:spPr>
            <a:xfrm>
              <a:off x="9315812" y="586319"/>
              <a:ext cx="415761" cy="7923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39" name="矩形 38"/>
            <p:cNvSpPr/>
            <p:nvPr/>
          </p:nvSpPr>
          <p:spPr>
            <a:xfrm>
              <a:off x="8710546" y="-11810"/>
              <a:ext cx="605265" cy="6052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grpSp>
      <p:cxnSp>
        <p:nvCxnSpPr>
          <p:cNvPr id="25" name="直接连接符 24"/>
          <p:cNvCxnSpPr/>
          <p:nvPr/>
        </p:nvCxnSpPr>
        <p:spPr>
          <a:xfrm flipH="1">
            <a:off x="8145580" y="5116317"/>
            <a:ext cx="411101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任意多边形: 形状 38"/>
          <p:cNvSpPr/>
          <p:nvPr/>
        </p:nvSpPr>
        <p:spPr>
          <a:xfrm>
            <a:off x="0" y="0"/>
            <a:ext cx="12192000" cy="1829658"/>
          </a:xfrm>
          <a:custGeom>
            <a:avLst/>
            <a:gdLst>
              <a:gd name="connsiteX0" fmla="*/ 0 w 12192000"/>
              <a:gd name="connsiteY0" fmla="*/ 0 h 1829658"/>
              <a:gd name="connsiteX1" fmla="*/ 12192000 w 12192000"/>
              <a:gd name="connsiteY1" fmla="*/ 0 h 1829658"/>
              <a:gd name="connsiteX2" fmla="*/ 12192000 w 12192000"/>
              <a:gd name="connsiteY2" fmla="*/ 1078885 h 1829658"/>
              <a:gd name="connsiteX3" fmla="*/ 11709181 w 12192000"/>
              <a:gd name="connsiteY3" fmla="*/ 1205519 h 1829658"/>
              <a:gd name="connsiteX4" fmla="*/ 6096000 w 12192000"/>
              <a:gd name="connsiteY4" fmla="*/ 1829658 h 1829658"/>
              <a:gd name="connsiteX5" fmla="*/ 482819 w 12192000"/>
              <a:gd name="connsiteY5" fmla="*/ 1205519 h 1829658"/>
              <a:gd name="connsiteX6" fmla="*/ 0 w 12192000"/>
              <a:gd name="connsiteY6" fmla="*/ 1078885 h 1829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829658">
                <a:moveTo>
                  <a:pt x="0" y="0"/>
                </a:moveTo>
                <a:lnTo>
                  <a:pt x="12192000" y="0"/>
                </a:lnTo>
                <a:lnTo>
                  <a:pt x="12192000" y="1078885"/>
                </a:lnTo>
                <a:lnTo>
                  <a:pt x="11709181" y="1205519"/>
                </a:lnTo>
                <a:cubicBezTo>
                  <a:pt x="10100218" y="1599948"/>
                  <a:pt x="8170609" y="1829658"/>
                  <a:pt x="6096000" y="1829658"/>
                </a:cubicBezTo>
                <a:cubicBezTo>
                  <a:pt x="4021391" y="1829658"/>
                  <a:pt x="2091783" y="1599948"/>
                  <a:pt x="482819" y="1205519"/>
                </a:cubicBezTo>
                <a:lnTo>
                  <a:pt x="0" y="1078885"/>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grpSp>
        <p:nvGrpSpPr>
          <p:cNvPr id="15" name="组合 14"/>
          <p:cNvGrpSpPr/>
          <p:nvPr/>
        </p:nvGrpSpPr>
        <p:grpSpPr>
          <a:xfrm flipH="1">
            <a:off x="2629857" y="2578314"/>
            <a:ext cx="2936838" cy="823715"/>
            <a:chOff x="1012105" y="4199218"/>
            <a:chExt cx="2936838" cy="823715"/>
          </a:xfrm>
        </p:grpSpPr>
        <p:sp>
          <p:nvSpPr>
            <p:cNvPr id="17" name="文本框 16"/>
            <p:cNvSpPr txBox="1"/>
            <p:nvPr/>
          </p:nvSpPr>
          <p:spPr>
            <a:xfrm>
              <a:off x="2923020" y="4199218"/>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18" name="矩形 17"/>
            <p:cNvSpPr/>
            <p:nvPr/>
          </p:nvSpPr>
          <p:spPr>
            <a:xfrm>
              <a:off x="1012105" y="4562871"/>
              <a:ext cx="2936838" cy="460062"/>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grpSp>
      <p:sp>
        <p:nvSpPr>
          <p:cNvPr id="16" name="椭圆 15"/>
          <p:cNvSpPr/>
          <p:nvPr/>
        </p:nvSpPr>
        <p:spPr>
          <a:xfrm flipH="1">
            <a:off x="1495040" y="2512843"/>
            <a:ext cx="954657" cy="954657"/>
          </a:xfrm>
          <a:prstGeom prst="ellipse">
            <a:avLst/>
          </a:prstGeom>
          <a:gradFill>
            <a:gsLst>
              <a:gs pos="0">
                <a:srgbClr val="FF7600"/>
              </a:gs>
              <a:gs pos="56000">
                <a:srgbClr val="F23A00"/>
              </a:gs>
            </a:gsLst>
            <a:path path="circle">
              <a:fillToRect l="100000" t="100000"/>
            </a:path>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grpSp>
        <p:nvGrpSpPr>
          <p:cNvPr id="20" name="组合 19"/>
          <p:cNvGrpSpPr/>
          <p:nvPr/>
        </p:nvGrpSpPr>
        <p:grpSpPr>
          <a:xfrm flipH="1">
            <a:off x="2629857" y="4435698"/>
            <a:ext cx="2936838" cy="823715"/>
            <a:chOff x="1012105" y="4199218"/>
            <a:chExt cx="2936838" cy="823715"/>
          </a:xfrm>
        </p:grpSpPr>
        <p:sp>
          <p:nvSpPr>
            <p:cNvPr id="22" name="文本框 21"/>
            <p:cNvSpPr txBox="1"/>
            <p:nvPr/>
          </p:nvSpPr>
          <p:spPr>
            <a:xfrm>
              <a:off x="2923020" y="4199218"/>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23" name="矩形 22"/>
            <p:cNvSpPr/>
            <p:nvPr/>
          </p:nvSpPr>
          <p:spPr>
            <a:xfrm>
              <a:off x="1012105" y="4562871"/>
              <a:ext cx="2936838" cy="460062"/>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grpSp>
      <p:sp>
        <p:nvSpPr>
          <p:cNvPr id="21" name="椭圆 20"/>
          <p:cNvSpPr/>
          <p:nvPr/>
        </p:nvSpPr>
        <p:spPr>
          <a:xfrm flipH="1">
            <a:off x="1561974" y="4369944"/>
            <a:ext cx="954657" cy="954657"/>
          </a:xfrm>
          <a:prstGeom prst="ellipse">
            <a:avLst/>
          </a:prstGeom>
          <a:gradFill>
            <a:gsLst>
              <a:gs pos="0">
                <a:srgbClr val="FF7600"/>
              </a:gs>
              <a:gs pos="56000">
                <a:srgbClr val="F23A00"/>
              </a:gs>
            </a:gsLst>
            <a:path path="circle">
              <a:fillToRect l="100000" t="100000"/>
            </a:path>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grpSp>
        <p:nvGrpSpPr>
          <p:cNvPr id="25" name="组合 24"/>
          <p:cNvGrpSpPr/>
          <p:nvPr/>
        </p:nvGrpSpPr>
        <p:grpSpPr>
          <a:xfrm flipH="1">
            <a:off x="7760122" y="2578314"/>
            <a:ext cx="2936838" cy="823715"/>
            <a:chOff x="1012105" y="4199218"/>
            <a:chExt cx="2936838" cy="823715"/>
          </a:xfrm>
        </p:grpSpPr>
        <p:sp>
          <p:nvSpPr>
            <p:cNvPr id="27" name="文本框 26"/>
            <p:cNvSpPr txBox="1"/>
            <p:nvPr/>
          </p:nvSpPr>
          <p:spPr>
            <a:xfrm>
              <a:off x="2923020" y="4199218"/>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28" name="矩形 27"/>
            <p:cNvSpPr/>
            <p:nvPr/>
          </p:nvSpPr>
          <p:spPr>
            <a:xfrm>
              <a:off x="1012105" y="4562871"/>
              <a:ext cx="2936838" cy="460062"/>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grpSp>
      <p:sp>
        <p:nvSpPr>
          <p:cNvPr id="26" name="椭圆 25"/>
          <p:cNvSpPr/>
          <p:nvPr/>
        </p:nvSpPr>
        <p:spPr>
          <a:xfrm flipH="1">
            <a:off x="6610985" y="2512843"/>
            <a:ext cx="954657" cy="954657"/>
          </a:xfrm>
          <a:prstGeom prst="ellipse">
            <a:avLst/>
          </a:prstGeom>
          <a:gradFill>
            <a:gsLst>
              <a:gs pos="0">
                <a:srgbClr val="FF7600"/>
              </a:gs>
              <a:gs pos="56000">
                <a:srgbClr val="F23A00"/>
              </a:gs>
            </a:gsLst>
            <a:path path="circle">
              <a:fillToRect l="100000" t="100000"/>
            </a:path>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grpSp>
        <p:nvGrpSpPr>
          <p:cNvPr id="30" name="组合 29"/>
          <p:cNvGrpSpPr/>
          <p:nvPr/>
        </p:nvGrpSpPr>
        <p:grpSpPr>
          <a:xfrm flipH="1">
            <a:off x="7760122" y="4435698"/>
            <a:ext cx="2936838" cy="823715"/>
            <a:chOff x="1012105" y="4199218"/>
            <a:chExt cx="2936838" cy="823715"/>
          </a:xfrm>
        </p:grpSpPr>
        <p:sp>
          <p:nvSpPr>
            <p:cNvPr id="32" name="文本框 31"/>
            <p:cNvSpPr txBox="1"/>
            <p:nvPr/>
          </p:nvSpPr>
          <p:spPr>
            <a:xfrm>
              <a:off x="2923020" y="4199218"/>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33" name="矩形 32"/>
            <p:cNvSpPr/>
            <p:nvPr/>
          </p:nvSpPr>
          <p:spPr>
            <a:xfrm>
              <a:off x="1012105" y="4562871"/>
              <a:ext cx="2936838" cy="460062"/>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grpSp>
      <p:sp>
        <p:nvSpPr>
          <p:cNvPr id="31" name="椭圆 30"/>
          <p:cNvSpPr/>
          <p:nvPr/>
        </p:nvSpPr>
        <p:spPr>
          <a:xfrm flipH="1">
            <a:off x="6625305" y="4370227"/>
            <a:ext cx="954657" cy="954657"/>
          </a:xfrm>
          <a:prstGeom prst="ellipse">
            <a:avLst/>
          </a:prstGeom>
          <a:gradFill>
            <a:gsLst>
              <a:gs pos="0">
                <a:srgbClr val="FF7600"/>
              </a:gs>
              <a:gs pos="56000">
                <a:srgbClr val="F23A00"/>
              </a:gs>
            </a:gsLst>
            <a:path path="circle">
              <a:fillToRect l="100000" t="100000"/>
            </a:path>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37" name="任意多边形: 形状 36"/>
          <p:cNvSpPr/>
          <p:nvPr/>
        </p:nvSpPr>
        <p:spPr>
          <a:xfrm flipV="1">
            <a:off x="0" y="6073540"/>
            <a:ext cx="12192000" cy="784460"/>
          </a:xfrm>
          <a:custGeom>
            <a:avLst/>
            <a:gdLst>
              <a:gd name="connsiteX0" fmla="*/ 6096000 w 12192000"/>
              <a:gd name="connsiteY0" fmla="*/ 784460 h 784460"/>
              <a:gd name="connsiteX1" fmla="*/ 11709181 w 12192000"/>
              <a:gd name="connsiteY1" fmla="*/ 259537 h 784460"/>
              <a:gd name="connsiteX2" fmla="*/ 12192000 w 12192000"/>
              <a:gd name="connsiteY2" fmla="*/ 153034 h 784460"/>
              <a:gd name="connsiteX3" fmla="*/ 12192000 w 12192000"/>
              <a:gd name="connsiteY3" fmla="*/ 0 h 784460"/>
              <a:gd name="connsiteX4" fmla="*/ 0 w 12192000"/>
              <a:gd name="connsiteY4" fmla="*/ 0 h 784460"/>
              <a:gd name="connsiteX5" fmla="*/ 0 w 12192000"/>
              <a:gd name="connsiteY5" fmla="*/ 153034 h 784460"/>
              <a:gd name="connsiteX6" fmla="*/ 482819 w 12192000"/>
              <a:gd name="connsiteY6" fmla="*/ 259537 h 784460"/>
              <a:gd name="connsiteX7" fmla="*/ 6096000 w 12192000"/>
              <a:gd name="connsiteY7" fmla="*/ 784460 h 78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784460">
                <a:moveTo>
                  <a:pt x="6096000" y="784460"/>
                </a:moveTo>
                <a:cubicBezTo>
                  <a:pt x="8170609" y="784460"/>
                  <a:pt x="10100218" y="591266"/>
                  <a:pt x="11709181" y="259537"/>
                </a:cubicBezTo>
                <a:lnTo>
                  <a:pt x="12192000" y="153034"/>
                </a:lnTo>
                <a:lnTo>
                  <a:pt x="12192000" y="0"/>
                </a:lnTo>
                <a:lnTo>
                  <a:pt x="0" y="0"/>
                </a:lnTo>
                <a:lnTo>
                  <a:pt x="0" y="153034"/>
                </a:lnTo>
                <a:lnTo>
                  <a:pt x="482819" y="259537"/>
                </a:lnTo>
                <a:cubicBezTo>
                  <a:pt x="2091783" y="591266"/>
                  <a:pt x="4021391" y="784460"/>
                  <a:pt x="6096000" y="784460"/>
                </a:cubicBezTo>
                <a:close/>
              </a:path>
            </a:pathLst>
          </a:cu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grpSp>
        <p:nvGrpSpPr>
          <p:cNvPr id="40" name="组合 39"/>
          <p:cNvGrpSpPr/>
          <p:nvPr/>
        </p:nvGrpSpPr>
        <p:grpSpPr>
          <a:xfrm>
            <a:off x="4204740" y="515957"/>
            <a:ext cx="3753535" cy="553998"/>
            <a:chOff x="4204740" y="515957"/>
            <a:chExt cx="3753535" cy="553998"/>
          </a:xfrm>
        </p:grpSpPr>
        <p:sp>
          <p:nvSpPr>
            <p:cNvPr id="41" name="文本框 40"/>
            <p:cNvSpPr txBox="1"/>
            <p:nvPr/>
          </p:nvSpPr>
          <p:spPr>
            <a:xfrm>
              <a:off x="4749478" y="515957"/>
              <a:ext cx="2693045" cy="553998"/>
            </a:xfrm>
            <a:prstGeom prst="rect">
              <a:avLst/>
            </a:prstGeom>
            <a:noFill/>
            <a:ln w="31750">
              <a:noFill/>
            </a:ln>
            <a:effectLst/>
          </p:spPr>
          <p:txBody>
            <a:bodyPr wrap="none" lIns="0" tIns="0" rIns="0" bIns="0" rtlCol="0">
              <a:spAutoFit/>
            </a:bodyPr>
            <a:lstStyle>
              <a:defPPr>
                <a:defRPr lang="zh-CN"/>
              </a:defPPr>
              <a:lvl1pPr algn="ctr">
                <a:defRPr sz="7200" spc="600">
                  <a:solidFill>
                    <a:schemeClr val="tx2">
                      <a:lumMod val="75000"/>
                    </a:schemeClr>
                  </a:solidFill>
                  <a:latin typeface="思源黑体 CN Bold" panose="020B0800000000000000" pitchFamily="34" charset="-122"/>
                  <a:ea typeface="思源黑体 CN Bold" panose="020B0800000000000000" pitchFamily="34" charset="-122"/>
                </a:defRPr>
              </a:lvl1pPr>
            </a:lstStyle>
            <a:p>
              <a:r>
                <a:rPr lang="zh-CN" altLang="en-US" sz="3600">
                  <a:solidFill>
                    <a:schemeClr val="bg1"/>
                  </a:solidFill>
                  <a:cs typeface="思源黑体 CN Regular" panose="020B0500000000000000" pitchFamily="34" charset="-122"/>
                </a:rPr>
                <a:t>请输入文字</a:t>
              </a:r>
              <a:endParaRPr lang="en-US" altLang="zh-CN" sz="3600">
                <a:solidFill>
                  <a:schemeClr val="bg1"/>
                </a:solidFill>
                <a:cs typeface="思源黑体 CN Regular" panose="020B0500000000000000" pitchFamily="34" charset="-122"/>
              </a:endParaRPr>
            </a:p>
          </p:txBody>
        </p:sp>
        <p:grpSp>
          <p:nvGrpSpPr>
            <p:cNvPr id="42" name="组合 41"/>
            <p:cNvGrpSpPr/>
            <p:nvPr/>
          </p:nvGrpSpPr>
          <p:grpSpPr>
            <a:xfrm>
              <a:off x="4204740" y="565150"/>
              <a:ext cx="3753535" cy="404812"/>
              <a:chOff x="4204740" y="565150"/>
              <a:chExt cx="3753535" cy="404812"/>
            </a:xfrm>
          </p:grpSpPr>
          <p:sp>
            <p:nvSpPr>
              <p:cNvPr id="43" name="图文框 42"/>
              <p:cNvSpPr/>
              <p:nvPr/>
            </p:nvSpPr>
            <p:spPr>
              <a:xfrm>
                <a:off x="4204740" y="565150"/>
                <a:ext cx="300038" cy="404812"/>
              </a:xfrm>
              <a:prstGeom prst="frame">
                <a:avLst/>
              </a:prstGeom>
              <a:solidFill>
                <a:srgbClr val="F0F0F0"/>
              </a:solidFill>
              <a:ln w="25400">
                <a:solidFill>
                  <a:srgbClr val="F0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思源黑体 CN Regular" panose="020B0500000000000000" pitchFamily="34" charset="-122"/>
                </a:endParaRPr>
              </a:p>
            </p:txBody>
          </p:sp>
          <p:sp>
            <p:nvSpPr>
              <p:cNvPr id="44" name="图文框 43"/>
              <p:cNvSpPr/>
              <p:nvPr/>
            </p:nvSpPr>
            <p:spPr>
              <a:xfrm>
                <a:off x="7658237" y="565150"/>
                <a:ext cx="300038" cy="404812"/>
              </a:xfrm>
              <a:prstGeom prst="frame">
                <a:avLst/>
              </a:prstGeom>
              <a:solidFill>
                <a:srgbClr val="F0F0F0"/>
              </a:solidFill>
              <a:ln w="25400">
                <a:solidFill>
                  <a:srgbClr val="F0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思源黑体 CN Regular" panose="020B0500000000000000" pitchFamily="34" charset="-122"/>
                </a:endParaRPr>
              </a:p>
            </p:txBody>
          </p:sp>
        </p:grpSp>
      </p:grpSp>
      <p:grpSp>
        <p:nvGrpSpPr>
          <p:cNvPr id="50" name="组合 49"/>
          <p:cNvGrpSpPr/>
          <p:nvPr/>
        </p:nvGrpSpPr>
        <p:grpSpPr>
          <a:xfrm>
            <a:off x="483827" y="2165351"/>
            <a:ext cx="11224344" cy="2527300"/>
            <a:chOff x="488431" y="2098329"/>
            <a:chExt cx="11224344" cy="2661340"/>
          </a:xfrm>
        </p:grpSpPr>
        <p:sp>
          <p:nvSpPr>
            <p:cNvPr id="51" name="文本框 50"/>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52" name="文本框 51"/>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pic>
        <p:nvPicPr>
          <p:cNvPr id="2" name="图片 1" descr="32313538393036383b32313538393033313bd1a7cabfc3b1"/>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766946" y="2784749"/>
            <a:ext cx="410845" cy="410845"/>
          </a:xfrm>
          <a:prstGeom prst="rect">
            <a:avLst/>
          </a:prstGeom>
        </p:spPr>
      </p:pic>
      <p:pic>
        <p:nvPicPr>
          <p:cNvPr id="3" name="图片 2" descr="32313538393036383b32313538393033323bd1a7caf5bbe1d2e9"/>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838325" y="4637405"/>
            <a:ext cx="410845" cy="410845"/>
          </a:xfrm>
          <a:prstGeom prst="rect">
            <a:avLst/>
          </a:prstGeom>
        </p:spPr>
      </p:pic>
      <p:pic>
        <p:nvPicPr>
          <p:cNvPr id="4" name="图片 3" descr="32313538393036383b32313538393033353bd1a7caf5b3c9becd"/>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887336" y="2780304"/>
            <a:ext cx="410845" cy="410845"/>
          </a:xfrm>
          <a:prstGeom prst="rect">
            <a:avLst/>
          </a:prstGeom>
        </p:spPr>
      </p:pic>
      <p:pic>
        <p:nvPicPr>
          <p:cNvPr id="5" name="图片 4" descr="32313538393036383b32313538393034333bb2e9d5d2cec4cfd7"/>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897370" y="4642485"/>
            <a:ext cx="410845" cy="41084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 name="任意多边形: 形状 63"/>
          <p:cNvSpPr/>
          <p:nvPr/>
        </p:nvSpPr>
        <p:spPr>
          <a:xfrm>
            <a:off x="7163553" y="0"/>
            <a:ext cx="1301750" cy="3560468"/>
          </a:xfrm>
          <a:custGeom>
            <a:avLst/>
            <a:gdLst>
              <a:gd name="connsiteX0" fmla="*/ 0 w 1301750"/>
              <a:gd name="connsiteY0" fmla="*/ 0 h 3560468"/>
              <a:gd name="connsiteX1" fmla="*/ 1301750 w 1301750"/>
              <a:gd name="connsiteY1" fmla="*/ 0 h 3560468"/>
              <a:gd name="connsiteX2" fmla="*/ 1301750 w 1301750"/>
              <a:gd name="connsiteY2" fmla="*/ 3560468 h 3560468"/>
              <a:gd name="connsiteX3" fmla="*/ 0 w 1301750"/>
              <a:gd name="connsiteY3" fmla="*/ 3560468 h 3560468"/>
            </a:gdLst>
            <a:ahLst/>
            <a:cxnLst>
              <a:cxn ang="0">
                <a:pos x="connsiteX0" y="connsiteY0"/>
              </a:cxn>
              <a:cxn ang="0">
                <a:pos x="connsiteX1" y="connsiteY1"/>
              </a:cxn>
              <a:cxn ang="0">
                <a:pos x="connsiteX2" y="connsiteY2"/>
              </a:cxn>
              <a:cxn ang="0">
                <a:pos x="connsiteX3" y="connsiteY3"/>
              </a:cxn>
            </a:cxnLst>
            <a:rect l="l" t="t" r="r" b="b"/>
            <a:pathLst>
              <a:path w="1301750" h="3560468">
                <a:moveTo>
                  <a:pt x="0" y="0"/>
                </a:moveTo>
                <a:lnTo>
                  <a:pt x="1301750" y="0"/>
                </a:lnTo>
                <a:lnTo>
                  <a:pt x="1301750" y="3560468"/>
                </a:lnTo>
                <a:lnTo>
                  <a:pt x="0" y="3560468"/>
                </a:lnTo>
                <a:close/>
              </a:path>
            </a:pathLst>
          </a:cu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333F50"/>
              </a:solidFill>
              <a:cs typeface="思源黑体 CN Regular" panose="020B0500000000000000" pitchFamily="34" charset="-122"/>
            </a:endParaRPr>
          </a:p>
        </p:txBody>
      </p:sp>
      <p:sp>
        <p:nvSpPr>
          <p:cNvPr id="60" name="任意多边形: 形状 59"/>
          <p:cNvSpPr/>
          <p:nvPr/>
        </p:nvSpPr>
        <p:spPr>
          <a:xfrm>
            <a:off x="3771383" y="0"/>
            <a:ext cx="1301750" cy="3560468"/>
          </a:xfrm>
          <a:custGeom>
            <a:avLst/>
            <a:gdLst>
              <a:gd name="connsiteX0" fmla="*/ 0 w 1301750"/>
              <a:gd name="connsiteY0" fmla="*/ 0 h 3560468"/>
              <a:gd name="connsiteX1" fmla="*/ 1301750 w 1301750"/>
              <a:gd name="connsiteY1" fmla="*/ 0 h 3560468"/>
              <a:gd name="connsiteX2" fmla="*/ 1301750 w 1301750"/>
              <a:gd name="connsiteY2" fmla="*/ 3560468 h 3560468"/>
              <a:gd name="connsiteX3" fmla="*/ 0 w 1301750"/>
              <a:gd name="connsiteY3" fmla="*/ 3560468 h 3560468"/>
            </a:gdLst>
            <a:ahLst/>
            <a:cxnLst>
              <a:cxn ang="0">
                <a:pos x="connsiteX0" y="connsiteY0"/>
              </a:cxn>
              <a:cxn ang="0">
                <a:pos x="connsiteX1" y="connsiteY1"/>
              </a:cxn>
              <a:cxn ang="0">
                <a:pos x="connsiteX2" y="connsiteY2"/>
              </a:cxn>
              <a:cxn ang="0">
                <a:pos x="connsiteX3" y="connsiteY3"/>
              </a:cxn>
            </a:cxnLst>
            <a:rect l="l" t="t" r="r" b="b"/>
            <a:pathLst>
              <a:path w="1301750" h="3560468">
                <a:moveTo>
                  <a:pt x="0" y="0"/>
                </a:moveTo>
                <a:lnTo>
                  <a:pt x="1301750" y="0"/>
                </a:lnTo>
                <a:lnTo>
                  <a:pt x="1301750" y="3560468"/>
                </a:lnTo>
                <a:lnTo>
                  <a:pt x="0" y="3560468"/>
                </a:lnTo>
                <a:close/>
              </a:path>
            </a:pathLst>
          </a:cu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333F50"/>
              </a:solidFill>
              <a:cs typeface="思源黑体 CN Regular" panose="020B0500000000000000" pitchFamily="34" charset="-122"/>
            </a:endParaRPr>
          </a:p>
        </p:txBody>
      </p:sp>
      <p:sp>
        <p:nvSpPr>
          <p:cNvPr id="57" name="任意多边形: 形状 56"/>
          <p:cNvSpPr/>
          <p:nvPr/>
        </p:nvSpPr>
        <p:spPr>
          <a:xfrm>
            <a:off x="8859638" y="0"/>
            <a:ext cx="1301750" cy="2451080"/>
          </a:xfrm>
          <a:custGeom>
            <a:avLst/>
            <a:gdLst>
              <a:gd name="connsiteX0" fmla="*/ 0 w 1301750"/>
              <a:gd name="connsiteY0" fmla="*/ 0 h 2451080"/>
              <a:gd name="connsiteX1" fmla="*/ 1301750 w 1301750"/>
              <a:gd name="connsiteY1" fmla="*/ 0 h 2451080"/>
              <a:gd name="connsiteX2" fmla="*/ 1301750 w 1301750"/>
              <a:gd name="connsiteY2" fmla="*/ 2451080 h 2451080"/>
              <a:gd name="connsiteX3" fmla="*/ 0 w 1301750"/>
              <a:gd name="connsiteY3" fmla="*/ 2451080 h 2451080"/>
            </a:gdLst>
            <a:ahLst/>
            <a:cxnLst>
              <a:cxn ang="0">
                <a:pos x="connsiteX0" y="connsiteY0"/>
              </a:cxn>
              <a:cxn ang="0">
                <a:pos x="connsiteX1" y="connsiteY1"/>
              </a:cxn>
              <a:cxn ang="0">
                <a:pos x="connsiteX2" y="connsiteY2"/>
              </a:cxn>
              <a:cxn ang="0">
                <a:pos x="connsiteX3" y="connsiteY3"/>
              </a:cxn>
            </a:cxnLst>
            <a:rect l="l" t="t" r="r" b="b"/>
            <a:pathLst>
              <a:path w="1301750" h="2451080">
                <a:moveTo>
                  <a:pt x="0" y="0"/>
                </a:moveTo>
                <a:lnTo>
                  <a:pt x="1301750" y="0"/>
                </a:lnTo>
                <a:lnTo>
                  <a:pt x="1301750" y="2451080"/>
                </a:lnTo>
                <a:lnTo>
                  <a:pt x="0" y="2451080"/>
                </a:lnTo>
                <a:close/>
              </a:path>
            </a:pathLst>
          </a:cu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333F50"/>
              </a:solidFill>
              <a:cs typeface="思源黑体 CN Regular" panose="020B0500000000000000" pitchFamily="34" charset="-122"/>
            </a:endParaRPr>
          </a:p>
        </p:txBody>
      </p:sp>
      <p:sp>
        <p:nvSpPr>
          <p:cNvPr id="55" name="任意多边形: 形状 54"/>
          <p:cNvSpPr/>
          <p:nvPr/>
        </p:nvSpPr>
        <p:spPr>
          <a:xfrm>
            <a:off x="5467468" y="0"/>
            <a:ext cx="1301750" cy="2451080"/>
          </a:xfrm>
          <a:custGeom>
            <a:avLst/>
            <a:gdLst>
              <a:gd name="connsiteX0" fmla="*/ 0 w 1301750"/>
              <a:gd name="connsiteY0" fmla="*/ 0 h 2451080"/>
              <a:gd name="connsiteX1" fmla="*/ 1301750 w 1301750"/>
              <a:gd name="connsiteY1" fmla="*/ 0 h 2451080"/>
              <a:gd name="connsiteX2" fmla="*/ 1301750 w 1301750"/>
              <a:gd name="connsiteY2" fmla="*/ 2451080 h 2451080"/>
              <a:gd name="connsiteX3" fmla="*/ 0 w 1301750"/>
              <a:gd name="connsiteY3" fmla="*/ 2451080 h 2451080"/>
            </a:gdLst>
            <a:ahLst/>
            <a:cxnLst>
              <a:cxn ang="0">
                <a:pos x="connsiteX0" y="connsiteY0"/>
              </a:cxn>
              <a:cxn ang="0">
                <a:pos x="connsiteX1" y="connsiteY1"/>
              </a:cxn>
              <a:cxn ang="0">
                <a:pos x="connsiteX2" y="connsiteY2"/>
              </a:cxn>
              <a:cxn ang="0">
                <a:pos x="connsiteX3" y="connsiteY3"/>
              </a:cxn>
            </a:cxnLst>
            <a:rect l="l" t="t" r="r" b="b"/>
            <a:pathLst>
              <a:path w="1301750" h="2451080">
                <a:moveTo>
                  <a:pt x="0" y="0"/>
                </a:moveTo>
                <a:lnTo>
                  <a:pt x="1301750" y="0"/>
                </a:lnTo>
                <a:lnTo>
                  <a:pt x="1301750" y="2451080"/>
                </a:lnTo>
                <a:lnTo>
                  <a:pt x="0" y="2451080"/>
                </a:lnTo>
                <a:close/>
              </a:path>
            </a:pathLst>
          </a:cu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333F50"/>
              </a:solidFill>
              <a:cs typeface="思源黑体 CN Regular" panose="020B0500000000000000" pitchFamily="34" charset="-122"/>
            </a:endParaRPr>
          </a:p>
        </p:txBody>
      </p:sp>
      <p:sp>
        <p:nvSpPr>
          <p:cNvPr id="50" name="任意多边形: 形状 49"/>
          <p:cNvSpPr/>
          <p:nvPr/>
        </p:nvSpPr>
        <p:spPr>
          <a:xfrm>
            <a:off x="2075298" y="-4445"/>
            <a:ext cx="1301750" cy="2451080"/>
          </a:xfrm>
          <a:custGeom>
            <a:avLst/>
            <a:gdLst>
              <a:gd name="connsiteX0" fmla="*/ 0 w 1301750"/>
              <a:gd name="connsiteY0" fmla="*/ 0 h 2451080"/>
              <a:gd name="connsiteX1" fmla="*/ 1301750 w 1301750"/>
              <a:gd name="connsiteY1" fmla="*/ 0 h 2451080"/>
              <a:gd name="connsiteX2" fmla="*/ 1301750 w 1301750"/>
              <a:gd name="connsiteY2" fmla="*/ 2451080 h 2451080"/>
              <a:gd name="connsiteX3" fmla="*/ 0 w 1301750"/>
              <a:gd name="connsiteY3" fmla="*/ 2451080 h 2451080"/>
            </a:gdLst>
            <a:ahLst/>
            <a:cxnLst>
              <a:cxn ang="0">
                <a:pos x="connsiteX0" y="connsiteY0"/>
              </a:cxn>
              <a:cxn ang="0">
                <a:pos x="connsiteX1" y="connsiteY1"/>
              </a:cxn>
              <a:cxn ang="0">
                <a:pos x="connsiteX2" y="connsiteY2"/>
              </a:cxn>
              <a:cxn ang="0">
                <a:pos x="connsiteX3" y="connsiteY3"/>
              </a:cxn>
            </a:cxnLst>
            <a:rect l="l" t="t" r="r" b="b"/>
            <a:pathLst>
              <a:path w="1301750" h="2451080">
                <a:moveTo>
                  <a:pt x="0" y="0"/>
                </a:moveTo>
                <a:lnTo>
                  <a:pt x="1301750" y="0"/>
                </a:lnTo>
                <a:lnTo>
                  <a:pt x="1301750" y="2451080"/>
                </a:lnTo>
                <a:lnTo>
                  <a:pt x="0" y="2451080"/>
                </a:lnTo>
                <a:close/>
              </a:path>
            </a:pathLst>
          </a:cu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333F50"/>
              </a:solidFill>
              <a:cs typeface="思源黑体 CN Regular" panose="020B0500000000000000" pitchFamily="34" charset="-122"/>
            </a:endParaRPr>
          </a:p>
        </p:txBody>
      </p:sp>
      <p:sp>
        <p:nvSpPr>
          <p:cNvPr id="20" name="椭圆 19"/>
          <p:cNvSpPr/>
          <p:nvPr/>
        </p:nvSpPr>
        <p:spPr>
          <a:xfrm>
            <a:off x="2072640" y="1642745"/>
            <a:ext cx="1301750" cy="1301750"/>
          </a:xfrm>
          <a:prstGeom prst="ellipse">
            <a:avLst/>
          </a:prstGeom>
          <a:gradFill flip="none" rotWithShape="1">
            <a:gsLst>
              <a:gs pos="0">
                <a:srgbClr val="FF7600"/>
              </a:gs>
              <a:gs pos="56000">
                <a:srgbClr val="F23A00"/>
              </a:gs>
            </a:gsLst>
            <a:path path="circle">
              <a:fillToRect l="100000" b="100000"/>
            </a:path>
            <a:tileRect t="-100000" r="-10000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22" name="文本框 21"/>
          <p:cNvSpPr txBox="1"/>
          <p:nvPr/>
        </p:nvSpPr>
        <p:spPr>
          <a:xfrm>
            <a:off x="2180497" y="3252691"/>
            <a:ext cx="1025923" cy="307777"/>
          </a:xfrm>
          <a:prstGeom prst="rect">
            <a:avLst/>
          </a:prstGeom>
          <a:noFill/>
          <a:ln w="31750">
            <a:noFill/>
          </a:ln>
          <a:effectLst/>
        </p:spPr>
        <p:txBody>
          <a:bodyPr wrap="none" lIns="0" tIns="0" rIns="0" bIns="0" rtlCol="0">
            <a:spAutoFit/>
          </a:bodyPr>
          <a:lstStyle/>
          <a:p>
            <a:pPr algn="ctr"/>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27" name="椭圆 26"/>
          <p:cNvSpPr/>
          <p:nvPr/>
        </p:nvSpPr>
        <p:spPr>
          <a:xfrm>
            <a:off x="5453427" y="1737931"/>
            <a:ext cx="1301750" cy="1301750"/>
          </a:xfrm>
          <a:prstGeom prst="ellipse">
            <a:avLst/>
          </a:prstGeom>
          <a:gradFill flip="none" rotWithShape="1">
            <a:gsLst>
              <a:gs pos="0">
                <a:srgbClr val="FF7600"/>
              </a:gs>
              <a:gs pos="56000">
                <a:srgbClr val="F23A00"/>
              </a:gs>
            </a:gsLst>
            <a:path path="circle">
              <a:fillToRect l="100000" b="100000"/>
            </a:path>
            <a:tileRect t="-100000" r="-10000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28" name="文本框 27"/>
          <p:cNvSpPr txBox="1"/>
          <p:nvPr/>
        </p:nvSpPr>
        <p:spPr>
          <a:xfrm>
            <a:off x="5591341" y="3252691"/>
            <a:ext cx="1025923" cy="307777"/>
          </a:xfrm>
          <a:prstGeom prst="rect">
            <a:avLst/>
          </a:prstGeom>
          <a:noFill/>
          <a:ln w="31750">
            <a:noFill/>
          </a:ln>
          <a:effectLst/>
        </p:spPr>
        <p:txBody>
          <a:bodyPr wrap="none" lIns="0" tIns="0" rIns="0" bIns="0" rtlCol="0">
            <a:spAutoFit/>
          </a:bodyPr>
          <a:lstStyle/>
          <a:p>
            <a:pPr algn="ctr"/>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30" name="椭圆 29"/>
          <p:cNvSpPr/>
          <p:nvPr/>
        </p:nvSpPr>
        <p:spPr>
          <a:xfrm>
            <a:off x="8864270" y="1737931"/>
            <a:ext cx="1301750" cy="1301750"/>
          </a:xfrm>
          <a:prstGeom prst="ellipse">
            <a:avLst/>
          </a:prstGeom>
          <a:gradFill flip="none" rotWithShape="1">
            <a:gsLst>
              <a:gs pos="0">
                <a:srgbClr val="FF7600"/>
              </a:gs>
              <a:gs pos="56000">
                <a:srgbClr val="F23A00"/>
              </a:gs>
            </a:gsLst>
            <a:path path="circle">
              <a:fillToRect l="100000" b="100000"/>
            </a:path>
            <a:tileRect t="-100000" r="-10000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31" name="文本框 30"/>
          <p:cNvSpPr txBox="1"/>
          <p:nvPr/>
        </p:nvSpPr>
        <p:spPr>
          <a:xfrm>
            <a:off x="9002184" y="3252691"/>
            <a:ext cx="1025923" cy="307777"/>
          </a:xfrm>
          <a:prstGeom prst="rect">
            <a:avLst/>
          </a:prstGeom>
          <a:noFill/>
          <a:ln w="31750">
            <a:noFill/>
          </a:ln>
          <a:effectLst/>
        </p:spPr>
        <p:txBody>
          <a:bodyPr wrap="none" lIns="0" tIns="0" rIns="0" bIns="0" rtlCol="0">
            <a:spAutoFit/>
          </a:bodyPr>
          <a:lstStyle/>
          <a:p>
            <a:pPr algn="ctr"/>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33" name="椭圆 32"/>
          <p:cNvSpPr/>
          <p:nvPr/>
        </p:nvSpPr>
        <p:spPr>
          <a:xfrm>
            <a:off x="3748005" y="2909417"/>
            <a:ext cx="1301750" cy="1301750"/>
          </a:xfrm>
          <a:prstGeom prst="ellipse">
            <a:avLst/>
          </a:prstGeom>
          <a:gradFill flip="none" rotWithShape="1">
            <a:gsLst>
              <a:gs pos="0">
                <a:srgbClr val="FF7600"/>
              </a:gs>
              <a:gs pos="56000">
                <a:srgbClr val="F23A00"/>
              </a:gs>
            </a:gsLst>
            <a:path path="circle">
              <a:fillToRect l="100000" b="100000"/>
            </a:path>
            <a:tileRect t="-100000" r="-10000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34" name="文本框 33"/>
          <p:cNvSpPr txBox="1"/>
          <p:nvPr/>
        </p:nvSpPr>
        <p:spPr>
          <a:xfrm>
            <a:off x="3885919" y="4424177"/>
            <a:ext cx="1025923" cy="307777"/>
          </a:xfrm>
          <a:prstGeom prst="rect">
            <a:avLst/>
          </a:prstGeom>
          <a:noFill/>
          <a:ln w="31750">
            <a:noFill/>
          </a:ln>
          <a:effectLst/>
        </p:spPr>
        <p:txBody>
          <a:bodyPr wrap="none" lIns="0" tIns="0" rIns="0" bIns="0" rtlCol="0">
            <a:spAutoFit/>
          </a:bodyPr>
          <a:lstStyle/>
          <a:p>
            <a:pPr algn="ctr"/>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36" name="椭圆 35"/>
          <p:cNvSpPr/>
          <p:nvPr/>
        </p:nvSpPr>
        <p:spPr>
          <a:xfrm>
            <a:off x="7163553" y="2909417"/>
            <a:ext cx="1301750" cy="1301750"/>
          </a:xfrm>
          <a:prstGeom prst="ellipse">
            <a:avLst/>
          </a:prstGeom>
          <a:gradFill flip="none" rotWithShape="1">
            <a:gsLst>
              <a:gs pos="0">
                <a:srgbClr val="FF7600"/>
              </a:gs>
              <a:gs pos="56000">
                <a:srgbClr val="F23A00"/>
              </a:gs>
            </a:gsLst>
            <a:path path="circle">
              <a:fillToRect l="100000" b="100000"/>
            </a:path>
            <a:tileRect t="-100000" r="-10000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37" name="文本框 36"/>
          <p:cNvSpPr txBox="1"/>
          <p:nvPr/>
        </p:nvSpPr>
        <p:spPr>
          <a:xfrm>
            <a:off x="7296763" y="4424177"/>
            <a:ext cx="1025923" cy="307777"/>
          </a:xfrm>
          <a:prstGeom prst="rect">
            <a:avLst/>
          </a:prstGeom>
          <a:noFill/>
          <a:ln w="31750">
            <a:noFill/>
          </a:ln>
          <a:effectLst/>
        </p:spPr>
        <p:txBody>
          <a:bodyPr wrap="none" lIns="0" tIns="0" rIns="0" bIns="0" rtlCol="0">
            <a:spAutoFit/>
          </a:bodyPr>
          <a:lstStyle/>
          <a:p>
            <a:pPr algn="ctr"/>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grpSp>
        <p:nvGrpSpPr>
          <p:cNvPr id="18" name="组合 17"/>
          <p:cNvGrpSpPr/>
          <p:nvPr/>
        </p:nvGrpSpPr>
        <p:grpSpPr>
          <a:xfrm>
            <a:off x="4204740" y="515957"/>
            <a:ext cx="3753535" cy="553998"/>
            <a:chOff x="4204740" y="515957"/>
            <a:chExt cx="3753535" cy="553998"/>
          </a:xfrm>
        </p:grpSpPr>
        <p:sp>
          <p:nvSpPr>
            <p:cNvPr id="2" name="文本框 1"/>
            <p:cNvSpPr txBox="1"/>
            <p:nvPr/>
          </p:nvSpPr>
          <p:spPr>
            <a:xfrm>
              <a:off x="4749478" y="515957"/>
              <a:ext cx="2693045" cy="553998"/>
            </a:xfrm>
            <a:prstGeom prst="rect">
              <a:avLst/>
            </a:prstGeom>
            <a:noFill/>
            <a:ln w="31750">
              <a:noFill/>
            </a:ln>
            <a:effectLst/>
          </p:spPr>
          <p:txBody>
            <a:bodyPr wrap="none" lIns="0" tIns="0" rIns="0" bIns="0" rtlCol="0">
              <a:spAutoFit/>
            </a:bodyPr>
            <a:lstStyle>
              <a:defPPr>
                <a:defRPr lang="zh-CN"/>
              </a:defPPr>
              <a:lvl1pPr algn="ctr">
                <a:defRPr sz="7200" spc="600">
                  <a:solidFill>
                    <a:schemeClr val="tx2">
                      <a:lumMod val="75000"/>
                    </a:schemeClr>
                  </a:solidFill>
                  <a:latin typeface="思源黑体 CN Bold" panose="020B0800000000000000" pitchFamily="34" charset="-122"/>
                  <a:ea typeface="思源黑体 CN Bold" panose="020B0800000000000000" pitchFamily="34" charset="-122"/>
                </a:defRPr>
              </a:lvl1pPr>
            </a:lstStyle>
            <a:p>
              <a:r>
                <a:rPr lang="zh-CN" altLang="en-US" sz="3600">
                  <a:solidFill>
                    <a:srgbClr val="333F50"/>
                  </a:solidFill>
                  <a:cs typeface="思源黑体 CN Regular" panose="020B0500000000000000" pitchFamily="34" charset="-122"/>
                </a:rPr>
                <a:t>请输入文字</a:t>
              </a:r>
              <a:endParaRPr lang="en-US" altLang="zh-CN" sz="3600">
                <a:solidFill>
                  <a:srgbClr val="333F50"/>
                </a:solidFill>
                <a:cs typeface="思源黑体 CN Regular" panose="020B0500000000000000" pitchFamily="34" charset="-122"/>
              </a:endParaRPr>
            </a:p>
          </p:txBody>
        </p:sp>
        <p:grpSp>
          <p:nvGrpSpPr>
            <p:cNvPr id="6" name="组合 5"/>
            <p:cNvGrpSpPr/>
            <p:nvPr/>
          </p:nvGrpSpPr>
          <p:grpSpPr>
            <a:xfrm>
              <a:off x="4204740" y="565150"/>
              <a:ext cx="3753535" cy="404812"/>
              <a:chOff x="4204740" y="565150"/>
              <a:chExt cx="3753535" cy="404812"/>
            </a:xfrm>
          </p:grpSpPr>
          <p:sp>
            <p:nvSpPr>
              <p:cNvPr id="4" name="图文框 3"/>
              <p:cNvSpPr/>
              <p:nvPr/>
            </p:nvSpPr>
            <p:spPr>
              <a:xfrm>
                <a:off x="4204740" y="565150"/>
                <a:ext cx="300038" cy="404812"/>
              </a:xfrm>
              <a:prstGeom prst="frame">
                <a:avLst/>
              </a:prstGeom>
              <a:solidFill>
                <a:srgbClr val="F23A00"/>
              </a:solidFill>
              <a:ln w="25400">
                <a:solidFill>
                  <a:srgbClr val="F23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44" name="图文框 43"/>
              <p:cNvSpPr/>
              <p:nvPr/>
            </p:nvSpPr>
            <p:spPr>
              <a:xfrm>
                <a:off x="7658237" y="565150"/>
                <a:ext cx="300038" cy="404812"/>
              </a:xfrm>
              <a:prstGeom prst="frame">
                <a:avLst/>
              </a:prstGeom>
              <a:solidFill>
                <a:srgbClr val="F23A00"/>
              </a:solidFill>
              <a:ln w="25400">
                <a:solidFill>
                  <a:srgbClr val="F23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grpSp>
      </p:grpSp>
      <p:cxnSp>
        <p:nvCxnSpPr>
          <p:cNvPr id="67" name="直接连接符 66"/>
          <p:cNvCxnSpPr/>
          <p:nvPr/>
        </p:nvCxnSpPr>
        <p:spPr>
          <a:xfrm>
            <a:off x="2693458" y="3695700"/>
            <a:ext cx="0" cy="31623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6096000" y="3695700"/>
            <a:ext cx="0" cy="31623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9515145" y="3695700"/>
            <a:ext cx="0" cy="31623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1422401" y="5140891"/>
            <a:ext cx="9347200" cy="940194"/>
          </a:xfrm>
          <a:prstGeom prst="rect">
            <a:avLst/>
          </a:prstGeom>
          <a:noFill/>
          <a:ln w="31750">
            <a:noFill/>
          </a:ln>
          <a:effectLst/>
        </p:spPr>
        <p:txBody>
          <a:bodyPr wrap="square" lIns="0" tIns="0" rIns="0" bIns="0" rtlCol="0">
            <a:spAutoFit/>
          </a:bodyPr>
          <a:lstStyle/>
          <a:p>
            <a:pPr algn="ct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 and hid himself in the woods. The second time, however, he came near the lion. He stopped at a safe distance, and watched him pass by. The third time they came near one another.The fox went straight up to the lion, and stayed the whole day with him. He asked the lion how his family was, and when they would meet again.They soon became good friends</a:t>
            </a:r>
          </a:p>
        </p:txBody>
      </p:sp>
      <p:sp>
        <p:nvSpPr>
          <p:cNvPr id="72" name="椭圆 71"/>
          <p:cNvSpPr/>
          <p:nvPr/>
        </p:nvSpPr>
        <p:spPr>
          <a:xfrm>
            <a:off x="2121075" y="1691180"/>
            <a:ext cx="1204880" cy="1204880"/>
          </a:xfrm>
          <a:prstGeom prst="ellipse">
            <a:avLst/>
          </a:prstGeom>
          <a:gradFill flip="none" rotWithShape="1">
            <a:gsLst>
              <a:gs pos="0">
                <a:srgbClr val="FF7600"/>
              </a:gs>
              <a:gs pos="77000">
                <a:srgbClr val="F23A00"/>
              </a:gs>
            </a:gsLst>
            <a:path path="circle">
              <a:fillToRect t="100000" r="100000"/>
            </a:path>
            <a:tileRect l="-100000" b="-100000"/>
          </a:gradFill>
          <a:ln w="19050">
            <a:noFill/>
          </a:ln>
          <a:effectLst>
            <a:innerShdw blurRad="114300">
              <a:srgbClr val="F23A0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73" name="椭圆 72"/>
          <p:cNvSpPr/>
          <p:nvPr/>
        </p:nvSpPr>
        <p:spPr>
          <a:xfrm>
            <a:off x="5501862" y="1782383"/>
            <a:ext cx="1204880" cy="1204880"/>
          </a:xfrm>
          <a:prstGeom prst="ellipse">
            <a:avLst/>
          </a:prstGeom>
          <a:gradFill flip="none" rotWithShape="1">
            <a:gsLst>
              <a:gs pos="0">
                <a:srgbClr val="FF7600"/>
              </a:gs>
              <a:gs pos="77000">
                <a:srgbClr val="F23A00"/>
              </a:gs>
            </a:gsLst>
            <a:path path="circle">
              <a:fillToRect t="100000" r="100000"/>
            </a:path>
            <a:tileRect l="-100000" b="-100000"/>
          </a:gradFill>
          <a:ln w="19050">
            <a:noFill/>
          </a:ln>
          <a:effectLst>
            <a:innerShdw blurRad="114300">
              <a:srgbClr val="F23A0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74" name="椭圆 73"/>
          <p:cNvSpPr/>
          <p:nvPr/>
        </p:nvSpPr>
        <p:spPr>
          <a:xfrm>
            <a:off x="8916845" y="1781985"/>
            <a:ext cx="1204880" cy="1204880"/>
          </a:xfrm>
          <a:prstGeom prst="ellipse">
            <a:avLst/>
          </a:prstGeom>
          <a:gradFill flip="none" rotWithShape="1">
            <a:gsLst>
              <a:gs pos="0">
                <a:srgbClr val="FF7600"/>
              </a:gs>
              <a:gs pos="77000">
                <a:srgbClr val="F23A00"/>
              </a:gs>
            </a:gsLst>
            <a:path path="circle">
              <a:fillToRect t="100000" r="100000"/>
            </a:path>
            <a:tileRect l="-100000" b="-100000"/>
          </a:gradFill>
          <a:ln w="19050">
            <a:noFill/>
          </a:ln>
          <a:effectLst>
            <a:innerShdw blurRad="114300">
              <a:srgbClr val="F23A0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75" name="椭圆 74"/>
          <p:cNvSpPr/>
          <p:nvPr/>
        </p:nvSpPr>
        <p:spPr>
          <a:xfrm>
            <a:off x="7211988" y="2934510"/>
            <a:ext cx="1204880" cy="1204880"/>
          </a:xfrm>
          <a:prstGeom prst="ellipse">
            <a:avLst/>
          </a:prstGeom>
          <a:gradFill flip="none" rotWithShape="1">
            <a:gsLst>
              <a:gs pos="0">
                <a:srgbClr val="FF7600"/>
              </a:gs>
              <a:gs pos="77000">
                <a:srgbClr val="F23A00"/>
              </a:gs>
            </a:gsLst>
            <a:path path="circle">
              <a:fillToRect t="100000" r="100000"/>
            </a:path>
            <a:tileRect l="-100000" b="-100000"/>
          </a:gradFill>
          <a:ln w="19050">
            <a:noFill/>
          </a:ln>
          <a:effectLst>
            <a:innerShdw blurRad="114300">
              <a:srgbClr val="F23A0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76" name="椭圆 75"/>
          <p:cNvSpPr/>
          <p:nvPr/>
        </p:nvSpPr>
        <p:spPr>
          <a:xfrm>
            <a:off x="3796205" y="2930065"/>
            <a:ext cx="1204880" cy="1204880"/>
          </a:xfrm>
          <a:prstGeom prst="ellipse">
            <a:avLst/>
          </a:prstGeom>
          <a:gradFill flip="none" rotWithShape="1">
            <a:gsLst>
              <a:gs pos="0">
                <a:srgbClr val="FF7600"/>
              </a:gs>
              <a:gs pos="77000">
                <a:srgbClr val="F23A00"/>
              </a:gs>
            </a:gsLst>
            <a:path path="circle">
              <a:fillToRect t="100000" r="100000"/>
            </a:path>
            <a:tileRect l="-100000" b="-100000"/>
          </a:gradFill>
          <a:ln w="19050">
            <a:noFill/>
          </a:ln>
          <a:effectLst>
            <a:innerShdw blurRad="114300">
              <a:srgbClr val="F23A0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sp>
        <p:nvSpPr>
          <p:cNvPr id="77" name="图形 14"/>
          <p:cNvSpPr/>
          <p:nvPr/>
        </p:nvSpPr>
        <p:spPr>
          <a:xfrm>
            <a:off x="5874612" y="2125024"/>
            <a:ext cx="442777" cy="527565"/>
          </a:xfrm>
          <a:custGeom>
            <a:avLst/>
            <a:gdLst>
              <a:gd name="connsiteX0" fmla="*/ 316830 w 494307"/>
              <a:gd name="connsiteY0" fmla="*/ 0 h 588962"/>
              <a:gd name="connsiteX1" fmla="*/ 384550 w 494307"/>
              <a:gd name="connsiteY1" fmla="*/ 51271 h 588962"/>
              <a:gd name="connsiteX2" fmla="*/ 410170 w 494307"/>
              <a:gd name="connsiteY2" fmla="*/ 51271 h 588962"/>
              <a:gd name="connsiteX3" fmla="*/ 494308 w 494307"/>
              <a:gd name="connsiteY3" fmla="*/ 135409 h 588962"/>
              <a:gd name="connsiteX4" fmla="*/ 494308 w 494307"/>
              <a:gd name="connsiteY4" fmla="*/ 504825 h 588962"/>
              <a:gd name="connsiteX5" fmla="*/ 410170 w 494307"/>
              <a:gd name="connsiteY5" fmla="*/ 588963 h 588962"/>
              <a:gd name="connsiteX6" fmla="*/ 84138 w 494307"/>
              <a:gd name="connsiteY6" fmla="*/ 588963 h 588962"/>
              <a:gd name="connsiteX7" fmla="*/ 0 w 494307"/>
              <a:gd name="connsiteY7" fmla="*/ 504825 h 588962"/>
              <a:gd name="connsiteX8" fmla="*/ 0 w 494307"/>
              <a:gd name="connsiteY8" fmla="*/ 135409 h 588962"/>
              <a:gd name="connsiteX9" fmla="*/ 84138 w 494307"/>
              <a:gd name="connsiteY9" fmla="*/ 51271 h 588962"/>
              <a:gd name="connsiteX10" fmla="*/ 109757 w 494307"/>
              <a:gd name="connsiteY10" fmla="*/ 51271 h 588962"/>
              <a:gd name="connsiteX11" fmla="*/ 177478 w 494307"/>
              <a:gd name="connsiteY11" fmla="*/ 0 h 588962"/>
              <a:gd name="connsiteX12" fmla="*/ 316830 w 494307"/>
              <a:gd name="connsiteY12" fmla="*/ 0 h 588962"/>
              <a:gd name="connsiteX13" fmla="*/ 307628 w 494307"/>
              <a:gd name="connsiteY13" fmla="*/ 356927 h 588962"/>
              <a:gd name="connsiteX14" fmla="*/ 186680 w 494307"/>
              <a:gd name="connsiteY14" fmla="*/ 356927 h 588962"/>
              <a:gd name="connsiteX15" fmla="*/ 165646 w 494307"/>
              <a:gd name="connsiteY15" fmla="*/ 377961 h 588962"/>
              <a:gd name="connsiteX16" fmla="*/ 165646 w 494307"/>
              <a:gd name="connsiteY16" fmla="*/ 379276 h 588962"/>
              <a:gd name="connsiteX17" fmla="*/ 186680 w 494307"/>
              <a:gd name="connsiteY17" fmla="*/ 400310 h 588962"/>
              <a:gd name="connsiteX18" fmla="*/ 307628 w 494307"/>
              <a:gd name="connsiteY18" fmla="*/ 400310 h 588962"/>
              <a:gd name="connsiteX19" fmla="*/ 328662 w 494307"/>
              <a:gd name="connsiteY19" fmla="*/ 379276 h 588962"/>
              <a:gd name="connsiteX20" fmla="*/ 328662 w 494307"/>
              <a:gd name="connsiteY20" fmla="*/ 377961 h 588962"/>
              <a:gd name="connsiteX21" fmla="*/ 307628 w 494307"/>
              <a:gd name="connsiteY21" fmla="*/ 356927 h 588962"/>
              <a:gd name="connsiteX22" fmla="*/ 307628 w 494307"/>
              <a:gd name="connsiteY22" fmla="*/ 234665 h 588962"/>
              <a:gd name="connsiteX23" fmla="*/ 186680 w 494307"/>
              <a:gd name="connsiteY23" fmla="*/ 234665 h 588962"/>
              <a:gd name="connsiteX24" fmla="*/ 165646 w 494307"/>
              <a:gd name="connsiteY24" fmla="*/ 255699 h 588962"/>
              <a:gd name="connsiteX25" fmla="*/ 165646 w 494307"/>
              <a:gd name="connsiteY25" fmla="*/ 257014 h 588962"/>
              <a:gd name="connsiteX26" fmla="*/ 186680 w 494307"/>
              <a:gd name="connsiteY26" fmla="*/ 278048 h 588962"/>
              <a:gd name="connsiteX27" fmla="*/ 307628 w 494307"/>
              <a:gd name="connsiteY27" fmla="*/ 278048 h 588962"/>
              <a:gd name="connsiteX28" fmla="*/ 328662 w 494307"/>
              <a:gd name="connsiteY28" fmla="*/ 257014 h 588962"/>
              <a:gd name="connsiteX29" fmla="*/ 328662 w 494307"/>
              <a:gd name="connsiteY29" fmla="*/ 255699 h 588962"/>
              <a:gd name="connsiteX30" fmla="*/ 307628 w 494307"/>
              <a:gd name="connsiteY30" fmla="*/ 234665 h 58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94307" h="588962">
                <a:moveTo>
                  <a:pt x="316830" y="0"/>
                </a:moveTo>
                <a:cubicBezTo>
                  <a:pt x="349068" y="0"/>
                  <a:pt x="376240" y="21689"/>
                  <a:pt x="384550" y="51271"/>
                </a:cubicBezTo>
                <a:lnTo>
                  <a:pt x="410170" y="51271"/>
                </a:lnTo>
                <a:cubicBezTo>
                  <a:pt x="456638" y="51271"/>
                  <a:pt x="494308" y="88941"/>
                  <a:pt x="494308" y="135409"/>
                </a:cubicBezTo>
                <a:lnTo>
                  <a:pt x="494308" y="504825"/>
                </a:lnTo>
                <a:cubicBezTo>
                  <a:pt x="494308" y="551293"/>
                  <a:pt x="456638" y="588963"/>
                  <a:pt x="410170" y="588963"/>
                </a:cubicBezTo>
                <a:lnTo>
                  <a:pt x="84138" y="588963"/>
                </a:lnTo>
                <a:cubicBezTo>
                  <a:pt x="37670" y="588963"/>
                  <a:pt x="0" y="551293"/>
                  <a:pt x="0" y="504825"/>
                </a:cubicBezTo>
                <a:lnTo>
                  <a:pt x="0" y="135409"/>
                </a:lnTo>
                <a:cubicBezTo>
                  <a:pt x="0" y="88941"/>
                  <a:pt x="37670" y="51271"/>
                  <a:pt x="84138" y="51271"/>
                </a:cubicBezTo>
                <a:lnTo>
                  <a:pt x="109757" y="51271"/>
                </a:lnTo>
                <a:cubicBezTo>
                  <a:pt x="118069" y="21689"/>
                  <a:pt x="145240" y="0"/>
                  <a:pt x="177478" y="0"/>
                </a:cubicBezTo>
                <a:lnTo>
                  <a:pt x="316830" y="0"/>
                </a:lnTo>
                <a:close/>
                <a:moveTo>
                  <a:pt x="307628" y="356927"/>
                </a:moveTo>
                <a:lnTo>
                  <a:pt x="186680" y="356927"/>
                </a:lnTo>
                <a:cubicBezTo>
                  <a:pt x="175063" y="356927"/>
                  <a:pt x="165646" y="366345"/>
                  <a:pt x="165646" y="377961"/>
                </a:cubicBezTo>
                <a:lnTo>
                  <a:pt x="165646" y="379276"/>
                </a:lnTo>
                <a:cubicBezTo>
                  <a:pt x="165646" y="390893"/>
                  <a:pt x="175063" y="400310"/>
                  <a:pt x="186680" y="400310"/>
                </a:cubicBezTo>
                <a:lnTo>
                  <a:pt x="307628" y="400310"/>
                </a:lnTo>
                <a:cubicBezTo>
                  <a:pt x="319245" y="400310"/>
                  <a:pt x="328662" y="390893"/>
                  <a:pt x="328662" y="379276"/>
                </a:cubicBezTo>
                <a:lnTo>
                  <a:pt x="328662" y="377961"/>
                </a:lnTo>
                <a:cubicBezTo>
                  <a:pt x="328662" y="366345"/>
                  <a:pt x="319245" y="356927"/>
                  <a:pt x="307628" y="356927"/>
                </a:cubicBezTo>
                <a:close/>
                <a:moveTo>
                  <a:pt x="307628" y="234665"/>
                </a:moveTo>
                <a:lnTo>
                  <a:pt x="186680" y="234665"/>
                </a:lnTo>
                <a:cubicBezTo>
                  <a:pt x="175063" y="234665"/>
                  <a:pt x="165646" y="244082"/>
                  <a:pt x="165646" y="255699"/>
                </a:cubicBezTo>
                <a:lnTo>
                  <a:pt x="165646" y="257014"/>
                </a:lnTo>
                <a:cubicBezTo>
                  <a:pt x="165646" y="268631"/>
                  <a:pt x="175063" y="278048"/>
                  <a:pt x="186680" y="278048"/>
                </a:cubicBezTo>
                <a:lnTo>
                  <a:pt x="307628" y="278048"/>
                </a:lnTo>
                <a:cubicBezTo>
                  <a:pt x="319245" y="278048"/>
                  <a:pt x="328662" y="268631"/>
                  <a:pt x="328662" y="257014"/>
                </a:cubicBezTo>
                <a:lnTo>
                  <a:pt x="328662" y="255699"/>
                </a:lnTo>
                <a:cubicBezTo>
                  <a:pt x="328662" y="244082"/>
                  <a:pt x="319245" y="234665"/>
                  <a:pt x="307628" y="234665"/>
                </a:cubicBezTo>
                <a:close/>
              </a:path>
            </a:pathLst>
          </a:custGeom>
          <a:solidFill>
            <a:schemeClr val="bg1"/>
          </a:solidFill>
          <a:ln w="651" cap="flat">
            <a:noFill/>
            <a:prstDash val="solid"/>
            <a:miter/>
          </a:ln>
        </p:spPr>
        <p:txBody>
          <a:bodyPr rtlCol="0" anchor="ctr"/>
          <a:lstStyle/>
          <a:p>
            <a:endParaRPr lang="zh-CN" altLang="en-US">
              <a:cs typeface="思源黑体 CN Regular" panose="020B0500000000000000" pitchFamily="34" charset="-122"/>
            </a:endParaRPr>
          </a:p>
        </p:txBody>
      </p:sp>
      <p:sp>
        <p:nvSpPr>
          <p:cNvPr id="81" name="图形 50"/>
          <p:cNvSpPr/>
          <p:nvPr/>
        </p:nvSpPr>
        <p:spPr>
          <a:xfrm>
            <a:off x="2099330" y="4276095"/>
            <a:ext cx="490934" cy="471095"/>
          </a:xfrm>
          <a:custGeom>
            <a:avLst/>
            <a:gdLst>
              <a:gd name="connsiteX0" fmla="*/ 291179 w 548068"/>
              <a:gd name="connsiteY0" fmla="*/ 4005 h 525920"/>
              <a:gd name="connsiteX1" fmla="*/ 306955 w 548068"/>
              <a:gd name="connsiteY1" fmla="*/ 19781 h 525920"/>
              <a:gd name="connsiteX2" fmla="*/ 368505 w 548068"/>
              <a:gd name="connsiteY2" fmla="*/ 139835 h 525920"/>
              <a:gd name="connsiteX3" fmla="*/ 383811 w 548068"/>
              <a:gd name="connsiteY3" fmla="*/ 150994 h 525920"/>
              <a:gd name="connsiteX4" fmla="*/ 517299 w 548068"/>
              <a:gd name="connsiteY4" fmla="*/ 172938 h 525920"/>
              <a:gd name="connsiteX5" fmla="*/ 547535 w 548068"/>
              <a:gd name="connsiteY5" fmla="*/ 215007 h 525920"/>
              <a:gd name="connsiteX6" fmla="*/ 537676 w 548068"/>
              <a:gd name="connsiteY6" fmla="*/ 235384 h 525920"/>
              <a:gd name="connsiteX7" fmla="*/ 442535 w 548068"/>
              <a:gd name="connsiteY7" fmla="*/ 331745 h 525920"/>
              <a:gd name="connsiteX8" fmla="*/ 436703 w 548068"/>
              <a:gd name="connsiteY8" fmla="*/ 349657 h 525920"/>
              <a:gd name="connsiteX9" fmla="*/ 456825 w 548068"/>
              <a:gd name="connsiteY9" fmla="*/ 483195 h 525920"/>
              <a:gd name="connsiteX10" fmla="*/ 426588 w 548068"/>
              <a:gd name="connsiteY10" fmla="*/ 525264 h 525920"/>
              <a:gd name="connsiteX11" fmla="*/ 404239 w 548068"/>
              <a:gd name="connsiteY11" fmla="*/ 521977 h 525920"/>
              <a:gd name="connsiteX12" fmla="*/ 283571 w 548068"/>
              <a:gd name="connsiteY12" fmla="*/ 461034 h 525920"/>
              <a:gd name="connsiteX13" fmla="*/ 264606 w 548068"/>
              <a:gd name="connsiteY13" fmla="*/ 461034 h 525920"/>
              <a:gd name="connsiteX14" fmla="*/ 143938 w 548068"/>
              <a:gd name="connsiteY14" fmla="*/ 521977 h 525920"/>
              <a:gd name="connsiteX15" fmla="*/ 94639 w 548068"/>
              <a:gd name="connsiteY15" fmla="*/ 505544 h 525920"/>
              <a:gd name="connsiteX16" fmla="*/ 91352 w 548068"/>
              <a:gd name="connsiteY16" fmla="*/ 483195 h 525920"/>
              <a:gd name="connsiteX17" fmla="*/ 111474 w 548068"/>
              <a:gd name="connsiteY17" fmla="*/ 349657 h 525920"/>
              <a:gd name="connsiteX18" fmla="*/ 105643 w 548068"/>
              <a:gd name="connsiteY18" fmla="*/ 331745 h 525920"/>
              <a:gd name="connsiteX19" fmla="*/ 10502 w 548068"/>
              <a:gd name="connsiteY19" fmla="*/ 235384 h 525920"/>
              <a:gd name="connsiteX20" fmla="*/ 11159 w 548068"/>
              <a:gd name="connsiteY20" fmla="*/ 183455 h 525920"/>
              <a:gd name="connsiteX21" fmla="*/ 30879 w 548068"/>
              <a:gd name="connsiteY21" fmla="*/ 172938 h 525920"/>
              <a:gd name="connsiteX22" fmla="*/ 164366 w 548068"/>
              <a:gd name="connsiteY22" fmla="*/ 150994 h 525920"/>
              <a:gd name="connsiteX23" fmla="*/ 179672 w 548068"/>
              <a:gd name="connsiteY23" fmla="*/ 139835 h 525920"/>
              <a:gd name="connsiteX24" fmla="*/ 241222 w 548068"/>
              <a:gd name="connsiteY24" fmla="*/ 19781 h 525920"/>
              <a:gd name="connsiteX25" fmla="*/ 291179 w 548068"/>
              <a:gd name="connsiteY25" fmla="*/ 4005 h 52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48068" h="525920">
                <a:moveTo>
                  <a:pt x="291179" y="4005"/>
                </a:moveTo>
                <a:cubicBezTo>
                  <a:pt x="297746" y="7675"/>
                  <a:pt x="303288" y="13228"/>
                  <a:pt x="306955" y="19781"/>
                </a:cubicBezTo>
                <a:lnTo>
                  <a:pt x="368505" y="139835"/>
                </a:lnTo>
                <a:cubicBezTo>
                  <a:pt x="371549" y="145771"/>
                  <a:pt x="377228" y="149912"/>
                  <a:pt x="383811" y="150994"/>
                </a:cubicBezTo>
                <a:lnTo>
                  <a:pt x="517299" y="172938"/>
                </a:lnTo>
                <a:cubicBezTo>
                  <a:pt x="537369" y="176523"/>
                  <a:pt x="550978" y="195465"/>
                  <a:pt x="547535" y="215007"/>
                </a:cubicBezTo>
                <a:cubicBezTo>
                  <a:pt x="546476" y="223124"/>
                  <a:pt x="542917" y="230120"/>
                  <a:pt x="537676" y="235384"/>
                </a:cubicBezTo>
                <a:lnTo>
                  <a:pt x="442535" y="331745"/>
                </a:lnTo>
                <a:cubicBezTo>
                  <a:pt x="437876" y="336463"/>
                  <a:pt x="435715" y="343101"/>
                  <a:pt x="436703" y="349657"/>
                </a:cubicBezTo>
                <a:lnTo>
                  <a:pt x="456825" y="483195"/>
                </a:lnTo>
                <a:cubicBezTo>
                  <a:pt x="460205" y="503574"/>
                  <a:pt x="446426" y="522392"/>
                  <a:pt x="426588" y="525264"/>
                </a:cubicBezTo>
                <a:cubicBezTo>
                  <a:pt x="418772" y="526651"/>
                  <a:pt x="411030" y="525422"/>
                  <a:pt x="404239" y="521977"/>
                </a:cubicBezTo>
                <a:lnTo>
                  <a:pt x="283571" y="461034"/>
                </a:lnTo>
                <a:cubicBezTo>
                  <a:pt x="277608" y="458022"/>
                  <a:pt x="270569" y="458022"/>
                  <a:pt x="264606" y="461034"/>
                </a:cubicBezTo>
                <a:lnTo>
                  <a:pt x="143938" y="521977"/>
                </a:lnTo>
                <a:cubicBezTo>
                  <a:pt x="125830" y="531130"/>
                  <a:pt x="103706" y="523817"/>
                  <a:pt x="94639" y="505544"/>
                </a:cubicBezTo>
                <a:cubicBezTo>
                  <a:pt x="91117" y="498790"/>
                  <a:pt x="89891" y="491035"/>
                  <a:pt x="91352" y="483195"/>
                </a:cubicBezTo>
                <a:lnTo>
                  <a:pt x="111474" y="349657"/>
                </a:lnTo>
                <a:cubicBezTo>
                  <a:pt x="112462" y="343101"/>
                  <a:pt x="110301" y="336463"/>
                  <a:pt x="105643" y="331745"/>
                </a:cubicBezTo>
                <a:lnTo>
                  <a:pt x="10502" y="235384"/>
                </a:lnTo>
                <a:cubicBezTo>
                  <a:pt x="-3660" y="221109"/>
                  <a:pt x="-3555" y="197772"/>
                  <a:pt x="11159" y="183455"/>
                </a:cubicBezTo>
                <a:cubicBezTo>
                  <a:pt x="16319" y="178046"/>
                  <a:pt x="23303" y="174482"/>
                  <a:pt x="30879" y="172938"/>
                </a:cubicBezTo>
                <a:lnTo>
                  <a:pt x="164366" y="150994"/>
                </a:lnTo>
                <a:cubicBezTo>
                  <a:pt x="170949" y="149912"/>
                  <a:pt x="176628" y="145771"/>
                  <a:pt x="179672" y="139835"/>
                </a:cubicBezTo>
                <a:lnTo>
                  <a:pt x="241222" y="19781"/>
                </a:lnTo>
                <a:cubicBezTo>
                  <a:pt x="250685" y="1950"/>
                  <a:pt x="272875" y="-5161"/>
                  <a:pt x="291179" y="4005"/>
                </a:cubicBezTo>
                <a:close/>
              </a:path>
            </a:pathLst>
          </a:custGeom>
          <a:solidFill>
            <a:schemeClr val="bg1"/>
          </a:solidFill>
          <a:ln w="651" cap="flat">
            <a:noFill/>
            <a:prstDash val="solid"/>
            <a:miter/>
          </a:ln>
        </p:spPr>
        <p:txBody>
          <a:bodyPr rtlCol="0" anchor="ctr"/>
          <a:lstStyle/>
          <a:p>
            <a:endParaRPr lang="zh-CN" altLang="en-US">
              <a:cs typeface="思源黑体 CN Regular" panose="020B0500000000000000" pitchFamily="34" charset="-122"/>
            </a:endParaRPr>
          </a:p>
        </p:txBody>
      </p:sp>
      <p:grpSp>
        <p:nvGrpSpPr>
          <p:cNvPr id="83" name="组合 82"/>
          <p:cNvGrpSpPr/>
          <p:nvPr/>
        </p:nvGrpSpPr>
        <p:grpSpPr>
          <a:xfrm>
            <a:off x="483827" y="2165351"/>
            <a:ext cx="11224344" cy="2527300"/>
            <a:chOff x="488431" y="2098329"/>
            <a:chExt cx="11224344" cy="2661340"/>
          </a:xfrm>
        </p:grpSpPr>
        <p:sp>
          <p:nvSpPr>
            <p:cNvPr id="84" name="文本框 83"/>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85" name="文本框 84"/>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pic>
        <p:nvPicPr>
          <p:cNvPr id="3" name="图片 2" descr="32313538393036383b32313538393033313bd1a7cabfc3b1"/>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443480" y="2013585"/>
            <a:ext cx="560070" cy="560070"/>
          </a:xfrm>
          <a:prstGeom prst="rect">
            <a:avLst/>
          </a:prstGeom>
        </p:spPr>
      </p:pic>
      <p:pic>
        <p:nvPicPr>
          <p:cNvPr id="5" name="图片 4" descr="32313538393036383b32313538393033323bd1a7caf5bbe1d2e9"/>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534393" y="3256915"/>
            <a:ext cx="560070" cy="560070"/>
          </a:xfrm>
          <a:prstGeom prst="rect">
            <a:avLst/>
          </a:prstGeom>
        </p:spPr>
      </p:pic>
      <p:pic>
        <p:nvPicPr>
          <p:cNvPr id="7" name="图片 6" descr="32313538393036383b32313538393033353bd1a7caf5b3c9becd"/>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239250" y="2104390"/>
            <a:ext cx="560070" cy="560070"/>
          </a:xfrm>
          <a:prstGeom prst="rect">
            <a:avLst/>
          </a:prstGeom>
        </p:spPr>
      </p:pic>
      <p:pic>
        <p:nvPicPr>
          <p:cNvPr id="8" name="图片 7" descr="32313538393036383b32313538393034333bb2e9d5d2cec4cfd7"/>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118610" y="3252470"/>
            <a:ext cx="560070" cy="56007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95413" y="0"/>
            <a:ext cx="2201174" cy="6858000"/>
          </a:xfrm>
          <a:prstGeom prst="rect">
            <a:avLst/>
          </a:pr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6" name="矩形 5"/>
          <p:cNvSpPr/>
          <p:nvPr/>
        </p:nvSpPr>
        <p:spPr>
          <a:xfrm>
            <a:off x="7836020" y="3645467"/>
            <a:ext cx="3333630" cy="1900457"/>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 and hid himself in the woods. The second time, however, he came near the lion. He stopped at a safe distance, and watched him pass by. The third time they came near one another.The fox went straight up to the lion, and stayed the whole day with him</a:t>
            </a:r>
          </a:p>
        </p:txBody>
      </p:sp>
      <p:sp>
        <p:nvSpPr>
          <p:cNvPr id="7" name="文本框 6"/>
          <p:cNvSpPr txBox="1"/>
          <p:nvPr/>
        </p:nvSpPr>
        <p:spPr>
          <a:xfrm>
            <a:off x="7836020" y="2900112"/>
            <a:ext cx="1846659" cy="553998"/>
          </a:xfrm>
          <a:prstGeom prst="rect">
            <a:avLst/>
          </a:prstGeom>
          <a:noFill/>
          <a:ln w="31750">
            <a:noFill/>
          </a:ln>
          <a:effectLst/>
        </p:spPr>
        <p:txBody>
          <a:bodyPr wrap="none" lIns="0" tIns="0" rIns="0" bIns="0" rtlCol="0">
            <a:spAutoFit/>
          </a:bodyPr>
          <a:lstStyle/>
          <a:p>
            <a:r>
              <a:rPr lang="zh-CN" altLang="en-US" sz="3600">
                <a:gradFill>
                  <a:gsLst>
                    <a:gs pos="0">
                      <a:srgbClr val="FF7600"/>
                    </a:gs>
                    <a:gs pos="56000">
                      <a:srgbClr val="F23A00"/>
                    </a:gs>
                  </a:gsLst>
                  <a:path path="circle">
                    <a:fillToRect l="100000" t="100000"/>
                  </a:path>
                </a:gra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3600">
              <a:gradFill>
                <a:gsLst>
                  <a:gs pos="0">
                    <a:srgbClr val="FF7600"/>
                  </a:gs>
                  <a:gs pos="56000">
                    <a:srgbClr val="F23A00"/>
                  </a:gs>
                </a:gsLst>
                <a:path path="circle">
                  <a:fillToRect l="100000" t="100000"/>
                </a:path>
              </a:gra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pic>
        <p:nvPicPr>
          <p:cNvPr id="33" name="图片 32" descr="房间的摆设布局&#10;&#10;低可信度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95325" y="0"/>
            <a:ext cx="4300088" cy="6858000"/>
          </a:xfrm>
          <a:custGeom>
            <a:avLst/>
            <a:gdLst>
              <a:gd name="connsiteX0" fmla="*/ 0 w 4300088"/>
              <a:gd name="connsiteY0" fmla="*/ 0 h 6858000"/>
              <a:gd name="connsiteX1" fmla="*/ 4300088 w 4300088"/>
              <a:gd name="connsiteY1" fmla="*/ 0 h 6858000"/>
              <a:gd name="connsiteX2" fmla="*/ 4300088 w 4300088"/>
              <a:gd name="connsiteY2" fmla="*/ 6858000 h 6858000"/>
              <a:gd name="connsiteX3" fmla="*/ 0 w 43000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00088" h="6858000">
                <a:moveTo>
                  <a:pt x="0" y="0"/>
                </a:moveTo>
                <a:lnTo>
                  <a:pt x="4300088" y="0"/>
                </a:lnTo>
                <a:lnTo>
                  <a:pt x="4300088" y="6858000"/>
                </a:lnTo>
                <a:lnTo>
                  <a:pt x="0" y="6858000"/>
                </a:lnTo>
                <a:close/>
              </a:path>
            </a:pathLst>
          </a:custGeom>
        </p:spPr>
      </p:pic>
      <p:sp>
        <p:nvSpPr>
          <p:cNvPr id="11" name="椭圆 10"/>
          <p:cNvSpPr/>
          <p:nvPr/>
        </p:nvSpPr>
        <p:spPr>
          <a:xfrm>
            <a:off x="5840283" y="2323018"/>
            <a:ext cx="459999" cy="459999"/>
          </a:xfrm>
          <a:prstGeom prst="ellipse">
            <a:avLst/>
          </a:prstGeom>
          <a:solidFill>
            <a:schemeClr val="bg1"/>
          </a:solidFill>
          <a:ln w="65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cs typeface="思源黑体 CN Regular" panose="020B0500000000000000" pitchFamily="34" charset="-122"/>
            </a:endParaRPr>
          </a:p>
        </p:txBody>
      </p:sp>
      <p:sp>
        <p:nvSpPr>
          <p:cNvPr id="14" name="文本框 13"/>
          <p:cNvSpPr txBox="1"/>
          <p:nvPr/>
        </p:nvSpPr>
        <p:spPr>
          <a:xfrm>
            <a:off x="5685631" y="1526226"/>
            <a:ext cx="820738" cy="246221"/>
          </a:xfrm>
          <a:prstGeom prst="rect">
            <a:avLst/>
          </a:prstGeom>
          <a:noFill/>
          <a:ln w="31750">
            <a:noFill/>
          </a:ln>
          <a:effectLst/>
        </p:spPr>
        <p:txBody>
          <a:bodyPr wrap="none" lIns="0" tIns="0" rIns="0" bIns="0" rtlCol="0">
            <a:spAutoFit/>
          </a:bodyPr>
          <a:lstStyle/>
          <a:p>
            <a:r>
              <a:rPr lang="zh-CN" altLang="en-US" sz="1600">
                <a:solidFill>
                  <a:schemeClr val="bg1"/>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1600">
              <a:solidFill>
                <a:schemeClr val="bg1"/>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23" name="椭圆 22"/>
          <p:cNvSpPr/>
          <p:nvPr/>
        </p:nvSpPr>
        <p:spPr>
          <a:xfrm>
            <a:off x="5839331" y="977770"/>
            <a:ext cx="459999" cy="459999"/>
          </a:xfrm>
          <a:prstGeom prst="ellipse">
            <a:avLst/>
          </a:prstGeom>
          <a:solidFill>
            <a:schemeClr val="bg1"/>
          </a:solidFill>
          <a:ln w="65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cs typeface="思源黑体 CN Regular" panose="020B0500000000000000" pitchFamily="34" charset="-122"/>
            </a:endParaRPr>
          </a:p>
        </p:txBody>
      </p:sp>
      <p:sp>
        <p:nvSpPr>
          <p:cNvPr id="24" name="文本框 23"/>
          <p:cNvSpPr txBox="1"/>
          <p:nvPr/>
        </p:nvSpPr>
        <p:spPr>
          <a:xfrm>
            <a:off x="5685631" y="2900112"/>
            <a:ext cx="820738" cy="246221"/>
          </a:xfrm>
          <a:prstGeom prst="rect">
            <a:avLst/>
          </a:prstGeom>
          <a:noFill/>
          <a:ln w="31750">
            <a:noFill/>
          </a:ln>
          <a:effectLst/>
        </p:spPr>
        <p:txBody>
          <a:bodyPr wrap="none" lIns="0" tIns="0" rIns="0" bIns="0" rtlCol="0">
            <a:spAutoFit/>
          </a:bodyPr>
          <a:lstStyle/>
          <a:p>
            <a:r>
              <a:rPr lang="zh-CN" altLang="en-US" sz="1600">
                <a:solidFill>
                  <a:schemeClr val="bg1"/>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1600">
              <a:solidFill>
                <a:schemeClr val="bg1"/>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26" name="椭圆 25"/>
          <p:cNvSpPr/>
          <p:nvPr/>
        </p:nvSpPr>
        <p:spPr>
          <a:xfrm>
            <a:off x="5839519" y="3698746"/>
            <a:ext cx="459999" cy="459999"/>
          </a:xfrm>
          <a:prstGeom prst="ellipse">
            <a:avLst/>
          </a:prstGeom>
          <a:solidFill>
            <a:schemeClr val="bg1"/>
          </a:solidFill>
          <a:ln w="65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cs typeface="思源黑体 CN Regular" panose="020B0500000000000000" pitchFamily="34" charset="-122"/>
            </a:endParaRPr>
          </a:p>
        </p:txBody>
      </p:sp>
      <p:sp>
        <p:nvSpPr>
          <p:cNvPr id="27" name="文本框 26"/>
          <p:cNvSpPr txBox="1"/>
          <p:nvPr/>
        </p:nvSpPr>
        <p:spPr>
          <a:xfrm>
            <a:off x="5685631" y="4273998"/>
            <a:ext cx="820738" cy="246221"/>
          </a:xfrm>
          <a:prstGeom prst="rect">
            <a:avLst/>
          </a:prstGeom>
          <a:noFill/>
          <a:ln w="31750">
            <a:noFill/>
          </a:ln>
          <a:effectLst/>
        </p:spPr>
        <p:txBody>
          <a:bodyPr wrap="none" lIns="0" tIns="0" rIns="0" bIns="0" rtlCol="0">
            <a:spAutoFit/>
          </a:bodyPr>
          <a:lstStyle/>
          <a:p>
            <a:r>
              <a:rPr lang="zh-CN" altLang="en-US" sz="1600">
                <a:solidFill>
                  <a:schemeClr val="bg1"/>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1600">
              <a:solidFill>
                <a:schemeClr val="bg1"/>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29" name="椭圆 28"/>
          <p:cNvSpPr/>
          <p:nvPr/>
        </p:nvSpPr>
        <p:spPr>
          <a:xfrm>
            <a:off x="5839519" y="5071062"/>
            <a:ext cx="459999" cy="459999"/>
          </a:xfrm>
          <a:prstGeom prst="ellipse">
            <a:avLst/>
          </a:prstGeom>
          <a:solidFill>
            <a:schemeClr val="bg1"/>
          </a:solidFill>
          <a:ln w="65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cs typeface="思源黑体 CN Regular" panose="020B0500000000000000" pitchFamily="34" charset="-122"/>
            </a:endParaRPr>
          </a:p>
        </p:txBody>
      </p:sp>
      <p:sp>
        <p:nvSpPr>
          <p:cNvPr id="30" name="文本框 29"/>
          <p:cNvSpPr txBox="1"/>
          <p:nvPr/>
        </p:nvSpPr>
        <p:spPr>
          <a:xfrm>
            <a:off x="5685631" y="5647885"/>
            <a:ext cx="820738" cy="246221"/>
          </a:xfrm>
          <a:prstGeom prst="rect">
            <a:avLst/>
          </a:prstGeom>
          <a:noFill/>
          <a:ln w="31750">
            <a:noFill/>
          </a:ln>
          <a:effectLst/>
        </p:spPr>
        <p:txBody>
          <a:bodyPr wrap="none" lIns="0" tIns="0" rIns="0" bIns="0" rtlCol="0">
            <a:spAutoFit/>
          </a:bodyPr>
          <a:lstStyle/>
          <a:p>
            <a:r>
              <a:rPr lang="zh-CN" altLang="en-US" sz="1600">
                <a:solidFill>
                  <a:schemeClr val="bg1"/>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1600">
              <a:solidFill>
                <a:schemeClr val="bg1"/>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31" name="文本框 30"/>
          <p:cNvSpPr txBox="1"/>
          <p:nvPr/>
        </p:nvSpPr>
        <p:spPr>
          <a:xfrm>
            <a:off x="680085" y="949403"/>
            <a:ext cx="3460115" cy="1107440"/>
          </a:xfrm>
          <a:prstGeom prst="rect">
            <a:avLst/>
          </a:prstGeom>
          <a:noFill/>
          <a:ln w="31750">
            <a:noFill/>
          </a:ln>
          <a:effectLst/>
        </p:spPr>
        <p:txBody>
          <a:bodyPr wrap="none" lIns="0" tIns="0" rIns="0" bIns="0" rtlCol="0">
            <a:spAutoFit/>
          </a:bodyPr>
          <a:lstStyle/>
          <a:p>
            <a:r>
              <a:rPr lang="en-US" altLang="zh-CN" sz="36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PRESENTATION</a:t>
            </a:r>
          </a:p>
          <a:p>
            <a:r>
              <a:rPr lang="en-US" altLang="zh-CN" sz="36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PALN</a:t>
            </a:r>
          </a:p>
        </p:txBody>
      </p:sp>
      <p:cxnSp>
        <p:nvCxnSpPr>
          <p:cNvPr id="39" name="直接连接符 38"/>
          <p:cNvCxnSpPr/>
          <p:nvPr/>
        </p:nvCxnSpPr>
        <p:spPr>
          <a:xfrm flipH="1">
            <a:off x="7901796" y="5992617"/>
            <a:ext cx="4354803"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图形 42"/>
          <p:cNvSpPr/>
          <p:nvPr/>
        </p:nvSpPr>
        <p:spPr>
          <a:xfrm>
            <a:off x="5953891" y="5185726"/>
            <a:ext cx="231255" cy="231255"/>
          </a:xfrm>
          <a:custGeom>
            <a:avLst/>
            <a:gdLst>
              <a:gd name="connsiteX0" fmla="*/ 294481 w 588962"/>
              <a:gd name="connsiteY0" fmla="*/ 0 h 588962"/>
              <a:gd name="connsiteX1" fmla="*/ 588963 w 588962"/>
              <a:gd name="connsiteY1" fmla="*/ 294481 h 588962"/>
              <a:gd name="connsiteX2" fmla="*/ 294481 w 588962"/>
              <a:gd name="connsiteY2" fmla="*/ 588963 h 588962"/>
              <a:gd name="connsiteX3" fmla="*/ 0 w 588962"/>
              <a:gd name="connsiteY3" fmla="*/ 294481 h 588962"/>
              <a:gd name="connsiteX4" fmla="*/ 294481 w 588962"/>
              <a:gd name="connsiteY4" fmla="*/ 0 h 588962"/>
              <a:gd name="connsiteX5" fmla="*/ 382721 w 588962"/>
              <a:gd name="connsiteY5" fmla="*/ 358220 h 588962"/>
              <a:gd name="connsiteX6" fmla="*/ 382571 w 588962"/>
              <a:gd name="connsiteY6" fmla="*/ 358534 h 588962"/>
              <a:gd name="connsiteX7" fmla="*/ 294471 w 588962"/>
              <a:gd name="connsiteY7" fmla="*/ 414772 h 588962"/>
              <a:gd name="connsiteX8" fmla="*/ 206871 w 588962"/>
              <a:gd name="connsiteY8" fmla="*/ 359585 h 588962"/>
              <a:gd name="connsiteX9" fmla="*/ 206388 w 588962"/>
              <a:gd name="connsiteY9" fmla="*/ 358568 h 588962"/>
              <a:gd name="connsiteX10" fmla="*/ 178420 w 588962"/>
              <a:gd name="connsiteY10" fmla="*/ 348435 h 588962"/>
              <a:gd name="connsiteX11" fmla="*/ 168287 w 588962"/>
              <a:gd name="connsiteY11" fmla="*/ 376404 h 588962"/>
              <a:gd name="connsiteX12" fmla="*/ 294471 w 588962"/>
              <a:gd name="connsiteY12" fmla="*/ 456840 h 588962"/>
              <a:gd name="connsiteX13" fmla="*/ 420679 w 588962"/>
              <a:gd name="connsiteY13" fmla="*/ 376355 h 588962"/>
              <a:gd name="connsiteX14" fmla="*/ 410536 w 588962"/>
              <a:gd name="connsiteY14" fmla="*/ 348390 h 588962"/>
              <a:gd name="connsiteX15" fmla="*/ 382721 w 588962"/>
              <a:gd name="connsiteY15" fmla="*/ 358220 h 588962"/>
              <a:gd name="connsiteX16" fmla="*/ 193253 w 588962"/>
              <a:gd name="connsiteY16" fmla="*/ 205742 h 588962"/>
              <a:gd name="connsiteX17" fmla="*/ 163016 w 588962"/>
              <a:gd name="connsiteY17" fmla="*/ 235979 h 588962"/>
              <a:gd name="connsiteX18" fmla="*/ 193253 w 588962"/>
              <a:gd name="connsiteY18" fmla="*/ 266216 h 588962"/>
              <a:gd name="connsiteX19" fmla="*/ 223490 w 588962"/>
              <a:gd name="connsiteY19" fmla="*/ 235979 h 588962"/>
              <a:gd name="connsiteX20" fmla="*/ 193253 w 588962"/>
              <a:gd name="connsiteY20" fmla="*/ 205742 h 588962"/>
              <a:gd name="connsiteX21" fmla="*/ 395709 w 588962"/>
              <a:gd name="connsiteY21" fmla="*/ 205742 h 588962"/>
              <a:gd name="connsiteX22" fmla="*/ 365472 w 588962"/>
              <a:gd name="connsiteY22" fmla="*/ 235979 h 588962"/>
              <a:gd name="connsiteX23" fmla="*/ 395709 w 588962"/>
              <a:gd name="connsiteY23" fmla="*/ 266216 h 588962"/>
              <a:gd name="connsiteX24" fmla="*/ 425946 w 588962"/>
              <a:gd name="connsiteY24" fmla="*/ 235979 h 588962"/>
              <a:gd name="connsiteX25" fmla="*/ 395709 w 588962"/>
              <a:gd name="connsiteY25" fmla="*/ 205742 h 58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88962" h="588962">
                <a:moveTo>
                  <a:pt x="294481" y="0"/>
                </a:moveTo>
                <a:cubicBezTo>
                  <a:pt x="457119" y="0"/>
                  <a:pt x="588963" y="131843"/>
                  <a:pt x="588963" y="294481"/>
                </a:cubicBezTo>
                <a:cubicBezTo>
                  <a:pt x="588963" y="457119"/>
                  <a:pt x="457119" y="588963"/>
                  <a:pt x="294481" y="588963"/>
                </a:cubicBezTo>
                <a:cubicBezTo>
                  <a:pt x="131843" y="588963"/>
                  <a:pt x="0" y="457119"/>
                  <a:pt x="0" y="294481"/>
                </a:cubicBezTo>
                <a:cubicBezTo>
                  <a:pt x="0" y="131843"/>
                  <a:pt x="131843" y="0"/>
                  <a:pt x="294481" y="0"/>
                </a:cubicBezTo>
                <a:close/>
                <a:moveTo>
                  <a:pt x="382721" y="358220"/>
                </a:moveTo>
                <a:lnTo>
                  <a:pt x="382571" y="358534"/>
                </a:lnTo>
                <a:cubicBezTo>
                  <a:pt x="366646" y="392587"/>
                  <a:pt x="332555" y="414772"/>
                  <a:pt x="294471" y="414772"/>
                </a:cubicBezTo>
                <a:cubicBezTo>
                  <a:pt x="256783" y="414772"/>
                  <a:pt x="223002" y="393043"/>
                  <a:pt x="206871" y="359585"/>
                </a:cubicBezTo>
                <a:lnTo>
                  <a:pt x="206388" y="358568"/>
                </a:lnTo>
                <a:cubicBezTo>
                  <a:pt x="201463" y="348047"/>
                  <a:pt x="188941" y="343510"/>
                  <a:pt x="178420" y="348435"/>
                </a:cubicBezTo>
                <a:cubicBezTo>
                  <a:pt x="167898" y="353360"/>
                  <a:pt x="163362" y="365882"/>
                  <a:pt x="168287" y="376404"/>
                </a:cubicBezTo>
                <a:cubicBezTo>
                  <a:pt x="191071" y="425075"/>
                  <a:pt x="239905" y="456840"/>
                  <a:pt x="294471" y="456840"/>
                </a:cubicBezTo>
                <a:cubicBezTo>
                  <a:pt x="349058" y="456840"/>
                  <a:pt x="397905" y="425053"/>
                  <a:pt x="420679" y="376355"/>
                </a:cubicBezTo>
                <a:cubicBezTo>
                  <a:pt x="425600" y="365831"/>
                  <a:pt x="421059" y="353312"/>
                  <a:pt x="410536" y="348390"/>
                </a:cubicBezTo>
                <a:cubicBezTo>
                  <a:pt x="400117" y="343518"/>
                  <a:pt x="387742" y="347920"/>
                  <a:pt x="382721" y="358220"/>
                </a:cubicBezTo>
                <a:close/>
                <a:moveTo>
                  <a:pt x="193253" y="205742"/>
                </a:moveTo>
                <a:cubicBezTo>
                  <a:pt x="176554" y="205742"/>
                  <a:pt x="163016" y="219280"/>
                  <a:pt x="163016" y="235979"/>
                </a:cubicBezTo>
                <a:cubicBezTo>
                  <a:pt x="163016" y="252679"/>
                  <a:pt x="176554" y="266216"/>
                  <a:pt x="193253" y="266216"/>
                </a:cubicBezTo>
                <a:cubicBezTo>
                  <a:pt x="209953" y="266216"/>
                  <a:pt x="223490" y="252679"/>
                  <a:pt x="223490" y="235979"/>
                </a:cubicBezTo>
                <a:cubicBezTo>
                  <a:pt x="223490" y="219280"/>
                  <a:pt x="209953" y="205742"/>
                  <a:pt x="193253" y="205742"/>
                </a:cubicBezTo>
                <a:close/>
                <a:moveTo>
                  <a:pt x="395709" y="205742"/>
                </a:moveTo>
                <a:cubicBezTo>
                  <a:pt x="379010" y="205742"/>
                  <a:pt x="365472" y="219280"/>
                  <a:pt x="365472" y="235979"/>
                </a:cubicBezTo>
                <a:cubicBezTo>
                  <a:pt x="365472" y="252679"/>
                  <a:pt x="379010" y="266216"/>
                  <a:pt x="395709" y="266216"/>
                </a:cubicBezTo>
                <a:cubicBezTo>
                  <a:pt x="412409" y="266216"/>
                  <a:pt x="425946" y="252679"/>
                  <a:pt x="425946" y="235979"/>
                </a:cubicBezTo>
                <a:cubicBezTo>
                  <a:pt x="425946" y="219280"/>
                  <a:pt x="412409" y="205742"/>
                  <a:pt x="395709" y="205742"/>
                </a:cubicBezTo>
                <a:close/>
              </a:path>
            </a:pathLst>
          </a:custGeom>
          <a:gradFill>
            <a:gsLst>
              <a:gs pos="0">
                <a:srgbClr val="FF7600"/>
              </a:gs>
              <a:gs pos="56000">
                <a:srgbClr val="F23A00"/>
              </a:gs>
            </a:gsLst>
            <a:path path="circle">
              <a:fillToRect l="100000" t="100000"/>
            </a:path>
          </a:gradFill>
          <a:ln w="651" cap="flat">
            <a:noFill/>
            <a:prstDash val="solid"/>
            <a:miter/>
          </a:ln>
        </p:spPr>
        <p:txBody>
          <a:bodyPr rtlCol="0" anchor="ctr"/>
          <a:lstStyle/>
          <a:p>
            <a:endParaRPr lang="zh-CN" altLang="en-US">
              <a:cs typeface="思源黑体 CN Regular" panose="020B0500000000000000" pitchFamily="34" charset="-122"/>
            </a:endParaRPr>
          </a:p>
        </p:txBody>
      </p:sp>
      <p:sp>
        <p:nvSpPr>
          <p:cNvPr id="46" name="文本框 45"/>
          <p:cNvSpPr txBox="1"/>
          <p:nvPr/>
        </p:nvSpPr>
        <p:spPr>
          <a:xfrm>
            <a:off x="7795798" y="949403"/>
            <a:ext cx="3358612" cy="1107996"/>
          </a:xfrm>
          <a:prstGeom prst="rect">
            <a:avLst/>
          </a:prstGeom>
          <a:noFill/>
          <a:ln w="31750">
            <a:noFill/>
          </a:ln>
          <a:effectLst/>
        </p:spPr>
        <p:txBody>
          <a:bodyPr wrap="none" lIns="0" tIns="0" rIns="0" bIns="0" rtlCol="0">
            <a:spAutoFit/>
          </a:bodyPr>
          <a:lstStyle/>
          <a:p>
            <a:r>
              <a:rPr lang="en-US" altLang="zh-CN" sz="3600">
                <a:ln>
                  <a:solidFill>
                    <a:schemeClr val="bg1">
                      <a:lumMod val="95000"/>
                    </a:schemeClr>
                  </a:solidFill>
                </a:ln>
                <a:noFill/>
                <a:latin typeface="思源黑体 CN Bold" panose="020B0800000000000000" pitchFamily="34" charset="-122"/>
                <a:ea typeface="思源黑体 CN Bold" panose="020B0800000000000000" pitchFamily="34" charset="-122"/>
                <a:cs typeface="思源黑体 CN Regular" panose="020B0500000000000000" pitchFamily="34" charset="-122"/>
              </a:rPr>
              <a:t>PRESENTATION</a:t>
            </a:r>
          </a:p>
          <a:p>
            <a:r>
              <a:rPr lang="en-US" altLang="zh-CN" sz="3600">
                <a:ln>
                  <a:solidFill>
                    <a:schemeClr val="bg1">
                      <a:lumMod val="95000"/>
                    </a:schemeClr>
                  </a:solidFill>
                </a:ln>
                <a:noFill/>
                <a:latin typeface="思源黑体 CN Bold" panose="020B0800000000000000" pitchFamily="34" charset="-122"/>
                <a:ea typeface="思源黑体 CN Bold" panose="020B0800000000000000" pitchFamily="34" charset="-122"/>
                <a:cs typeface="思源黑体 CN Regular" panose="020B0500000000000000" pitchFamily="34" charset="-122"/>
              </a:rPr>
              <a:t>PALN</a:t>
            </a:r>
          </a:p>
        </p:txBody>
      </p:sp>
      <p:grpSp>
        <p:nvGrpSpPr>
          <p:cNvPr id="47" name="组合 46"/>
          <p:cNvGrpSpPr/>
          <p:nvPr/>
        </p:nvGrpSpPr>
        <p:grpSpPr>
          <a:xfrm>
            <a:off x="483827" y="2165351"/>
            <a:ext cx="11224344" cy="2527300"/>
            <a:chOff x="488431" y="2098329"/>
            <a:chExt cx="11224344" cy="2661340"/>
          </a:xfrm>
        </p:grpSpPr>
        <p:sp>
          <p:nvSpPr>
            <p:cNvPr id="48" name="文本框 47"/>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49" name="文本框 48"/>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grpSp>
        <p:nvGrpSpPr>
          <p:cNvPr id="2" name="图片 8" descr="32313538393036383b32313538393034333bb2e9d5d2cec4cfd7"/>
          <p:cNvGrpSpPr/>
          <p:nvPr/>
        </p:nvGrpSpPr>
        <p:grpSpPr>
          <a:xfrm>
            <a:off x="5985698" y="3822064"/>
            <a:ext cx="167640" cy="209550"/>
            <a:chOff x="5985698" y="3822064"/>
            <a:chExt cx="167640" cy="20955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 name="任意多边形: 形状 2"/>
            <p:cNvSpPr/>
            <p:nvPr/>
          </p:nvSpPr>
          <p:spPr>
            <a:xfrm>
              <a:off x="5985698" y="3822064"/>
              <a:ext cx="167640" cy="209550"/>
            </a:xfrm>
            <a:custGeom>
              <a:avLst/>
              <a:gdLst>
                <a:gd name="connsiteX0" fmla="*/ 113248 w 167640"/>
                <a:gd name="connsiteY0" fmla="*/ 122124 h 209550"/>
                <a:gd name="connsiteX1" fmla="*/ 113209 w 167640"/>
                <a:gd name="connsiteY1" fmla="*/ 122124 h 209550"/>
                <a:gd name="connsiteX2" fmla="*/ 93125 w 167640"/>
                <a:gd name="connsiteY2" fmla="*/ 142705 h 209550"/>
                <a:gd name="connsiteX3" fmla="*/ 113248 w 167640"/>
                <a:gd name="connsiteY3" fmla="*/ 163248 h 209550"/>
                <a:gd name="connsiteX4" fmla="*/ 113298 w 167640"/>
                <a:gd name="connsiteY4" fmla="*/ 163248 h 209550"/>
                <a:gd name="connsiteX5" fmla="*/ 123385 w 167640"/>
                <a:gd name="connsiteY5" fmla="*/ 160576 h 209550"/>
                <a:gd name="connsiteX6" fmla="*/ 130311 w 167640"/>
                <a:gd name="connsiteY6" fmla="*/ 154177 h 209550"/>
                <a:gd name="connsiteX7" fmla="*/ 131418 w 167640"/>
                <a:gd name="connsiteY7" fmla="*/ 133022 h 209550"/>
                <a:gd name="connsiteX8" fmla="*/ 113259 w 167640"/>
                <a:gd name="connsiteY8" fmla="*/ 122113 h 209550"/>
                <a:gd name="connsiteX9" fmla="*/ 113248 w 167640"/>
                <a:gd name="connsiteY9" fmla="*/ 122124 h 209550"/>
                <a:gd name="connsiteX10" fmla="*/ 113248 w 167640"/>
                <a:gd name="connsiteY10" fmla="*/ 122124 h 209550"/>
                <a:gd name="connsiteX11" fmla="*/ 113209 w 167640"/>
                <a:gd name="connsiteY11" fmla="*/ 122124 h 209550"/>
                <a:gd name="connsiteX12" fmla="*/ 93125 w 167640"/>
                <a:gd name="connsiteY12" fmla="*/ 142705 h 209550"/>
                <a:gd name="connsiteX13" fmla="*/ 113248 w 167640"/>
                <a:gd name="connsiteY13" fmla="*/ 163248 h 209550"/>
                <a:gd name="connsiteX14" fmla="*/ 113298 w 167640"/>
                <a:gd name="connsiteY14" fmla="*/ 163248 h 209550"/>
                <a:gd name="connsiteX15" fmla="*/ 123385 w 167640"/>
                <a:gd name="connsiteY15" fmla="*/ 160576 h 209550"/>
                <a:gd name="connsiteX16" fmla="*/ 130311 w 167640"/>
                <a:gd name="connsiteY16" fmla="*/ 154177 h 209550"/>
                <a:gd name="connsiteX17" fmla="*/ 131418 w 167640"/>
                <a:gd name="connsiteY17" fmla="*/ 133022 h 209550"/>
                <a:gd name="connsiteX18" fmla="*/ 113259 w 167640"/>
                <a:gd name="connsiteY18" fmla="*/ 122113 h 209550"/>
                <a:gd name="connsiteX19" fmla="*/ 113248 w 167640"/>
                <a:gd name="connsiteY19" fmla="*/ 122124 h 209550"/>
                <a:gd name="connsiteX20" fmla="*/ 154684 w 167640"/>
                <a:gd name="connsiteY20" fmla="*/ -387 h 209550"/>
                <a:gd name="connsiteX21" fmla="*/ 12190 w 167640"/>
                <a:gd name="connsiteY21" fmla="*/ -387 h 209550"/>
                <a:gd name="connsiteX22" fmla="*/ -383 w 167640"/>
                <a:gd name="connsiteY22" fmla="*/ 12186 h 209550"/>
                <a:gd name="connsiteX23" fmla="*/ -383 w 167640"/>
                <a:gd name="connsiteY23" fmla="*/ 196590 h 209550"/>
                <a:gd name="connsiteX24" fmla="*/ 12190 w 167640"/>
                <a:gd name="connsiteY24" fmla="*/ 209163 h 209550"/>
                <a:gd name="connsiteX25" fmla="*/ 154684 w 167640"/>
                <a:gd name="connsiteY25" fmla="*/ 209163 h 209550"/>
                <a:gd name="connsiteX26" fmla="*/ 167257 w 167640"/>
                <a:gd name="connsiteY26" fmla="*/ 196590 h 209550"/>
                <a:gd name="connsiteX27" fmla="*/ 167257 w 167640"/>
                <a:gd name="connsiteY27" fmla="*/ 12186 h 209550"/>
                <a:gd name="connsiteX28" fmla="*/ 154684 w 167640"/>
                <a:gd name="connsiteY28" fmla="*/ -387 h 209550"/>
                <a:gd name="connsiteX29" fmla="*/ 31029 w 167640"/>
                <a:gd name="connsiteY29" fmla="*/ 32730 h 209550"/>
                <a:gd name="connsiteX30" fmla="*/ 139314 w 167640"/>
                <a:gd name="connsiteY30" fmla="*/ 32730 h 209550"/>
                <a:gd name="connsiteX31" fmla="*/ 145600 w 167640"/>
                <a:gd name="connsiteY31" fmla="*/ 39016 h 209550"/>
                <a:gd name="connsiteX32" fmla="*/ 139314 w 167640"/>
                <a:gd name="connsiteY32" fmla="*/ 45303 h 209550"/>
                <a:gd name="connsiteX33" fmla="*/ 31029 w 167640"/>
                <a:gd name="connsiteY33" fmla="*/ 45303 h 209550"/>
                <a:gd name="connsiteX34" fmla="*/ 24742 w 167640"/>
                <a:gd name="connsiteY34" fmla="*/ 39016 h 209550"/>
                <a:gd name="connsiteX35" fmla="*/ 31029 w 167640"/>
                <a:gd name="connsiteY35" fmla="*/ 32730 h 209550"/>
                <a:gd name="connsiteX36" fmla="*/ 31029 w 167640"/>
                <a:gd name="connsiteY36" fmla="*/ 75771 h 209550"/>
                <a:gd name="connsiteX37" fmla="*/ 139314 w 167640"/>
                <a:gd name="connsiteY37" fmla="*/ 75771 h 209550"/>
                <a:gd name="connsiteX38" fmla="*/ 145600 w 167640"/>
                <a:gd name="connsiteY38" fmla="*/ 82058 h 209550"/>
                <a:gd name="connsiteX39" fmla="*/ 139314 w 167640"/>
                <a:gd name="connsiteY39" fmla="*/ 88344 h 209550"/>
                <a:gd name="connsiteX40" fmla="*/ 31029 w 167640"/>
                <a:gd name="connsiteY40" fmla="*/ 88344 h 209550"/>
                <a:gd name="connsiteX41" fmla="*/ 24742 w 167640"/>
                <a:gd name="connsiteY41" fmla="*/ 82058 h 209550"/>
                <a:gd name="connsiteX42" fmla="*/ 31029 w 167640"/>
                <a:gd name="connsiteY42" fmla="*/ 75771 h 209550"/>
                <a:gd name="connsiteX43" fmla="*/ 59928 w 167640"/>
                <a:gd name="connsiteY43" fmla="*/ 131386 h 209550"/>
                <a:gd name="connsiteX44" fmla="*/ 31029 w 167640"/>
                <a:gd name="connsiteY44" fmla="*/ 131386 h 209550"/>
                <a:gd name="connsiteX45" fmla="*/ 24742 w 167640"/>
                <a:gd name="connsiteY45" fmla="*/ 125099 h 209550"/>
                <a:gd name="connsiteX46" fmla="*/ 31029 w 167640"/>
                <a:gd name="connsiteY46" fmla="*/ 118813 h 209550"/>
                <a:gd name="connsiteX47" fmla="*/ 59928 w 167640"/>
                <a:gd name="connsiteY47" fmla="*/ 118813 h 209550"/>
                <a:gd name="connsiteX48" fmla="*/ 66215 w 167640"/>
                <a:gd name="connsiteY48" fmla="*/ 125099 h 209550"/>
                <a:gd name="connsiteX49" fmla="*/ 59928 w 167640"/>
                <a:gd name="connsiteY49" fmla="*/ 131386 h 209550"/>
                <a:gd name="connsiteX50" fmla="*/ 151507 w 167640"/>
                <a:gd name="connsiteY50" fmla="*/ 182464 h 209550"/>
                <a:gd name="connsiteX51" fmla="*/ 142617 w 167640"/>
                <a:gd name="connsiteY51" fmla="*/ 182464 h 209550"/>
                <a:gd name="connsiteX52" fmla="*/ 130400 w 167640"/>
                <a:gd name="connsiteY52" fmla="*/ 170247 h 209550"/>
                <a:gd name="connsiteX53" fmla="*/ 129250 w 167640"/>
                <a:gd name="connsiteY53" fmla="*/ 170933 h 209550"/>
                <a:gd name="connsiteX54" fmla="*/ 113314 w 167640"/>
                <a:gd name="connsiteY54" fmla="*/ 175153 h 209550"/>
                <a:gd name="connsiteX55" fmla="*/ 113248 w 167640"/>
                <a:gd name="connsiteY55" fmla="*/ 175153 h 209550"/>
                <a:gd name="connsiteX56" fmla="*/ 80752 w 167640"/>
                <a:gd name="connsiteY56" fmla="*/ 142720 h 209550"/>
                <a:gd name="connsiteX57" fmla="*/ 113185 w 167640"/>
                <a:gd name="connsiteY57" fmla="*/ 110224 h 209550"/>
                <a:gd name="connsiteX58" fmla="*/ 113248 w 167640"/>
                <a:gd name="connsiteY58" fmla="*/ 110224 h 209550"/>
                <a:gd name="connsiteX59" fmla="*/ 141918 w 167640"/>
                <a:gd name="connsiteY59" fmla="*/ 127454 h 209550"/>
                <a:gd name="connsiteX60" fmla="*/ 140154 w 167640"/>
                <a:gd name="connsiteY60" fmla="*/ 160857 h 209550"/>
                <a:gd name="connsiteX61" fmla="*/ 139591 w 167640"/>
                <a:gd name="connsiteY61" fmla="*/ 161661 h 209550"/>
                <a:gd name="connsiteX62" fmla="*/ 151507 w 167640"/>
                <a:gd name="connsiteY62" fmla="*/ 173576 h 209550"/>
                <a:gd name="connsiteX63" fmla="*/ 151507 w 167640"/>
                <a:gd name="connsiteY63" fmla="*/ 182466 h 209550"/>
                <a:gd name="connsiteX64" fmla="*/ 151507 w 167640"/>
                <a:gd name="connsiteY64" fmla="*/ 182464 h 209550"/>
                <a:gd name="connsiteX65" fmla="*/ 113248 w 167640"/>
                <a:gd name="connsiteY65" fmla="*/ 122124 h 209550"/>
                <a:gd name="connsiteX66" fmla="*/ 113209 w 167640"/>
                <a:gd name="connsiteY66" fmla="*/ 122124 h 209550"/>
                <a:gd name="connsiteX67" fmla="*/ 93125 w 167640"/>
                <a:gd name="connsiteY67" fmla="*/ 142705 h 209550"/>
                <a:gd name="connsiteX68" fmla="*/ 113248 w 167640"/>
                <a:gd name="connsiteY68" fmla="*/ 163248 h 209550"/>
                <a:gd name="connsiteX69" fmla="*/ 113298 w 167640"/>
                <a:gd name="connsiteY69" fmla="*/ 163248 h 209550"/>
                <a:gd name="connsiteX70" fmla="*/ 123385 w 167640"/>
                <a:gd name="connsiteY70" fmla="*/ 160576 h 209550"/>
                <a:gd name="connsiteX71" fmla="*/ 130311 w 167640"/>
                <a:gd name="connsiteY71" fmla="*/ 154177 h 209550"/>
                <a:gd name="connsiteX72" fmla="*/ 131418 w 167640"/>
                <a:gd name="connsiteY72" fmla="*/ 133022 h 209550"/>
                <a:gd name="connsiteX73" fmla="*/ 113259 w 167640"/>
                <a:gd name="connsiteY73" fmla="*/ 122113 h 209550"/>
                <a:gd name="connsiteX74" fmla="*/ 113248 w 167640"/>
                <a:gd name="connsiteY74" fmla="*/ 122124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67640" h="209550">
                  <a:moveTo>
                    <a:pt x="113248" y="122124"/>
                  </a:moveTo>
                  <a:lnTo>
                    <a:pt x="113209" y="122124"/>
                  </a:lnTo>
                  <a:cubicBezTo>
                    <a:pt x="102034" y="122387"/>
                    <a:pt x="93114" y="131527"/>
                    <a:pt x="93125" y="142705"/>
                  </a:cubicBezTo>
                  <a:cubicBezTo>
                    <a:pt x="93136" y="153884"/>
                    <a:pt x="102072" y="163007"/>
                    <a:pt x="113248" y="163248"/>
                  </a:cubicBezTo>
                  <a:lnTo>
                    <a:pt x="113298" y="163248"/>
                  </a:lnTo>
                  <a:cubicBezTo>
                    <a:pt x="116834" y="163240"/>
                    <a:pt x="120308" y="162320"/>
                    <a:pt x="123385" y="160576"/>
                  </a:cubicBezTo>
                  <a:cubicBezTo>
                    <a:pt x="126153" y="159002"/>
                    <a:pt x="128523" y="156812"/>
                    <a:pt x="130311" y="154177"/>
                  </a:cubicBezTo>
                  <a:cubicBezTo>
                    <a:pt x="134563" y="147873"/>
                    <a:pt x="134989" y="139736"/>
                    <a:pt x="131418" y="133022"/>
                  </a:cubicBezTo>
                  <a:cubicBezTo>
                    <a:pt x="127848" y="126308"/>
                    <a:pt x="120863" y="122112"/>
                    <a:pt x="113259" y="122113"/>
                  </a:cubicBezTo>
                  <a:lnTo>
                    <a:pt x="113248" y="122124"/>
                  </a:lnTo>
                  <a:moveTo>
                    <a:pt x="113248" y="122124"/>
                  </a:moveTo>
                  <a:lnTo>
                    <a:pt x="113209" y="122124"/>
                  </a:lnTo>
                  <a:cubicBezTo>
                    <a:pt x="102034" y="122387"/>
                    <a:pt x="93114" y="131527"/>
                    <a:pt x="93125" y="142705"/>
                  </a:cubicBezTo>
                  <a:cubicBezTo>
                    <a:pt x="93136" y="153884"/>
                    <a:pt x="102072" y="163007"/>
                    <a:pt x="113248" y="163248"/>
                  </a:cubicBezTo>
                  <a:lnTo>
                    <a:pt x="113298" y="163248"/>
                  </a:lnTo>
                  <a:cubicBezTo>
                    <a:pt x="116834" y="163240"/>
                    <a:pt x="120308" y="162320"/>
                    <a:pt x="123385" y="160576"/>
                  </a:cubicBezTo>
                  <a:cubicBezTo>
                    <a:pt x="126153" y="159002"/>
                    <a:pt x="128523" y="156812"/>
                    <a:pt x="130311" y="154177"/>
                  </a:cubicBezTo>
                  <a:cubicBezTo>
                    <a:pt x="134563" y="147873"/>
                    <a:pt x="134989" y="139736"/>
                    <a:pt x="131418" y="133022"/>
                  </a:cubicBezTo>
                  <a:cubicBezTo>
                    <a:pt x="127848" y="126308"/>
                    <a:pt x="120863" y="122112"/>
                    <a:pt x="113259" y="122113"/>
                  </a:cubicBezTo>
                  <a:lnTo>
                    <a:pt x="113248" y="122124"/>
                  </a:lnTo>
                  <a:moveTo>
                    <a:pt x="154684" y="-387"/>
                  </a:moveTo>
                  <a:lnTo>
                    <a:pt x="12190" y="-387"/>
                  </a:lnTo>
                  <a:cubicBezTo>
                    <a:pt x="5246" y="-387"/>
                    <a:pt x="-383" y="5242"/>
                    <a:pt x="-383" y="12186"/>
                  </a:cubicBezTo>
                  <a:lnTo>
                    <a:pt x="-383" y="196590"/>
                  </a:lnTo>
                  <a:cubicBezTo>
                    <a:pt x="-383" y="203534"/>
                    <a:pt x="5246" y="209163"/>
                    <a:pt x="12190" y="209163"/>
                  </a:cubicBezTo>
                  <a:lnTo>
                    <a:pt x="154684" y="209163"/>
                  </a:lnTo>
                  <a:cubicBezTo>
                    <a:pt x="161628" y="209163"/>
                    <a:pt x="167257" y="203534"/>
                    <a:pt x="167257" y="196590"/>
                  </a:cubicBezTo>
                  <a:lnTo>
                    <a:pt x="167257" y="12186"/>
                  </a:lnTo>
                  <a:cubicBezTo>
                    <a:pt x="167257" y="5242"/>
                    <a:pt x="161628" y="-387"/>
                    <a:pt x="154684" y="-387"/>
                  </a:cubicBezTo>
                  <a:moveTo>
                    <a:pt x="31029" y="32730"/>
                  </a:moveTo>
                  <a:lnTo>
                    <a:pt x="139314" y="32730"/>
                  </a:lnTo>
                  <a:cubicBezTo>
                    <a:pt x="142786" y="32730"/>
                    <a:pt x="145600" y="35544"/>
                    <a:pt x="145600" y="39016"/>
                  </a:cubicBezTo>
                  <a:cubicBezTo>
                    <a:pt x="145600" y="42488"/>
                    <a:pt x="142786" y="45303"/>
                    <a:pt x="139314" y="45303"/>
                  </a:cubicBezTo>
                  <a:lnTo>
                    <a:pt x="31029" y="45303"/>
                  </a:lnTo>
                  <a:cubicBezTo>
                    <a:pt x="27557" y="45303"/>
                    <a:pt x="24742" y="42488"/>
                    <a:pt x="24742" y="39016"/>
                  </a:cubicBezTo>
                  <a:cubicBezTo>
                    <a:pt x="24742" y="35544"/>
                    <a:pt x="27557" y="32730"/>
                    <a:pt x="31029" y="32730"/>
                  </a:cubicBezTo>
                  <a:moveTo>
                    <a:pt x="31029" y="75771"/>
                  </a:moveTo>
                  <a:lnTo>
                    <a:pt x="139314" y="75771"/>
                  </a:lnTo>
                  <a:cubicBezTo>
                    <a:pt x="142786" y="75771"/>
                    <a:pt x="145600" y="78586"/>
                    <a:pt x="145600" y="82058"/>
                  </a:cubicBezTo>
                  <a:cubicBezTo>
                    <a:pt x="145600" y="85530"/>
                    <a:pt x="142786" y="88344"/>
                    <a:pt x="139314" y="88344"/>
                  </a:cubicBezTo>
                  <a:lnTo>
                    <a:pt x="31029" y="88344"/>
                  </a:lnTo>
                  <a:cubicBezTo>
                    <a:pt x="27557" y="88344"/>
                    <a:pt x="24742" y="85530"/>
                    <a:pt x="24742" y="82058"/>
                  </a:cubicBezTo>
                  <a:cubicBezTo>
                    <a:pt x="24742" y="78586"/>
                    <a:pt x="27557" y="75771"/>
                    <a:pt x="31029" y="75771"/>
                  </a:cubicBezTo>
                  <a:moveTo>
                    <a:pt x="59928" y="131386"/>
                  </a:moveTo>
                  <a:lnTo>
                    <a:pt x="31029" y="131386"/>
                  </a:lnTo>
                  <a:cubicBezTo>
                    <a:pt x="27557" y="131386"/>
                    <a:pt x="24742" y="128571"/>
                    <a:pt x="24742" y="125099"/>
                  </a:cubicBezTo>
                  <a:cubicBezTo>
                    <a:pt x="24742" y="121627"/>
                    <a:pt x="27557" y="118813"/>
                    <a:pt x="31029" y="118813"/>
                  </a:cubicBezTo>
                  <a:lnTo>
                    <a:pt x="59928" y="118813"/>
                  </a:lnTo>
                  <a:cubicBezTo>
                    <a:pt x="63400" y="118813"/>
                    <a:pt x="66215" y="121627"/>
                    <a:pt x="66215" y="125099"/>
                  </a:cubicBezTo>
                  <a:cubicBezTo>
                    <a:pt x="66215" y="128571"/>
                    <a:pt x="63400" y="131386"/>
                    <a:pt x="59928" y="131386"/>
                  </a:cubicBezTo>
                  <a:moveTo>
                    <a:pt x="151507" y="182464"/>
                  </a:moveTo>
                  <a:cubicBezTo>
                    <a:pt x="149052" y="184919"/>
                    <a:pt x="145072" y="184919"/>
                    <a:pt x="142617" y="182464"/>
                  </a:cubicBezTo>
                  <a:lnTo>
                    <a:pt x="130400" y="170247"/>
                  </a:lnTo>
                  <a:cubicBezTo>
                    <a:pt x="130021" y="170486"/>
                    <a:pt x="129638" y="170715"/>
                    <a:pt x="129250" y="170933"/>
                  </a:cubicBezTo>
                  <a:cubicBezTo>
                    <a:pt x="124389" y="173687"/>
                    <a:pt x="118900" y="175141"/>
                    <a:pt x="113314" y="175153"/>
                  </a:cubicBezTo>
                  <a:lnTo>
                    <a:pt x="113248" y="175153"/>
                  </a:lnTo>
                  <a:cubicBezTo>
                    <a:pt x="95319" y="175170"/>
                    <a:pt x="80769" y="160650"/>
                    <a:pt x="80752" y="142720"/>
                  </a:cubicBezTo>
                  <a:cubicBezTo>
                    <a:pt x="80735" y="124790"/>
                    <a:pt x="95256" y="110241"/>
                    <a:pt x="113185" y="110224"/>
                  </a:cubicBezTo>
                  <a:lnTo>
                    <a:pt x="113248" y="110224"/>
                  </a:lnTo>
                  <a:cubicBezTo>
                    <a:pt x="125256" y="110224"/>
                    <a:pt x="136283" y="116851"/>
                    <a:pt x="141918" y="127454"/>
                  </a:cubicBezTo>
                  <a:cubicBezTo>
                    <a:pt x="147552" y="138058"/>
                    <a:pt x="146874" y="150905"/>
                    <a:pt x="140154" y="160857"/>
                  </a:cubicBezTo>
                  <a:cubicBezTo>
                    <a:pt x="139971" y="161119"/>
                    <a:pt x="139782" y="161396"/>
                    <a:pt x="139591" y="161661"/>
                  </a:cubicBezTo>
                  <a:lnTo>
                    <a:pt x="151507" y="173576"/>
                  </a:lnTo>
                  <a:cubicBezTo>
                    <a:pt x="153962" y="176031"/>
                    <a:pt x="153962" y="180012"/>
                    <a:pt x="151507" y="182466"/>
                  </a:cubicBezTo>
                  <a:lnTo>
                    <a:pt x="151507" y="182464"/>
                  </a:lnTo>
                  <a:moveTo>
                    <a:pt x="113248" y="122124"/>
                  </a:moveTo>
                  <a:lnTo>
                    <a:pt x="113209" y="122124"/>
                  </a:lnTo>
                  <a:cubicBezTo>
                    <a:pt x="102034" y="122387"/>
                    <a:pt x="93114" y="131527"/>
                    <a:pt x="93125" y="142705"/>
                  </a:cubicBezTo>
                  <a:cubicBezTo>
                    <a:pt x="93136" y="153884"/>
                    <a:pt x="102072" y="163007"/>
                    <a:pt x="113248" y="163248"/>
                  </a:cubicBezTo>
                  <a:lnTo>
                    <a:pt x="113298" y="163248"/>
                  </a:lnTo>
                  <a:cubicBezTo>
                    <a:pt x="116834" y="163240"/>
                    <a:pt x="120308" y="162320"/>
                    <a:pt x="123385" y="160576"/>
                  </a:cubicBezTo>
                  <a:cubicBezTo>
                    <a:pt x="126153" y="159002"/>
                    <a:pt x="128523" y="156812"/>
                    <a:pt x="130311" y="154177"/>
                  </a:cubicBezTo>
                  <a:cubicBezTo>
                    <a:pt x="134563" y="147873"/>
                    <a:pt x="134989" y="139736"/>
                    <a:pt x="131418" y="133022"/>
                  </a:cubicBezTo>
                  <a:cubicBezTo>
                    <a:pt x="127848" y="126308"/>
                    <a:pt x="120863" y="122112"/>
                    <a:pt x="113259" y="122113"/>
                  </a:cubicBezTo>
                  <a:lnTo>
                    <a:pt x="113248" y="122124"/>
                  </a:lnTo>
                  <a:close/>
                </a:path>
              </a:pathLst>
            </a:custGeom>
            <a:gradFill>
              <a:gsLst>
                <a:gs pos="0">
                  <a:srgbClr val="FF7600"/>
                </a:gs>
                <a:gs pos="56000">
                  <a:srgbClr val="F23A00"/>
                </a:gs>
              </a:gsLst>
              <a:path path="circle">
                <a:fillToRect l="100000" t="100000"/>
              </a:path>
            </a:gradFill>
            <a:ln w="651" cap="flat">
              <a:noFill/>
              <a:prstDash val="solid"/>
              <a:miter/>
            </a:ln>
          </p:spPr>
          <p:txBody>
            <a:bodyPr rtlCol="0" anchor="ctr"/>
            <a:lstStyle/>
            <a:p>
              <a:endParaRPr lang="zh-CN" altLang="en-US"/>
            </a:p>
          </p:txBody>
        </p:sp>
        <p:sp>
          <p:nvSpPr>
            <p:cNvPr id="8" name="任意多边形: 形状 7"/>
            <p:cNvSpPr/>
            <p:nvPr/>
          </p:nvSpPr>
          <p:spPr>
            <a:xfrm>
              <a:off x="6079207" y="3944565"/>
              <a:ext cx="40701" cy="41134"/>
            </a:xfrm>
            <a:custGeom>
              <a:avLst/>
              <a:gdLst>
                <a:gd name="connsiteX0" fmla="*/ 19662 w 40701"/>
                <a:gd name="connsiteY0" fmla="*/ -476 h 41134"/>
                <a:gd name="connsiteX1" fmla="*/ 19623 w 40701"/>
                <a:gd name="connsiteY1" fmla="*/ -476 h 41134"/>
                <a:gd name="connsiteX2" fmla="*/ -461 w 40701"/>
                <a:gd name="connsiteY2" fmla="*/ 20105 h 41134"/>
                <a:gd name="connsiteX3" fmla="*/ 19662 w 40701"/>
                <a:gd name="connsiteY3" fmla="*/ 40648 h 41134"/>
                <a:gd name="connsiteX4" fmla="*/ 19712 w 40701"/>
                <a:gd name="connsiteY4" fmla="*/ 40648 h 41134"/>
                <a:gd name="connsiteX5" fmla="*/ 29799 w 40701"/>
                <a:gd name="connsiteY5" fmla="*/ 37977 h 41134"/>
                <a:gd name="connsiteX6" fmla="*/ 36725 w 40701"/>
                <a:gd name="connsiteY6" fmla="*/ 31577 h 41134"/>
                <a:gd name="connsiteX7" fmla="*/ 37832 w 40701"/>
                <a:gd name="connsiteY7" fmla="*/ 10422 h 41134"/>
                <a:gd name="connsiteX8" fmla="*/ 19673 w 40701"/>
                <a:gd name="connsiteY8" fmla="*/ -486 h 41134"/>
                <a:gd name="connsiteX9" fmla="*/ 19662 w 40701"/>
                <a:gd name="connsiteY9" fmla="*/ -476 h 41134"/>
                <a:gd name="connsiteX10" fmla="*/ 19662 w 40701"/>
                <a:gd name="connsiteY10" fmla="*/ -476 h 41134"/>
                <a:gd name="connsiteX11" fmla="*/ 19623 w 40701"/>
                <a:gd name="connsiteY11" fmla="*/ -476 h 41134"/>
                <a:gd name="connsiteX12" fmla="*/ -461 w 40701"/>
                <a:gd name="connsiteY12" fmla="*/ 20105 h 41134"/>
                <a:gd name="connsiteX13" fmla="*/ 19662 w 40701"/>
                <a:gd name="connsiteY13" fmla="*/ 40648 h 41134"/>
                <a:gd name="connsiteX14" fmla="*/ 19712 w 40701"/>
                <a:gd name="connsiteY14" fmla="*/ 40648 h 41134"/>
                <a:gd name="connsiteX15" fmla="*/ 29799 w 40701"/>
                <a:gd name="connsiteY15" fmla="*/ 37977 h 41134"/>
                <a:gd name="connsiteX16" fmla="*/ 36725 w 40701"/>
                <a:gd name="connsiteY16" fmla="*/ 31577 h 41134"/>
                <a:gd name="connsiteX17" fmla="*/ 37832 w 40701"/>
                <a:gd name="connsiteY17" fmla="*/ 10422 h 41134"/>
                <a:gd name="connsiteX18" fmla="*/ 19673 w 40701"/>
                <a:gd name="connsiteY18" fmla="*/ -486 h 41134"/>
                <a:gd name="connsiteX19" fmla="*/ 19662 w 40701"/>
                <a:gd name="connsiteY19" fmla="*/ -476 h 41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701" h="41134">
                  <a:moveTo>
                    <a:pt x="19662" y="-476"/>
                  </a:moveTo>
                  <a:lnTo>
                    <a:pt x="19623" y="-476"/>
                  </a:lnTo>
                  <a:cubicBezTo>
                    <a:pt x="8448" y="-213"/>
                    <a:pt x="-472" y="8927"/>
                    <a:pt x="-461" y="20105"/>
                  </a:cubicBezTo>
                  <a:cubicBezTo>
                    <a:pt x="-450" y="31284"/>
                    <a:pt x="8486" y="40407"/>
                    <a:pt x="19662" y="40648"/>
                  </a:cubicBezTo>
                  <a:lnTo>
                    <a:pt x="19712" y="40648"/>
                  </a:lnTo>
                  <a:cubicBezTo>
                    <a:pt x="23248" y="40640"/>
                    <a:pt x="26722" y="39720"/>
                    <a:pt x="29799" y="37977"/>
                  </a:cubicBezTo>
                  <a:cubicBezTo>
                    <a:pt x="32567" y="36402"/>
                    <a:pt x="34937" y="34212"/>
                    <a:pt x="36725" y="31577"/>
                  </a:cubicBezTo>
                  <a:cubicBezTo>
                    <a:pt x="40977" y="25273"/>
                    <a:pt x="41403" y="17136"/>
                    <a:pt x="37832" y="10422"/>
                  </a:cubicBezTo>
                  <a:cubicBezTo>
                    <a:pt x="34261" y="3708"/>
                    <a:pt x="27277" y="-487"/>
                    <a:pt x="19673" y="-486"/>
                  </a:cubicBezTo>
                  <a:lnTo>
                    <a:pt x="19662" y="-476"/>
                  </a:lnTo>
                  <a:moveTo>
                    <a:pt x="19662" y="-476"/>
                  </a:moveTo>
                  <a:lnTo>
                    <a:pt x="19623" y="-476"/>
                  </a:lnTo>
                  <a:cubicBezTo>
                    <a:pt x="8448" y="-213"/>
                    <a:pt x="-472" y="8927"/>
                    <a:pt x="-461" y="20105"/>
                  </a:cubicBezTo>
                  <a:cubicBezTo>
                    <a:pt x="-450" y="31284"/>
                    <a:pt x="8486" y="40407"/>
                    <a:pt x="19662" y="40648"/>
                  </a:cubicBezTo>
                  <a:lnTo>
                    <a:pt x="19712" y="40648"/>
                  </a:lnTo>
                  <a:cubicBezTo>
                    <a:pt x="23248" y="40640"/>
                    <a:pt x="26722" y="39720"/>
                    <a:pt x="29799" y="37977"/>
                  </a:cubicBezTo>
                  <a:cubicBezTo>
                    <a:pt x="32567" y="36402"/>
                    <a:pt x="34937" y="34212"/>
                    <a:pt x="36725" y="31577"/>
                  </a:cubicBezTo>
                  <a:cubicBezTo>
                    <a:pt x="40977" y="25273"/>
                    <a:pt x="41403" y="17136"/>
                    <a:pt x="37832" y="10422"/>
                  </a:cubicBezTo>
                  <a:cubicBezTo>
                    <a:pt x="34261" y="3708"/>
                    <a:pt x="27277" y="-487"/>
                    <a:pt x="19673" y="-486"/>
                  </a:cubicBezTo>
                  <a:lnTo>
                    <a:pt x="19662" y="-476"/>
                  </a:lnTo>
                  <a:close/>
                </a:path>
              </a:pathLst>
            </a:custGeom>
            <a:gradFill>
              <a:gsLst>
                <a:gs pos="0">
                  <a:srgbClr val="FF7600"/>
                </a:gs>
                <a:gs pos="56000">
                  <a:srgbClr val="F23A00"/>
                </a:gs>
              </a:gsLst>
              <a:path path="circle">
                <a:fillToRect l="100000" t="100000"/>
              </a:path>
            </a:gradFill>
            <a:ln w="651" cap="flat">
              <a:noFill/>
              <a:prstDash val="solid"/>
              <a:miter/>
            </a:ln>
          </p:spPr>
          <p:txBody>
            <a:bodyPr rtlCol="0" anchor="ctr"/>
            <a:lstStyle/>
            <a:p>
              <a:endParaRPr lang="zh-CN" altLang="en-US"/>
            </a:p>
          </p:txBody>
        </p:sp>
      </p:grpSp>
      <p:grpSp>
        <p:nvGrpSpPr>
          <p:cNvPr id="12" name="图片 9" descr="32313538393036383b32313538393034323bb5ceb9dc"/>
          <p:cNvGrpSpPr/>
          <p:nvPr/>
        </p:nvGrpSpPr>
        <p:grpSpPr>
          <a:xfrm>
            <a:off x="5964558" y="2446654"/>
            <a:ext cx="209543" cy="209549"/>
            <a:chOff x="5964558" y="2446654"/>
            <a:chExt cx="209543" cy="209549"/>
          </a:xfrm>
          <a:solidFill>
            <a:srgbClr val="FF7600"/>
          </a:solidFill>
        </p:grpSpPr>
        <p:sp>
          <p:nvSpPr>
            <p:cNvPr id="13" name="任意多边形: 形状 12"/>
            <p:cNvSpPr/>
            <p:nvPr/>
          </p:nvSpPr>
          <p:spPr>
            <a:xfrm>
              <a:off x="5964558" y="2491566"/>
              <a:ext cx="164638" cy="164638"/>
            </a:xfrm>
            <a:custGeom>
              <a:avLst/>
              <a:gdLst>
                <a:gd name="connsiteX0" fmla="*/ 116604 w 164638"/>
                <a:gd name="connsiteY0" fmla="*/ 57738 h 164638"/>
                <a:gd name="connsiteX1" fmla="*/ 116604 w 164638"/>
                <a:gd name="connsiteY1" fmla="*/ 66810 h 164638"/>
                <a:gd name="connsiteX2" fmla="*/ 137287 w 164638"/>
                <a:gd name="connsiteY2" fmla="*/ 87493 h 164638"/>
                <a:gd name="connsiteX3" fmla="*/ 120699 w 164638"/>
                <a:gd name="connsiteY3" fmla="*/ 104082 h 164638"/>
                <a:gd name="connsiteX4" fmla="*/ 85415 w 164638"/>
                <a:gd name="connsiteY4" fmla="*/ 68798 h 164638"/>
                <a:gd name="connsiteX5" fmla="*/ 79199 w 164638"/>
                <a:gd name="connsiteY5" fmla="*/ 67097 h 164638"/>
                <a:gd name="connsiteX6" fmla="*/ 74641 w 164638"/>
                <a:gd name="connsiteY6" fmla="*/ 71654 h 164638"/>
                <a:gd name="connsiteX7" fmla="*/ 76343 w 164638"/>
                <a:gd name="connsiteY7" fmla="*/ 77870 h 164638"/>
                <a:gd name="connsiteX8" fmla="*/ 111626 w 164638"/>
                <a:gd name="connsiteY8" fmla="*/ 113154 h 164638"/>
                <a:gd name="connsiteX9" fmla="*/ 95038 w 164638"/>
                <a:gd name="connsiteY9" fmla="*/ 129742 h 164638"/>
                <a:gd name="connsiteX10" fmla="*/ 74354 w 164638"/>
                <a:gd name="connsiteY10" fmla="*/ 109059 h 164638"/>
                <a:gd name="connsiteX11" fmla="*/ 68138 w 164638"/>
                <a:gd name="connsiteY11" fmla="*/ 107357 h 164638"/>
                <a:gd name="connsiteX12" fmla="*/ 63581 w 164638"/>
                <a:gd name="connsiteY12" fmla="*/ 111914 h 164638"/>
                <a:gd name="connsiteX13" fmla="*/ 65282 w 164638"/>
                <a:gd name="connsiteY13" fmla="*/ 118131 h 164638"/>
                <a:gd name="connsiteX14" fmla="*/ 85827 w 164638"/>
                <a:gd name="connsiteY14" fmla="*/ 138675 h 164638"/>
                <a:gd name="connsiteX15" fmla="*/ 46016 w 164638"/>
                <a:gd name="connsiteY15" fmla="*/ 146694 h 164638"/>
                <a:gd name="connsiteX16" fmla="*/ 34369 w 164638"/>
                <a:gd name="connsiteY16" fmla="*/ 158340 h 164638"/>
                <a:gd name="connsiteX17" fmla="*/ 5617 w 164638"/>
                <a:gd name="connsiteY17" fmla="*/ 158225 h 164638"/>
                <a:gd name="connsiteX18" fmla="*/ 5501 w 164638"/>
                <a:gd name="connsiteY18" fmla="*/ 129472 h 164638"/>
                <a:gd name="connsiteX19" fmla="*/ 17148 w 164638"/>
                <a:gd name="connsiteY19" fmla="*/ 117826 h 164638"/>
                <a:gd name="connsiteX20" fmla="*/ 27954 w 164638"/>
                <a:gd name="connsiteY20" fmla="*/ 74944 h 164638"/>
                <a:gd name="connsiteX21" fmla="*/ 103332 w 164638"/>
                <a:gd name="connsiteY21" fmla="*/ -434 h 164638"/>
                <a:gd name="connsiteX22" fmla="*/ 164276 w 164638"/>
                <a:gd name="connsiteY22" fmla="*/ 60509 h 164638"/>
                <a:gd name="connsiteX23" fmla="*/ 146367 w 164638"/>
                <a:gd name="connsiteY23" fmla="*/ 78418 h 164638"/>
                <a:gd name="connsiteX24" fmla="*/ 125676 w 164638"/>
                <a:gd name="connsiteY24" fmla="*/ 57738 h 164638"/>
                <a:gd name="connsiteX25" fmla="*/ 116604 w 164638"/>
                <a:gd name="connsiteY25" fmla="*/ 57738 h 16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4638" h="164638">
                  <a:moveTo>
                    <a:pt x="116604" y="57738"/>
                  </a:moveTo>
                  <a:cubicBezTo>
                    <a:pt x="114098" y="60243"/>
                    <a:pt x="114098" y="64305"/>
                    <a:pt x="116604" y="66810"/>
                  </a:cubicBezTo>
                  <a:lnTo>
                    <a:pt x="137287" y="87493"/>
                  </a:lnTo>
                  <a:lnTo>
                    <a:pt x="120699" y="104082"/>
                  </a:lnTo>
                  <a:lnTo>
                    <a:pt x="85415" y="68798"/>
                  </a:lnTo>
                  <a:cubicBezTo>
                    <a:pt x="83799" y="67156"/>
                    <a:pt x="81426" y="66506"/>
                    <a:pt x="79199" y="67097"/>
                  </a:cubicBezTo>
                  <a:cubicBezTo>
                    <a:pt x="76971" y="67687"/>
                    <a:pt x="75231" y="69427"/>
                    <a:pt x="74641" y="71654"/>
                  </a:cubicBezTo>
                  <a:cubicBezTo>
                    <a:pt x="74051" y="73881"/>
                    <a:pt x="74701" y="76254"/>
                    <a:pt x="76343" y="77870"/>
                  </a:cubicBezTo>
                  <a:lnTo>
                    <a:pt x="111626" y="113154"/>
                  </a:lnTo>
                  <a:lnTo>
                    <a:pt x="95038" y="129742"/>
                  </a:lnTo>
                  <a:lnTo>
                    <a:pt x="74354" y="109059"/>
                  </a:lnTo>
                  <a:cubicBezTo>
                    <a:pt x="72738" y="107416"/>
                    <a:pt x="70365" y="106766"/>
                    <a:pt x="68138" y="107357"/>
                  </a:cubicBezTo>
                  <a:cubicBezTo>
                    <a:pt x="65911" y="107947"/>
                    <a:pt x="64171" y="109687"/>
                    <a:pt x="63581" y="111914"/>
                  </a:cubicBezTo>
                  <a:cubicBezTo>
                    <a:pt x="62990" y="114142"/>
                    <a:pt x="63640" y="116515"/>
                    <a:pt x="65282" y="118131"/>
                  </a:cubicBezTo>
                  <a:lnTo>
                    <a:pt x="85827" y="138675"/>
                  </a:lnTo>
                  <a:cubicBezTo>
                    <a:pt x="74726" y="147823"/>
                    <a:pt x="59793" y="150831"/>
                    <a:pt x="46016" y="146694"/>
                  </a:cubicBezTo>
                  <a:lnTo>
                    <a:pt x="34369" y="158340"/>
                  </a:lnTo>
                  <a:cubicBezTo>
                    <a:pt x="26379" y="166203"/>
                    <a:pt x="13544" y="166152"/>
                    <a:pt x="5617" y="158225"/>
                  </a:cubicBezTo>
                  <a:cubicBezTo>
                    <a:pt x="-2310" y="150298"/>
                    <a:pt x="-2361" y="137462"/>
                    <a:pt x="5501" y="129472"/>
                  </a:cubicBezTo>
                  <a:lnTo>
                    <a:pt x="17148" y="117826"/>
                  </a:lnTo>
                  <a:cubicBezTo>
                    <a:pt x="12580" y="102632"/>
                    <a:pt x="16732" y="86158"/>
                    <a:pt x="27954" y="74944"/>
                  </a:cubicBezTo>
                  <a:lnTo>
                    <a:pt x="103332" y="-434"/>
                  </a:lnTo>
                  <a:lnTo>
                    <a:pt x="164276" y="60509"/>
                  </a:lnTo>
                  <a:lnTo>
                    <a:pt x="146367" y="78418"/>
                  </a:lnTo>
                  <a:lnTo>
                    <a:pt x="125676" y="57738"/>
                  </a:lnTo>
                  <a:cubicBezTo>
                    <a:pt x="123170" y="55233"/>
                    <a:pt x="119109" y="55233"/>
                    <a:pt x="116604" y="57738"/>
                  </a:cubicBezTo>
                  <a:close/>
                </a:path>
              </a:pathLst>
            </a:custGeom>
            <a:gradFill>
              <a:gsLst>
                <a:gs pos="0">
                  <a:srgbClr val="FF7600"/>
                </a:gs>
                <a:gs pos="56000">
                  <a:srgbClr val="F23A00"/>
                </a:gs>
              </a:gsLst>
              <a:path path="circle">
                <a:fillToRect l="100000" t="100000"/>
              </a:path>
            </a:gradFill>
            <a:ln w="651" cap="flat">
              <a:noFill/>
              <a:prstDash val="solid"/>
              <a:miter/>
            </a:ln>
          </p:spPr>
          <p:txBody>
            <a:bodyPr rtlCol="0" anchor="ctr"/>
            <a:lstStyle/>
            <a:p>
              <a:endParaRPr lang="zh-CN" altLang="en-US"/>
            </a:p>
          </p:txBody>
        </p:sp>
        <p:sp>
          <p:nvSpPr>
            <p:cNvPr id="15" name="任意多边形: 形状 14"/>
            <p:cNvSpPr/>
            <p:nvPr/>
          </p:nvSpPr>
          <p:spPr>
            <a:xfrm rot="-2700000">
              <a:off x="6093740" y="2437425"/>
              <a:ext cx="34021" cy="145158"/>
            </a:xfrm>
            <a:custGeom>
              <a:avLst/>
              <a:gdLst>
                <a:gd name="connsiteX0" fmla="*/ 16488 w 34021"/>
                <a:gd name="connsiteY0" fmla="*/ -273 h 145158"/>
                <a:gd name="connsiteX1" fmla="*/ 33499 w 34021"/>
                <a:gd name="connsiteY1" fmla="*/ 16420 h 145158"/>
                <a:gd name="connsiteX2" fmla="*/ 33499 w 34021"/>
                <a:gd name="connsiteY2" fmla="*/ 128192 h 145158"/>
                <a:gd name="connsiteX3" fmla="*/ 16488 w 34021"/>
                <a:gd name="connsiteY3" fmla="*/ 144885 h 145158"/>
                <a:gd name="connsiteX4" fmla="*/ 16488 w 34021"/>
                <a:gd name="connsiteY4" fmla="*/ 144885 h 145158"/>
                <a:gd name="connsiteX5" fmla="*/ -523 w 34021"/>
                <a:gd name="connsiteY5" fmla="*/ 128192 h 145158"/>
                <a:gd name="connsiteX6" fmla="*/ -523 w 34021"/>
                <a:gd name="connsiteY6" fmla="*/ 16420 h 145158"/>
                <a:gd name="connsiteX7" fmla="*/ 16488 w 34021"/>
                <a:gd name="connsiteY7" fmla="*/ -273 h 145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21" h="145158">
                  <a:moveTo>
                    <a:pt x="16488" y="-273"/>
                  </a:moveTo>
                  <a:cubicBezTo>
                    <a:pt x="25883" y="-273"/>
                    <a:pt x="33499" y="7200"/>
                    <a:pt x="33499" y="16420"/>
                  </a:cubicBezTo>
                  <a:lnTo>
                    <a:pt x="33499" y="128192"/>
                  </a:lnTo>
                  <a:cubicBezTo>
                    <a:pt x="33499" y="137411"/>
                    <a:pt x="25883" y="144885"/>
                    <a:pt x="16488" y="144885"/>
                  </a:cubicBezTo>
                  <a:lnTo>
                    <a:pt x="16488" y="144885"/>
                  </a:lnTo>
                  <a:cubicBezTo>
                    <a:pt x="7093" y="144885"/>
                    <a:pt x="-523" y="137411"/>
                    <a:pt x="-523" y="128192"/>
                  </a:cubicBezTo>
                  <a:lnTo>
                    <a:pt x="-523" y="16420"/>
                  </a:lnTo>
                  <a:cubicBezTo>
                    <a:pt x="-523" y="7200"/>
                    <a:pt x="7093" y="-273"/>
                    <a:pt x="16488" y="-273"/>
                  </a:cubicBezTo>
                  <a:close/>
                </a:path>
              </a:pathLst>
            </a:custGeom>
            <a:gradFill>
              <a:gsLst>
                <a:gs pos="0">
                  <a:srgbClr val="FF7600"/>
                </a:gs>
                <a:gs pos="56000">
                  <a:srgbClr val="F23A00"/>
                </a:gs>
              </a:gsLst>
              <a:path path="circle">
                <a:fillToRect l="100000" t="100000"/>
              </a:path>
            </a:gradFill>
            <a:ln w="651" cap="flat">
              <a:noFill/>
              <a:prstDash val="solid"/>
              <a:miter/>
            </a:ln>
          </p:spPr>
          <p:txBody>
            <a:bodyPr rtlCol="0" anchor="ctr"/>
            <a:lstStyle/>
            <a:p>
              <a:endParaRPr lang="zh-CN" altLang="en-US"/>
            </a:p>
          </p:txBody>
        </p:sp>
        <p:sp>
          <p:nvSpPr>
            <p:cNvPr id="16" name="任意多边形: 形状 15"/>
            <p:cNvSpPr/>
            <p:nvPr/>
          </p:nvSpPr>
          <p:spPr>
            <a:xfrm>
              <a:off x="6096099" y="2451822"/>
              <a:ext cx="72835" cy="72835"/>
            </a:xfrm>
            <a:custGeom>
              <a:avLst/>
              <a:gdLst>
                <a:gd name="connsiteX0" fmla="*/ 61617 w 72835"/>
                <a:gd name="connsiteY0" fmla="*/ 61799 h 72835"/>
                <a:gd name="connsiteX1" fmla="*/ 50799 w 72835"/>
                <a:gd name="connsiteY1" fmla="*/ 72617 h 72835"/>
                <a:gd name="connsiteX2" fmla="*/ -578 w 72835"/>
                <a:gd name="connsiteY2" fmla="*/ 21240 h 72835"/>
                <a:gd name="connsiteX3" fmla="*/ 10240 w 72835"/>
                <a:gd name="connsiteY3" fmla="*/ 10422 h 72835"/>
                <a:gd name="connsiteX4" fmla="*/ 61617 w 72835"/>
                <a:gd name="connsiteY4" fmla="*/ 10422 h 72835"/>
                <a:gd name="connsiteX5" fmla="*/ 61617 w 72835"/>
                <a:gd name="connsiteY5" fmla="*/ 61799 h 72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35" h="72835">
                  <a:moveTo>
                    <a:pt x="61617" y="61799"/>
                  </a:moveTo>
                  <a:lnTo>
                    <a:pt x="50799" y="72617"/>
                  </a:lnTo>
                  <a:lnTo>
                    <a:pt x="-578" y="21240"/>
                  </a:lnTo>
                  <a:lnTo>
                    <a:pt x="10240" y="10422"/>
                  </a:lnTo>
                  <a:cubicBezTo>
                    <a:pt x="24427" y="-3765"/>
                    <a:pt x="47430" y="-3765"/>
                    <a:pt x="61617" y="10422"/>
                  </a:cubicBezTo>
                  <a:cubicBezTo>
                    <a:pt x="75804" y="24609"/>
                    <a:pt x="75804" y="47612"/>
                    <a:pt x="61617" y="61799"/>
                  </a:cubicBezTo>
                  <a:close/>
                </a:path>
              </a:pathLst>
            </a:custGeom>
            <a:gradFill>
              <a:gsLst>
                <a:gs pos="0">
                  <a:srgbClr val="FF7600"/>
                </a:gs>
                <a:gs pos="56000">
                  <a:srgbClr val="F23A00"/>
                </a:gs>
              </a:gsLst>
              <a:path path="circle">
                <a:fillToRect l="100000" t="100000"/>
              </a:path>
            </a:gradFill>
            <a:ln w="651" cap="flat">
              <a:noFill/>
              <a:prstDash val="solid"/>
              <a:miter/>
            </a:ln>
          </p:spPr>
          <p:txBody>
            <a:bodyPr rtlCol="0" anchor="ctr"/>
            <a:lstStyle/>
            <a:p>
              <a:endParaRPr lang="zh-CN" altLang="en-US"/>
            </a:p>
          </p:txBody>
        </p:sp>
      </p:grpSp>
      <p:grpSp>
        <p:nvGrpSpPr>
          <p:cNvPr id="17" name="图片 4" descr="32313538393036383b32313538393033323bd1a7caf5bbe1d2e9"/>
          <p:cNvGrpSpPr/>
          <p:nvPr/>
        </p:nvGrpSpPr>
        <p:grpSpPr>
          <a:xfrm>
            <a:off x="5959474" y="1107787"/>
            <a:ext cx="221614" cy="203140"/>
            <a:chOff x="5959474" y="1107787"/>
            <a:chExt cx="221614" cy="203140"/>
          </a:xfrm>
          <a:solidFill>
            <a:srgbClr val="FF7600"/>
          </a:solidFill>
        </p:grpSpPr>
        <p:sp>
          <p:nvSpPr>
            <p:cNvPr id="18" name="任意多边形: 形状 17"/>
            <p:cNvSpPr/>
            <p:nvPr/>
          </p:nvSpPr>
          <p:spPr>
            <a:xfrm>
              <a:off x="5959474" y="1107787"/>
              <a:ext cx="51941" cy="51941"/>
            </a:xfrm>
            <a:custGeom>
              <a:avLst/>
              <a:gdLst>
                <a:gd name="connsiteX0" fmla="*/ 51792 w 51941"/>
                <a:gd name="connsiteY0" fmla="*/ 25795 h 51941"/>
                <a:gd name="connsiteX1" fmla="*/ 25821 w 51941"/>
                <a:gd name="connsiteY1" fmla="*/ 51765 h 51941"/>
                <a:gd name="connsiteX2" fmla="*/ -150 w 51941"/>
                <a:gd name="connsiteY2" fmla="*/ 25795 h 51941"/>
                <a:gd name="connsiteX3" fmla="*/ 25821 w 51941"/>
                <a:gd name="connsiteY3" fmla="*/ -176 h 51941"/>
                <a:gd name="connsiteX4" fmla="*/ 51792 w 51941"/>
                <a:gd name="connsiteY4" fmla="*/ 25795 h 51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41" h="51941">
                  <a:moveTo>
                    <a:pt x="51792" y="25795"/>
                  </a:moveTo>
                  <a:cubicBezTo>
                    <a:pt x="51792" y="40138"/>
                    <a:pt x="40164" y="51765"/>
                    <a:pt x="25821" y="51765"/>
                  </a:cubicBezTo>
                  <a:cubicBezTo>
                    <a:pt x="11478" y="51765"/>
                    <a:pt x="-150" y="40138"/>
                    <a:pt x="-150" y="25795"/>
                  </a:cubicBezTo>
                  <a:cubicBezTo>
                    <a:pt x="-150" y="11451"/>
                    <a:pt x="11478" y="-176"/>
                    <a:pt x="25821" y="-176"/>
                  </a:cubicBezTo>
                  <a:cubicBezTo>
                    <a:pt x="40164" y="-176"/>
                    <a:pt x="51792" y="11451"/>
                    <a:pt x="51792" y="25795"/>
                  </a:cubicBezTo>
                  <a:close/>
                </a:path>
              </a:pathLst>
            </a:custGeom>
            <a:gradFill>
              <a:gsLst>
                <a:gs pos="0">
                  <a:srgbClr val="FF7600"/>
                </a:gs>
                <a:gs pos="56000">
                  <a:srgbClr val="F23A00"/>
                </a:gs>
              </a:gsLst>
              <a:path path="circle">
                <a:fillToRect l="100000" t="100000"/>
              </a:path>
            </a:gradFill>
            <a:ln w="651" cap="flat">
              <a:noFill/>
              <a:prstDash val="solid"/>
              <a:miter/>
            </a:ln>
          </p:spPr>
          <p:txBody>
            <a:bodyPr rtlCol="0" anchor="ctr"/>
            <a:lstStyle/>
            <a:p>
              <a:endParaRPr lang="zh-CN" altLang="en-US"/>
            </a:p>
          </p:txBody>
        </p:sp>
        <p:sp>
          <p:nvSpPr>
            <p:cNvPr id="19" name="任意多边形: 形状 18"/>
            <p:cNvSpPr/>
            <p:nvPr/>
          </p:nvSpPr>
          <p:spPr>
            <a:xfrm>
              <a:off x="5964091" y="1170694"/>
              <a:ext cx="86570" cy="140232"/>
            </a:xfrm>
            <a:custGeom>
              <a:avLst/>
              <a:gdLst>
                <a:gd name="connsiteX0" fmla="*/ 43074 w 86570"/>
                <a:gd name="connsiteY0" fmla="*/ 49162 h 140232"/>
                <a:gd name="connsiteX1" fmla="*/ 43074 w 86570"/>
                <a:gd name="connsiteY1" fmla="*/ 21171 h 140232"/>
                <a:gd name="connsiteX2" fmla="*/ 21433 w 86570"/>
                <a:gd name="connsiteY2" fmla="*/ -472 h 140232"/>
                <a:gd name="connsiteX3" fmla="*/ -210 w 86570"/>
                <a:gd name="connsiteY3" fmla="*/ 21171 h 140232"/>
                <a:gd name="connsiteX4" fmla="*/ -210 w 86570"/>
                <a:gd name="connsiteY4" fmla="*/ 68405 h 140232"/>
                <a:gd name="connsiteX5" fmla="*/ 16896 w 86570"/>
                <a:gd name="connsiteY5" fmla="*/ 85511 h 140232"/>
                <a:gd name="connsiteX6" fmla="*/ 43074 w 86570"/>
                <a:gd name="connsiteY6" fmla="*/ 85511 h 140232"/>
                <a:gd name="connsiteX7" fmla="*/ 43074 w 86570"/>
                <a:gd name="connsiteY7" fmla="*/ 118120 h 140232"/>
                <a:gd name="connsiteX8" fmla="*/ 64717 w 86570"/>
                <a:gd name="connsiteY8" fmla="*/ 139761 h 140232"/>
                <a:gd name="connsiteX9" fmla="*/ 86360 w 86570"/>
                <a:gd name="connsiteY9" fmla="*/ 118120 h 140232"/>
                <a:gd name="connsiteX10" fmla="*/ 86360 w 86570"/>
                <a:gd name="connsiteY10" fmla="*/ 66268 h 140232"/>
                <a:gd name="connsiteX11" fmla="*/ 69254 w 86570"/>
                <a:gd name="connsiteY11" fmla="*/ 49162 h 140232"/>
                <a:gd name="connsiteX12" fmla="*/ 43074 w 86570"/>
                <a:gd name="connsiteY12" fmla="*/ 49162 h 140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570" h="140232">
                  <a:moveTo>
                    <a:pt x="43074" y="49162"/>
                  </a:moveTo>
                  <a:lnTo>
                    <a:pt x="43074" y="21171"/>
                  </a:lnTo>
                  <a:cubicBezTo>
                    <a:pt x="43075" y="9218"/>
                    <a:pt x="33386" y="-472"/>
                    <a:pt x="21433" y="-472"/>
                  </a:cubicBezTo>
                  <a:cubicBezTo>
                    <a:pt x="9480" y="-472"/>
                    <a:pt x="-210" y="9218"/>
                    <a:pt x="-210" y="21171"/>
                  </a:cubicBezTo>
                  <a:lnTo>
                    <a:pt x="-210" y="68405"/>
                  </a:lnTo>
                  <a:cubicBezTo>
                    <a:pt x="-210" y="77852"/>
                    <a:pt x="7448" y="85511"/>
                    <a:pt x="16896" y="85511"/>
                  </a:cubicBezTo>
                  <a:lnTo>
                    <a:pt x="43074" y="85511"/>
                  </a:lnTo>
                  <a:lnTo>
                    <a:pt x="43074" y="118120"/>
                  </a:lnTo>
                  <a:cubicBezTo>
                    <a:pt x="43075" y="130072"/>
                    <a:pt x="52765" y="139761"/>
                    <a:pt x="64717" y="139761"/>
                  </a:cubicBezTo>
                  <a:cubicBezTo>
                    <a:pt x="76670" y="139762"/>
                    <a:pt x="86360" y="130073"/>
                    <a:pt x="86360" y="118120"/>
                  </a:cubicBezTo>
                  <a:lnTo>
                    <a:pt x="86360" y="66268"/>
                  </a:lnTo>
                  <a:cubicBezTo>
                    <a:pt x="86360" y="56820"/>
                    <a:pt x="78701" y="49162"/>
                    <a:pt x="69254" y="49162"/>
                  </a:cubicBezTo>
                  <a:lnTo>
                    <a:pt x="43074" y="49162"/>
                  </a:lnTo>
                  <a:close/>
                </a:path>
              </a:pathLst>
            </a:custGeom>
            <a:gradFill>
              <a:gsLst>
                <a:gs pos="0">
                  <a:srgbClr val="FF7600"/>
                </a:gs>
                <a:gs pos="56000">
                  <a:srgbClr val="F23A00"/>
                </a:gs>
              </a:gsLst>
              <a:path path="circle">
                <a:fillToRect l="100000" t="100000"/>
              </a:path>
            </a:gradFill>
            <a:ln w="651" cap="flat">
              <a:noFill/>
              <a:prstDash val="solid"/>
              <a:miter/>
            </a:ln>
          </p:spPr>
          <p:txBody>
            <a:bodyPr rtlCol="0" anchor="ctr"/>
            <a:lstStyle/>
            <a:p>
              <a:endParaRPr lang="zh-CN" altLang="en-US"/>
            </a:p>
          </p:txBody>
        </p:sp>
        <p:sp>
          <p:nvSpPr>
            <p:cNvPr id="20" name="任意多边形: 形状 19"/>
            <p:cNvSpPr/>
            <p:nvPr/>
          </p:nvSpPr>
          <p:spPr>
            <a:xfrm>
              <a:off x="6129148" y="1107787"/>
              <a:ext cx="51941" cy="51941"/>
            </a:xfrm>
            <a:custGeom>
              <a:avLst/>
              <a:gdLst>
                <a:gd name="connsiteX0" fmla="*/ 51323 w 51941"/>
                <a:gd name="connsiteY0" fmla="*/ 25795 h 51941"/>
                <a:gd name="connsiteX1" fmla="*/ 25353 w 51941"/>
                <a:gd name="connsiteY1" fmla="*/ 51765 h 51941"/>
                <a:gd name="connsiteX2" fmla="*/ -618 w 51941"/>
                <a:gd name="connsiteY2" fmla="*/ 25795 h 51941"/>
                <a:gd name="connsiteX3" fmla="*/ 25353 w 51941"/>
                <a:gd name="connsiteY3" fmla="*/ -176 h 51941"/>
                <a:gd name="connsiteX4" fmla="*/ 51323 w 51941"/>
                <a:gd name="connsiteY4" fmla="*/ 25795 h 51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41" h="51941">
                  <a:moveTo>
                    <a:pt x="51323" y="25795"/>
                  </a:moveTo>
                  <a:cubicBezTo>
                    <a:pt x="51323" y="40138"/>
                    <a:pt x="39696" y="51765"/>
                    <a:pt x="25353" y="51765"/>
                  </a:cubicBezTo>
                  <a:cubicBezTo>
                    <a:pt x="11009" y="51765"/>
                    <a:pt x="-618" y="40138"/>
                    <a:pt x="-618" y="25795"/>
                  </a:cubicBezTo>
                  <a:cubicBezTo>
                    <a:pt x="-618" y="11451"/>
                    <a:pt x="11009" y="-176"/>
                    <a:pt x="25353" y="-176"/>
                  </a:cubicBezTo>
                  <a:cubicBezTo>
                    <a:pt x="39696" y="-176"/>
                    <a:pt x="51323" y="11451"/>
                    <a:pt x="51323" y="25795"/>
                  </a:cubicBezTo>
                  <a:close/>
                </a:path>
              </a:pathLst>
            </a:custGeom>
            <a:gradFill>
              <a:gsLst>
                <a:gs pos="0">
                  <a:srgbClr val="FF7600"/>
                </a:gs>
                <a:gs pos="56000">
                  <a:srgbClr val="F23A00"/>
                </a:gs>
              </a:gsLst>
              <a:path path="circle">
                <a:fillToRect l="100000" t="100000"/>
              </a:path>
            </a:gradFill>
            <a:ln w="651" cap="flat">
              <a:noFill/>
              <a:prstDash val="solid"/>
              <a:miter/>
            </a:ln>
          </p:spPr>
          <p:txBody>
            <a:bodyPr rtlCol="0" anchor="ctr"/>
            <a:lstStyle/>
            <a:p>
              <a:endParaRPr lang="zh-CN" altLang="en-US"/>
            </a:p>
          </p:txBody>
        </p:sp>
        <p:sp>
          <p:nvSpPr>
            <p:cNvPr id="21" name="任意多边形: 形状 20"/>
            <p:cNvSpPr/>
            <p:nvPr/>
          </p:nvSpPr>
          <p:spPr>
            <a:xfrm>
              <a:off x="6089903" y="1170694"/>
              <a:ext cx="86570" cy="140232"/>
            </a:xfrm>
            <a:custGeom>
              <a:avLst/>
              <a:gdLst>
                <a:gd name="connsiteX0" fmla="*/ 42729 w 86570"/>
                <a:gd name="connsiteY0" fmla="*/ 49162 h 140232"/>
                <a:gd name="connsiteX1" fmla="*/ 42729 w 86570"/>
                <a:gd name="connsiteY1" fmla="*/ 21171 h 140232"/>
                <a:gd name="connsiteX2" fmla="*/ 64369 w 86570"/>
                <a:gd name="connsiteY2" fmla="*/ -472 h 140232"/>
                <a:gd name="connsiteX3" fmla="*/ 86012 w 86570"/>
                <a:gd name="connsiteY3" fmla="*/ 21171 h 140232"/>
                <a:gd name="connsiteX4" fmla="*/ 86012 w 86570"/>
                <a:gd name="connsiteY4" fmla="*/ 68405 h 140232"/>
                <a:gd name="connsiteX5" fmla="*/ 68906 w 86570"/>
                <a:gd name="connsiteY5" fmla="*/ 85511 h 140232"/>
                <a:gd name="connsiteX6" fmla="*/ 42729 w 86570"/>
                <a:gd name="connsiteY6" fmla="*/ 85511 h 140232"/>
                <a:gd name="connsiteX7" fmla="*/ 42729 w 86570"/>
                <a:gd name="connsiteY7" fmla="*/ 118120 h 140232"/>
                <a:gd name="connsiteX8" fmla="*/ 21085 w 86570"/>
                <a:gd name="connsiteY8" fmla="*/ 139761 h 140232"/>
                <a:gd name="connsiteX9" fmla="*/ -558 w 86570"/>
                <a:gd name="connsiteY9" fmla="*/ 118120 h 140232"/>
                <a:gd name="connsiteX10" fmla="*/ -558 w 86570"/>
                <a:gd name="connsiteY10" fmla="*/ 66268 h 140232"/>
                <a:gd name="connsiteX11" fmla="*/ 16548 w 86570"/>
                <a:gd name="connsiteY11" fmla="*/ 49162 h 140232"/>
                <a:gd name="connsiteX12" fmla="*/ 42729 w 86570"/>
                <a:gd name="connsiteY12" fmla="*/ 49162 h 140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570" h="140232">
                  <a:moveTo>
                    <a:pt x="42729" y="49162"/>
                  </a:moveTo>
                  <a:lnTo>
                    <a:pt x="42729" y="21171"/>
                  </a:lnTo>
                  <a:cubicBezTo>
                    <a:pt x="42727" y="9218"/>
                    <a:pt x="52416" y="-472"/>
                    <a:pt x="64369" y="-472"/>
                  </a:cubicBezTo>
                  <a:cubicBezTo>
                    <a:pt x="76322" y="-472"/>
                    <a:pt x="86012" y="9218"/>
                    <a:pt x="86012" y="21171"/>
                  </a:cubicBezTo>
                  <a:lnTo>
                    <a:pt x="86012" y="68405"/>
                  </a:lnTo>
                  <a:cubicBezTo>
                    <a:pt x="86012" y="77852"/>
                    <a:pt x="78354" y="85511"/>
                    <a:pt x="68906" y="85511"/>
                  </a:cubicBezTo>
                  <a:lnTo>
                    <a:pt x="42729" y="85511"/>
                  </a:lnTo>
                  <a:lnTo>
                    <a:pt x="42729" y="118120"/>
                  </a:lnTo>
                  <a:cubicBezTo>
                    <a:pt x="42727" y="130072"/>
                    <a:pt x="33038" y="139761"/>
                    <a:pt x="21085" y="139761"/>
                  </a:cubicBezTo>
                  <a:cubicBezTo>
                    <a:pt x="9133" y="139762"/>
                    <a:pt x="-558" y="130073"/>
                    <a:pt x="-558" y="118120"/>
                  </a:cubicBezTo>
                  <a:lnTo>
                    <a:pt x="-558" y="66268"/>
                  </a:lnTo>
                  <a:cubicBezTo>
                    <a:pt x="-558" y="56820"/>
                    <a:pt x="7101" y="49162"/>
                    <a:pt x="16548" y="49162"/>
                  </a:cubicBezTo>
                  <a:lnTo>
                    <a:pt x="42729" y="49162"/>
                  </a:lnTo>
                  <a:close/>
                </a:path>
              </a:pathLst>
            </a:custGeom>
            <a:gradFill>
              <a:gsLst>
                <a:gs pos="0">
                  <a:srgbClr val="FF7600"/>
                </a:gs>
                <a:gs pos="56000">
                  <a:srgbClr val="F23A00"/>
                </a:gs>
              </a:gsLst>
              <a:path path="circle">
                <a:fillToRect l="100000" t="100000"/>
              </a:path>
            </a:gradFill>
            <a:ln w="651" cap="flat">
              <a:noFill/>
              <a:prstDash val="solid"/>
              <a:miter/>
            </a:ln>
          </p:spPr>
          <p:txBody>
            <a:bodyPr rtlCol="0" anchor="ctr"/>
            <a:lstStyle/>
            <a:p>
              <a:endParaRPr lang="zh-CN" altLang="en-US"/>
            </a:p>
          </p:txBody>
        </p:sp>
        <p:sp>
          <p:nvSpPr>
            <p:cNvPr id="22" name="任意多边形: 形状 21"/>
            <p:cNvSpPr/>
            <p:nvPr/>
          </p:nvSpPr>
          <p:spPr>
            <a:xfrm>
              <a:off x="6024626" y="1184070"/>
              <a:ext cx="96698" cy="22715"/>
            </a:xfrm>
            <a:custGeom>
              <a:avLst/>
              <a:gdLst>
                <a:gd name="connsiteX0" fmla="*/ 85187 w 96698"/>
                <a:gd name="connsiteY0" fmla="*/ -346 h 22715"/>
                <a:gd name="connsiteX1" fmla="*/ 96307 w 96698"/>
                <a:gd name="connsiteY1" fmla="*/ 10784 h 22715"/>
                <a:gd name="connsiteX2" fmla="*/ 96307 w 96698"/>
                <a:gd name="connsiteY2" fmla="*/ 11238 h 22715"/>
                <a:gd name="connsiteX3" fmla="*/ 85187 w 96698"/>
                <a:gd name="connsiteY3" fmla="*/ 22369 h 22715"/>
                <a:gd name="connsiteX4" fmla="*/ 10729 w 96698"/>
                <a:gd name="connsiteY4" fmla="*/ 22369 h 22715"/>
                <a:gd name="connsiteX5" fmla="*/ -391 w 96698"/>
                <a:gd name="connsiteY5" fmla="*/ 11238 h 22715"/>
                <a:gd name="connsiteX6" fmla="*/ -391 w 96698"/>
                <a:gd name="connsiteY6" fmla="*/ 10784 h 22715"/>
                <a:gd name="connsiteX7" fmla="*/ 10729 w 96698"/>
                <a:gd name="connsiteY7" fmla="*/ -346 h 22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698" h="22715">
                  <a:moveTo>
                    <a:pt x="85187" y="-346"/>
                  </a:moveTo>
                  <a:cubicBezTo>
                    <a:pt x="91328" y="-346"/>
                    <a:pt x="96307" y="4637"/>
                    <a:pt x="96307" y="10784"/>
                  </a:cubicBezTo>
                  <a:lnTo>
                    <a:pt x="96307" y="11238"/>
                  </a:lnTo>
                  <a:cubicBezTo>
                    <a:pt x="96307" y="17386"/>
                    <a:pt x="91328" y="22369"/>
                    <a:pt x="85187" y="22369"/>
                  </a:cubicBezTo>
                  <a:lnTo>
                    <a:pt x="10729" y="22369"/>
                  </a:lnTo>
                  <a:cubicBezTo>
                    <a:pt x="4587" y="22369"/>
                    <a:pt x="-391" y="17386"/>
                    <a:pt x="-391" y="11238"/>
                  </a:cubicBezTo>
                  <a:lnTo>
                    <a:pt x="-391" y="10784"/>
                  </a:lnTo>
                  <a:cubicBezTo>
                    <a:pt x="-391" y="4637"/>
                    <a:pt x="4587" y="-346"/>
                    <a:pt x="10729" y="-346"/>
                  </a:cubicBezTo>
                  <a:close/>
                </a:path>
              </a:pathLst>
            </a:custGeom>
            <a:gradFill>
              <a:gsLst>
                <a:gs pos="0">
                  <a:srgbClr val="FF7600"/>
                </a:gs>
                <a:gs pos="56000">
                  <a:srgbClr val="F23A00"/>
                </a:gs>
              </a:gsLst>
              <a:path path="circle">
                <a:fillToRect l="100000" t="100000"/>
              </a:path>
            </a:gradFill>
            <a:ln w="651" cap="flat">
              <a:noFill/>
              <a:prstDash val="solid"/>
              <a:miter/>
            </a:ln>
          </p:spPr>
          <p:txBody>
            <a:bodyPr rtlCol="0" anchor="ctr"/>
            <a:lstStyle/>
            <a:p>
              <a:endParaRPr lang="zh-CN" alt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101" name="任意多边形: 形状 100"/>
          <p:cNvSpPr/>
          <p:nvPr/>
        </p:nvSpPr>
        <p:spPr>
          <a:xfrm>
            <a:off x="303227" y="-1793620"/>
            <a:ext cx="10128717" cy="10445240"/>
          </a:xfrm>
          <a:custGeom>
            <a:avLst/>
            <a:gdLst>
              <a:gd name="connsiteX0" fmla="*/ 2340634 w 3128513"/>
              <a:gd name="connsiteY0" fmla="*/ 0 h 3226279"/>
              <a:gd name="connsiteX1" fmla="*/ 2340634 w 3128513"/>
              <a:gd name="connsiteY1" fmla="*/ 0 h 3226279"/>
              <a:gd name="connsiteX2" fmla="*/ 0 w 3128513"/>
              <a:gd name="connsiteY2" fmla="*/ 2185358 h 3226279"/>
              <a:gd name="connsiteX3" fmla="*/ 3128513 w 3128513"/>
              <a:gd name="connsiteY3" fmla="*/ 3226279 h 3226279"/>
              <a:gd name="connsiteX4" fmla="*/ 2340634 w 3128513"/>
              <a:gd name="connsiteY4" fmla="*/ 0 h 3226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8513" h="3226279">
                <a:moveTo>
                  <a:pt x="2340634" y="0"/>
                </a:moveTo>
                <a:lnTo>
                  <a:pt x="2340634" y="0"/>
                </a:lnTo>
                <a:lnTo>
                  <a:pt x="0" y="2185358"/>
                </a:lnTo>
                <a:lnTo>
                  <a:pt x="3128513" y="3226279"/>
                </a:lnTo>
                <a:lnTo>
                  <a:pt x="2340634"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9" name="任意多边形: 形状 8"/>
          <p:cNvSpPr/>
          <p:nvPr/>
        </p:nvSpPr>
        <p:spPr>
          <a:xfrm>
            <a:off x="4422207" y="2070340"/>
            <a:ext cx="3128513" cy="3226279"/>
          </a:xfrm>
          <a:custGeom>
            <a:avLst/>
            <a:gdLst>
              <a:gd name="connsiteX0" fmla="*/ 2340634 w 3128513"/>
              <a:gd name="connsiteY0" fmla="*/ 0 h 3226279"/>
              <a:gd name="connsiteX1" fmla="*/ 2340634 w 3128513"/>
              <a:gd name="connsiteY1" fmla="*/ 0 h 3226279"/>
              <a:gd name="connsiteX2" fmla="*/ 0 w 3128513"/>
              <a:gd name="connsiteY2" fmla="*/ 2185358 h 3226279"/>
              <a:gd name="connsiteX3" fmla="*/ 3128513 w 3128513"/>
              <a:gd name="connsiteY3" fmla="*/ 3226279 h 3226279"/>
              <a:gd name="connsiteX4" fmla="*/ 2340634 w 3128513"/>
              <a:gd name="connsiteY4" fmla="*/ 0 h 3226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8513" h="3226279">
                <a:moveTo>
                  <a:pt x="2340634" y="0"/>
                </a:moveTo>
                <a:lnTo>
                  <a:pt x="2340634" y="0"/>
                </a:lnTo>
                <a:lnTo>
                  <a:pt x="0" y="2185358"/>
                </a:lnTo>
                <a:lnTo>
                  <a:pt x="3128513" y="3226279"/>
                </a:lnTo>
                <a:lnTo>
                  <a:pt x="2340634" y="0"/>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2" name="文本框 1"/>
          <p:cNvSpPr txBox="1"/>
          <p:nvPr/>
        </p:nvSpPr>
        <p:spPr>
          <a:xfrm>
            <a:off x="1012105" y="515957"/>
            <a:ext cx="2693045" cy="553998"/>
          </a:xfrm>
          <a:prstGeom prst="rect">
            <a:avLst/>
          </a:prstGeom>
          <a:noFill/>
          <a:ln w="31750">
            <a:noFill/>
          </a:ln>
          <a:effectLst/>
        </p:spPr>
        <p:txBody>
          <a:bodyPr wrap="none" lIns="0" tIns="0" rIns="0" bIns="0" rtlCol="0">
            <a:spAutoFit/>
          </a:bodyPr>
          <a:lstStyle>
            <a:defPPr>
              <a:defRPr lang="zh-CN"/>
            </a:defPPr>
            <a:lvl1pPr algn="ctr">
              <a:defRPr sz="7200" spc="600">
                <a:solidFill>
                  <a:schemeClr val="tx2">
                    <a:lumMod val="75000"/>
                  </a:schemeClr>
                </a:solidFill>
                <a:latin typeface="思源黑体 CN Bold" panose="020B0800000000000000" pitchFamily="34" charset="-122"/>
                <a:ea typeface="思源黑体 CN Bold" panose="020B0800000000000000" pitchFamily="34" charset="-122"/>
              </a:defRPr>
            </a:lvl1pPr>
          </a:lstStyle>
          <a:p>
            <a:r>
              <a:rPr lang="zh-CN" altLang="en-US" sz="3600">
                <a:cs typeface="思源黑体 CN Regular" panose="020B0500000000000000" pitchFamily="34" charset="-122"/>
              </a:rPr>
              <a:t>请输入文字</a:t>
            </a:r>
            <a:endParaRPr lang="en-US" altLang="zh-CN" sz="3600">
              <a:cs typeface="思源黑体 CN Regular" panose="020B0500000000000000" pitchFamily="34" charset="-122"/>
            </a:endParaRPr>
          </a:p>
        </p:txBody>
      </p:sp>
      <p:sp>
        <p:nvSpPr>
          <p:cNvPr id="3" name="图文框 2"/>
          <p:cNvSpPr/>
          <p:nvPr/>
        </p:nvSpPr>
        <p:spPr>
          <a:xfrm>
            <a:off x="527843" y="565150"/>
            <a:ext cx="300038" cy="404812"/>
          </a:xfrm>
          <a:prstGeom prst="frame">
            <a:avLst/>
          </a:prstGeom>
          <a:solidFill>
            <a:srgbClr val="F23A00"/>
          </a:solidFill>
          <a:ln w="25400">
            <a:solidFill>
              <a:srgbClr val="F23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Regular" panose="020B0500000000000000" pitchFamily="34" charset="-122"/>
            </a:endParaRPr>
          </a:p>
        </p:txBody>
      </p:sp>
      <p:grpSp>
        <p:nvGrpSpPr>
          <p:cNvPr id="87" name="组合 86"/>
          <p:cNvGrpSpPr/>
          <p:nvPr/>
        </p:nvGrpSpPr>
        <p:grpSpPr>
          <a:xfrm>
            <a:off x="827881" y="3852466"/>
            <a:ext cx="2936838" cy="823715"/>
            <a:chOff x="1012105" y="4199218"/>
            <a:chExt cx="2936838" cy="823715"/>
          </a:xfrm>
        </p:grpSpPr>
        <p:sp>
          <p:nvSpPr>
            <p:cNvPr id="89" name="文本框 88"/>
            <p:cNvSpPr txBox="1"/>
            <p:nvPr/>
          </p:nvSpPr>
          <p:spPr>
            <a:xfrm>
              <a:off x="2923020" y="4199218"/>
              <a:ext cx="1025923" cy="307777"/>
            </a:xfrm>
            <a:prstGeom prst="rect">
              <a:avLst/>
            </a:prstGeom>
            <a:noFill/>
            <a:ln w="31750">
              <a:noFill/>
            </a:ln>
            <a:effectLst/>
          </p:spPr>
          <p:txBody>
            <a:bodyPr wrap="none" lIns="0" tIns="0" rIns="0" bIns="0" rtlCol="0">
              <a:spAutoFit/>
            </a:bodyPr>
            <a:lstStyle/>
            <a:p>
              <a:pPr algn="r"/>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90" name="矩形 89"/>
            <p:cNvSpPr/>
            <p:nvPr/>
          </p:nvSpPr>
          <p:spPr>
            <a:xfrm>
              <a:off x="1012105" y="4562871"/>
              <a:ext cx="2936838" cy="460062"/>
            </a:xfrm>
            <a:prstGeom prst="rect">
              <a:avLst/>
            </a:prstGeom>
            <a:noFill/>
            <a:ln w="31750">
              <a:noFill/>
            </a:ln>
            <a:effectLst/>
          </p:spPr>
          <p:txBody>
            <a:bodyPr wrap="square" lIns="0" tIns="0" rIns="0" bIns="0" rtlCol="0">
              <a:spAutoFit/>
            </a:bodyPr>
            <a:lstStyle/>
            <a:p>
              <a:pPr algn="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grpSp>
      <p:sp>
        <p:nvSpPr>
          <p:cNvPr id="88" name="椭圆 87"/>
          <p:cNvSpPr/>
          <p:nvPr/>
        </p:nvSpPr>
        <p:spPr>
          <a:xfrm>
            <a:off x="3944879" y="3786995"/>
            <a:ext cx="954657" cy="954657"/>
          </a:xfrm>
          <a:prstGeom prst="ellipse">
            <a:avLst/>
          </a:prstGeom>
          <a:gradFill>
            <a:gsLst>
              <a:gs pos="0">
                <a:srgbClr val="FF7600"/>
              </a:gs>
              <a:gs pos="56000">
                <a:srgbClr val="F23A00"/>
              </a:gs>
            </a:gsLst>
            <a:path path="circle">
              <a:fillToRect l="100000" t="100000"/>
            </a:path>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grpSp>
        <p:nvGrpSpPr>
          <p:cNvPr id="92" name="组合 91"/>
          <p:cNvGrpSpPr/>
          <p:nvPr/>
        </p:nvGrpSpPr>
        <p:grpSpPr>
          <a:xfrm flipH="1">
            <a:off x="8116208" y="4828689"/>
            <a:ext cx="2936838" cy="823715"/>
            <a:chOff x="1012105" y="4199218"/>
            <a:chExt cx="2936838" cy="823715"/>
          </a:xfrm>
        </p:grpSpPr>
        <p:sp>
          <p:nvSpPr>
            <p:cNvPr id="94" name="文本框 93"/>
            <p:cNvSpPr txBox="1"/>
            <p:nvPr/>
          </p:nvSpPr>
          <p:spPr>
            <a:xfrm>
              <a:off x="2923020" y="4199218"/>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95" name="矩形 94"/>
            <p:cNvSpPr/>
            <p:nvPr/>
          </p:nvSpPr>
          <p:spPr>
            <a:xfrm>
              <a:off x="1012105" y="4562871"/>
              <a:ext cx="2936838" cy="460062"/>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grpSp>
      <p:sp>
        <p:nvSpPr>
          <p:cNvPr id="93" name="椭圆 92"/>
          <p:cNvSpPr/>
          <p:nvPr/>
        </p:nvSpPr>
        <p:spPr>
          <a:xfrm flipH="1">
            <a:off x="6981391" y="4763218"/>
            <a:ext cx="954657" cy="954657"/>
          </a:xfrm>
          <a:prstGeom prst="ellipse">
            <a:avLst/>
          </a:prstGeom>
          <a:gradFill>
            <a:gsLst>
              <a:gs pos="0">
                <a:srgbClr val="FF7600"/>
              </a:gs>
              <a:gs pos="56000">
                <a:srgbClr val="F23A00"/>
              </a:gs>
            </a:gsLst>
            <a:path path="circle">
              <a:fillToRect l="100000" t="100000"/>
            </a:path>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333F50"/>
              </a:solidFill>
              <a:cs typeface="思源黑体 CN Regular" panose="020B0500000000000000" pitchFamily="34" charset="-122"/>
            </a:endParaRPr>
          </a:p>
        </p:txBody>
      </p:sp>
      <p:grpSp>
        <p:nvGrpSpPr>
          <p:cNvPr id="97" name="组合 96"/>
          <p:cNvGrpSpPr/>
          <p:nvPr/>
        </p:nvGrpSpPr>
        <p:grpSpPr>
          <a:xfrm flipH="1">
            <a:off x="7389229" y="1700176"/>
            <a:ext cx="2936838" cy="823715"/>
            <a:chOff x="1012105" y="4199218"/>
            <a:chExt cx="2936838" cy="823715"/>
          </a:xfrm>
        </p:grpSpPr>
        <p:sp>
          <p:nvSpPr>
            <p:cNvPr id="99" name="文本框 98"/>
            <p:cNvSpPr txBox="1"/>
            <p:nvPr/>
          </p:nvSpPr>
          <p:spPr>
            <a:xfrm>
              <a:off x="2923020" y="4199218"/>
              <a:ext cx="1025923" cy="307777"/>
            </a:xfrm>
            <a:prstGeom prst="rect">
              <a:avLst/>
            </a:prstGeom>
            <a:noFill/>
            <a:ln w="31750">
              <a:noFill/>
            </a:ln>
            <a:effectLst/>
          </p:spPr>
          <p:txBody>
            <a:bodyPr wrap="none" lIns="0" tIns="0" rIns="0" bIns="0" rtlCol="0">
              <a:spAutoFit/>
            </a:bodyPr>
            <a:lstStyle/>
            <a:p>
              <a:r>
                <a:rPr lang="zh-CN" altLang="en-US"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rgbClr val="333F50"/>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100" name="矩形 99"/>
            <p:cNvSpPr/>
            <p:nvPr/>
          </p:nvSpPr>
          <p:spPr>
            <a:xfrm>
              <a:off x="1012105" y="4562871"/>
              <a:ext cx="2936838" cy="460062"/>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a:t>
              </a:r>
            </a:p>
          </p:txBody>
        </p:sp>
      </p:grpSp>
      <p:sp>
        <p:nvSpPr>
          <p:cNvPr id="98" name="椭圆 97"/>
          <p:cNvSpPr/>
          <p:nvPr/>
        </p:nvSpPr>
        <p:spPr>
          <a:xfrm flipH="1">
            <a:off x="6193664" y="1629284"/>
            <a:ext cx="954657" cy="954657"/>
          </a:xfrm>
          <a:prstGeom prst="ellipse">
            <a:avLst/>
          </a:prstGeom>
          <a:gradFill>
            <a:gsLst>
              <a:gs pos="0">
                <a:srgbClr val="FF7600"/>
              </a:gs>
              <a:gs pos="56000">
                <a:srgbClr val="F23A00"/>
              </a:gs>
            </a:gsLst>
            <a:path path="circle">
              <a:fillToRect l="100000" t="100000"/>
            </a:path>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333F50"/>
              </a:solidFill>
              <a:cs typeface="思源黑体 CN Regular" panose="020B0500000000000000" pitchFamily="34" charset="-122"/>
            </a:endParaRPr>
          </a:p>
        </p:txBody>
      </p:sp>
      <p:grpSp>
        <p:nvGrpSpPr>
          <p:cNvPr id="110" name="组合 109"/>
          <p:cNvGrpSpPr/>
          <p:nvPr/>
        </p:nvGrpSpPr>
        <p:grpSpPr>
          <a:xfrm>
            <a:off x="483827" y="2165351"/>
            <a:ext cx="11224344" cy="2527300"/>
            <a:chOff x="488431" y="2098329"/>
            <a:chExt cx="11224344" cy="2661340"/>
          </a:xfrm>
        </p:grpSpPr>
        <p:sp>
          <p:nvSpPr>
            <p:cNvPr id="111" name="文本框 110"/>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112" name="文本框 111"/>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pic>
        <p:nvPicPr>
          <p:cNvPr id="4" name="图片 3" descr="32313538393036383b32313538393033313bd1a7cabfc3b1"/>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267585" y="4109701"/>
            <a:ext cx="309245" cy="309245"/>
          </a:xfrm>
          <a:prstGeom prst="rect">
            <a:avLst/>
          </a:prstGeom>
        </p:spPr>
      </p:pic>
      <p:pic>
        <p:nvPicPr>
          <p:cNvPr id="5" name="图片 4" descr="32313538393036383b32313538393033353bd1a7caf5b3c9becd"/>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516370" y="1951990"/>
            <a:ext cx="309245" cy="309245"/>
          </a:xfrm>
          <a:prstGeom prst="rect">
            <a:avLst/>
          </a:prstGeom>
        </p:spPr>
      </p:pic>
      <p:pic>
        <p:nvPicPr>
          <p:cNvPr id="6" name="图片 5" descr="32313538393036383b32313538393034333bb2e9d5d2cec4cfd7"/>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7304097" y="5085924"/>
            <a:ext cx="309245" cy="30924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12105" y="515957"/>
            <a:ext cx="2693045" cy="553998"/>
          </a:xfrm>
          <a:prstGeom prst="rect">
            <a:avLst/>
          </a:prstGeom>
          <a:noFill/>
          <a:ln w="31750">
            <a:noFill/>
          </a:ln>
          <a:effectLst/>
        </p:spPr>
        <p:txBody>
          <a:bodyPr wrap="none" lIns="0" tIns="0" rIns="0" bIns="0" rtlCol="0">
            <a:spAutoFit/>
          </a:bodyPr>
          <a:lstStyle>
            <a:defPPr>
              <a:defRPr lang="zh-CN"/>
            </a:defPPr>
            <a:lvl1pPr algn="ctr">
              <a:defRPr sz="7200" spc="600">
                <a:solidFill>
                  <a:schemeClr val="tx2">
                    <a:lumMod val="75000"/>
                  </a:schemeClr>
                </a:solidFill>
                <a:latin typeface="思源黑体 CN Bold" panose="020B0800000000000000" pitchFamily="34" charset="-122"/>
                <a:ea typeface="思源黑体 CN Bold" panose="020B0800000000000000" pitchFamily="34" charset="-122"/>
              </a:defRPr>
            </a:lvl1pPr>
          </a:lstStyle>
          <a:p>
            <a:r>
              <a:rPr lang="zh-CN" altLang="en-US" sz="3600">
                <a:solidFill>
                  <a:srgbClr val="333F50"/>
                </a:solidFill>
                <a:cs typeface="思源黑体 CN Regular" panose="020B0500000000000000" pitchFamily="34" charset="-122"/>
              </a:rPr>
              <a:t>请输入文字</a:t>
            </a:r>
            <a:endParaRPr lang="en-US" altLang="zh-CN" sz="3600">
              <a:solidFill>
                <a:srgbClr val="333F50"/>
              </a:solidFill>
              <a:cs typeface="思源黑体 CN Regular" panose="020B0500000000000000" pitchFamily="34" charset="-122"/>
            </a:endParaRPr>
          </a:p>
        </p:txBody>
      </p:sp>
      <p:sp>
        <p:nvSpPr>
          <p:cNvPr id="4" name="图文框 3"/>
          <p:cNvSpPr/>
          <p:nvPr/>
        </p:nvSpPr>
        <p:spPr>
          <a:xfrm>
            <a:off x="527843" y="565150"/>
            <a:ext cx="300038" cy="404812"/>
          </a:xfrm>
          <a:prstGeom prst="frame">
            <a:avLst/>
          </a:prstGeom>
          <a:solidFill>
            <a:srgbClr val="F23A00"/>
          </a:solidFill>
          <a:ln w="25400">
            <a:solidFill>
              <a:srgbClr val="F23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F50"/>
              </a:solidFill>
              <a:cs typeface="思源黑体 CN Regular" panose="020B0500000000000000" pitchFamily="34" charset="-122"/>
            </a:endParaRPr>
          </a:p>
        </p:txBody>
      </p:sp>
      <p:cxnSp>
        <p:nvCxnSpPr>
          <p:cNvPr id="172" name="直接连接符 171"/>
          <p:cNvCxnSpPr/>
          <p:nvPr/>
        </p:nvCxnSpPr>
        <p:spPr>
          <a:xfrm>
            <a:off x="8145580" y="30997"/>
            <a:ext cx="0" cy="6796007"/>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4047713" y="30997"/>
            <a:ext cx="0" cy="6796007"/>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124909" y="1644650"/>
            <a:ext cx="3676650" cy="1857675"/>
            <a:chOff x="1682750" y="1644650"/>
            <a:chExt cx="3676650" cy="1857675"/>
          </a:xfrm>
        </p:grpSpPr>
        <p:sp>
          <p:nvSpPr>
            <p:cNvPr id="3" name="矩形 2"/>
            <p:cNvSpPr/>
            <p:nvPr/>
          </p:nvSpPr>
          <p:spPr>
            <a:xfrm>
              <a:off x="1682750" y="1644650"/>
              <a:ext cx="3676650" cy="1857675"/>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30" name="任意多边形: 形状 29"/>
            <p:cNvSpPr/>
            <p:nvPr/>
          </p:nvSpPr>
          <p:spPr>
            <a:xfrm>
              <a:off x="1682750" y="1644650"/>
              <a:ext cx="1383205" cy="406400"/>
            </a:xfrm>
            <a:custGeom>
              <a:avLst/>
              <a:gdLst>
                <a:gd name="connsiteX0" fmla="*/ 0 w 1683337"/>
                <a:gd name="connsiteY0" fmla="*/ 0 h 406400"/>
                <a:gd name="connsiteX1" fmla="*/ 1683337 w 1683337"/>
                <a:gd name="connsiteY1" fmla="*/ 0 h 406400"/>
                <a:gd name="connsiteX2" fmla="*/ 1680729 w 1683337"/>
                <a:gd name="connsiteY2" fmla="*/ 25871 h 406400"/>
                <a:gd name="connsiteX3" fmla="*/ 1213835 w 1683337"/>
                <a:gd name="connsiteY3" fmla="*/ 406400 h 406400"/>
                <a:gd name="connsiteX4" fmla="*/ 0 w 1683337"/>
                <a:gd name="connsiteY4" fmla="*/ 406400 h 40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3337" h="406400">
                  <a:moveTo>
                    <a:pt x="0" y="0"/>
                  </a:moveTo>
                  <a:lnTo>
                    <a:pt x="1683337" y="0"/>
                  </a:lnTo>
                  <a:lnTo>
                    <a:pt x="1680729" y="25871"/>
                  </a:lnTo>
                  <a:cubicBezTo>
                    <a:pt x="1636290" y="243039"/>
                    <a:pt x="1444141" y="406400"/>
                    <a:pt x="1213835" y="406400"/>
                  </a:cubicBezTo>
                  <a:lnTo>
                    <a:pt x="0" y="40640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31" name="文本框 30"/>
            <p:cNvSpPr txBox="1"/>
            <p:nvPr/>
          </p:nvSpPr>
          <p:spPr>
            <a:xfrm>
              <a:off x="1861391" y="1693962"/>
              <a:ext cx="1025923" cy="307777"/>
            </a:xfrm>
            <a:prstGeom prst="rect">
              <a:avLst/>
            </a:prstGeom>
            <a:noFill/>
            <a:ln w="31750">
              <a:noFill/>
            </a:ln>
            <a:effectLst/>
          </p:spPr>
          <p:txBody>
            <a:bodyPr wrap="none" lIns="0" tIns="0" rIns="0" bIns="0" rtlCol="0">
              <a:spAutoFit/>
            </a:bodyPr>
            <a:lstStyle/>
            <a:p>
              <a:r>
                <a:rPr lang="zh-CN" altLang="en-US" sz="2000">
                  <a:solidFill>
                    <a:schemeClr val="bg1"/>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chemeClr val="bg1"/>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32" name="矩形 31"/>
            <p:cNvSpPr/>
            <p:nvPr/>
          </p:nvSpPr>
          <p:spPr>
            <a:xfrm>
              <a:off x="1968742" y="2231811"/>
              <a:ext cx="3097840" cy="940194"/>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 and hid himself in the woods. The second time, however, he came near the lion. </a:t>
              </a:r>
            </a:p>
          </p:txBody>
        </p:sp>
        <p:sp>
          <p:nvSpPr>
            <p:cNvPr id="34" name="图形 52"/>
            <p:cNvSpPr/>
            <p:nvPr/>
          </p:nvSpPr>
          <p:spPr>
            <a:xfrm rot="10800000">
              <a:off x="5007187" y="3172005"/>
              <a:ext cx="205803" cy="205803"/>
            </a:xfrm>
            <a:custGeom>
              <a:avLst/>
              <a:gdLst>
                <a:gd name="connsiteX0" fmla="*/ 0 w 588962"/>
                <a:gd name="connsiteY0" fmla="*/ 294481 h 588962"/>
                <a:gd name="connsiteX1" fmla="*/ 294481 w 588962"/>
                <a:gd name="connsiteY1" fmla="*/ 588963 h 588962"/>
                <a:gd name="connsiteX2" fmla="*/ 588963 w 588962"/>
                <a:gd name="connsiteY2" fmla="*/ 294481 h 588962"/>
                <a:gd name="connsiteX3" fmla="*/ 294481 w 588962"/>
                <a:gd name="connsiteY3" fmla="*/ 0 h 588962"/>
                <a:gd name="connsiteX4" fmla="*/ 0 w 588962"/>
                <a:gd name="connsiteY4" fmla="*/ 294481 h 588962"/>
                <a:gd name="connsiteX5" fmla="*/ 150655 w 588962"/>
                <a:gd name="connsiteY5" fmla="*/ 356565 h 588962"/>
                <a:gd name="connsiteX6" fmla="*/ 150890 w 588962"/>
                <a:gd name="connsiteY6" fmla="*/ 326821 h 588962"/>
                <a:gd name="connsiteX7" fmla="*/ 273023 w 588962"/>
                <a:gd name="connsiteY7" fmla="*/ 206613 h 588962"/>
                <a:gd name="connsiteX8" fmla="*/ 317412 w 588962"/>
                <a:gd name="connsiteY8" fmla="*/ 206736 h 588962"/>
                <a:gd name="connsiteX9" fmla="*/ 438156 w 588962"/>
                <a:gd name="connsiteY9" fmla="*/ 326904 h 588962"/>
                <a:gd name="connsiteX10" fmla="*/ 438400 w 588962"/>
                <a:gd name="connsiteY10" fmla="*/ 327151 h 588962"/>
                <a:gd name="connsiteX11" fmla="*/ 438225 w 588962"/>
                <a:gd name="connsiteY11" fmla="*/ 356648 h 588962"/>
                <a:gd name="connsiteX12" fmla="*/ 437978 w 588962"/>
                <a:gd name="connsiteY12" fmla="*/ 356892 h 588962"/>
                <a:gd name="connsiteX13" fmla="*/ 408478 w 588962"/>
                <a:gd name="connsiteY13" fmla="*/ 356717 h 588962"/>
                <a:gd name="connsiteX14" fmla="*/ 298804 w 588962"/>
                <a:gd name="connsiteY14" fmla="*/ 247566 h 588962"/>
                <a:gd name="connsiteX15" fmla="*/ 291405 w 588962"/>
                <a:gd name="connsiteY15" fmla="*/ 247546 h 588962"/>
                <a:gd name="connsiteX16" fmla="*/ 180401 w 588962"/>
                <a:gd name="connsiteY16" fmla="*/ 356800 h 588962"/>
                <a:gd name="connsiteX17" fmla="*/ 180152 w 588962"/>
                <a:gd name="connsiteY17" fmla="*/ 357041 h 588962"/>
                <a:gd name="connsiteX18" fmla="*/ 150655 w 588962"/>
                <a:gd name="connsiteY18" fmla="*/ 356565 h 58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8962" h="588962">
                  <a:moveTo>
                    <a:pt x="0" y="294481"/>
                  </a:moveTo>
                  <a:cubicBezTo>
                    <a:pt x="0" y="457119"/>
                    <a:pt x="131843" y="588963"/>
                    <a:pt x="294481" y="588963"/>
                  </a:cubicBezTo>
                  <a:cubicBezTo>
                    <a:pt x="457119" y="588963"/>
                    <a:pt x="588963" y="457119"/>
                    <a:pt x="588963" y="294481"/>
                  </a:cubicBezTo>
                  <a:cubicBezTo>
                    <a:pt x="588963" y="131843"/>
                    <a:pt x="457119" y="0"/>
                    <a:pt x="294481" y="0"/>
                  </a:cubicBezTo>
                  <a:cubicBezTo>
                    <a:pt x="131843" y="0"/>
                    <a:pt x="0" y="131843"/>
                    <a:pt x="0" y="294481"/>
                  </a:cubicBezTo>
                  <a:close/>
                  <a:moveTo>
                    <a:pt x="150655" y="356565"/>
                  </a:moveTo>
                  <a:cubicBezTo>
                    <a:pt x="142506" y="348287"/>
                    <a:pt x="142611" y="334970"/>
                    <a:pt x="150890" y="326821"/>
                  </a:cubicBezTo>
                  <a:lnTo>
                    <a:pt x="273023" y="206613"/>
                  </a:lnTo>
                  <a:cubicBezTo>
                    <a:pt x="285352" y="194479"/>
                    <a:pt x="305152" y="194534"/>
                    <a:pt x="317412" y="206736"/>
                  </a:cubicBezTo>
                  <a:lnTo>
                    <a:pt x="438156" y="326904"/>
                  </a:lnTo>
                  <a:lnTo>
                    <a:pt x="438400" y="327151"/>
                  </a:lnTo>
                  <a:cubicBezTo>
                    <a:pt x="446389" y="335364"/>
                    <a:pt x="446338" y="348498"/>
                    <a:pt x="438225" y="356648"/>
                  </a:cubicBezTo>
                  <a:lnTo>
                    <a:pt x="437978" y="356892"/>
                  </a:lnTo>
                  <a:cubicBezTo>
                    <a:pt x="429765" y="364881"/>
                    <a:pt x="416629" y="364830"/>
                    <a:pt x="408478" y="356717"/>
                  </a:cubicBezTo>
                  <a:lnTo>
                    <a:pt x="298804" y="247566"/>
                  </a:lnTo>
                  <a:cubicBezTo>
                    <a:pt x="296760" y="245532"/>
                    <a:pt x="293460" y="245523"/>
                    <a:pt x="291405" y="247546"/>
                  </a:cubicBezTo>
                  <a:lnTo>
                    <a:pt x="180401" y="356800"/>
                  </a:lnTo>
                  <a:lnTo>
                    <a:pt x="180152" y="357041"/>
                  </a:lnTo>
                  <a:cubicBezTo>
                    <a:pt x="171856" y="364945"/>
                    <a:pt x="158723" y="364760"/>
                    <a:pt x="150655" y="356565"/>
                  </a:cubicBezTo>
                  <a:close/>
                </a:path>
              </a:pathLst>
            </a:custGeom>
            <a:solidFill>
              <a:schemeClr val="bg1"/>
            </a:solidFill>
            <a:ln w="651" cap="flat">
              <a:noFill/>
              <a:prstDash val="solid"/>
              <a:miter/>
            </a:ln>
          </p:spPr>
          <p:txBody>
            <a:bodyPr rtlCol="0" anchor="ctr"/>
            <a:lstStyle/>
            <a:p>
              <a:endParaRPr lang="zh-CN" altLang="en-US">
                <a:cs typeface="思源黑体 CN Regular" panose="020B0500000000000000" pitchFamily="34" charset="-122"/>
              </a:endParaRPr>
            </a:p>
          </p:txBody>
        </p:sp>
      </p:grpSp>
      <p:grpSp>
        <p:nvGrpSpPr>
          <p:cNvPr id="36" name="组合 35"/>
          <p:cNvGrpSpPr/>
          <p:nvPr/>
        </p:nvGrpSpPr>
        <p:grpSpPr>
          <a:xfrm>
            <a:off x="5375261" y="1644649"/>
            <a:ext cx="3676650" cy="1857675"/>
            <a:chOff x="1682750" y="1644650"/>
            <a:chExt cx="3676650" cy="1857675"/>
          </a:xfrm>
        </p:grpSpPr>
        <p:sp>
          <p:nvSpPr>
            <p:cNvPr id="37" name="矩形 36"/>
            <p:cNvSpPr/>
            <p:nvPr/>
          </p:nvSpPr>
          <p:spPr>
            <a:xfrm>
              <a:off x="1682750" y="1644650"/>
              <a:ext cx="3676650" cy="1857675"/>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38" name="任意多边形: 形状 37"/>
            <p:cNvSpPr/>
            <p:nvPr/>
          </p:nvSpPr>
          <p:spPr>
            <a:xfrm>
              <a:off x="1682750" y="1644650"/>
              <a:ext cx="1383205" cy="406400"/>
            </a:xfrm>
            <a:custGeom>
              <a:avLst/>
              <a:gdLst>
                <a:gd name="connsiteX0" fmla="*/ 0 w 1683337"/>
                <a:gd name="connsiteY0" fmla="*/ 0 h 406400"/>
                <a:gd name="connsiteX1" fmla="*/ 1683337 w 1683337"/>
                <a:gd name="connsiteY1" fmla="*/ 0 h 406400"/>
                <a:gd name="connsiteX2" fmla="*/ 1680729 w 1683337"/>
                <a:gd name="connsiteY2" fmla="*/ 25871 h 406400"/>
                <a:gd name="connsiteX3" fmla="*/ 1213835 w 1683337"/>
                <a:gd name="connsiteY3" fmla="*/ 406400 h 406400"/>
                <a:gd name="connsiteX4" fmla="*/ 0 w 1683337"/>
                <a:gd name="connsiteY4" fmla="*/ 406400 h 40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3337" h="406400">
                  <a:moveTo>
                    <a:pt x="0" y="0"/>
                  </a:moveTo>
                  <a:lnTo>
                    <a:pt x="1683337" y="0"/>
                  </a:lnTo>
                  <a:lnTo>
                    <a:pt x="1680729" y="25871"/>
                  </a:lnTo>
                  <a:cubicBezTo>
                    <a:pt x="1636290" y="243039"/>
                    <a:pt x="1444141" y="406400"/>
                    <a:pt x="1213835" y="406400"/>
                  </a:cubicBezTo>
                  <a:lnTo>
                    <a:pt x="0" y="40640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39" name="文本框 38"/>
            <p:cNvSpPr txBox="1"/>
            <p:nvPr/>
          </p:nvSpPr>
          <p:spPr>
            <a:xfrm>
              <a:off x="1861391" y="1693962"/>
              <a:ext cx="1025923" cy="307777"/>
            </a:xfrm>
            <a:prstGeom prst="rect">
              <a:avLst/>
            </a:prstGeom>
            <a:noFill/>
            <a:ln w="31750">
              <a:noFill/>
            </a:ln>
            <a:effectLst/>
          </p:spPr>
          <p:txBody>
            <a:bodyPr wrap="none" lIns="0" tIns="0" rIns="0" bIns="0" rtlCol="0">
              <a:spAutoFit/>
            </a:bodyPr>
            <a:lstStyle/>
            <a:p>
              <a:r>
                <a:rPr lang="zh-CN" altLang="en-US" sz="2000">
                  <a:solidFill>
                    <a:schemeClr val="bg1"/>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chemeClr val="bg1"/>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40" name="矩形 39"/>
            <p:cNvSpPr/>
            <p:nvPr/>
          </p:nvSpPr>
          <p:spPr>
            <a:xfrm>
              <a:off x="1968742" y="2231811"/>
              <a:ext cx="3097840" cy="940194"/>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 and hid himself in the woods. The second time, however, he came near the lion. </a:t>
              </a:r>
            </a:p>
          </p:txBody>
        </p:sp>
        <p:sp>
          <p:nvSpPr>
            <p:cNvPr id="41" name="图形 52"/>
            <p:cNvSpPr/>
            <p:nvPr/>
          </p:nvSpPr>
          <p:spPr>
            <a:xfrm rot="10800000">
              <a:off x="5007187" y="3172005"/>
              <a:ext cx="205803" cy="205803"/>
            </a:xfrm>
            <a:custGeom>
              <a:avLst/>
              <a:gdLst>
                <a:gd name="connsiteX0" fmla="*/ 0 w 588962"/>
                <a:gd name="connsiteY0" fmla="*/ 294481 h 588962"/>
                <a:gd name="connsiteX1" fmla="*/ 294481 w 588962"/>
                <a:gd name="connsiteY1" fmla="*/ 588963 h 588962"/>
                <a:gd name="connsiteX2" fmla="*/ 588963 w 588962"/>
                <a:gd name="connsiteY2" fmla="*/ 294481 h 588962"/>
                <a:gd name="connsiteX3" fmla="*/ 294481 w 588962"/>
                <a:gd name="connsiteY3" fmla="*/ 0 h 588962"/>
                <a:gd name="connsiteX4" fmla="*/ 0 w 588962"/>
                <a:gd name="connsiteY4" fmla="*/ 294481 h 588962"/>
                <a:gd name="connsiteX5" fmla="*/ 150655 w 588962"/>
                <a:gd name="connsiteY5" fmla="*/ 356565 h 588962"/>
                <a:gd name="connsiteX6" fmla="*/ 150890 w 588962"/>
                <a:gd name="connsiteY6" fmla="*/ 326821 h 588962"/>
                <a:gd name="connsiteX7" fmla="*/ 273023 w 588962"/>
                <a:gd name="connsiteY7" fmla="*/ 206613 h 588962"/>
                <a:gd name="connsiteX8" fmla="*/ 317412 w 588962"/>
                <a:gd name="connsiteY8" fmla="*/ 206736 h 588962"/>
                <a:gd name="connsiteX9" fmla="*/ 438156 w 588962"/>
                <a:gd name="connsiteY9" fmla="*/ 326904 h 588962"/>
                <a:gd name="connsiteX10" fmla="*/ 438400 w 588962"/>
                <a:gd name="connsiteY10" fmla="*/ 327151 h 588962"/>
                <a:gd name="connsiteX11" fmla="*/ 438225 w 588962"/>
                <a:gd name="connsiteY11" fmla="*/ 356648 h 588962"/>
                <a:gd name="connsiteX12" fmla="*/ 437978 w 588962"/>
                <a:gd name="connsiteY12" fmla="*/ 356892 h 588962"/>
                <a:gd name="connsiteX13" fmla="*/ 408478 w 588962"/>
                <a:gd name="connsiteY13" fmla="*/ 356717 h 588962"/>
                <a:gd name="connsiteX14" fmla="*/ 298804 w 588962"/>
                <a:gd name="connsiteY14" fmla="*/ 247566 h 588962"/>
                <a:gd name="connsiteX15" fmla="*/ 291405 w 588962"/>
                <a:gd name="connsiteY15" fmla="*/ 247546 h 588962"/>
                <a:gd name="connsiteX16" fmla="*/ 180401 w 588962"/>
                <a:gd name="connsiteY16" fmla="*/ 356800 h 588962"/>
                <a:gd name="connsiteX17" fmla="*/ 180152 w 588962"/>
                <a:gd name="connsiteY17" fmla="*/ 357041 h 588962"/>
                <a:gd name="connsiteX18" fmla="*/ 150655 w 588962"/>
                <a:gd name="connsiteY18" fmla="*/ 356565 h 58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8962" h="588962">
                  <a:moveTo>
                    <a:pt x="0" y="294481"/>
                  </a:moveTo>
                  <a:cubicBezTo>
                    <a:pt x="0" y="457119"/>
                    <a:pt x="131843" y="588963"/>
                    <a:pt x="294481" y="588963"/>
                  </a:cubicBezTo>
                  <a:cubicBezTo>
                    <a:pt x="457119" y="588963"/>
                    <a:pt x="588963" y="457119"/>
                    <a:pt x="588963" y="294481"/>
                  </a:cubicBezTo>
                  <a:cubicBezTo>
                    <a:pt x="588963" y="131843"/>
                    <a:pt x="457119" y="0"/>
                    <a:pt x="294481" y="0"/>
                  </a:cubicBezTo>
                  <a:cubicBezTo>
                    <a:pt x="131843" y="0"/>
                    <a:pt x="0" y="131843"/>
                    <a:pt x="0" y="294481"/>
                  </a:cubicBezTo>
                  <a:close/>
                  <a:moveTo>
                    <a:pt x="150655" y="356565"/>
                  </a:moveTo>
                  <a:cubicBezTo>
                    <a:pt x="142506" y="348287"/>
                    <a:pt x="142611" y="334970"/>
                    <a:pt x="150890" y="326821"/>
                  </a:cubicBezTo>
                  <a:lnTo>
                    <a:pt x="273023" y="206613"/>
                  </a:lnTo>
                  <a:cubicBezTo>
                    <a:pt x="285352" y="194479"/>
                    <a:pt x="305152" y="194534"/>
                    <a:pt x="317412" y="206736"/>
                  </a:cubicBezTo>
                  <a:lnTo>
                    <a:pt x="438156" y="326904"/>
                  </a:lnTo>
                  <a:lnTo>
                    <a:pt x="438400" y="327151"/>
                  </a:lnTo>
                  <a:cubicBezTo>
                    <a:pt x="446389" y="335364"/>
                    <a:pt x="446338" y="348498"/>
                    <a:pt x="438225" y="356648"/>
                  </a:cubicBezTo>
                  <a:lnTo>
                    <a:pt x="437978" y="356892"/>
                  </a:lnTo>
                  <a:cubicBezTo>
                    <a:pt x="429765" y="364881"/>
                    <a:pt x="416629" y="364830"/>
                    <a:pt x="408478" y="356717"/>
                  </a:cubicBezTo>
                  <a:lnTo>
                    <a:pt x="298804" y="247566"/>
                  </a:lnTo>
                  <a:cubicBezTo>
                    <a:pt x="296760" y="245532"/>
                    <a:pt x="293460" y="245523"/>
                    <a:pt x="291405" y="247546"/>
                  </a:cubicBezTo>
                  <a:lnTo>
                    <a:pt x="180401" y="356800"/>
                  </a:lnTo>
                  <a:lnTo>
                    <a:pt x="180152" y="357041"/>
                  </a:lnTo>
                  <a:cubicBezTo>
                    <a:pt x="171856" y="364945"/>
                    <a:pt x="158723" y="364760"/>
                    <a:pt x="150655" y="356565"/>
                  </a:cubicBezTo>
                  <a:close/>
                </a:path>
              </a:pathLst>
            </a:custGeom>
            <a:solidFill>
              <a:schemeClr val="bg1"/>
            </a:solidFill>
            <a:ln w="651" cap="flat">
              <a:noFill/>
              <a:prstDash val="solid"/>
              <a:miter/>
            </a:ln>
          </p:spPr>
          <p:txBody>
            <a:bodyPr rtlCol="0" anchor="ctr"/>
            <a:lstStyle/>
            <a:p>
              <a:endParaRPr lang="zh-CN" altLang="en-US">
                <a:cs typeface="思源黑体 CN Regular" panose="020B0500000000000000" pitchFamily="34" charset="-122"/>
              </a:endParaRPr>
            </a:p>
          </p:txBody>
        </p:sp>
      </p:grpSp>
      <p:grpSp>
        <p:nvGrpSpPr>
          <p:cNvPr id="42" name="组合 41"/>
          <p:cNvGrpSpPr/>
          <p:nvPr/>
        </p:nvGrpSpPr>
        <p:grpSpPr>
          <a:xfrm>
            <a:off x="3250085" y="3878114"/>
            <a:ext cx="3676650" cy="1857675"/>
            <a:chOff x="1682750" y="1644650"/>
            <a:chExt cx="3676650" cy="1857675"/>
          </a:xfrm>
        </p:grpSpPr>
        <p:sp>
          <p:nvSpPr>
            <p:cNvPr id="43" name="矩形 42"/>
            <p:cNvSpPr/>
            <p:nvPr/>
          </p:nvSpPr>
          <p:spPr>
            <a:xfrm>
              <a:off x="1682750" y="1644650"/>
              <a:ext cx="3676650" cy="1857675"/>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44" name="任意多边形: 形状 43"/>
            <p:cNvSpPr/>
            <p:nvPr/>
          </p:nvSpPr>
          <p:spPr>
            <a:xfrm>
              <a:off x="1682750" y="1644650"/>
              <a:ext cx="1383205" cy="406400"/>
            </a:xfrm>
            <a:custGeom>
              <a:avLst/>
              <a:gdLst>
                <a:gd name="connsiteX0" fmla="*/ 0 w 1683337"/>
                <a:gd name="connsiteY0" fmla="*/ 0 h 406400"/>
                <a:gd name="connsiteX1" fmla="*/ 1683337 w 1683337"/>
                <a:gd name="connsiteY1" fmla="*/ 0 h 406400"/>
                <a:gd name="connsiteX2" fmla="*/ 1680729 w 1683337"/>
                <a:gd name="connsiteY2" fmla="*/ 25871 h 406400"/>
                <a:gd name="connsiteX3" fmla="*/ 1213835 w 1683337"/>
                <a:gd name="connsiteY3" fmla="*/ 406400 h 406400"/>
                <a:gd name="connsiteX4" fmla="*/ 0 w 1683337"/>
                <a:gd name="connsiteY4" fmla="*/ 406400 h 40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3337" h="406400">
                  <a:moveTo>
                    <a:pt x="0" y="0"/>
                  </a:moveTo>
                  <a:lnTo>
                    <a:pt x="1683337" y="0"/>
                  </a:lnTo>
                  <a:lnTo>
                    <a:pt x="1680729" y="25871"/>
                  </a:lnTo>
                  <a:cubicBezTo>
                    <a:pt x="1636290" y="243039"/>
                    <a:pt x="1444141" y="406400"/>
                    <a:pt x="1213835" y="406400"/>
                  </a:cubicBezTo>
                  <a:lnTo>
                    <a:pt x="0" y="40640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45" name="文本框 44"/>
            <p:cNvSpPr txBox="1"/>
            <p:nvPr/>
          </p:nvSpPr>
          <p:spPr>
            <a:xfrm>
              <a:off x="1861391" y="1693962"/>
              <a:ext cx="1025923" cy="307777"/>
            </a:xfrm>
            <a:prstGeom prst="rect">
              <a:avLst/>
            </a:prstGeom>
            <a:noFill/>
            <a:ln w="31750">
              <a:noFill/>
            </a:ln>
            <a:effectLst/>
          </p:spPr>
          <p:txBody>
            <a:bodyPr wrap="none" lIns="0" tIns="0" rIns="0" bIns="0" rtlCol="0">
              <a:spAutoFit/>
            </a:bodyPr>
            <a:lstStyle/>
            <a:p>
              <a:r>
                <a:rPr lang="zh-CN" altLang="en-US" sz="2000">
                  <a:solidFill>
                    <a:schemeClr val="bg1"/>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chemeClr val="bg1"/>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46" name="矩形 45"/>
            <p:cNvSpPr/>
            <p:nvPr/>
          </p:nvSpPr>
          <p:spPr>
            <a:xfrm>
              <a:off x="1968742" y="2231811"/>
              <a:ext cx="3097840" cy="940194"/>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 and hid himself in the woods. The second time, however, he came near the lion. </a:t>
              </a:r>
            </a:p>
          </p:txBody>
        </p:sp>
        <p:sp>
          <p:nvSpPr>
            <p:cNvPr id="47" name="图形 52"/>
            <p:cNvSpPr/>
            <p:nvPr/>
          </p:nvSpPr>
          <p:spPr>
            <a:xfrm rot="10800000">
              <a:off x="5007187" y="3172005"/>
              <a:ext cx="205803" cy="205803"/>
            </a:xfrm>
            <a:custGeom>
              <a:avLst/>
              <a:gdLst>
                <a:gd name="connsiteX0" fmla="*/ 0 w 588962"/>
                <a:gd name="connsiteY0" fmla="*/ 294481 h 588962"/>
                <a:gd name="connsiteX1" fmla="*/ 294481 w 588962"/>
                <a:gd name="connsiteY1" fmla="*/ 588963 h 588962"/>
                <a:gd name="connsiteX2" fmla="*/ 588963 w 588962"/>
                <a:gd name="connsiteY2" fmla="*/ 294481 h 588962"/>
                <a:gd name="connsiteX3" fmla="*/ 294481 w 588962"/>
                <a:gd name="connsiteY3" fmla="*/ 0 h 588962"/>
                <a:gd name="connsiteX4" fmla="*/ 0 w 588962"/>
                <a:gd name="connsiteY4" fmla="*/ 294481 h 588962"/>
                <a:gd name="connsiteX5" fmla="*/ 150655 w 588962"/>
                <a:gd name="connsiteY5" fmla="*/ 356565 h 588962"/>
                <a:gd name="connsiteX6" fmla="*/ 150890 w 588962"/>
                <a:gd name="connsiteY6" fmla="*/ 326821 h 588962"/>
                <a:gd name="connsiteX7" fmla="*/ 273023 w 588962"/>
                <a:gd name="connsiteY7" fmla="*/ 206613 h 588962"/>
                <a:gd name="connsiteX8" fmla="*/ 317412 w 588962"/>
                <a:gd name="connsiteY8" fmla="*/ 206736 h 588962"/>
                <a:gd name="connsiteX9" fmla="*/ 438156 w 588962"/>
                <a:gd name="connsiteY9" fmla="*/ 326904 h 588962"/>
                <a:gd name="connsiteX10" fmla="*/ 438400 w 588962"/>
                <a:gd name="connsiteY10" fmla="*/ 327151 h 588962"/>
                <a:gd name="connsiteX11" fmla="*/ 438225 w 588962"/>
                <a:gd name="connsiteY11" fmla="*/ 356648 h 588962"/>
                <a:gd name="connsiteX12" fmla="*/ 437978 w 588962"/>
                <a:gd name="connsiteY12" fmla="*/ 356892 h 588962"/>
                <a:gd name="connsiteX13" fmla="*/ 408478 w 588962"/>
                <a:gd name="connsiteY13" fmla="*/ 356717 h 588962"/>
                <a:gd name="connsiteX14" fmla="*/ 298804 w 588962"/>
                <a:gd name="connsiteY14" fmla="*/ 247566 h 588962"/>
                <a:gd name="connsiteX15" fmla="*/ 291405 w 588962"/>
                <a:gd name="connsiteY15" fmla="*/ 247546 h 588962"/>
                <a:gd name="connsiteX16" fmla="*/ 180401 w 588962"/>
                <a:gd name="connsiteY16" fmla="*/ 356800 h 588962"/>
                <a:gd name="connsiteX17" fmla="*/ 180152 w 588962"/>
                <a:gd name="connsiteY17" fmla="*/ 357041 h 588962"/>
                <a:gd name="connsiteX18" fmla="*/ 150655 w 588962"/>
                <a:gd name="connsiteY18" fmla="*/ 356565 h 58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8962" h="588962">
                  <a:moveTo>
                    <a:pt x="0" y="294481"/>
                  </a:moveTo>
                  <a:cubicBezTo>
                    <a:pt x="0" y="457119"/>
                    <a:pt x="131843" y="588963"/>
                    <a:pt x="294481" y="588963"/>
                  </a:cubicBezTo>
                  <a:cubicBezTo>
                    <a:pt x="457119" y="588963"/>
                    <a:pt x="588963" y="457119"/>
                    <a:pt x="588963" y="294481"/>
                  </a:cubicBezTo>
                  <a:cubicBezTo>
                    <a:pt x="588963" y="131843"/>
                    <a:pt x="457119" y="0"/>
                    <a:pt x="294481" y="0"/>
                  </a:cubicBezTo>
                  <a:cubicBezTo>
                    <a:pt x="131843" y="0"/>
                    <a:pt x="0" y="131843"/>
                    <a:pt x="0" y="294481"/>
                  </a:cubicBezTo>
                  <a:close/>
                  <a:moveTo>
                    <a:pt x="150655" y="356565"/>
                  </a:moveTo>
                  <a:cubicBezTo>
                    <a:pt x="142506" y="348287"/>
                    <a:pt x="142611" y="334970"/>
                    <a:pt x="150890" y="326821"/>
                  </a:cubicBezTo>
                  <a:lnTo>
                    <a:pt x="273023" y="206613"/>
                  </a:lnTo>
                  <a:cubicBezTo>
                    <a:pt x="285352" y="194479"/>
                    <a:pt x="305152" y="194534"/>
                    <a:pt x="317412" y="206736"/>
                  </a:cubicBezTo>
                  <a:lnTo>
                    <a:pt x="438156" y="326904"/>
                  </a:lnTo>
                  <a:lnTo>
                    <a:pt x="438400" y="327151"/>
                  </a:lnTo>
                  <a:cubicBezTo>
                    <a:pt x="446389" y="335364"/>
                    <a:pt x="446338" y="348498"/>
                    <a:pt x="438225" y="356648"/>
                  </a:cubicBezTo>
                  <a:lnTo>
                    <a:pt x="437978" y="356892"/>
                  </a:lnTo>
                  <a:cubicBezTo>
                    <a:pt x="429765" y="364881"/>
                    <a:pt x="416629" y="364830"/>
                    <a:pt x="408478" y="356717"/>
                  </a:cubicBezTo>
                  <a:lnTo>
                    <a:pt x="298804" y="247566"/>
                  </a:lnTo>
                  <a:cubicBezTo>
                    <a:pt x="296760" y="245532"/>
                    <a:pt x="293460" y="245523"/>
                    <a:pt x="291405" y="247546"/>
                  </a:cubicBezTo>
                  <a:lnTo>
                    <a:pt x="180401" y="356800"/>
                  </a:lnTo>
                  <a:lnTo>
                    <a:pt x="180152" y="357041"/>
                  </a:lnTo>
                  <a:cubicBezTo>
                    <a:pt x="171856" y="364945"/>
                    <a:pt x="158723" y="364760"/>
                    <a:pt x="150655" y="356565"/>
                  </a:cubicBezTo>
                  <a:close/>
                </a:path>
              </a:pathLst>
            </a:custGeom>
            <a:solidFill>
              <a:schemeClr val="bg1"/>
            </a:solidFill>
            <a:ln w="651" cap="flat">
              <a:noFill/>
              <a:prstDash val="solid"/>
              <a:miter/>
            </a:ln>
          </p:spPr>
          <p:txBody>
            <a:bodyPr rtlCol="0" anchor="ctr"/>
            <a:lstStyle/>
            <a:p>
              <a:endParaRPr lang="zh-CN" altLang="en-US">
                <a:cs typeface="思源黑体 CN Regular" panose="020B0500000000000000" pitchFamily="34" charset="-122"/>
              </a:endParaRPr>
            </a:p>
          </p:txBody>
        </p:sp>
      </p:grpSp>
      <p:grpSp>
        <p:nvGrpSpPr>
          <p:cNvPr id="48" name="组合 47"/>
          <p:cNvGrpSpPr/>
          <p:nvPr/>
        </p:nvGrpSpPr>
        <p:grpSpPr>
          <a:xfrm>
            <a:off x="7500437" y="3878114"/>
            <a:ext cx="3676650" cy="1857675"/>
            <a:chOff x="1682750" y="1644650"/>
            <a:chExt cx="3676650" cy="1857675"/>
          </a:xfrm>
        </p:grpSpPr>
        <p:sp>
          <p:nvSpPr>
            <p:cNvPr id="49" name="矩形 48"/>
            <p:cNvSpPr/>
            <p:nvPr/>
          </p:nvSpPr>
          <p:spPr>
            <a:xfrm>
              <a:off x="1682750" y="1644650"/>
              <a:ext cx="3676650" cy="1857675"/>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pitchFamily="34" charset="-122"/>
              </a:endParaRPr>
            </a:p>
          </p:txBody>
        </p:sp>
        <p:sp>
          <p:nvSpPr>
            <p:cNvPr id="50" name="任意多边形: 形状 49"/>
            <p:cNvSpPr/>
            <p:nvPr/>
          </p:nvSpPr>
          <p:spPr>
            <a:xfrm>
              <a:off x="1682750" y="1644650"/>
              <a:ext cx="1383205" cy="406400"/>
            </a:xfrm>
            <a:custGeom>
              <a:avLst/>
              <a:gdLst>
                <a:gd name="connsiteX0" fmla="*/ 0 w 1683337"/>
                <a:gd name="connsiteY0" fmla="*/ 0 h 406400"/>
                <a:gd name="connsiteX1" fmla="*/ 1683337 w 1683337"/>
                <a:gd name="connsiteY1" fmla="*/ 0 h 406400"/>
                <a:gd name="connsiteX2" fmla="*/ 1680729 w 1683337"/>
                <a:gd name="connsiteY2" fmla="*/ 25871 h 406400"/>
                <a:gd name="connsiteX3" fmla="*/ 1213835 w 1683337"/>
                <a:gd name="connsiteY3" fmla="*/ 406400 h 406400"/>
                <a:gd name="connsiteX4" fmla="*/ 0 w 1683337"/>
                <a:gd name="connsiteY4" fmla="*/ 406400 h 40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3337" h="406400">
                  <a:moveTo>
                    <a:pt x="0" y="0"/>
                  </a:moveTo>
                  <a:lnTo>
                    <a:pt x="1683337" y="0"/>
                  </a:lnTo>
                  <a:lnTo>
                    <a:pt x="1680729" y="25871"/>
                  </a:lnTo>
                  <a:cubicBezTo>
                    <a:pt x="1636290" y="243039"/>
                    <a:pt x="1444141" y="406400"/>
                    <a:pt x="1213835" y="406400"/>
                  </a:cubicBezTo>
                  <a:lnTo>
                    <a:pt x="0" y="406400"/>
                  </a:lnTo>
                  <a:close/>
                </a:path>
              </a:pathLst>
            </a:custGeom>
            <a:gradFill>
              <a:gsLst>
                <a:gs pos="0">
                  <a:srgbClr val="FF7600"/>
                </a:gs>
                <a:gs pos="56000">
                  <a:srgbClr val="F23A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Regular" panose="020B0500000000000000" pitchFamily="34" charset="-122"/>
              </a:endParaRPr>
            </a:p>
          </p:txBody>
        </p:sp>
        <p:sp>
          <p:nvSpPr>
            <p:cNvPr id="51" name="文本框 50"/>
            <p:cNvSpPr txBox="1"/>
            <p:nvPr/>
          </p:nvSpPr>
          <p:spPr>
            <a:xfrm>
              <a:off x="1861391" y="1693962"/>
              <a:ext cx="1025923" cy="307777"/>
            </a:xfrm>
            <a:prstGeom prst="rect">
              <a:avLst/>
            </a:prstGeom>
            <a:noFill/>
            <a:ln w="31750">
              <a:noFill/>
            </a:ln>
            <a:effectLst/>
          </p:spPr>
          <p:txBody>
            <a:bodyPr wrap="none" lIns="0" tIns="0" rIns="0" bIns="0" rtlCol="0">
              <a:spAutoFit/>
            </a:bodyPr>
            <a:lstStyle/>
            <a:p>
              <a:r>
                <a:rPr lang="zh-CN" altLang="en-US" sz="2000">
                  <a:solidFill>
                    <a:schemeClr val="bg1"/>
                  </a:solidFill>
                  <a:latin typeface="思源黑体 CN Bold" panose="020B0800000000000000" pitchFamily="34" charset="-122"/>
                  <a:ea typeface="思源黑体 CN Bold" panose="020B0800000000000000" pitchFamily="34" charset="-122"/>
                  <a:cs typeface="思源黑体 CN Regular" panose="020B0500000000000000" pitchFamily="34" charset="-122"/>
                </a:rPr>
                <a:t>专业设计</a:t>
              </a:r>
              <a:endParaRPr lang="en-US" altLang="zh-CN" sz="2000">
                <a:solidFill>
                  <a:schemeClr val="bg1"/>
                </a:solidFill>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52" name="矩形 51"/>
            <p:cNvSpPr/>
            <p:nvPr/>
          </p:nvSpPr>
          <p:spPr>
            <a:xfrm>
              <a:off x="1968742" y="2231811"/>
              <a:ext cx="3097840" cy="940194"/>
            </a:xfrm>
            <a:prstGeom prst="rect">
              <a:avLst/>
            </a:prstGeom>
            <a:noFill/>
            <a:ln w="31750">
              <a:noFill/>
            </a:ln>
            <a:effectLst/>
          </p:spPr>
          <p:txBody>
            <a:bodyPr wrap="square" lIns="0" tIns="0" rIns="0" bIns="0" rtlCol="0">
              <a:spAutoFit/>
            </a:bodyPr>
            <a:lstStyle/>
            <a:p>
              <a:pPr>
                <a:lnSpc>
                  <a:spcPct val="130000"/>
                </a:lnSpc>
              </a:pPr>
              <a:r>
                <a:rPr lang="en-US" altLang="zh-CN" sz="1200">
                  <a:solidFill>
                    <a:srgbClr val="333F50"/>
                  </a:solidFill>
                  <a:latin typeface="思源黑体 CN Regular" panose="020B0500000000000000" pitchFamily="34" charset="-122"/>
                  <a:ea typeface="思源黑体 CN Regular" panose="020B0500000000000000" pitchFamily="34" charset="-122"/>
                  <a:cs typeface="思源黑体 CN Regular" panose="020B0500000000000000" pitchFamily="34" charset="-122"/>
                </a:rPr>
                <a:t>When the fox first saw the lion he was terribly frightened. He ran away, and hid himself in the woods. The second time, however, he came near the lion. </a:t>
              </a:r>
            </a:p>
          </p:txBody>
        </p:sp>
        <p:sp>
          <p:nvSpPr>
            <p:cNvPr id="53" name="图形 52"/>
            <p:cNvSpPr/>
            <p:nvPr/>
          </p:nvSpPr>
          <p:spPr>
            <a:xfrm rot="10800000">
              <a:off x="5007187" y="3172005"/>
              <a:ext cx="205803" cy="205803"/>
            </a:xfrm>
            <a:custGeom>
              <a:avLst/>
              <a:gdLst>
                <a:gd name="connsiteX0" fmla="*/ 0 w 588962"/>
                <a:gd name="connsiteY0" fmla="*/ 294481 h 588962"/>
                <a:gd name="connsiteX1" fmla="*/ 294481 w 588962"/>
                <a:gd name="connsiteY1" fmla="*/ 588963 h 588962"/>
                <a:gd name="connsiteX2" fmla="*/ 588963 w 588962"/>
                <a:gd name="connsiteY2" fmla="*/ 294481 h 588962"/>
                <a:gd name="connsiteX3" fmla="*/ 294481 w 588962"/>
                <a:gd name="connsiteY3" fmla="*/ 0 h 588962"/>
                <a:gd name="connsiteX4" fmla="*/ 0 w 588962"/>
                <a:gd name="connsiteY4" fmla="*/ 294481 h 588962"/>
                <a:gd name="connsiteX5" fmla="*/ 150655 w 588962"/>
                <a:gd name="connsiteY5" fmla="*/ 356565 h 588962"/>
                <a:gd name="connsiteX6" fmla="*/ 150890 w 588962"/>
                <a:gd name="connsiteY6" fmla="*/ 326821 h 588962"/>
                <a:gd name="connsiteX7" fmla="*/ 273023 w 588962"/>
                <a:gd name="connsiteY7" fmla="*/ 206613 h 588962"/>
                <a:gd name="connsiteX8" fmla="*/ 317412 w 588962"/>
                <a:gd name="connsiteY8" fmla="*/ 206736 h 588962"/>
                <a:gd name="connsiteX9" fmla="*/ 438156 w 588962"/>
                <a:gd name="connsiteY9" fmla="*/ 326904 h 588962"/>
                <a:gd name="connsiteX10" fmla="*/ 438400 w 588962"/>
                <a:gd name="connsiteY10" fmla="*/ 327151 h 588962"/>
                <a:gd name="connsiteX11" fmla="*/ 438225 w 588962"/>
                <a:gd name="connsiteY11" fmla="*/ 356648 h 588962"/>
                <a:gd name="connsiteX12" fmla="*/ 437978 w 588962"/>
                <a:gd name="connsiteY12" fmla="*/ 356892 h 588962"/>
                <a:gd name="connsiteX13" fmla="*/ 408478 w 588962"/>
                <a:gd name="connsiteY13" fmla="*/ 356717 h 588962"/>
                <a:gd name="connsiteX14" fmla="*/ 298804 w 588962"/>
                <a:gd name="connsiteY14" fmla="*/ 247566 h 588962"/>
                <a:gd name="connsiteX15" fmla="*/ 291405 w 588962"/>
                <a:gd name="connsiteY15" fmla="*/ 247546 h 588962"/>
                <a:gd name="connsiteX16" fmla="*/ 180401 w 588962"/>
                <a:gd name="connsiteY16" fmla="*/ 356800 h 588962"/>
                <a:gd name="connsiteX17" fmla="*/ 180152 w 588962"/>
                <a:gd name="connsiteY17" fmla="*/ 357041 h 588962"/>
                <a:gd name="connsiteX18" fmla="*/ 150655 w 588962"/>
                <a:gd name="connsiteY18" fmla="*/ 356565 h 58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8962" h="588962">
                  <a:moveTo>
                    <a:pt x="0" y="294481"/>
                  </a:moveTo>
                  <a:cubicBezTo>
                    <a:pt x="0" y="457119"/>
                    <a:pt x="131843" y="588963"/>
                    <a:pt x="294481" y="588963"/>
                  </a:cubicBezTo>
                  <a:cubicBezTo>
                    <a:pt x="457119" y="588963"/>
                    <a:pt x="588963" y="457119"/>
                    <a:pt x="588963" y="294481"/>
                  </a:cubicBezTo>
                  <a:cubicBezTo>
                    <a:pt x="588963" y="131843"/>
                    <a:pt x="457119" y="0"/>
                    <a:pt x="294481" y="0"/>
                  </a:cubicBezTo>
                  <a:cubicBezTo>
                    <a:pt x="131843" y="0"/>
                    <a:pt x="0" y="131843"/>
                    <a:pt x="0" y="294481"/>
                  </a:cubicBezTo>
                  <a:close/>
                  <a:moveTo>
                    <a:pt x="150655" y="356565"/>
                  </a:moveTo>
                  <a:cubicBezTo>
                    <a:pt x="142506" y="348287"/>
                    <a:pt x="142611" y="334970"/>
                    <a:pt x="150890" y="326821"/>
                  </a:cubicBezTo>
                  <a:lnTo>
                    <a:pt x="273023" y="206613"/>
                  </a:lnTo>
                  <a:cubicBezTo>
                    <a:pt x="285352" y="194479"/>
                    <a:pt x="305152" y="194534"/>
                    <a:pt x="317412" y="206736"/>
                  </a:cubicBezTo>
                  <a:lnTo>
                    <a:pt x="438156" y="326904"/>
                  </a:lnTo>
                  <a:lnTo>
                    <a:pt x="438400" y="327151"/>
                  </a:lnTo>
                  <a:cubicBezTo>
                    <a:pt x="446389" y="335364"/>
                    <a:pt x="446338" y="348498"/>
                    <a:pt x="438225" y="356648"/>
                  </a:cubicBezTo>
                  <a:lnTo>
                    <a:pt x="437978" y="356892"/>
                  </a:lnTo>
                  <a:cubicBezTo>
                    <a:pt x="429765" y="364881"/>
                    <a:pt x="416629" y="364830"/>
                    <a:pt x="408478" y="356717"/>
                  </a:cubicBezTo>
                  <a:lnTo>
                    <a:pt x="298804" y="247566"/>
                  </a:lnTo>
                  <a:cubicBezTo>
                    <a:pt x="296760" y="245532"/>
                    <a:pt x="293460" y="245523"/>
                    <a:pt x="291405" y="247546"/>
                  </a:cubicBezTo>
                  <a:lnTo>
                    <a:pt x="180401" y="356800"/>
                  </a:lnTo>
                  <a:lnTo>
                    <a:pt x="180152" y="357041"/>
                  </a:lnTo>
                  <a:cubicBezTo>
                    <a:pt x="171856" y="364945"/>
                    <a:pt x="158723" y="364760"/>
                    <a:pt x="150655" y="356565"/>
                  </a:cubicBezTo>
                  <a:close/>
                </a:path>
              </a:pathLst>
            </a:custGeom>
            <a:solidFill>
              <a:schemeClr val="bg1"/>
            </a:solidFill>
            <a:ln w="651" cap="flat">
              <a:noFill/>
              <a:prstDash val="solid"/>
              <a:miter/>
            </a:ln>
          </p:spPr>
          <p:txBody>
            <a:bodyPr rtlCol="0" anchor="ctr"/>
            <a:lstStyle/>
            <a:p>
              <a:endParaRPr lang="zh-CN" altLang="en-US">
                <a:cs typeface="思源黑体 CN Regular" panose="020B0500000000000000" pitchFamily="34" charset="-122"/>
              </a:endParaRPr>
            </a:p>
          </p:txBody>
        </p:sp>
      </p:grpSp>
      <p:cxnSp>
        <p:nvCxnSpPr>
          <p:cNvPr id="11" name="直接连接符 10"/>
          <p:cNvCxnSpPr/>
          <p:nvPr/>
        </p:nvCxnSpPr>
        <p:spPr>
          <a:xfrm>
            <a:off x="2508114" y="3927426"/>
            <a:ext cx="0" cy="2930574"/>
          </a:xfrm>
          <a:prstGeom prst="line">
            <a:avLst/>
          </a:prstGeom>
          <a:ln w="12700">
            <a:solidFill>
              <a:srgbClr val="F23A00"/>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9543914" y="30997"/>
            <a:ext cx="0" cy="3471327"/>
          </a:xfrm>
          <a:prstGeom prst="line">
            <a:avLst/>
          </a:prstGeom>
          <a:ln w="12700">
            <a:solidFill>
              <a:srgbClr val="F23A00"/>
            </a:solidFill>
            <a:prstDash val="dash"/>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a:off x="483827" y="2165351"/>
            <a:ext cx="11224344" cy="2527300"/>
            <a:chOff x="488431" y="2098329"/>
            <a:chExt cx="11224344" cy="2661340"/>
          </a:xfrm>
        </p:grpSpPr>
        <p:sp>
          <p:nvSpPr>
            <p:cNvPr id="59" name="文本框 58"/>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sp>
          <p:nvSpPr>
            <p:cNvPr id="60" name="文本框 59"/>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cs typeface="思源黑体 CN Regular" panose="020B0500000000000000" pitchFamily="34" charset="-122"/>
                </a:rPr>
                <a:t>PRESENTATION PLAN</a:t>
              </a:r>
              <a:endParaRPr lang="zh-CN" altLang="en-US" sz="900">
                <a:cs typeface="思源黑体 CN Regular" panose="020B0500000000000000" pitchFamily="34" charset="-122"/>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FF7600"/>
            </a:gs>
            <a:gs pos="56000">
              <a:srgbClr val="F23A00"/>
            </a:gs>
          </a:gsLst>
          <a:path path="circle">
            <a:fillToRect l="100000" t="100000"/>
          </a:path>
        </a:gradFill>
        <a:effectLst/>
      </p:bgPr>
    </p:bg>
    <p:spTree>
      <p:nvGrpSpPr>
        <p:cNvPr id="1" name=""/>
        <p:cNvGrpSpPr/>
        <p:nvPr/>
      </p:nvGrpSpPr>
      <p:grpSpPr>
        <a:xfrm>
          <a:off x="0" y="0"/>
          <a:ext cx="0" cy="0"/>
          <a:chOff x="0" y="0"/>
          <a:chExt cx="0" cy="0"/>
        </a:xfrm>
      </p:grpSpPr>
      <p:sp>
        <p:nvSpPr>
          <p:cNvPr id="2" name="文本框 1"/>
          <p:cNvSpPr txBox="1"/>
          <p:nvPr/>
        </p:nvSpPr>
        <p:spPr>
          <a:xfrm>
            <a:off x="2059623" y="2571115"/>
            <a:ext cx="8072755" cy="1715770"/>
          </a:xfrm>
          <a:prstGeom prst="rect">
            <a:avLst/>
          </a:prstGeom>
          <a:noFill/>
          <a:ln w="28575">
            <a:noFill/>
          </a:ln>
          <a:effectLst/>
        </p:spPr>
        <p:txBody>
          <a:bodyPr wrap="square" lIns="72000" tIns="54000" rIns="72000" bIns="0" rtlCol="0" anchor="ctr">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l"/>
            <a:r>
              <a:rPr lang="en-US" altLang="zh-CN" sz="5400" b="1">
                <a:solidFill>
                  <a:schemeClr val="bg1"/>
                </a:solidFill>
                <a:latin typeface="Arial" panose="020B0604020202020204" pitchFamily="34" charset="0"/>
                <a:cs typeface="思源黑体 CN Regular" panose="020B0500000000000000" pitchFamily="34" charset="-122"/>
              </a:rPr>
              <a:t>BE A BETTER VERSION OF YOURSELF.</a:t>
            </a:r>
          </a:p>
        </p:txBody>
      </p:sp>
      <p:sp>
        <p:nvSpPr>
          <p:cNvPr id="14" name="任意多边形: 形状 13"/>
          <p:cNvSpPr/>
          <p:nvPr/>
        </p:nvSpPr>
        <p:spPr>
          <a:xfrm>
            <a:off x="9267417" y="3859294"/>
            <a:ext cx="1023310" cy="713357"/>
          </a:xfrm>
          <a:custGeom>
            <a:avLst/>
            <a:gdLst>
              <a:gd name="connsiteX0" fmla="*/ 301466 w 546544"/>
              <a:gd name="connsiteY0" fmla="*/ 0 h 381000"/>
              <a:gd name="connsiteX1" fmla="*/ 545401 w 546544"/>
              <a:gd name="connsiteY1" fmla="*/ 0 h 381000"/>
              <a:gd name="connsiteX2" fmla="*/ 546544 w 546544"/>
              <a:gd name="connsiteY2" fmla="*/ 0 h 381000"/>
              <a:gd name="connsiteX3" fmla="*/ 546544 w 546544"/>
              <a:gd name="connsiteY3" fmla="*/ 144018 h 381000"/>
              <a:gd name="connsiteX4" fmla="*/ 487394 w 546544"/>
              <a:gd name="connsiteY4" fmla="*/ 319183 h 381000"/>
              <a:gd name="connsiteX5" fmla="*/ 421481 w 546544"/>
              <a:gd name="connsiteY5" fmla="*/ 381000 h 381000"/>
              <a:gd name="connsiteX6" fmla="*/ 421481 w 546544"/>
              <a:gd name="connsiteY6" fmla="*/ 255937 h 381000"/>
              <a:gd name="connsiteX7" fmla="*/ 301466 w 546544"/>
              <a:gd name="connsiteY7" fmla="*/ 255937 h 381000"/>
              <a:gd name="connsiteX8" fmla="*/ 0 w 546544"/>
              <a:gd name="connsiteY8" fmla="*/ 0 h 381000"/>
              <a:gd name="connsiteX9" fmla="*/ 243935 w 546544"/>
              <a:gd name="connsiteY9" fmla="*/ 0 h 381000"/>
              <a:gd name="connsiteX10" fmla="*/ 245078 w 546544"/>
              <a:gd name="connsiteY10" fmla="*/ 0 h 381000"/>
              <a:gd name="connsiteX11" fmla="*/ 245078 w 546544"/>
              <a:gd name="connsiteY11" fmla="*/ 144018 h 381000"/>
              <a:gd name="connsiteX12" fmla="*/ 185928 w 546544"/>
              <a:gd name="connsiteY12" fmla="*/ 319183 h 381000"/>
              <a:gd name="connsiteX13" fmla="*/ 120015 w 546544"/>
              <a:gd name="connsiteY13" fmla="*/ 381000 h 381000"/>
              <a:gd name="connsiteX14" fmla="*/ 120015 w 546544"/>
              <a:gd name="connsiteY14" fmla="*/ 255937 h 381000"/>
              <a:gd name="connsiteX15" fmla="*/ 0 w 546544"/>
              <a:gd name="connsiteY15" fmla="*/ 255937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6544" h="381000">
                <a:moveTo>
                  <a:pt x="301466" y="0"/>
                </a:moveTo>
                <a:lnTo>
                  <a:pt x="545401" y="0"/>
                </a:lnTo>
                <a:lnTo>
                  <a:pt x="546544" y="0"/>
                </a:lnTo>
                <a:lnTo>
                  <a:pt x="546544" y="144018"/>
                </a:lnTo>
                <a:cubicBezTo>
                  <a:pt x="545116" y="206312"/>
                  <a:pt x="535019" y="266605"/>
                  <a:pt x="487394" y="319183"/>
                </a:cubicBezTo>
                <a:cubicBezTo>
                  <a:pt x="469106" y="339662"/>
                  <a:pt x="447484" y="356711"/>
                  <a:pt x="421481" y="381000"/>
                </a:cubicBezTo>
                <a:lnTo>
                  <a:pt x="421481" y="255937"/>
                </a:lnTo>
                <a:lnTo>
                  <a:pt x="301466" y="255937"/>
                </a:lnTo>
                <a:close/>
                <a:moveTo>
                  <a:pt x="0" y="0"/>
                </a:moveTo>
                <a:lnTo>
                  <a:pt x="243935" y="0"/>
                </a:lnTo>
                <a:lnTo>
                  <a:pt x="245078" y="0"/>
                </a:lnTo>
                <a:lnTo>
                  <a:pt x="245078" y="144018"/>
                </a:lnTo>
                <a:cubicBezTo>
                  <a:pt x="243745" y="206312"/>
                  <a:pt x="233553" y="266605"/>
                  <a:pt x="185928" y="319183"/>
                </a:cubicBezTo>
                <a:cubicBezTo>
                  <a:pt x="167640" y="339662"/>
                  <a:pt x="146113" y="356711"/>
                  <a:pt x="120015" y="381000"/>
                </a:cubicBezTo>
                <a:lnTo>
                  <a:pt x="120015" y="255937"/>
                </a:lnTo>
                <a:lnTo>
                  <a:pt x="0" y="255937"/>
                </a:lnTo>
                <a:close/>
              </a:path>
            </a:pathLst>
          </a:custGeom>
          <a:solidFill>
            <a:srgbClr val="F6F6F6"/>
          </a:solidFill>
          <a:ln w="9525" cap="flat">
            <a:noFill/>
            <a:prstDash val="solid"/>
            <a:miter/>
          </a:ln>
        </p:spPr>
        <p:txBody>
          <a:bodyPr rtlCol="0" anchor="ctr"/>
          <a:lstStyle/>
          <a:p>
            <a:endParaRPr lang="zh-CN" altLang="en-US">
              <a:cs typeface="思源黑体 CN Regular" panose="020B0500000000000000" pitchFamily="34" charset="-122"/>
            </a:endParaRPr>
          </a:p>
        </p:txBody>
      </p:sp>
      <p:sp>
        <p:nvSpPr>
          <p:cNvPr id="15" name="任意多边形: 形状 14"/>
          <p:cNvSpPr/>
          <p:nvPr/>
        </p:nvSpPr>
        <p:spPr>
          <a:xfrm>
            <a:off x="1575771" y="1707789"/>
            <a:ext cx="1014394" cy="713357"/>
          </a:xfrm>
          <a:custGeom>
            <a:avLst/>
            <a:gdLst>
              <a:gd name="connsiteX0" fmla="*/ 424053 w 541782"/>
              <a:gd name="connsiteY0" fmla="*/ 0 h 381000"/>
              <a:gd name="connsiteX1" fmla="*/ 424053 w 541782"/>
              <a:gd name="connsiteY1" fmla="*/ 125063 h 381000"/>
              <a:gd name="connsiteX2" fmla="*/ 541782 w 541782"/>
              <a:gd name="connsiteY2" fmla="*/ 125063 h 381000"/>
              <a:gd name="connsiteX3" fmla="*/ 541782 w 541782"/>
              <a:gd name="connsiteY3" fmla="*/ 381000 h 381000"/>
              <a:gd name="connsiteX4" fmla="*/ 302514 w 541782"/>
              <a:gd name="connsiteY4" fmla="*/ 381000 h 381000"/>
              <a:gd name="connsiteX5" fmla="*/ 301466 w 541782"/>
              <a:gd name="connsiteY5" fmla="*/ 381000 h 381000"/>
              <a:gd name="connsiteX6" fmla="*/ 301466 w 541782"/>
              <a:gd name="connsiteY6" fmla="*/ 236982 h 381000"/>
              <a:gd name="connsiteX7" fmla="*/ 359473 w 541782"/>
              <a:gd name="connsiteY7" fmla="*/ 61817 h 381000"/>
              <a:gd name="connsiteX8" fmla="*/ 424053 w 541782"/>
              <a:gd name="connsiteY8" fmla="*/ 0 h 381000"/>
              <a:gd name="connsiteX9" fmla="*/ 122587 w 541782"/>
              <a:gd name="connsiteY9" fmla="*/ 0 h 381000"/>
              <a:gd name="connsiteX10" fmla="*/ 122587 w 541782"/>
              <a:gd name="connsiteY10" fmla="*/ 125063 h 381000"/>
              <a:gd name="connsiteX11" fmla="*/ 240316 w 541782"/>
              <a:gd name="connsiteY11" fmla="*/ 125063 h 381000"/>
              <a:gd name="connsiteX12" fmla="*/ 240316 w 541782"/>
              <a:gd name="connsiteY12" fmla="*/ 381000 h 381000"/>
              <a:gd name="connsiteX13" fmla="*/ 1143 w 541782"/>
              <a:gd name="connsiteY13" fmla="*/ 381000 h 381000"/>
              <a:gd name="connsiteX14" fmla="*/ 0 w 541782"/>
              <a:gd name="connsiteY14" fmla="*/ 381000 h 381000"/>
              <a:gd name="connsiteX15" fmla="*/ 0 w 541782"/>
              <a:gd name="connsiteY15" fmla="*/ 236982 h 381000"/>
              <a:gd name="connsiteX16" fmla="*/ 58007 w 541782"/>
              <a:gd name="connsiteY16" fmla="*/ 61817 h 381000"/>
              <a:gd name="connsiteX17" fmla="*/ 122587 w 541782"/>
              <a:gd name="connsiteY17"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1782" h="381000">
                <a:moveTo>
                  <a:pt x="424053" y="0"/>
                </a:moveTo>
                <a:lnTo>
                  <a:pt x="424053" y="125063"/>
                </a:lnTo>
                <a:lnTo>
                  <a:pt x="541782" y="125063"/>
                </a:lnTo>
                <a:lnTo>
                  <a:pt x="541782" y="381000"/>
                </a:lnTo>
                <a:lnTo>
                  <a:pt x="302514" y="381000"/>
                </a:lnTo>
                <a:lnTo>
                  <a:pt x="301466" y="381000"/>
                </a:lnTo>
                <a:lnTo>
                  <a:pt x="301466" y="236982"/>
                </a:lnTo>
                <a:cubicBezTo>
                  <a:pt x="302323" y="174689"/>
                  <a:pt x="313182" y="114395"/>
                  <a:pt x="359473" y="61817"/>
                </a:cubicBezTo>
                <a:cubicBezTo>
                  <a:pt x="377476" y="41339"/>
                  <a:pt x="398526" y="24289"/>
                  <a:pt x="424053" y="0"/>
                </a:cubicBezTo>
                <a:close/>
                <a:moveTo>
                  <a:pt x="122587" y="0"/>
                </a:moveTo>
                <a:lnTo>
                  <a:pt x="122587" y="125063"/>
                </a:lnTo>
                <a:lnTo>
                  <a:pt x="240316" y="125063"/>
                </a:lnTo>
                <a:lnTo>
                  <a:pt x="240316" y="381000"/>
                </a:lnTo>
                <a:lnTo>
                  <a:pt x="1143" y="381000"/>
                </a:lnTo>
                <a:lnTo>
                  <a:pt x="0" y="381000"/>
                </a:lnTo>
                <a:lnTo>
                  <a:pt x="0" y="236982"/>
                </a:lnTo>
                <a:cubicBezTo>
                  <a:pt x="1334" y="174689"/>
                  <a:pt x="11811" y="114300"/>
                  <a:pt x="58007" y="61817"/>
                </a:cubicBezTo>
                <a:cubicBezTo>
                  <a:pt x="76200" y="41339"/>
                  <a:pt x="97060" y="24289"/>
                  <a:pt x="122587" y="0"/>
                </a:cubicBezTo>
                <a:close/>
              </a:path>
            </a:pathLst>
          </a:custGeom>
          <a:solidFill>
            <a:srgbClr val="F6F6F6"/>
          </a:solidFill>
          <a:ln w="9525" cap="flat">
            <a:noFill/>
            <a:prstDash val="solid"/>
            <a:miter/>
          </a:ln>
        </p:spPr>
        <p:txBody>
          <a:bodyPr rtlCol="0" anchor="ctr"/>
          <a:lstStyle/>
          <a:p>
            <a:endParaRPr lang="zh-CN" altLang="en-US">
              <a:cs typeface="思源黑体 CN Regular" panose="020B0500000000000000" pitchFamily="34" charset="-122"/>
            </a:endParaRPr>
          </a:p>
        </p:txBody>
      </p:sp>
      <p:grpSp>
        <p:nvGrpSpPr>
          <p:cNvPr id="16" name="组合 15"/>
          <p:cNvGrpSpPr/>
          <p:nvPr/>
        </p:nvGrpSpPr>
        <p:grpSpPr>
          <a:xfrm>
            <a:off x="483827" y="2165351"/>
            <a:ext cx="11224344" cy="2527300"/>
            <a:chOff x="488431" y="2098329"/>
            <a:chExt cx="11224344" cy="2661340"/>
          </a:xfrm>
        </p:grpSpPr>
        <p:sp>
          <p:nvSpPr>
            <p:cNvPr id="17" name="文本框 16"/>
            <p:cNvSpPr txBox="1"/>
            <p:nvPr/>
          </p:nvSpPr>
          <p:spPr>
            <a:xfrm rot="5400000">
              <a:off x="-772989"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solidFill>
                    <a:schemeClr val="bg1"/>
                  </a:solidFill>
                  <a:cs typeface="思源黑体 CN Regular" panose="020B0500000000000000" pitchFamily="34" charset="-122"/>
                </a:rPr>
                <a:t>PRESENTATION PLAN</a:t>
              </a:r>
              <a:endParaRPr lang="zh-CN" altLang="en-US" sz="900">
                <a:solidFill>
                  <a:schemeClr val="bg1"/>
                </a:solidFill>
                <a:cs typeface="思源黑体 CN Regular" panose="020B0500000000000000" pitchFamily="34" charset="-122"/>
              </a:endParaRPr>
            </a:p>
          </p:txBody>
        </p:sp>
        <p:sp>
          <p:nvSpPr>
            <p:cNvPr id="18" name="文本框 17"/>
            <p:cNvSpPr txBox="1"/>
            <p:nvPr/>
          </p:nvSpPr>
          <p:spPr>
            <a:xfrm rot="5400000">
              <a:off x="10312856" y="3359749"/>
              <a:ext cx="2661340" cy="138499"/>
            </a:xfrm>
            <a:prstGeom prst="rect">
              <a:avLst/>
            </a:prstGeom>
            <a:noFill/>
            <a:ln w="31750">
              <a:noFill/>
            </a:ln>
            <a:effectLst/>
          </p:spPr>
          <p:txBody>
            <a:bodyPr wrap="square" lIns="0" tIns="0" rIns="0" bIns="0" rtlCol="0">
              <a:spAutoFit/>
            </a:bodyPr>
            <a:lstStyle>
              <a:defPPr>
                <a:defRPr lang="zh-CN"/>
              </a:defPPr>
              <a:lvl1pPr algn="ctr">
                <a:defRPr sz="1100">
                  <a:solidFill>
                    <a:schemeClr val="tx2">
                      <a:lumMod val="75000"/>
                    </a:schemeClr>
                  </a:solidFill>
                  <a:latin typeface="思源黑体 CN Regular" panose="020B0500000000000000" pitchFamily="34" charset="-122"/>
                  <a:ea typeface="思源黑体 CN Regular" panose="020B0500000000000000" pitchFamily="34" charset="-122"/>
                </a:defRPr>
              </a:lvl1pPr>
            </a:lstStyle>
            <a:p>
              <a:pPr algn="dist"/>
              <a:r>
                <a:rPr lang="en-US" altLang="zh-CN" sz="900">
                  <a:solidFill>
                    <a:schemeClr val="bg1"/>
                  </a:solidFill>
                  <a:cs typeface="思源黑体 CN Regular" panose="020B0500000000000000" pitchFamily="34" charset="-122"/>
                </a:rPr>
                <a:t>PRESENTATION PLAN</a:t>
              </a:r>
              <a:endParaRPr lang="zh-CN" altLang="en-US" sz="900">
                <a:solidFill>
                  <a:schemeClr val="bg1"/>
                </a:solidFill>
                <a:cs typeface="思源黑体 CN Regular" panose="020B0500000000000000" pitchFamily="34" charset="-122"/>
              </a:endParaRPr>
            </a:p>
          </p:txBody>
        </p:sp>
      </p:grpSp>
    </p:spTree>
  </p:cSld>
  <p:clrMapOvr>
    <a:masterClrMapping/>
  </p:clrMapOvr>
</p:sld>
</file>

<file path=ppt/theme/theme1.xml><?xml version="1.0" encoding="utf-8"?>
<a:theme xmlns:a="http://schemas.openxmlformats.org/drawingml/2006/main" name="猫瞳叁（P界达人）">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思源黑体 CN Regular"/>
        <a:ea typeface=""/>
        <a:cs typeface=""/>
        <a:font script="Jpan" typeface="游ゴシック Light"/>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游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9</TotalTime>
  <Words>1266</Words>
  <Application>Microsoft Office PowerPoint</Application>
  <PresentationFormat>宽屏</PresentationFormat>
  <Paragraphs>217</Paragraphs>
  <Slides>26</Slides>
  <Notes>26</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26</vt:i4>
      </vt:variant>
    </vt:vector>
  </HeadingPairs>
  <TitlesOfParts>
    <vt:vector size="40" baseType="lpstr">
      <vt:lpstr>OPPOSans H</vt:lpstr>
      <vt:lpstr>OPPOSans M</vt:lpstr>
      <vt:lpstr>阿里巴巴普惠体 2.0 55 Regular</vt:lpstr>
      <vt:lpstr>阿里巴巴普惠体 B</vt:lpstr>
      <vt:lpstr>汉仪雅酷黑 45W</vt:lpstr>
      <vt:lpstr>思源黑体 CN Bold</vt:lpstr>
      <vt:lpstr>思源黑体 CN Light</vt:lpstr>
      <vt:lpstr>思源黑体 CN Regular</vt:lpstr>
      <vt:lpstr>Arial</vt:lpstr>
      <vt:lpstr>Bahnschrift SemiBold</vt:lpstr>
      <vt:lpstr>Bahnschrift SemiLight</vt:lpstr>
      <vt:lpstr>Calibri</vt:lpstr>
      <vt:lpstr>Segoe UI Light</vt:lpstr>
      <vt:lpstr>猫瞳叁（P界达人）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活力橙极简几何风工作总结报告ppt模板</dc:title>
  <dc:creator>猫瞳叁</dc:creator>
  <cp:keywords>P界达人</cp:keywords>
  <dc:description>www.51pptmoban.com</dc:description>
  <cp:lastModifiedBy>Win user</cp:lastModifiedBy>
  <cp:revision>85</cp:revision>
  <dcterms:created xsi:type="dcterms:W3CDTF">2022-02-11T07:14:00Z</dcterms:created>
  <dcterms:modified xsi:type="dcterms:W3CDTF">2022-10-24T14:19:52Z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AE4E2F8C7FD44FB4AD6A13A4238D6DF2</vt:lpwstr>
  </property>
  <property fmtid="{D5CDD505-2E9C-101B-9397-08002B2CF9AE}" pid="3" name="KSOProductBuildVer">
    <vt:lpwstr>2052-11.1.0.11372</vt:lpwstr>
  </property>
</Properties>
</file>