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6" r:id="rId2"/>
    <p:sldId id="275" r:id="rId3"/>
    <p:sldId id="277" r:id="rId4"/>
    <p:sldId id="281" r:id="rId5"/>
    <p:sldId id="280" r:id="rId6"/>
    <p:sldId id="279" r:id="rId7"/>
    <p:sldId id="278" r:id="rId8"/>
    <p:sldId id="28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20" autoAdjust="0"/>
  </p:normalViewPr>
  <p:slideViewPr>
    <p:cSldViewPr snapToGrid="0" showGuides="1">
      <p:cViewPr varScale="1">
        <p:scale>
          <a:sx n="84" d="100"/>
          <a:sy n="84" d="100"/>
        </p:scale>
        <p:origin x="114" y="2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AA4DD4-0039-49E3-8677-C9B3F53D3C77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48B14-31A2-476F-8613-D8AC1B5180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9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48B14-31A2-476F-8613-D8AC1B5180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83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/>
              <a:pPr/>
              <a:t>2</a:t>
            </a:fld>
            <a:endParaRPr lang="de-DE" dirty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/>
              <a:pPr algn="r" defTabSz="947738"/>
              <a:t>2</a:t>
            </a:fld>
            <a:endParaRPr lang="en-GB" sz="1300" dirty="0"/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7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07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48B14-31A2-476F-8613-D8AC1B5180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092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48B14-31A2-476F-8613-D8AC1B5180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50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48B14-31A2-476F-8613-D8AC1B5180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65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48B14-31A2-476F-8613-D8AC1B5180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33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48B14-31A2-476F-8613-D8AC1B5180B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916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72289-18D8-6AB5-8896-1777C722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CDE179-B9ED-778D-3453-3EEAF732D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726287-0987-A548-B066-4E3FB9A52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3B6A-43DF-44AF-9806-B8DAD6DBC377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45E795-CB49-5D91-1162-1E833F1E3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1B447A-5F1B-87BD-A7E3-268825B6E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38A-1213-40F9-ADE0-423A72C52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62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C544ED7-8F23-A031-3649-D51398BDA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3B6A-43DF-44AF-9806-B8DAD6DBC377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D1D31C3-0E84-0880-5219-A33E8DC8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8F608B-4DCB-3244-B889-2FA8B6351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38A-1213-40F9-ADE0-423A72C52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750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38540"/>
            <a:ext cx="11329456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24.10.2022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00" y="854994"/>
            <a:ext cx="113284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96155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7585AA1-6ED1-C950-61EC-E11E97132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D396B5-3305-A1B8-022E-AD274D1A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BC1CA5-FC99-DC63-0547-B59FB4A98D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73B6A-43DF-44AF-9806-B8DAD6DBC377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E08B88-6083-A9B1-4E91-1697D5F436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8F1D15-79EF-2C32-8926-E2D0FEE09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2A38A-1213-40F9-ADE0-423A72C52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4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AutoShape 64"/>
          <p:cNvSpPr>
            <a:spLocks noChangeArrowheads="1"/>
          </p:cNvSpPr>
          <p:nvPr/>
        </p:nvSpPr>
        <p:spPr bwMode="gray">
          <a:xfrm>
            <a:off x="1981200" y="2286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Timeline</a:t>
            </a:r>
            <a:r>
              <a:rPr lang="en-US" sz="2800" b="1" dirty="0">
                <a:solidFill>
                  <a:schemeClr val="bg1"/>
                </a:solidFill>
              </a:rPr>
              <a:t> Film Roll </a:t>
            </a:r>
            <a:r>
              <a:rPr lang="en-US" sz="2800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197" name="Group 1947"/>
          <p:cNvGrpSpPr/>
          <p:nvPr/>
        </p:nvGrpSpPr>
        <p:grpSpPr>
          <a:xfrm rot="3032389">
            <a:off x="8459773" y="1960062"/>
            <a:ext cx="2567764" cy="2630393"/>
            <a:chOff x="2209800" y="3276600"/>
            <a:chExt cx="2147888" cy="2200275"/>
          </a:xfrm>
          <a:solidFill>
            <a:schemeClr val="tx1">
              <a:lumMod val="50000"/>
              <a:alpha val="37000"/>
            </a:schemeClr>
          </a:solidFill>
        </p:grpSpPr>
        <p:sp>
          <p:nvSpPr>
            <p:cNvPr id="198" name="Freeform 131"/>
            <p:cNvSpPr>
              <a:spLocks/>
            </p:cNvSpPr>
            <p:nvPr/>
          </p:nvSpPr>
          <p:spPr bwMode="auto">
            <a:xfrm>
              <a:off x="2209800" y="3276600"/>
              <a:ext cx="2147888" cy="2200275"/>
            </a:xfrm>
            <a:custGeom>
              <a:avLst/>
              <a:gdLst/>
              <a:ahLst/>
              <a:cxnLst>
                <a:cxn ang="0">
                  <a:pos x="652" y="1384"/>
                </a:cxn>
                <a:cxn ang="0">
                  <a:pos x="658" y="1386"/>
                </a:cxn>
                <a:cxn ang="0">
                  <a:pos x="1353" y="864"/>
                </a:cxn>
                <a:cxn ang="0">
                  <a:pos x="702" y="2"/>
                </a:cxn>
                <a:cxn ang="0">
                  <a:pos x="694" y="0"/>
                </a:cxn>
                <a:cxn ang="0">
                  <a:pos x="0" y="522"/>
                </a:cxn>
                <a:cxn ang="0">
                  <a:pos x="652" y="1384"/>
                </a:cxn>
              </a:cxnLst>
              <a:rect l="0" t="0" r="r" b="b"/>
              <a:pathLst>
                <a:path w="1353" h="1386">
                  <a:moveTo>
                    <a:pt x="652" y="1384"/>
                  </a:moveTo>
                  <a:lnTo>
                    <a:pt x="658" y="1386"/>
                  </a:lnTo>
                  <a:lnTo>
                    <a:pt x="1353" y="864"/>
                  </a:lnTo>
                  <a:lnTo>
                    <a:pt x="702" y="2"/>
                  </a:lnTo>
                  <a:lnTo>
                    <a:pt x="694" y="0"/>
                  </a:lnTo>
                  <a:lnTo>
                    <a:pt x="0" y="522"/>
                  </a:lnTo>
                  <a:lnTo>
                    <a:pt x="652" y="13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34"/>
            <p:cNvSpPr>
              <a:spLocks/>
            </p:cNvSpPr>
            <p:nvPr/>
          </p:nvSpPr>
          <p:spPr bwMode="auto">
            <a:xfrm>
              <a:off x="2286000" y="3352800"/>
              <a:ext cx="1762125" cy="1758950"/>
            </a:xfrm>
            <a:custGeom>
              <a:avLst/>
              <a:gdLst/>
              <a:ahLst/>
              <a:cxnLst>
                <a:cxn ang="0">
                  <a:pos x="475" y="1108"/>
                </a:cxn>
                <a:cxn ang="0">
                  <a:pos x="1110" y="630"/>
                </a:cxn>
                <a:cxn ang="0">
                  <a:pos x="635" y="0"/>
                </a:cxn>
                <a:cxn ang="0">
                  <a:pos x="0" y="478"/>
                </a:cxn>
                <a:cxn ang="0">
                  <a:pos x="475" y="1108"/>
                </a:cxn>
              </a:cxnLst>
              <a:rect l="0" t="0" r="r" b="b"/>
              <a:pathLst>
                <a:path w="1110" h="1108">
                  <a:moveTo>
                    <a:pt x="475" y="1108"/>
                  </a:moveTo>
                  <a:lnTo>
                    <a:pt x="1110" y="630"/>
                  </a:lnTo>
                  <a:lnTo>
                    <a:pt x="635" y="0"/>
                  </a:lnTo>
                  <a:lnTo>
                    <a:pt x="0" y="478"/>
                  </a:lnTo>
                  <a:lnTo>
                    <a:pt x="475" y="1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1" name="Group 1943"/>
          <p:cNvGrpSpPr/>
          <p:nvPr/>
        </p:nvGrpSpPr>
        <p:grpSpPr>
          <a:xfrm rot="1183526">
            <a:off x="7024418" y="2287633"/>
            <a:ext cx="2567765" cy="2630392"/>
            <a:chOff x="2209800" y="3276600"/>
            <a:chExt cx="2147888" cy="2200275"/>
          </a:xfrm>
          <a:solidFill>
            <a:schemeClr val="tx1">
              <a:lumMod val="50000"/>
              <a:alpha val="37000"/>
            </a:schemeClr>
          </a:solidFill>
        </p:grpSpPr>
        <p:sp>
          <p:nvSpPr>
            <p:cNvPr id="202" name="Freeform 131"/>
            <p:cNvSpPr>
              <a:spLocks/>
            </p:cNvSpPr>
            <p:nvPr/>
          </p:nvSpPr>
          <p:spPr bwMode="auto">
            <a:xfrm>
              <a:off x="2209800" y="3276600"/>
              <a:ext cx="2147888" cy="2200275"/>
            </a:xfrm>
            <a:custGeom>
              <a:avLst/>
              <a:gdLst/>
              <a:ahLst/>
              <a:cxnLst>
                <a:cxn ang="0">
                  <a:pos x="652" y="1384"/>
                </a:cxn>
                <a:cxn ang="0">
                  <a:pos x="658" y="1386"/>
                </a:cxn>
                <a:cxn ang="0">
                  <a:pos x="1353" y="864"/>
                </a:cxn>
                <a:cxn ang="0">
                  <a:pos x="702" y="2"/>
                </a:cxn>
                <a:cxn ang="0">
                  <a:pos x="694" y="0"/>
                </a:cxn>
                <a:cxn ang="0">
                  <a:pos x="0" y="522"/>
                </a:cxn>
                <a:cxn ang="0">
                  <a:pos x="652" y="1384"/>
                </a:cxn>
              </a:cxnLst>
              <a:rect l="0" t="0" r="r" b="b"/>
              <a:pathLst>
                <a:path w="1353" h="1386">
                  <a:moveTo>
                    <a:pt x="652" y="1384"/>
                  </a:moveTo>
                  <a:lnTo>
                    <a:pt x="658" y="1386"/>
                  </a:lnTo>
                  <a:lnTo>
                    <a:pt x="1353" y="864"/>
                  </a:lnTo>
                  <a:lnTo>
                    <a:pt x="702" y="2"/>
                  </a:lnTo>
                  <a:lnTo>
                    <a:pt x="694" y="0"/>
                  </a:lnTo>
                  <a:lnTo>
                    <a:pt x="0" y="522"/>
                  </a:lnTo>
                  <a:lnTo>
                    <a:pt x="652" y="13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34"/>
            <p:cNvSpPr>
              <a:spLocks/>
            </p:cNvSpPr>
            <p:nvPr/>
          </p:nvSpPr>
          <p:spPr bwMode="auto">
            <a:xfrm>
              <a:off x="2286000" y="3352800"/>
              <a:ext cx="1762125" cy="1758950"/>
            </a:xfrm>
            <a:custGeom>
              <a:avLst/>
              <a:gdLst/>
              <a:ahLst/>
              <a:cxnLst>
                <a:cxn ang="0">
                  <a:pos x="475" y="1108"/>
                </a:cxn>
                <a:cxn ang="0">
                  <a:pos x="1110" y="630"/>
                </a:cxn>
                <a:cxn ang="0">
                  <a:pos x="635" y="0"/>
                </a:cxn>
                <a:cxn ang="0">
                  <a:pos x="0" y="478"/>
                </a:cxn>
                <a:cxn ang="0">
                  <a:pos x="475" y="1108"/>
                </a:cxn>
              </a:cxnLst>
              <a:rect l="0" t="0" r="r" b="b"/>
              <a:pathLst>
                <a:path w="1110" h="1108">
                  <a:moveTo>
                    <a:pt x="475" y="1108"/>
                  </a:moveTo>
                  <a:lnTo>
                    <a:pt x="1110" y="630"/>
                  </a:lnTo>
                  <a:lnTo>
                    <a:pt x="635" y="0"/>
                  </a:lnTo>
                  <a:lnTo>
                    <a:pt x="0" y="478"/>
                  </a:lnTo>
                  <a:lnTo>
                    <a:pt x="475" y="1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5" name="Group 1939"/>
          <p:cNvGrpSpPr/>
          <p:nvPr/>
        </p:nvGrpSpPr>
        <p:grpSpPr>
          <a:xfrm rot="2086733">
            <a:off x="4990408" y="2784064"/>
            <a:ext cx="2567765" cy="2630392"/>
            <a:chOff x="2209800" y="3276600"/>
            <a:chExt cx="2147888" cy="2200275"/>
          </a:xfrm>
          <a:solidFill>
            <a:schemeClr val="tx1">
              <a:lumMod val="50000"/>
              <a:alpha val="37000"/>
            </a:schemeClr>
          </a:solidFill>
        </p:grpSpPr>
        <p:sp>
          <p:nvSpPr>
            <p:cNvPr id="206" name="Freeform 131"/>
            <p:cNvSpPr>
              <a:spLocks/>
            </p:cNvSpPr>
            <p:nvPr/>
          </p:nvSpPr>
          <p:spPr bwMode="auto">
            <a:xfrm>
              <a:off x="2209800" y="3276600"/>
              <a:ext cx="2147888" cy="2200275"/>
            </a:xfrm>
            <a:custGeom>
              <a:avLst/>
              <a:gdLst/>
              <a:ahLst/>
              <a:cxnLst>
                <a:cxn ang="0">
                  <a:pos x="652" y="1384"/>
                </a:cxn>
                <a:cxn ang="0">
                  <a:pos x="658" y="1386"/>
                </a:cxn>
                <a:cxn ang="0">
                  <a:pos x="1353" y="864"/>
                </a:cxn>
                <a:cxn ang="0">
                  <a:pos x="702" y="2"/>
                </a:cxn>
                <a:cxn ang="0">
                  <a:pos x="694" y="0"/>
                </a:cxn>
                <a:cxn ang="0">
                  <a:pos x="0" y="522"/>
                </a:cxn>
                <a:cxn ang="0">
                  <a:pos x="652" y="1384"/>
                </a:cxn>
              </a:cxnLst>
              <a:rect l="0" t="0" r="r" b="b"/>
              <a:pathLst>
                <a:path w="1353" h="1386">
                  <a:moveTo>
                    <a:pt x="652" y="1384"/>
                  </a:moveTo>
                  <a:lnTo>
                    <a:pt x="658" y="1386"/>
                  </a:lnTo>
                  <a:lnTo>
                    <a:pt x="1353" y="864"/>
                  </a:lnTo>
                  <a:lnTo>
                    <a:pt x="702" y="2"/>
                  </a:lnTo>
                  <a:lnTo>
                    <a:pt x="694" y="0"/>
                  </a:lnTo>
                  <a:lnTo>
                    <a:pt x="0" y="522"/>
                  </a:lnTo>
                  <a:lnTo>
                    <a:pt x="652" y="13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34"/>
            <p:cNvSpPr>
              <a:spLocks/>
            </p:cNvSpPr>
            <p:nvPr/>
          </p:nvSpPr>
          <p:spPr bwMode="auto">
            <a:xfrm>
              <a:off x="2286000" y="3352800"/>
              <a:ext cx="1762125" cy="1758950"/>
            </a:xfrm>
            <a:custGeom>
              <a:avLst/>
              <a:gdLst/>
              <a:ahLst/>
              <a:cxnLst>
                <a:cxn ang="0">
                  <a:pos x="475" y="1108"/>
                </a:cxn>
                <a:cxn ang="0">
                  <a:pos x="1110" y="630"/>
                </a:cxn>
                <a:cxn ang="0">
                  <a:pos x="635" y="0"/>
                </a:cxn>
                <a:cxn ang="0">
                  <a:pos x="0" y="478"/>
                </a:cxn>
                <a:cxn ang="0">
                  <a:pos x="475" y="1108"/>
                </a:cxn>
              </a:cxnLst>
              <a:rect l="0" t="0" r="r" b="b"/>
              <a:pathLst>
                <a:path w="1110" h="1108">
                  <a:moveTo>
                    <a:pt x="475" y="1108"/>
                  </a:moveTo>
                  <a:lnTo>
                    <a:pt x="1110" y="630"/>
                  </a:lnTo>
                  <a:lnTo>
                    <a:pt x="635" y="0"/>
                  </a:lnTo>
                  <a:lnTo>
                    <a:pt x="0" y="478"/>
                  </a:lnTo>
                  <a:lnTo>
                    <a:pt x="475" y="1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" name="Group 1935"/>
          <p:cNvGrpSpPr/>
          <p:nvPr/>
        </p:nvGrpSpPr>
        <p:grpSpPr>
          <a:xfrm rot="3657041">
            <a:off x="2870057" y="2619517"/>
            <a:ext cx="2567764" cy="2630393"/>
            <a:chOff x="2209800" y="3276600"/>
            <a:chExt cx="2147888" cy="2200275"/>
          </a:xfrm>
          <a:solidFill>
            <a:schemeClr val="tx1">
              <a:lumMod val="50000"/>
              <a:alpha val="37000"/>
            </a:schemeClr>
          </a:solidFill>
        </p:grpSpPr>
        <p:sp>
          <p:nvSpPr>
            <p:cNvPr id="210" name="Freeform 131"/>
            <p:cNvSpPr>
              <a:spLocks/>
            </p:cNvSpPr>
            <p:nvPr/>
          </p:nvSpPr>
          <p:spPr bwMode="auto">
            <a:xfrm>
              <a:off x="2209800" y="3276600"/>
              <a:ext cx="2147888" cy="2200275"/>
            </a:xfrm>
            <a:custGeom>
              <a:avLst/>
              <a:gdLst/>
              <a:ahLst/>
              <a:cxnLst>
                <a:cxn ang="0">
                  <a:pos x="652" y="1384"/>
                </a:cxn>
                <a:cxn ang="0">
                  <a:pos x="658" y="1386"/>
                </a:cxn>
                <a:cxn ang="0">
                  <a:pos x="1353" y="864"/>
                </a:cxn>
                <a:cxn ang="0">
                  <a:pos x="702" y="2"/>
                </a:cxn>
                <a:cxn ang="0">
                  <a:pos x="694" y="0"/>
                </a:cxn>
                <a:cxn ang="0">
                  <a:pos x="0" y="522"/>
                </a:cxn>
                <a:cxn ang="0">
                  <a:pos x="652" y="1384"/>
                </a:cxn>
              </a:cxnLst>
              <a:rect l="0" t="0" r="r" b="b"/>
              <a:pathLst>
                <a:path w="1353" h="1386">
                  <a:moveTo>
                    <a:pt x="652" y="1384"/>
                  </a:moveTo>
                  <a:lnTo>
                    <a:pt x="658" y="1386"/>
                  </a:lnTo>
                  <a:lnTo>
                    <a:pt x="1353" y="864"/>
                  </a:lnTo>
                  <a:lnTo>
                    <a:pt x="702" y="2"/>
                  </a:lnTo>
                  <a:lnTo>
                    <a:pt x="694" y="0"/>
                  </a:lnTo>
                  <a:lnTo>
                    <a:pt x="0" y="522"/>
                  </a:lnTo>
                  <a:lnTo>
                    <a:pt x="652" y="13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34"/>
            <p:cNvSpPr>
              <a:spLocks/>
            </p:cNvSpPr>
            <p:nvPr/>
          </p:nvSpPr>
          <p:spPr bwMode="auto">
            <a:xfrm>
              <a:off x="2286000" y="3352800"/>
              <a:ext cx="1762125" cy="1758950"/>
            </a:xfrm>
            <a:custGeom>
              <a:avLst/>
              <a:gdLst/>
              <a:ahLst/>
              <a:cxnLst>
                <a:cxn ang="0">
                  <a:pos x="475" y="1108"/>
                </a:cxn>
                <a:cxn ang="0">
                  <a:pos x="1110" y="630"/>
                </a:cxn>
                <a:cxn ang="0">
                  <a:pos x="635" y="0"/>
                </a:cxn>
                <a:cxn ang="0">
                  <a:pos x="0" y="478"/>
                </a:cxn>
                <a:cxn ang="0">
                  <a:pos x="475" y="1108"/>
                </a:cxn>
              </a:cxnLst>
              <a:rect l="0" t="0" r="r" b="b"/>
              <a:pathLst>
                <a:path w="1110" h="1108">
                  <a:moveTo>
                    <a:pt x="475" y="1108"/>
                  </a:moveTo>
                  <a:lnTo>
                    <a:pt x="1110" y="630"/>
                  </a:lnTo>
                  <a:lnTo>
                    <a:pt x="635" y="0"/>
                  </a:lnTo>
                  <a:lnTo>
                    <a:pt x="0" y="478"/>
                  </a:lnTo>
                  <a:lnTo>
                    <a:pt x="475" y="1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4" name="Freeform 131"/>
          <p:cNvSpPr>
            <a:spLocks/>
          </p:cNvSpPr>
          <p:nvPr/>
        </p:nvSpPr>
        <p:spPr bwMode="auto">
          <a:xfrm rot="365155">
            <a:off x="866830" y="2214529"/>
            <a:ext cx="2567765" cy="2630392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658" y="1386"/>
              </a:cxn>
              <a:cxn ang="0">
                <a:pos x="1353" y="864"/>
              </a:cxn>
              <a:cxn ang="0">
                <a:pos x="702" y="2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53" h="1386">
                <a:moveTo>
                  <a:pt x="652" y="1384"/>
                </a:moveTo>
                <a:lnTo>
                  <a:pt x="658" y="1386"/>
                </a:lnTo>
                <a:lnTo>
                  <a:pt x="1353" y="864"/>
                </a:lnTo>
                <a:lnTo>
                  <a:pt x="702" y="2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solidFill>
            <a:schemeClr val="tx1">
              <a:lumMod val="50000"/>
              <a:alpha val="37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128"/>
          <p:cNvSpPr>
            <a:spLocks/>
          </p:cNvSpPr>
          <p:nvPr/>
        </p:nvSpPr>
        <p:spPr bwMode="auto">
          <a:xfrm rot="20795896">
            <a:off x="9249748" y="592037"/>
            <a:ext cx="189783" cy="1491694"/>
          </a:xfrm>
          <a:custGeom>
            <a:avLst/>
            <a:gdLst/>
            <a:ahLst/>
            <a:cxnLst>
              <a:cxn ang="0">
                <a:pos x="48" y="1"/>
              </a:cxn>
              <a:cxn ang="0">
                <a:pos x="50" y="0"/>
              </a:cxn>
              <a:cxn ang="0">
                <a:pos x="35" y="173"/>
              </a:cxn>
              <a:cxn ang="0">
                <a:pos x="29" y="187"/>
              </a:cxn>
              <a:cxn ang="0">
                <a:pos x="30" y="206"/>
              </a:cxn>
              <a:cxn ang="0">
                <a:pos x="19" y="300"/>
              </a:cxn>
              <a:cxn ang="0">
                <a:pos x="12" y="317"/>
              </a:cxn>
              <a:cxn ang="0">
                <a:pos x="14" y="336"/>
              </a:cxn>
              <a:cxn ang="0">
                <a:pos x="9" y="381"/>
              </a:cxn>
              <a:cxn ang="0">
                <a:pos x="3" y="393"/>
              </a:cxn>
              <a:cxn ang="0">
                <a:pos x="0" y="388"/>
              </a:cxn>
              <a:cxn ang="0">
                <a:pos x="0" y="384"/>
              </a:cxn>
              <a:cxn ang="0">
                <a:pos x="18" y="236"/>
              </a:cxn>
              <a:cxn ang="0">
                <a:pos x="20" y="231"/>
              </a:cxn>
              <a:cxn ang="0">
                <a:pos x="17" y="226"/>
              </a:cxn>
              <a:cxn ang="0">
                <a:pos x="47" y="1"/>
              </a:cxn>
              <a:cxn ang="0">
                <a:pos x="48" y="1"/>
              </a:cxn>
            </a:cxnLst>
            <a:rect l="0" t="0" r="r" b="b"/>
            <a:pathLst>
              <a:path w="50" h="393">
                <a:moveTo>
                  <a:pt x="48" y="1"/>
                </a:moveTo>
                <a:cubicBezTo>
                  <a:pt x="50" y="0"/>
                  <a:pt x="50" y="0"/>
                  <a:pt x="50" y="0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34" y="173"/>
                  <a:pt x="31" y="171"/>
                  <a:pt x="29" y="187"/>
                </a:cubicBezTo>
                <a:cubicBezTo>
                  <a:pt x="26" y="207"/>
                  <a:pt x="30" y="206"/>
                  <a:pt x="30" y="206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8" y="299"/>
                  <a:pt x="15" y="292"/>
                  <a:pt x="12" y="317"/>
                </a:cubicBezTo>
                <a:cubicBezTo>
                  <a:pt x="10" y="335"/>
                  <a:pt x="14" y="336"/>
                  <a:pt x="14" y="336"/>
                </a:cubicBezTo>
                <a:cubicBezTo>
                  <a:pt x="9" y="381"/>
                  <a:pt x="9" y="381"/>
                  <a:pt x="9" y="381"/>
                </a:cubicBezTo>
                <a:cubicBezTo>
                  <a:pt x="3" y="393"/>
                  <a:pt x="3" y="393"/>
                  <a:pt x="3" y="393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384"/>
                  <a:pt x="0" y="384"/>
                  <a:pt x="0" y="384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36"/>
                  <a:pt x="20" y="237"/>
                  <a:pt x="20" y="231"/>
                </a:cubicBezTo>
                <a:cubicBezTo>
                  <a:pt x="21" y="226"/>
                  <a:pt x="20" y="225"/>
                  <a:pt x="17" y="226"/>
                </a:cubicBezTo>
                <a:cubicBezTo>
                  <a:pt x="47" y="1"/>
                  <a:pt x="47" y="1"/>
                  <a:pt x="47" y="1"/>
                </a:cubicBezTo>
                <a:lnTo>
                  <a:pt x="48" y="1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128"/>
          <p:cNvSpPr>
            <a:spLocks/>
          </p:cNvSpPr>
          <p:nvPr/>
        </p:nvSpPr>
        <p:spPr bwMode="auto">
          <a:xfrm rot="19548255">
            <a:off x="7605213" y="1210399"/>
            <a:ext cx="189783" cy="1491694"/>
          </a:xfrm>
          <a:custGeom>
            <a:avLst/>
            <a:gdLst/>
            <a:ahLst/>
            <a:cxnLst>
              <a:cxn ang="0">
                <a:pos x="48" y="1"/>
              </a:cxn>
              <a:cxn ang="0">
                <a:pos x="50" y="0"/>
              </a:cxn>
              <a:cxn ang="0">
                <a:pos x="35" y="173"/>
              </a:cxn>
              <a:cxn ang="0">
                <a:pos x="29" y="187"/>
              </a:cxn>
              <a:cxn ang="0">
                <a:pos x="30" y="206"/>
              </a:cxn>
              <a:cxn ang="0">
                <a:pos x="19" y="300"/>
              </a:cxn>
              <a:cxn ang="0">
                <a:pos x="12" y="317"/>
              </a:cxn>
              <a:cxn ang="0">
                <a:pos x="14" y="336"/>
              </a:cxn>
              <a:cxn ang="0">
                <a:pos x="9" y="381"/>
              </a:cxn>
              <a:cxn ang="0">
                <a:pos x="3" y="393"/>
              </a:cxn>
              <a:cxn ang="0">
                <a:pos x="0" y="388"/>
              </a:cxn>
              <a:cxn ang="0">
                <a:pos x="0" y="384"/>
              </a:cxn>
              <a:cxn ang="0">
                <a:pos x="18" y="236"/>
              </a:cxn>
              <a:cxn ang="0">
                <a:pos x="20" y="231"/>
              </a:cxn>
              <a:cxn ang="0">
                <a:pos x="17" y="226"/>
              </a:cxn>
              <a:cxn ang="0">
                <a:pos x="47" y="1"/>
              </a:cxn>
              <a:cxn ang="0">
                <a:pos x="48" y="1"/>
              </a:cxn>
            </a:cxnLst>
            <a:rect l="0" t="0" r="r" b="b"/>
            <a:pathLst>
              <a:path w="50" h="393">
                <a:moveTo>
                  <a:pt x="48" y="1"/>
                </a:moveTo>
                <a:cubicBezTo>
                  <a:pt x="50" y="0"/>
                  <a:pt x="50" y="0"/>
                  <a:pt x="50" y="0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34" y="173"/>
                  <a:pt x="31" y="171"/>
                  <a:pt x="29" y="187"/>
                </a:cubicBezTo>
                <a:cubicBezTo>
                  <a:pt x="26" y="207"/>
                  <a:pt x="30" y="206"/>
                  <a:pt x="30" y="206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8" y="299"/>
                  <a:pt x="15" y="292"/>
                  <a:pt x="12" y="317"/>
                </a:cubicBezTo>
                <a:cubicBezTo>
                  <a:pt x="10" y="335"/>
                  <a:pt x="14" y="336"/>
                  <a:pt x="14" y="336"/>
                </a:cubicBezTo>
                <a:cubicBezTo>
                  <a:pt x="9" y="381"/>
                  <a:pt x="9" y="381"/>
                  <a:pt x="9" y="381"/>
                </a:cubicBezTo>
                <a:cubicBezTo>
                  <a:pt x="3" y="393"/>
                  <a:pt x="3" y="393"/>
                  <a:pt x="3" y="393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384"/>
                  <a:pt x="0" y="384"/>
                  <a:pt x="0" y="384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36"/>
                  <a:pt x="20" y="237"/>
                  <a:pt x="20" y="231"/>
                </a:cubicBezTo>
                <a:cubicBezTo>
                  <a:pt x="21" y="226"/>
                  <a:pt x="20" y="225"/>
                  <a:pt x="17" y="226"/>
                </a:cubicBezTo>
                <a:cubicBezTo>
                  <a:pt x="47" y="1"/>
                  <a:pt x="47" y="1"/>
                  <a:pt x="47" y="1"/>
                </a:cubicBezTo>
                <a:lnTo>
                  <a:pt x="48" y="1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128"/>
          <p:cNvSpPr>
            <a:spLocks/>
          </p:cNvSpPr>
          <p:nvPr/>
        </p:nvSpPr>
        <p:spPr bwMode="auto">
          <a:xfrm rot="1350359">
            <a:off x="6313892" y="1427674"/>
            <a:ext cx="189783" cy="1491694"/>
          </a:xfrm>
          <a:custGeom>
            <a:avLst/>
            <a:gdLst/>
            <a:ahLst/>
            <a:cxnLst>
              <a:cxn ang="0">
                <a:pos x="48" y="1"/>
              </a:cxn>
              <a:cxn ang="0">
                <a:pos x="50" y="0"/>
              </a:cxn>
              <a:cxn ang="0">
                <a:pos x="35" y="173"/>
              </a:cxn>
              <a:cxn ang="0">
                <a:pos x="29" y="187"/>
              </a:cxn>
              <a:cxn ang="0">
                <a:pos x="30" y="206"/>
              </a:cxn>
              <a:cxn ang="0">
                <a:pos x="19" y="300"/>
              </a:cxn>
              <a:cxn ang="0">
                <a:pos x="12" y="317"/>
              </a:cxn>
              <a:cxn ang="0">
                <a:pos x="14" y="336"/>
              </a:cxn>
              <a:cxn ang="0">
                <a:pos x="9" y="381"/>
              </a:cxn>
              <a:cxn ang="0">
                <a:pos x="3" y="393"/>
              </a:cxn>
              <a:cxn ang="0">
                <a:pos x="0" y="388"/>
              </a:cxn>
              <a:cxn ang="0">
                <a:pos x="0" y="384"/>
              </a:cxn>
              <a:cxn ang="0">
                <a:pos x="18" y="236"/>
              </a:cxn>
              <a:cxn ang="0">
                <a:pos x="20" y="231"/>
              </a:cxn>
              <a:cxn ang="0">
                <a:pos x="17" y="226"/>
              </a:cxn>
              <a:cxn ang="0">
                <a:pos x="47" y="1"/>
              </a:cxn>
              <a:cxn ang="0">
                <a:pos x="48" y="1"/>
              </a:cxn>
            </a:cxnLst>
            <a:rect l="0" t="0" r="r" b="b"/>
            <a:pathLst>
              <a:path w="50" h="393">
                <a:moveTo>
                  <a:pt x="48" y="1"/>
                </a:moveTo>
                <a:cubicBezTo>
                  <a:pt x="50" y="0"/>
                  <a:pt x="50" y="0"/>
                  <a:pt x="50" y="0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34" y="173"/>
                  <a:pt x="31" y="171"/>
                  <a:pt x="29" y="187"/>
                </a:cubicBezTo>
                <a:cubicBezTo>
                  <a:pt x="26" y="207"/>
                  <a:pt x="30" y="206"/>
                  <a:pt x="30" y="206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8" y="299"/>
                  <a:pt x="15" y="292"/>
                  <a:pt x="12" y="317"/>
                </a:cubicBezTo>
                <a:cubicBezTo>
                  <a:pt x="10" y="335"/>
                  <a:pt x="14" y="336"/>
                  <a:pt x="14" y="336"/>
                </a:cubicBezTo>
                <a:cubicBezTo>
                  <a:pt x="9" y="381"/>
                  <a:pt x="9" y="381"/>
                  <a:pt x="9" y="381"/>
                </a:cubicBezTo>
                <a:cubicBezTo>
                  <a:pt x="3" y="393"/>
                  <a:pt x="3" y="393"/>
                  <a:pt x="3" y="393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384"/>
                  <a:pt x="0" y="384"/>
                  <a:pt x="0" y="384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36"/>
                  <a:pt x="20" y="237"/>
                  <a:pt x="20" y="231"/>
                </a:cubicBezTo>
                <a:cubicBezTo>
                  <a:pt x="21" y="226"/>
                  <a:pt x="20" y="225"/>
                  <a:pt x="17" y="226"/>
                </a:cubicBezTo>
                <a:cubicBezTo>
                  <a:pt x="47" y="1"/>
                  <a:pt x="47" y="1"/>
                  <a:pt x="47" y="1"/>
                </a:cubicBezTo>
                <a:lnTo>
                  <a:pt x="48" y="1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Freeform 128"/>
          <p:cNvSpPr>
            <a:spLocks/>
          </p:cNvSpPr>
          <p:nvPr/>
        </p:nvSpPr>
        <p:spPr bwMode="auto">
          <a:xfrm rot="20614368">
            <a:off x="3856746" y="1226001"/>
            <a:ext cx="189783" cy="1491694"/>
          </a:xfrm>
          <a:custGeom>
            <a:avLst/>
            <a:gdLst/>
            <a:ahLst/>
            <a:cxnLst>
              <a:cxn ang="0">
                <a:pos x="48" y="1"/>
              </a:cxn>
              <a:cxn ang="0">
                <a:pos x="50" y="0"/>
              </a:cxn>
              <a:cxn ang="0">
                <a:pos x="35" y="173"/>
              </a:cxn>
              <a:cxn ang="0">
                <a:pos x="29" y="187"/>
              </a:cxn>
              <a:cxn ang="0">
                <a:pos x="30" y="206"/>
              </a:cxn>
              <a:cxn ang="0">
                <a:pos x="19" y="300"/>
              </a:cxn>
              <a:cxn ang="0">
                <a:pos x="12" y="317"/>
              </a:cxn>
              <a:cxn ang="0">
                <a:pos x="14" y="336"/>
              </a:cxn>
              <a:cxn ang="0">
                <a:pos x="9" y="381"/>
              </a:cxn>
              <a:cxn ang="0">
                <a:pos x="3" y="393"/>
              </a:cxn>
              <a:cxn ang="0">
                <a:pos x="0" y="388"/>
              </a:cxn>
              <a:cxn ang="0">
                <a:pos x="0" y="384"/>
              </a:cxn>
              <a:cxn ang="0">
                <a:pos x="18" y="236"/>
              </a:cxn>
              <a:cxn ang="0">
                <a:pos x="20" y="231"/>
              </a:cxn>
              <a:cxn ang="0">
                <a:pos x="17" y="226"/>
              </a:cxn>
              <a:cxn ang="0">
                <a:pos x="47" y="1"/>
              </a:cxn>
              <a:cxn ang="0">
                <a:pos x="48" y="1"/>
              </a:cxn>
            </a:cxnLst>
            <a:rect l="0" t="0" r="r" b="b"/>
            <a:pathLst>
              <a:path w="50" h="393">
                <a:moveTo>
                  <a:pt x="48" y="1"/>
                </a:moveTo>
                <a:cubicBezTo>
                  <a:pt x="50" y="0"/>
                  <a:pt x="50" y="0"/>
                  <a:pt x="50" y="0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34" y="173"/>
                  <a:pt x="31" y="171"/>
                  <a:pt x="29" y="187"/>
                </a:cubicBezTo>
                <a:cubicBezTo>
                  <a:pt x="26" y="207"/>
                  <a:pt x="30" y="206"/>
                  <a:pt x="30" y="206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8" y="299"/>
                  <a:pt x="15" y="292"/>
                  <a:pt x="12" y="317"/>
                </a:cubicBezTo>
                <a:cubicBezTo>
                  <a:pt x="10" y="335"/>
                  <a:pt x="14" y="336"/>
                  <a:pt x="14" y="336"/>
                </a:cubicBezTo>
                <a:cubicBezTo>
                  <a:pt x="9" y="381"/>
                  <a:pt x="9" y="381"/>
                  <a:pt x="9" y="381"/>
                </a:cubicBezTo>
                <a:cubicBezTo>
                  <a:pt x="3" y="393"/>
                  <a:pt x="3" y="393"/>
                  <a:pt x="3" y="393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384"/>
                  <a:pt x="0" y="384"/>
                  <a:pt x="0" y="384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36"/>
                  <a:pt x="20" y="237"/>
                  <a:pt x="20" y="231"/>
                </a:cubicBezTo>
                <a:cubicBezTo>
                  <a:pt x="21" y="226"/>
                  <a:pt x="20" y="225"/>
                  <a:pt x="17" y="226"/>
                </a:cubicBezTo>
                <a:cubicBezTo>
                  <a:pt x="47" y="1"/>
                  <a:pt x="47" y="1"/>
                  <a:pt x="47" y="1"/>
                </a:cubicBezTo>
                <a:lnTo>
                  <a:pt x="48" y="1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128"/>
          <p:cNvSpPr>
            <a:spLocks/>
          </p:cNvSpPr>
          <p:nvPr/>
        </p:nvSpPr>
        <p:spPr bwMode="auto">
          <a:xfrm>
            <a:off x="2101066" y="628291"/>
            <a:ext cx="189783" cy="1491694"/>
          </a:xfrm>
          <a:custGeom>
            <a:avLst/>
            <a:gdLst/>
            <a:ahLst/>
            <a:cxnLst>
              <a:cxn ang="0">
                <a:pos x="48" y="1"/>
              </a:cxn>
              <a:cxn ang="0">
                <a:pos x="50" y="0"/>
              </a:cxn>
              <a:cxn ang="0">
                <a:pos x="35" y="173"/>
              </a:cxn>
              <a:cxn ang="0">
                <a:pos x="29" y="187"/>
              </a:cxn>
              <a:cxn ang="0">
                <a:pos x="30" y="206"/>
              </a:cxn>
              <a:cxn ang="0">
                <a:pos x="19" y="300"/>
              </a:cxn>
              <a:cxn ang="0">
                <a:pos x="12" y="317"/>
              </a:cxn>
              <a:cxn ang="0">
                <a:pos x="14" y="336"/>
              </a:cxn>
              <a:cxn ang="0">
                <a:pos x="9" y="381"/>
              </a:cxn>
              <a:cxn ang="0">
                <a:pos x="3" y="393"/>
              </a:cxn>
              <a:cxn ang="0">
                <a:pos x="0" y="388"/>
              </a:cxn>
              <a:cxn ang="0">
                <a:pos x="0" y="384"/>
              </a:cxn>
              <a:cxn ang="0">
                <a:pos x="18" y="236"/>
              </a:cxn>
              <a:cxn ang="0">
                <a:pos x="20" y="231"/>
              </a:cxn>
              <a:cxn ang="0">
                <a:pos x="17" y="226"/>
              </a:cxn>
              <a:cxn ang="0">
                <a:pos x="47" y="1"/>
              </a:cxn>
              <a:cxn ang="0">
                <a:pos x="48" y="1"/>
              </a:cxn>
            </a:cxnLst>
            <a:rect l="0" t="0" r="r" b="b"/>
            <a:pathLst>
              <a:path w="50" h="393">
                <a:moveTo>
                  <a:pt x="48" y="1"/>
                </a:moveTo>
                <a:cubicBezTo>
                  <a:pt x="50" y="0"/>
                  <a:pt x="50" y="0"/>
                  <a:pt x="50" y="0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34" y="173"/>
                  <a:pt x="31" y="171"/>
                  <a:pt x="29" y="187"/>
                </a:cubicBezTo>
                <a:cubicBezTo>
                  <a:pt x="26" y="207"/>
                  <a:pt x="30" y="206"/>
                  <a:pt x="30" y="206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8" y="299"/>
                  <a:pt x="15" y="292"/>
                  <a:pt x="12" y="317"/>
                </a:cubicBezTo>
                <a:cubicBezTo>
                  <a:pt x="10" y="335"/>
                  <a:pt x="14" y="336"/>
                  <a:pt x="14" y="336"/>
                </a:cubicBezTo>
                <a:cubicBezTo>
                  <a:pt x="9" y="381"/>
                  <a:pt x="9" y="381"/>
                  <a:pt x="9" y="381"/>
                </a:cubicBezTo>
                <a:cubicBezTo>
                  <a:pt x="3" y="393"/>
                  <a:pt x="3" y="393"/>
                  <a:pt x="3" y="393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384"/>
                  <a:pt x="0" y="384"/>
                  <a:pt x="0" y="384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36"/>
                  <a:pt x="20" y="237"/>
                  <a:pt x="20" y="231"/>
                </a:cubicBezTo>
                <a:cubicBezTo>
                  <a:pt x="21" y="226"/>
                  <a:pt x="20" y="225"/>
                  <a:pt x="17" y="226"/>
                </a:cubicBezTo>
                <a:cubicBezTo>
                  <a:pt x="47" y="1"/>
                  <a:pt x="47" y="1"/>
                  <a:pt x="47" y="1"/>
                </a:cubicBezTo>
                <a:lnTo>
                  <a:pt x="48" y="1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3" name="Group 256"/>
          <p:cNvGrpSpPr/>
          <p:nvPr/>
        </p:nvGrpSpPr>
        <p:grpSpPr>
          <a:xfrm>
            <a:off x="916820" y="1903633"/>
            <a:ext cx="2567765" cy="2630392"/>
            <a:chOff x="2209800" y="3276600"/>
            <a:chExt cx="2147888" cy="2200275"/>
          </a:xfrm>
        </p:grpSpPr>
        <p:sp>
          <p:nvSpPr>
            <p:cNvPr id="224" name="Freeform 131"/>
            <p:cNvSpPr>
              <a:spLocks/>
            </p:cNvSpPr>
            <p:nvPr/>
          </p:nvSpPr>
          <p:spPr bwMode="auto">
            <a:xfrm>
              <a:off x="2209800" y="3276600"/>
              <a:ext cx="2147888" cy="2200275"/>
            </a:xfrm>
            <a:custGeom>
              <a:avLst/>
              <a:gdLst/>
              <a:ahLst/>
              <a:cxnLst>
                <a:cxn ang="0">
                  <a:pos x="652" y="1384"/>
                </a:cxn>
                <a:cxn ang="0">
                  <a:pos x="658" y="1386"/>
                </a:cxn>
                <a:cxn ang="0">
                  <a:pos x="1353" y="864"/>
                </a:cxn>
                <a:cxn ang="0">
                  <a:pos x="702" y="2"/>
                </a:cxn>
                <a:cxn ang="0">
                  <a:pos x="694" y="0"/>
                </a:cxn>
                <a:cxn ang="0">
                  <a:pos x="0" y="522"/>
                </a:cxn>
                <a:cxn ang="0">
                  <a:pos x="652" y="1384"/>
                </a:cxn>
              </a:cxnLst>
              <a:rect l="0" t="0" r="r" b="b"/>
              <a:pathLst>
                <a:path w="1353" h="1386">
                  <a:moveTo>
                    <a:pt x="652" y="1384"/>
                  </a:moveTo>
                  <a:lnTo>
                    <a:pt x="658" y="1386"/>
                  </a:lnTo>
                  <a:lnTo>
                    <a:pt x="1353" y="864"/>
                  </a:lnTo>
                  <a:lnTo>
                    <a:pt x="702" y="2"/>
                  </a:lnTo>
                  <a:lnTo>
                    <a:pt x="694" y="0"/>
                  </a:lnTo>
                  <a:lnTo>
                    <a:pt x="0" y="522"/>
                  </a:lnTo>
                  <a:lnTo>
                    <a:pt x="652" y="138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32"/>
            <p:cNvSpPr>
              <a:spLocks/>
            </p:cNvSpPr>
            <p:nvPr/>
          </p:nvSpPr>
          <p:spPr bwMode="auto">
            <a:xfrm>
              <a:off x="2209800" y="3276600"/>
              <a:ext cx="2135188" cy="2197100"/>
            </a:xfrm>
            <a:custGeom>
              <a:avLst/>
              <a:gdLst/>
              <a:ahLst/>
              <a:cxnLst>
                <a:cxn ang="0">
                  <a:pos x="652" y="1384"/>
                </a:cxn>
                <a:cxn ang="0">
                  <a:pos x="1345" y="864"/>
                </a:cxn>
                <a:cxn ang="0">
                  <a:pos x="694" y="0"/>
                </a:cxn>
                <a:cxn ang="0">
                  <a:pos x="0" y="522"/>
                </a:cxn>
                <a:cxn ang="0">
                  <a:pos x="652" y="1384"/>
                </a:cxn>
              </a:cxnLst>
              <a:rect l="0" t="0" r="r" b="b"/>
              <a:pathLst>
                <a:path w="1345" h="1384">
                  <a:moveTo>
                    <a:pt x="652" y="1384"/>
                  </a:moveTo>
                  <a:lnTo>
                    <a:pt x="1345" y="864"/>
                  </a:lnTo>
                  <a:lnTo>
                    <a:pt x="694" y="0"/>
                  </a:lnTo>
                  <a:lnTo>
                    <a:pt x="0" y="522"/>
                  </a:lnTo>
                  <a:lnTo>
                    <a:pt x="652" y="13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63000">
                  <a:schemeClr val="bg1"/>
                </a:gs>
              </a:gsLst>
              <a:lin ang="108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34"/>
            <p:cNvSpPr>
              <a:spLocks/>
            </p:cNvSpPr>
            <p:nvPr/>
          </p:nvSpPr>
          <p:spPr bwMode="auto">
            <a:xfrm>
              <a:off x="2286000" y="3352800"/>
              <a:ext cx="1762125" cy="1758950"/>
            </a:xfrm>
            <a:custGeom>
              <a:avLst/>
              <a:gdLst/>
              <a:ahLst/>
              <a:cxnLst>
                <a:cxn ang="0">
                  <a:pos x="475" y="1108"/>
                </a:cxn>
                <a:cxn ang="0">
                  <a:pos x="1110" y="630"/>
                </a:cxn>
                <a:cxn ang="0">
                  <a:pos x="635" y="0"/>
                </a:cxn>
                <a:cxn ang="0">
                  <a:pos x="0" y="478"/>
                </a:cxn>
                <a:cxn ang="0">
                  <a:pos x="475" y="1108"/>
                </a:cxn>
              </a:cxnLst>
              <a:rect l="0" t="0" r="r" b="b"/>
              <a:pathLst>
                <a:path w="1110" h="1108">
                  <a:moveTo>
                    <a:pt x="475" y="1108"/>
                  </a:moveTo>
                  <a:lnTo>
                    <a:pt x="1110" y="630"/>
                  </a:lnTo>
                  <a:lnTo>
                    <a:pt x="635" y="0"/>
                  </a:lnTo>
                  <a:lnTo>
                    <a:pt x="0" y="478"/>
                  </a:lnTo>
                  <a:lnTo>
                    <a:pt x="475" y="1108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8" name="Freeform 131"/>
          <p:cNvSpPr>
            <a:spLocks/>
          </p:cNvSpPr>
          <p:nvPr/>
        </p:nvSpPr>
        <p:spPr bwMode="auto">
          <a:xfrm rot="3403796">
            <a:off x="3112548" y="2437326"/>
            <a:ext cx="2567764" cy="2630393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658" y="1386"/>
              </a:cxn>
              <a:cxn ang="0">
                <a:pos x="1353" y="864"/>
              </a:cxn>
              <a:cxn ang="0">
                <a:pos x="702" y="2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53" h="1386">
                <a:moveTo>
                  <a:pt x="652" y="1384"/>
                </a:moveTo>
                <a:lnTo>
                  <a:pt x="658" y="1386"/>
                </a:lnTo>
                <a:lnTo>
                  <a:pt x="1353" y="864"/>
                </a:lnTo>
                <a:lnTo>
                  <a:pt x="702" y="2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Freeform 132"/>
          <p:cNvSpPr>
            <a:spLocks/>
          </p:cNvSpPr>
          <p:nvPr/>
        </p:nvSpPr>
        <p:spPr bwMode="auto">
          <a:xfrm rot="3403796">
            <a:off x="3117562" y="2431834"/>
            <a:ext cx="2552582" cy="2626597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1345" y="864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45" h="1384">
                <a:moveTo>
                  <a:pt x="652" y="1384"/>
                </a:moveTo>
                <a:lnTo>
                  <a:pt x="1345" y="864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63000">
                <a:schemeClr val="bg1"/>
              </a:gs>
            </a:gsLst>
            <a:lin ang="108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Freeform 134"/>
          <p:cNvSpPr>
            <a:spLocks/>
          </p:cNvSpPr>
          <p:nvPr/>
        </p:nvSpPr>
        <p:spPr bwMode="auto">
          <a:xfrm rot="3403796">
            <a:off x="3411009" y="2489754"/>
            <a:ext cx="2106591" cy="2102796"/>
          </a:xfrm>
          <a:custGeom>
            <a:avLst/>
            <a:gdLst/>
            <a:ahLst/>
            <a:cxnLst>
              <a:cxn ang="0">
                <a:pos x="475" y="1108"/>
              </a:cxn>
              <a:cxn ang="0">
                <a:pos x="1110" y="630"/>
              </a:cxn>
              <a:cxn ang="0">
                <a:pos x="635" y="0"/>
              </a:cxn>
              <a:cxn ang="0">
                <a:pos x="0" y="478"/>
              </a:cxn>
              <a:cxn ang="0">
                <a:pos x="475" y="1108"/>
              </a:cxn>
            </a:cxnLst>
            <a:rect l="0" t="0" r="r" b="b"/>
            <a:pathLst>
              <a:path w="1110" h="1108">
                <a:moveTo>
                  <a:pt x="475" y="1108"/>
                </a:moveTo>
                <a:lnTo>
                  <a:pt x="1110" y="630"/>
                </a:lnTo>
                <a:lnTo>
                  <a:pt x="635" y="0"/>
                </a:lnTo>
                <a:lnTo>
                  <a:pt x="0" y="478"/>
                </a:lnTo>
                <a:lnTo>
                  <a:pt x="475" y="1108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131"/>
          <p:cNvSpPr>
            <a:spLocks/>
          </p:cNvSpPr>
          <p:nvPr/>
        </p:nvSpPr>
        <p:spPr bwMode="auto">
          <a:xfrm rot="1991164">
            <a:off x="5071135" y="2482962"/>
            <a:ext cx="2567765" cy="2630392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658" y="1386"/>
              </a:cxn>
              <a:cxn ang="0">
                <a:pos x="1353" y="864"/>
              </a:cxn>
              <a:cxn ang="0">
                <a:pos x="702" y="2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53" h="1386">
                <a:moveTo>
                  <a:pt x="652" y="1384"/>
                </a:moveTo>
                <a:lnTo>
                  <a:pt x="658" y="1386"/>
                </a:lnTo>
                <a:lnTo>
                  <a:pt x="1353" y="864"/>
                </a:lnTo>
                <a:lnTo>
                  <a:pt x="702" y="2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Freeform 132"/>
          <p:cNvSpPr>
            <a:spLocks/>
          </p:cNvSpPr>
          <p:nvPr/>
        </p:nvSpPr>
        <p:spPr bwMode="auto">
          <a:xfrm rot="1991164">
            <a:off x="5073413" y="2479115"/>
            <a:ext cx="2552582" cy="2626597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1345" y="864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45" h="1384">
                <a:moveTo>
                  <a:pt x="652" y="1384"/>
                </a:moveTo>
                <a:lnTo>
                  <a:pt x="1345" y="864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63000">
                <a:schemeClr val="bg1"/>
              </a:gs>
            </a:gsLst>
            <a:lin ang="108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134"/>
          <p:cNvSpPr>
            <a:spLocks/>
          </p:cNvSpPr>
          <p:nvPr/>
        </p:nvSpPr>
        <p:spPr bwMode="auto">
          <a:xfrm rot="1991164">
            <a:off x="5279514" y="2525873"/>
            <a:ext cx="2106591" cy="2102796"/>
          </a:xfrm>
          <a:custGeom>
            <a:avLst/>
            <a:gdLst/>
            <a:ahLst/>
            <a:cxnLst>
              <a:cxn ang="0">
                <a:pos x="475" y="1108"/>
              </a:cxn>
              <a:cxn ang="0">
                <a:pos x="1110" y="630"/>
              </a:cxn>
              <a:cxn ang="0">
                <a:pos x="635" y="0"/>
              </a:cxn>
              <a:cxn ang="0">
                <a:pos x="0" y="478"/>
              </a:cxn>
              <a:cxn ang="0">
                <a:pos x="475" y="1108"/>
              </a:cxn>
            </a:cxnLst>
            <a:rect l="0" t="0" r="r" b="b"/>
            <a:pathLst>
              <a:path w="1110" h="1108">
                <a:moveTo>
                  <a:pt x="475" y="1108"/>
                </a:moveTo>
                <a:lnTo>
                  <a:pt x="1110" y="630"/>
                </a:lnTo>
                <a:lnTo>
                  <a:pt x="635" y="0"/>
                </a:lnTo>
                <a:lnTo>
                  <a:pt x="0" y="478"/>
                </a:lnTo>
                <a:lnTo>
                  <a:pt x="475" y="1108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Freeform 131"/>
          <p:cNvSpPr>
            <a:spLocks/>
          </p:cNvSpPr>
          <p:nvPr/>
        </p:nvSpPr>
        <p:spPr bwMode="auto">
          <a:xfrm rot="999517">
            <a:off x="7070095" y="2125387"/>
            <a:ext cx="2567765" cy="2630392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658" y="1386"/>
              </a:cxn>
              <a:cxn ang="0">
                <a:pos x="1353" y="864"/>
              </a:cxn>
              <a:cxn ang="0">
                <a:pos x="702" y="2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53" h="1386">
                <a:moveTo>
                  <a:pt x="652" y="1384"/>
                </a:moveTo>
                <a:lnTo>
                  <a:pt x="658" y="1386"/>
                </a:lnTo>
                <a:lnTo>
                  <a:pt x="1353" y="864"/>
                </a:lnTo>
                <a:lnTo>
                  <a:pt x="702" y="2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Freeform 132"/>
          <p:cNvSpPr>
            <a:spLocks/>
          </p:cNvSpPr>
          <p:nvPr/>
        </p:nvSpPr>
        <p:spPr bwMode="auto">
          <a:xfrm rot="999517">
            <a:off x="7070958" y="2123289"/>
            <a:ext cx="2552582" cy="2626597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1345" y="864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45" h="1384">
                <a:moveTo>
                  <a:pt x="652" y="1384"/>
                </a:moveTo>
                <a:lnTo>
                  <a:pt x="1345" y="864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63000">
                <a:schemeClr val="bg1"/>
              </a:gs>
            </a:gsLst>
            <a:lin ang="108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Freeform 134"/>
          <p:cNvSpPr>
            <a:spLocks/>
          </p:cNvSpPr>
          <p:nvPr/>
        </p:nvSpPr>
        <p:spPr bwMode="auto">
          <a:xfrm rot="999517">
            <a:off x="7216555" y="2183742"/>
            <a:ext cx="2106591" cy="2102796"/>
          </a:xfrm>
          <a:custGeom>
            <a:avLst/>
            <a:gdLst/>
            <a:ahLst/>
            <a:cxnLst>
              <a:cxn ang="0">
                <a:pos x="475" y="1108"/>
              </a:cxn>
              <a:cxn ang="0">
                <a:pos x="1110" y="630"/>
              </a:cxn>
              <a:cxn ang="0">
                <a:pos x="635" y="0"/>
              </a:cxn>
              <a:cxn ang="0">
                <a:pos x="0" y="478"/>
              </a:cxn>
              <a:cxn ang="0">
                <a:pos x="475" y="1108"/>
              </a:cxn>
            </a:cxnLst>
            <a:rect l="0" t="0" r="r" b="b"/>
            <a:pathLst>
              <a:path w="1110" h="1108">
                <a:moveTo>
                  <a:pt x="475" y="1108"/>
                </a:moveTo>
                <a:lnTo>
                  <a:pt x="1110" y="630"/>
                </a:lnTo>
                <a:lnTo>
                  <a:pt x="635" y="0"/>
                </a:lnTo>
                <a:lnTo>
                  <a:pt x="0" y="478"/>
                </a:lnTo>
                <a:lnTo>
                  <a:pt x="475" y="1108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Freeform 131"/>
          <p:cNvSpPr>
            <a:spLocks/>
          </p:cNvSpPr>
          <p:nvPr/>
        </p:nvSpPr>
        <p:spPr bwMode="auto">
          <a:xfrm rot="2898197">
            <a:off x="8574464" y="1784264"/>
            <a:ext cx="2567764" cy="2630393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658" y="1386"/>
              </a:cxn>
              <a:cxn ang="0">
                <a:pos x="1353" y="864"/>
              </a:cxn>
              <a:cxn ang="0">
                <a:pos x="702" y="2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53" h="1386">
                <a:moveTo>
                  <a:pt x="652" y="1384"/>
                </a:moveTo>
                <a:lnTo>
                  <a:pt x="658" y="1386"/>
                </a:lnTo>
                <a:lnTo>
                  <a:pt x="1353" y="864"/>
                </a:lnTo>
                <a:lnTo>
                  <a:pt x="702" y="2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Freeform 132"/>
          <p:cNvSpPr>
            <a:spLocks/>
          </p:cNvSpPr>
          <p:nvPr/>
        </p:nvSpPr>
        <p:spPr bwMode="auto">
          <a:xfrm rot="2898197">
            <a:off x="8578422" y="1779230"/>
            <a:ext cx="2552582" cy="2626597"/>
          </a:xfrm>
          <a:custGeom>
            <a:avLst/>
            <a:gdLst/>
            <a:ahLst/>
            <a:cxnLst>
              <a:cxn ang="0">
                <a:pos x="652" y="1384"/>
              </a:cxn>
              <a:cxn ang="0">
                <a:pos x="1345" y="864"/>
              </a:cxn>
              <a:cxn ang="0">
                <a:pos x="694" y="0"/>
              </a:cxn>
              <a:cxn ang="0">
                <a:pos x="0" y="522"/>
              </a:cxn>
              <a:cxn ang="0">
                <a:pos x="652" y="1384"/>
              </a:cxn>
            </a:cxnLst>
            <a:rect l="0" t="0" r="r" b="b"/>
            <a:pathLst>
              <a:path w="1345" h="1384">
                <a:moveTo>
                  <a:pt x="652" y="1384"/>
                </a:moveTo>
                <a:lnTo>
                  <a:pt x="1345" y="864"/>
                </a:lnTo>
                <a:lnTo>
                  <a:pt x="694" y="0"/>
                </a:lnTo>
                <a:lnTo>
                  <a:pt x="0" y="522"/>
                </a:lnTo>
                <a:lnTo>
                  <a:pt x="652" y="138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63000">
                <a:schemeClr val="bg1"/>
              </a:gs>
            </a:gsLst>
            <a:lin ang="108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Freeform 134"/>
          <p:cNvSpPr>
            <a:spLocks/>
          </p:cNvSpPr>
          <p:nvPr/>
        </p:nvSpPr>
        <p:spPr bwMode="auto">
          <a:xfrm rot="2898197">
            <a:off x="8841217" y="1829028"/>
            <a:ext cx="2106591" cy="2102796"/>
          </a:xfrm>
          <a:custGeom>
            <a:avLst/>
            <a:gdLst/>
            <a:ahLst/>
            <a:cxnLst>
              <a:cxn ang="0">
                <a:pos x="475" y="1108"/>
              </a:cxn>
              <a:cxn ang="0">
                <a:pos x="1110" y="630"/>
              </a:cxn>
              <a:cxn ang="0">
                <a:pos x="635" y="0"/>
              </a:cxn>
              <a:cxn ang="0">
                <a:pos x="0" y="478"/>
              </a:cxn>
              <a:cxn ang="0">
                <a:pos x="475" y="1108"/>
              </a:cxn>
            </a:cxnLst>
            <a:rect l="0" t="0" r="r" b="b"/>
            <a:pathLst>
              <a:path w="1110" h="1108">
                <a:moveTo>
                  <a:pt x="475" y="1108"/>
                </a:moveTo>
                <a:lnTo>
                  <a:pt x="1110" y="630"/>
                </a:lnTo>
                <a:lnTo>
                  <a:pt x="635" y="0"/>
                </a:lnTo>
                <a:lnTo>
                  <a:pt x="0" y="478"/>
                </a:lnTo>
                <a:lnTo>
                  <a:pt x="475" y="1108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3" name="Group 250"/>
          <p:cNvGrpSpPr/>
          <p:nvPr/>
        </p:nvGrpSpPr>
        <p:grpSpPr>
          <a:xfrm>
            <a:off x="465138" y="533400"/>
            <a:ext cx="11261724" cy="2266009"/>
            <a:chOff x="3175" y="1292225"/>
            <a:chExt cx="9420225" cy="1895475"/>
          </a:xfrm>
        </p:grpSpPr>
        <p:sp>
          <p:nvSpPr>
            <p:cNvPr id="244" name="Freeform 135"/>
            <p:cNvSpPr>
              <a:spLocks/>
            </p:cNvSpPr>
            <p:nvPr/>
          </p:nvSpPr>
          <p:spPr bwMode="auto">
            <a:xfrm>
              <a:off x="234950" y="1924050"/>
              <a:ext cx="500063" cy="1301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16" y="1"/>
                </a:cxn>
                <a:cxn ang="0">
                  <a:pos x="116" y="1"/>
                </a:cxn>
                <a:cxn ang="0">
                  <a:pos x="7" y="24"/>
                </a:cxn>
                <a:cxn ang="0">
                  <a:pos x="7" y="24"/>
                </a:cxn>
                <a:cxn ang="0">
                  <a:pos x="12" y="34"/>
                </a:cxn>
                <a:cxn ang="0">
                  <a:pos x="12" y="34"/>
                </a:cxn>
                <a:cxn ang="0">
                  <a:pos x="41" y="40"/>
                </a:cxn>
                <a:cxn ang="0">
                  <a:pos x="41" y="40"/>
                </a:cxn>
                <a:cxn ang="0">
                  <a:pos x="149" y="17"/>
                </a:cxn>
                <a:cxn ang="0">
                  <a:pos x="149" y="17"/>
                </a:cxn>
                <a:cxn ang="0">
                  <a:pos x="146" y="6"/>
                </a:cxn>
              </a:cxnLst>
              <a:rect l="0" t="0" r="r" b="b"/>
              <a:pathLst>
                <a:path w="157" h="41">
                  <a:moveTo>
                    <a:pt x="146" y="6"/>
                  </a:moveTo>
                  <a:cubicBezTo>
                    <a:pt x="137" y="2"/>
                    <a:pt x="124" y="0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77" y="9"/>
                    <a:pt x="42" y="17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5"/>
                    <a:pt x="2" y="30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22" y="39"/>
                    <a:pt x="34" y="41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75" y="32"/>
                    <a:pt x="111" y="24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57" y="15"/>
                    <a:pt x="155" y="11"/>
                    <a:pt x="146" y="6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6"/>
            <p:cNvSpPr>
              <a:spLocks/>
            </p:cNvSpPr>
            <p:nvPr/>
          </p:nvSpPr>
          <p:spPr bwMode="auto">
            <a:xfrm>
              <a:off x="342900" y="1971675"/>
              <a:ext cx="496888" cy="133350"/>
            </a:xfrm>
            <a:custGeom>
              <a:avLst/>
              <a:gdLst/>
              <a:ahLst/>
              <a:cxnLst>
                <a:cxn ang="0">
                  <a:pos x="145" y="6"/>
                </a:cxn>
                <a:cxn ang="0">
                  <a:pos x="115" y="2"/>
                </a:cxn>
                <a:cxn ang="0">
                  <a:pos x="115" y="2"/>
                </a:cxn>
                <a:cxn ang="0">
                  <a:pos x="7" y="25"/>
                </a:cxn>
                <a:cxn ang="0">
                  <a:pos x="7" y="25"/>
                </a:cxn>
                <a:cxn ang="0">
                  <a:pos x="12" y="35"/>
                </a:cxn>
                <a:cxn ang="0">
                  <a:pos x="12" y="35"/>
                </a:cxn>
                <a:cxn ang="0">
                  <a:pos x="41" y="40"/>
                </a:cxn>
                <a:cxn ang="0">
                  <a:pos x="41" y="40"/>
                </a:cxn>
                <a:cxn ang="0">
                  <a:pos x="148" y="17"/>
                </a:cxn>
                <a:cxn ang="0">
                  <a:pos x="148" y="17"/>
                </a:cxn>
                <a:cxn ang="0">
                  <a:pos x="145" y="6"/>
                </a:cxn>
              </a:cxnLst>
              <a:rect l="0" t="0" r="r" b="b"/>
              <a:pathLst>
                <a:path w="156" h="42">
                  <a:moveTo>
                    <a:pt x="145" y="6"/>
                  </a:moveTo>
                  <a:cubicBezTo>
                    <a:pt x="136" y="2"/>
                    <a:pt x="123" y="0"/>
                    <a:pt x="115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77" y="9"/>
                    <a:pt x="41" y="17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6"/>
                    <a:pt x="3" y="31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22" y="39"/>
                    <a:pt x="34" y="42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74" y="33"/>
                    <a:pt x="111" y="25"/>
                    <a:pt x="148" y="17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56" y="15"/>
                    <a:pt x="154" y="11"/>
                    <a:pt x="145" y="6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37"/>
            <p:cNvSpPr>
              <a:spLocks/>
            </p:cNvSpPr>
            <p:nvPr/>
          </p:nvSpPr>
          <p:spPr bwMode="auto">
            <a:xfrm>
              <a:off x="452438" y="2019300"/>
              <a:ext cx="488950" cy="133350"/>
            </a:xfrm>
            <a:custGeom>
              <a:avLst/>
              <a:gdLst/>
              <a:ahLst/>
              <a:cxnLst>
                <a:cxn ang="0">
                  <a:pos x="144" y="6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7" y="25"/>
                </a:cxn>
                <a:cxn ang="0">
                  <a:pos x="7" y="25"/>
                </a:cxn>
                <a:cxn ang="0">
                  <a:pos x="11" y="36"/>
                </a:cxn>
                <a:cxn ang="0">
                  <a:pos x="11" y="36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147" y="17"/>
                </a:cxn>
                <a:cxn ang="0">
                  <a:pos x="147" y="17"/>
                </a:cxn>
                <a:cxn ang="0">
                  <a:pos x="144" y="6"/>
                </a:cxn>
              </a:cxnLst>
              <a:rect l="0" t="0" r="r" b="b"/>
              <a:pathLst>
                <a:path w="154" h="42">
                  <a:moveTo>
                    <a:pt x="144" y="6"/>
                  </a:moveTo>
                  <a:cubicBezTo>
                    <a:pt x="135" y="2"/>
                    <a:pt x="122" y="0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77" y="9"/>
                    <a:pt x="41" y="18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7"/>
                    <a:pt x="2" y="31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1" y="40"/>
                    <a:pt x="33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74" y="33"/>
                    <a:pt x="110" y="24"/>
                    <a:pt x="147" y="17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54" y="15"/>
                    <a:pt x="153" y="11"/>
                    <a:pt x="144" y="6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38"/>
            <p:cNvSpPr>
              <a:spLocks/>
            </p:cNvSpPr>
            <p:nvPr/>
          </p:nvSpPr>
          <p:spPr bwMode="auto">
            <a:xfrm>
              <a:off x="557213" y="2066925"/>
              <a:ext cx="488950" cy="133350"/>
            </a:xfrm>
            <a:custGeom>
              <a:avLst/>
              <a:gdLst/>
              <a:ahLst/>
              <a:cxnLst>
                <a:cxn ang="0">
                  <a:pos x="143" y="6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7" y="25"/>
                </a:cxn>
                <a:cxn ang="0">
                  <a:pos x="7" y="25"/>
                </a:cxn>
                <a:cxn ang="0">
                  <a:pos x="11" y="36"/>
                </a:cxn>
                <a:cxn ang="0">
                  <a:pos x="11" y="36"/>
                </a:cxn>
                <a:cxn ang="0">
                  <a:pos x="39" y="41"/>
                </a:cxn>
                <a:cxn ang="0">
                  <a:pos x="39" y="41"/>
                </a:cxn>
                <a:cxn ang="0">
                  <a:pos x="147" y="16"/>
                </a:cxn>
                <a:cxn ang="0">
                  <a:pos x="147" y="16"/>
                </a:cxn>
                <a:cxn ang="0">
                  <a:pos x="143" y="6"/>
                </a:cxn>
              </a:cxnLst>
              <a:rect l="0" t="0" r="r" b="b"/>
              <a:pathLst>
                <a:path w="154" h="42">
                  <a:moveTo>
                    <a:pt x="143" y="6"/>
                  </a:moveTo>
                  <a:cubicBezTo>
                    <a:pt x="134" y="2"/>
                    <a:pt x="122" y="0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78" y="9"/>
                    <a:pt x="41" y="18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7"/>
                    <a:pt x="2" y="31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0" y="40"/>
                    <a:pt x="33" y="42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75" y="32"/>
                    <a:pt x="111" y="24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54" y="14"/>
                    <a:pt x="153" y="10"/>
                    <a:pt x="143" y="6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39"/>
            <p:cNvSpPr>
              <a:spLocks/>
            </p:cNvSpPr>
            <p:nvPr/>
          </p:nvSpPr>
          <p:spPr bwMode="auto">
            <a:xfrm>
              <a:off x="661988" y="2111375"/>
              <a:ext cx="488950" cy="136525"/>
            </a:xfrm>
            <a:custGeom>
              <a:avLst/>
              <a:gdLst/>
              <a:ahLst/>
              <a:cxnLst>
                <a:cxn ang="0">
                  <a:pos x="143" y="6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6" y="27"/>
                </a:cxn>
                <a:cxn ang="0">
                  <a:pos x="6" y="27"/>
                </a:cxn>
                <a:cxn ang="0">
                  <a:pos x="11" y="37"/>
                </a:cxn>
                <a:cxn ang="0">
                  <a:pos x="11" y="37"/>
                </a:cxn>
                <a:cxn ang="0">
                  <a:pos x="39" y="41"/>
                </a:cxn>
                <a:cxn ang="0">
                  <a:pos x="39" y="41"/>
                </a:cxn>
                <a:cxn ang="0">
                  <a:pos x="147" y="16"/>
                </a:cxn>
                <a:cxn ang="0">
                  <a:pos x="147" y="16"/>
                </a:cxn>
                <a:cxn ang="0">
                  <a:pos x="143" y="6"/>
                </a:cxn>
              </a:cxnLst>
              <a:rect l="0" t="0" r="r" b="b"/>
              <a:pathLst>
                <a:path w="154" h="43">
                  <a:moveTo>
                    <a:pt x="143" y="6"/>
                  </a:moveTo>
                  <a:cubicBezTo>
                    <a:pt x="134" y="2"/>
                    <a:pt x="121" y="0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0" y="28"/>
                    <a:pt x="2" y="33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20" y="41"/>
                    <a:pt x="32" y="43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54" y="14"/>
                    <a:pt x="152" y="10"/>
                    <a:pt x="143" y="6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40"/>
            <p:cNvSpPr>
              <a:spLocks/>
            </p:cNvSpPr>
            <p:nvPr/>
          </p:nvSpPr>
          <p:spPr bwMode="auto">
            <a:xfrm>
              <a:off x="763588" y="2155825"/>
              <a:ext cx="493713" cy="139700"/>
            </a:xfrm>
            <a:custGeom>
              <a:avLst/>
              <a:gdLst/>
              <a:ahLst/>
              <a:cxnLst>
                <a:cxn ang="0">
                  <a:pos x="144" y="6"/>
                </a:cxn>
                <a:cxn ang="0">
                  <a:pos x="115" y="2"/>
                </a:cxn>
                <a:cxn ang="0">
                  <a:pos x="115" y="2"/>
                </a:cxn>
                <a:cxn ang="0">
                  <a:pos x="7" y="27"/>
                </a:cxn>
                <a:cxn ang="0">
                  <a:pos x="7" y="27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149" y="15"/>
                </a:cxn>
                <a:cxn ang="0">
                  <a:pos x="149" y="15"/>
                </a:cxn>
                <a:cxn ang="0">
                  <a:pos x="144" y="6"/>
                </a:cxn>
              </a:cxnLst>
              <a:rect l="0" t="0" r="r" b="b"/>
              <a:pathLst>
                <a:path w="155" h="44">
                  <a:moveTo>
                    <a:pt x="144" y="6"/>
                  </a:moveTo>
                  <a:cubicBezTo>
                    <a:pt x="135" y="2"/>
                    <a:pt x="122" y="0"/>
                    <a:pt x="115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80" y="10"/>
                    <a:pt x="44" y="19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0" y="29"/>
                    <a:pt x="2" y="34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0" y="42"/>
                    <a:pt x="33" y="44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77" y="33"/>
                    <a:pt x="114" y="24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55" y="14"/>
                    <a:pt x="153" y="10"/>
                    <a:pt x="144" y="6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41"/>
            <p:cNvSpPr>
              <a:spLocks/>
            </p:cNvSpPr>
            <p:nvPr/>
          </p:nvSpPr>
          <p:spPr bwMode="auto">
            <a:xfrm>
              <a:off x="868363" y="2200275"/>
              <a:ext cx="496888" cy="139700"/>
            </a:xfrm>
            <a:custGeom>
              <a:avLst/>
              <a:gdLst/>
              <a:ahLst/>
              <a:cxnLst>
                <a:cxn ang="0">
                  <a:pos x="145" y="5"/>
                </a:cxn>
                <a:cxn ang="0">
                  <a:pos x="116" y="1"/>
                </a:cxn>
                <a:cxn ang="0">
                  <a:pos x="116" y="1"/>
                </a:cxn>
                <a:cxn ang="0">
                  <a:pos x="7" y="28"/>
                </a:cxn>
                <a:cxn ang="0">
                  <a:pos x="7" y="28"/>
                </a:cxn>
                <a:cxn ang="0">
                  <a:pos x="11" y="39"/>
                </a:cxn>
                <a:cxn ang="0">
                  <a:pos x="11" y="39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149" y="14"/>
                </a:cxn>
                <a:cxn ang="0">
                  <a:pos x="149" y="14"/>
                </a:cxn>
                <a:cxn ang="0">
                  <a:pos x="145" y="5"/>
                </a:cxn>
              </a:cxnLst>
              <a:rect l="0" t="0" r="r" b="b"/>
              <a:pathLst>
                <a:path w="156" h="44">
                  <a:moveTo>
                    <a:pt x="145" y="5"/>
                  </a:moveTo>
                  <a:cubicBezTo>
                    <a:pt x="135" y="1"/>
                    <a:pt x="123" y="0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81" y="10"/>
                    <a:pt x="45" y="1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30"/>
                    <a:pt x="1" y="34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20" y="42"/>
                    <a:pt x="33" y="44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79" y="33"/>
                    <a:pt x="114" y="24"/>
                    <a:pt x="149" y="14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56" y="12"/>
                    <a:pt x="154" y="8"/>
                    <a:pt x="145" y="5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42"/>
            <p:cNvSpPr>
              <a:spLocks/>
            </p:cNvSpPr>
            <p:nvPr/>
          </p:nvSpPr>
          <p:spPr bwMode="auto">
            <a:xfrm>
              <a:off x="973138" y="2241550"/>
              <a:ext cx="500063" cy="142875"/>
            </a:xfrm>
            <a:custGeom>
              <a:avLst/>
              <a:gdLst/>
              <a:ahLst/>
              <a:cxnLst>
                <a:cxn ang="0">
                  <a:pos x="146" y="4"/>
                </a:cxn>
                <a:cxn ang="0">
                  <a:pos x="116" y="1"/>
                </a:cxn>
                <a:cxn ang="0">
                  <a:pos x="116" y="1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41" y="43"/>
                </a:cxn>
                <a:cxn ang="0">
                  <a:pos x="41" y="43"/>
                </a:cxn>
                <a:cxn ang="0">
                  <a:pos x="151" y="14"/>
                </a:cxn>
                <a:cxn ang="0">
                  <a:pos x="151" y="14"/>
                </a:cxn>
                <a:cxn ang="0">
                  <a:pos x="146" y="4"/>
                </a:cxn>
              </a:cxnLst>
              <a:rect l="0" t="0" r="r" b="b"/>
              <a:pathLst>
                <a:path w="157" h="45">
                  <a:moveTo>
                    <a:pt x="146" y="4"/>
                  </a:moveTo>
                  <a:cubicBezTo>
                    <a:pt x="136" y="1"/>
                    <a:pt x="123" y="0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82" y="11"/>
                    <a:pt x="46" y="2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31"/>
                    <a:pt x="1" y="36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20" y="44"/>
                    <a:pt x="34" y="45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81" y="34"/>
                    <a:pt x="115" y="24"/>
                    <a:pt x="15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7" y="11"/>
                    <a:pt x="155" y="7"/>
                    <a:pt x="146" y="4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43"/>
            <p:cNvSpPr>
              <a:spLocks/>
            </p:cNvSpPr>
            <p:nvPr/>
          </p:nvSpPr>
          <p:spPr bwMode="auto">
            <a:xfrm>
              <a:off x="1081088" y="2279650"/>
              <a:ext cx="503238" cy="149225"/>
            </a:xfrm>
            <a:custGeom>
              <a:avLst/>
              <a:gdLst/>
              <a:ahLst/>
              <a:cxnLst>
                <a:cxn ang="0">
                  <a:pos x="146" y="3"/>
                </a:cxn>
                <a:cxn ang="0">
                  <a:pos x="117" y="2"/>
                </a:cxn>
                <a:cxn ang="0">
                  <a:pos x="117" y="2"/>
                </a:cxn>
                <a:cxn ang="0">
                  <a:pos x="7" y="31"/>
                </a:cxn>
                <a:cxn ang="0">
                  <a:pos x="7" y="31"/>
                </a:cxn>
                <a:cxn ang="0">
                  <a:pos x="11" y="42"/>
                </a:cxn>
                <a:cxn ang="0">
                  <a:pos x="11" y="42"/>
                </a:cxn>
                <a:cxn ang="0">
                  <a:pos x="42" y="45"/>
                </a:cxn>
                <a:cxn ang="0">
                  <a:pos x="42" y="45"/>
                </a:cxn>
                <a:cxn ang="0">
                  <a:pos x="151" y="13"/>
                </a:cxn>
                <a:cxn ang="0">
                  <a:pos x="151" y="13"/>
                </a:cxn>
                <a:cxn ang="0">
                  <a:pos x="146" y="3"/>
                </a:cxn>
              </a:cxnLst>
              <a:rect l="0" t="0" r="r" b="b"/>
              <a:pathLst>
                <a:path w="158" h="47">
                  <a:moveTo>
                    <a:pt x="146" y="3"/>
                  </a:moveTo>
                  <a:cubicBezTo>
                    <a:pt x="136" y="0"/>
                    <a:pt x="124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82" y="12"/>
                    <a:pt x="47" y="2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0" y="33"/>
                    <a:pt x="1" y="38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20" y="46"/>
                    <a:pt x="34" y="47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82" y="35"/>
                    <a:pt x="116" y="25"/>
                    <a:pt x="151" y="13"/>
                  </a:cubicBezTo>
                  <a:cubicBezTo>
                    <a:pt x="151" y="13"/>
                    <a:pt x="151" y="13"/>
                    <a:pt x="151" y="13"/>
                  </a:cubicBezTo>
                  <a:cubicBezTo>
                    <a:pt x="158" y="11"/>
                    <a:pt x="156" y="7"/>
                    <a:pt x="146" y="3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44"/>
            <p:cNvSpPr>
              <a:spLocks/>
            </p:cNvSpPr>
            <p:nvPr/>
          </p:nvSpPr>
          <p:spPr bwMode="auto">
            <a:xfrm>
              <a:off x="1206500" y="2317750"/>
              <a:ext cx="409575" cy="152400"/>
            </a:xfrm>
            <a:custGeom>
              <a:avLst/>
              <a:gdLst/>
              <a:ahLst/>
              <a:cxnLst>
                <a:cxn ang="0">
                  <a:pos x="112" y="1"/>
                </a:cxn>
                <a:cxn ang="0">
                  <a:pos x="7" y="32"/>
                </a:cxn>
                <a:cxn ang="0">
                  <a:pos x="12" y="43"/>
                </a:cxn>
                <a:cxn ang="0">
                  <a:pos x="42" y="46"/>
                </a:cxn>
                <a:cxn ang="0">
                  <a:pos x="121" y="22"/>
                </a:cxn>
                <a:cxn ang="0">
                  <a:pos x="129" y="0"/>
                </a:cxn>
                <a:cxn ang="0">
                  <a:pos x="112" y="1"/>
                </a:cxn>
              </a:cxnLst>
              <a:rect l="0" t="0" r="r" b="b"/>
              <a:pathLst>
                <a:path w="129" h="48">
                  <a:moveTo>
                    <a:pt x="112" y="1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0" y="34"/>
                    <a:pt x="3" y="39"/>
                    <a:pt x="12" y="43"/>
                  </a:cubicBezTo>
                  <a:cubicBezTo>
                    <a:pt x="22" y="46"/>
                    <a:pt x="35" y="48"/>
                    <a:pt x="42" y="46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2" y="0"/>
                    <a:pt x="116" y="0"/>
                    <a:pt x="112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45"/>
            <p:cNvSpPr>
              <a:spLocks/>
            </p:cNvSpPr>
            <p:nvPr/>
          </p:nvSpPr>
          <p:spPr bwMode="auto">
            <a:xfrm>
              <a:off x="1317625" y="2387600"/>
              <a:ext cx="273050" cy="123825"/>
            </a:xfrm>
            <a:custGeom>
              <a:avLst/>
              <a:gdLst/>
              <a:ahLst/>
              <a:cxnLst>
                <a:cxn ang="0">
                  <a:pos x="7" y="24"/>
                </a:cxn>
                <a:cxn ang="0">
                  <a:pos x="12" y="34"/>
                </a:cxn>
                <a:cxn ang="0">
                  <a:pos x="42" y="37"/>
                </a:cxn>
                <a:cxn ang="0">
                  <a:pos x="76" y="26"/>
                </a:cxn>
                <a:cxn ang="0">
                  <a:pos x="86" y="0"/>
                </a:cxn>
                <a:cxn ang="0">
                  <a:pos x="7" y="24"/>
                </a:cxn>
              </a:cxnLst>
              <a:rect l="0" t="0" r="r" b="b"/>
              <a:pathLst>
                <a:path w="86" h="39">
                  <a:moveTo>
                    <a:pt x="7" y="24"/>
                  </a:moveTo>
                  <a:cubicBezTo>
                    <a:pt x="0" y="26"/>
                    <a:pt x="3" y="30"/>
                    <a:pt x="12" y="34"/>
                  </a:cubicBezTo>
                  <a:cubicBezTo>
                    <a:pt x="22" y="38"/>
                    <a:pt x="35" y="39"/>
                    <a:pt x="42" y="3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47"/>
            <p:cNvSpPr>
              <a:spLocks/>
            </p:cNvSpPr>
            <p:nvPr/>
          </p:nvSpPr>
          <p:spPr bwMode="auto">
            <a:xfrm>
              <a:off x="85725" y="1685925"/>
              <a:ext cx="107950" cy="635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11" y="0"/>
                </a:cxn>
                <a:cxn ang="0">
                  <a:pos x="0" y="20"/>
                </a:cxn>
                <a:cxn ang="0">
                  <a:pos x="27" y="15"/>
                </a:cxn>
                <a:cxn ang="0">
                  <a:pos x="24" y="4"/>
                </a:cxn>
              </a:cxnLst>
              <a:rect l="0" t="0" r="r" b="b"/>
              <a:pathLst>
                <a:path w="34" h="20">
                  <a:moveTo>
                    <a:pt x="24" y="4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4" y="14"/>
                    <a:pt x="33" y="9"/>
                    <a:pt x="24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48"/>
            <p:cNvSpPr>
              <a:spLocks/>
            </p:cNvSpPr>
            <p:nvPr/>
          </p:nvSpPr>
          <p:spPr bwMode="auto">
            <a:xfrm>
              <a:off x="47625" y="1730375"/>
              <a:ext cx="250825" cy="9842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39" y="1"/>
                </a:cxn>
                <a:cxn ang="0">
                  <a:pos x="12" y="6"/>
                </a:cxn>
                <a:cxn ang="0">
                  <a:pos x="0" y="31"/>
                </a:cxn>
                <a:cxn ang="0">
                  <a:pos x="73" y="17"/>
                </a:cxn>
                <a:cxn ang="0">
                  <a:pos x="68" y="6"/>
                </a:cxn>
              </a:cxnLst>
              <a:rect l="0" t="0" r="r" b="b"/>
              <a:pathLst>
                <a:path w="79" h="31">
                  <a:moveTo>
                    <a:pt x="68" y="6"/>
                  </a:moveTo>
                  <a:cubicBezTo>
                    <a:pt x="59" y="2"/>
                    <a:pt x="46" y="0"/>
                    <a:pt x="39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9" y="16"/>
                    <a:pt x="78" y="11"/>
                    <a:pt x="68" y="6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49"/>
            <p:cNvSpPr>
              <a:spLocks/>
            </p:cNvSpPr>
            <p:nvPr/>
          </p:nvSpPr>
          <p:spPr bwMode="auto">
            <a:xfrm>
              <a:off x="9525" y="1781175"/>
              <a:ext cx="398463" cy="123825"/>
            </a:xfrm>
            <a:custGeom>
              <a:avLst/>
              <a:gdLst/>
              <a:ahLst/>
              <a:cxnLst>
                <a:cxn ang="0">
                  <a:pos x="114" y="6"/>
                </a:cxn>
                <a:cxn ang="0">
                  <a:pos x="85" y="1"/>
                </a:cxn>
                <a:cxn ang="0">
                  <a:pos x="12" y="15"/>
                </a:cxn>
                <a:cxn ang="0">
                  <a:pos x="0" y="38"/>
                </a:cxn>
                <a:cxn ang="0">
                  <a:pos x="10" y="39"/>
                </a:cxn>
                <a:cxn ang="0">
                  <a:pos x="118" y="17"/>
                </a:cxn>
                <a:cxn ang="0">
                  <a:pos x="114" y="6"/>
                </a:cxn>
              </a:cxnLst>
              <a:rect l="0" t="0" r="r" b="b"/>
              <a:pathLst>
                <a:path w="125" h="39">
                  <a:moveTo>
                    <a:pt x="114" y="6"/>
                  </a:moveTo>
                  <a:cubicBezTo>
                    <a:pt x="104" y="2"/>
                    <a:pt x="91" y="0"/>
                    <a:pt x="85" y="1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" y="39"/>
                    <a:pt x="7" y="39"/>
                    <a:pt x="10" y="39"/>
                  </a:cubicBezTo>
                  <a:cubicBezTo>
                    <a:pt x="47" y="32"/>
                    <a:pt x="82" y="25"/>
                    <a:pt x="118" y="17"/>
                  </a:cubicBezTo>
                  <a:cubicBezTo>
                    <a:pt x="125" y="15"/>
                    <a:pt x="123" y="10"/>
                    <a:pt x="114" y="6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50"/>
            <p:cNvSpPr>
              <a:spLocks/>
            </p:cNvSpPr>
            <p:nvPr/>
          </p:nvSpPr>
          <p:spPr bwMode="auto">
            <a:xfrm>
              <a:off x="3175" y="1822450"/>
              <a:ext cx="519113" cy="130175"/>
            </a:xfrm>
            <a:custGeom>
              <a:avLst/>
              <a:gdLst/>
              <a:ahLst/>
              <a:cxnLst>
                <a:cxn ang="0">
                  <a:pos x="44" y="40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8" y="23"/>
                </a:cxn>
                <a:cxn ang="0">
                  <a:pos x="8" y="23"/>
                </a:cxn>
                <a:cxn ang="0">
                  <a:pos x="121" y="2"/>
                </a:cxn>
                <a:cxn ang="0">
                  <a:pos x="121" y="2"/>
                </a:cxn>
                <a:cxn ang="0">
                  <a:pos x="152" y="7"/>
                </a:cxn>
                <a:cxn ang="0">
                  <a:pos x="152" y="7"/>
                </a:cxn>
                <a:cxn ang="0">
                  <a:pos x="152" y="7"/>
                </a:cxn>
                <a:cxn ang="0">
                  <a:pos x="152" y="7"/>
                </a:cxn>
                <a:cxn ang="0">
                  <a:pos x="155" y="18"/>
                </a:cxn>
                <a:cxn ang="0">
                  <a:pos x="155" y="18"/>
                </a:cxn>
                <a:cxn ang="0">
                  <a:pos x="44" y="40"/>
                </a:cxn>
              </a:cxnLst>
              <a:rect l="0" t="0" r="r" b="b"/>
              <a:pathLst>
                <a:path w="163" h="41">
                  <a:moveTo>
                    <a:pt x="44" y="40"/>
                  </a:moveTo>
                  <a:cubicBezTo>
                    <a:pt x="37" y="41"/>
                    <a:pt x="24" y="39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" y="29"/>
                    <a:pt x="0" y="25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47" y="17"/>
                    <a:pt x="81" y="10"/>
                    <a:pt x="121" y="2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9" y="0"/>
                    <a:pt x="142" y="3"/>
                    <a:pt x="152" y="7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62" y="11"/>
                    <a:pt x="163" y="16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16" y="26"/>
                    <a:pt x="81" y="33"/>
                    <a:pt x="44" y="40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51"/>
            <p:cNvSpPr>
              <a:spLocks/>
            </p:cNvSpPr>
            <p:nvPr/>
          </p:nvSpPr>
          <p:spPr bwMode="auto">
            <a:xfrm>
              <a:off x="120650" y="1873250"/>
              <a:ext cx="509588" cy="130175"/>
            </a:xfrm>
            <a:custGeom>
              <a:avLst/>
              <a:gdLst/>
              <a:ahLst/>
              <a:cxnLst>
                <a:cxn ang="0">
                  <a:pos x="43" y="40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7" y="24"/>
                </a:cxn>
                <a:cxn ang="0">
                  <a:pos x="7" y="24"/>
                </a:cxn>
                <a:cxn ang="0">
                  <a:pos x="118" y="2"/>
                </a:cxn>
                <a:cxn ang="0">
                  <a:pos x="118" y="2"/>
                </a:cxn>
                <a:cxn ang="0">
                  <a:pos x="149" y="7"/>
                </a:cxn>
                <a:cxn ang="0">
                  <a:pos x="149" y="7"/>
                </a:cxn>
                <a:cxn ang="0">
                  <a:pos x="149" y="7"/>
                </a:cxn>
                <a:cxn ang="0">
                  <a:pos x="149" y="7"/>
                </a:cxn>
                <a:cxn ang="0">
                  <a:pos x="152" y="17"/>
                </a:cxn>
                <a:cxn ang="0">
                  <a:pos x="152" y="17"/>
                </a:cxn>
                <a:cxn ang="0">
                  <a:pos x="43" y="40"/>
                </a:cxn>
              </a:cxnLst>
              <a:rect l="0" t="0" r="r" b="b"/>
              <a:pathLst>
                <a:path w="160" h="41">
                  <a:moveTo>
                    <a:pt x="43" y="40"/>
                  </a:moveTo>
                  <a:cubicBezTo>
                    <a:pt x="36" y="41"/>
                    <a:pt x="23" y="39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3" y="30"/>
                    <a:pt x="0" y="25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44" y="17"/>
                    <a:pt x="79" y="10"/>
                    <a:pt x="118" y="2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26" y="0"/>
                    <a:pt x="139" y="2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58" y="11"/>
                    <a:pt x="160" y="15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13" y="25"/>
                    <a:pt x="78" y="33"/>
                    <a:pt x="43" y="40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52"/>
            <p:cNvSpPr>
              <a:spLocks/>
            </p:cNvSpPr>
            <p:nvPr/>
          </p:nvSpPr>
          <p:spPr bwMode="auto">
            <a:xfrm>
              <a:off x="1755775" y="2501900"/>
              <a:ext cx="493713" cy="161925"/>
            </a:xfrm>
            <a:custGeom>
              <a:avLst/>
              <a:gdLst/>
              <a:ahLst/>
              <a:cxnLst>
                <a:cxn ang="0">
                  <a:pos x="143" y="4"/>
                </a:cxn>
                <a:cxn ang="0">
                  <a:pos x="113" y="2"/>
                </a:cxn>
                <a:cxn ang="0">
                  <a:pos x="113" y="2"/>
                </a:cxn>
                <a:cxn ang="0">
                  <a:pos x="7" y="37"/>
                </a:cxn>
                <a:cxn ang="0">
                  <a:pos x="7" y="37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42" y="49"/>
                </a:cxn>
                <a:cxn ang="0">
                  <a:pos x="42" y="49"/>
                </a:cxn>
                <a:cxn ang="0">
                  <a:pos x="148" y="14"/>
                </a:cxn>
                <a:cxn ang="0">
                  <a:pos x="148" y="14"/>
                </a:cxn>
                <a:cxn ang="0">
                  <a:pos x="143" y="4"/>
                </a:cxn>
              </a:cxnLst>
              <a:rect l="0" t="0" r="r" b="b"/>
              <a:pathLst>
                <a:path w="155" h="51">
                  <a:moveTo>
                    <a:pt x="143" y="4"/>
                  </a:moveTo>
                  <a:cubicBezTo>
                    <a:pt x="134" y="1"/>
                    <a:pt x="120" y="0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75" y="14"/>
                    <a:pt x="41" y="2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39"/>
                    <a:pt x="3" y="43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3" y="50"/>
                    <a:pt x="36" y="51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76" y="38"/>
                    <a:pt x="110" y="26"/>
                    <a:pt x="148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55" y="11"/>
                    <a:pt x="153" y="7"/>
                    <a:pt x="143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53"/>
            <p:cNvSpPr>
              <a:spLocks/>
            </p:cNvSpPr>
            <p:nvPr/>
          </p:nvSpPr>
          <p:spPr bwMode="auto">
            <a:xfrm>
              <a:off x="1870075" y="2540000"/>
              <a:ext cx="487363" cy="161925"/>
            </a:xfrm>
            <a:custGeom>
              <a:avLst/>
              <a:gdLst/>
              <a:ahLst/>
              <a:cxnLst>
                <a:cxn ang="0">
                  <a:pos x="142" y="3"/>
                </a:cxn>
                <a:cxn ang="0">
                  <a:pos x="112" y="2"/>
                </a:cxn>
                <a:cxn ang="0">
                  <a:pos x="112" y="2"/>
                </a:cxn>
                <a:cxn ang="0">
                  <a:pos x="6" y="37"/>
                </a:cxn>
                <a:cxn ang="0">
                  <a:pos x="6" y="37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42" y="49"/>
                </a:cxn>
                <a:cxn ang="0">
                  <a:pos x="42" y="49"/>
                </a:cxn>
                <a:cxn ang="0">
                  <a:pos x="146" y="13"/>
                </a:cxn>
                <a:cxn ang="0">
                  <a:pos x="146" y="13"/>
                </a:cxn>
                <a:cxn ang="0">
                  <a:pos x="142" y="3"/>
                </a:cxn>
              </a:cxnLst>
              <a:rect l="0" t="0" r="r" b="b"/>
              <a:pathLst>
                <a:path w="153" h="51">
                  <a:moveTo>
                    <a:pt x="142" y="3"/>
                  </a:moveTo>
                  <a:cubicBezTo>
                    <a:pt x="132" y="0"/>
                    <a:pt x="119" y="0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74" y="14"/>
                    <a:pt x="40" y="26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0" y="39"/>
                    <a:pt x="3" y="43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3" y="50"/>
                    <a:pt x="35" y="51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74" y="37"/>
                    <a:pt x="110" y="25"/>
                    <a:pt x="146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3" y="11"/>
                    <a:pt x="151" y="7"/>
                    <a:pt x="142" y="3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54"/>
            <p:cNvSpPr>
              <a:spLocks/>
            </p:cNvSpPr>
            <p:nvPr/>
          </p:nvSpPr>
          <p:spPr bwMode="auto">
            <a:xfrm>
              <a:off x="1982788" y="2574925"/>
              <a:ext cx="482600" cy="161925"/>
            </a:xfrm>
            <a:custGeom>
              <a:avLst/>
              <a:gdLst/>
              <a:ahLst/>
              <a:cxnLst>
                <a:cxn ang="0">
                  <a:pos x="141" y="4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7" y="38"/>
                </a:cxn>
                <a:cxn ang="0">
                  <a:pos x="7" y="38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41" y="49"/>
                </a:cxn>
                <a:cxn ang="0">
                  <a:pos x="41" y="49"/>
                </a:cxn>
                <a:cxn ang="0">
                  <a:pos x="146" y="13"/>
                </a:cxn>
                <a:cxn ang="0">
                  <a:pos x="146" y="13"/>
                </a:cxn>
                <a:cxn ang="0">
                  <a:pos x="141" y="4"/>
                </a:cxn>
              </a:cxnLst>
              <a:rect l="0" t="0" r="r" b="b"/>
              <a:pathLst>
                <a:path w="152" h="51">
                  <a:moveTo>
                    <a:pt x="141" y="4"/>
                  </a:moveTo>
                  <a:cubicBezTo>
                    <a:pt x="131" y="0"/>
                    <a:pt x="118" y="0"/>
                    <a:pt x="111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75" y="14"/>
                    <a:pt x="40" y="26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0" y="40"/>
                    <a:pt x="3" y="44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2" y="51"/>
                    <a:pt x="35" y="51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74" y="38"/>
                    <a:pt x="110" y="25"/>
                    <a:pt x="146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2" y="11"/>
                    <a:pt x="150" y="7"/>
                    <a:pt x="141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55"/>
            <p:cNvSpPr>
              <a:spLocks/>
            </p:cNvSpPr>
            <p:nvPr/>
          </p:nvSpPr>
          <p:spPr bwMode="auto">
            <a:xfrm>
              <a:off x="2093913" y="2609850"/>
              <a:ext cx="482600" cy="165100"/>
            </a:xfrm>
            <a:custGeom>
              <a:avLst/>
              <a:gdLst/>
              <a:ahLst/>
              <a:cxnLst>
                <a:cxn ang="0">
                  <a:pos x="140" y="3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6" y="38"/>
                </a:cxn>
                <a:cxn ang="0">
                  <a:pos x="6" y="38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41" y="50"/>
                </a:cxn>
                <a:cxn ang="0">
                  <a:pos x="41" y="50"/>
                </a:cxn>
                <a:cxn ang="0">
                  <a:pos x="145" y="13"/>
                </a:cxn>
                <a:cxn ang="0">
                  <a:pos x="145" y="13"/>
                </a:cxn>
                <a:cxn ang="0">
                  <a:pos x="140" y="3"/>
                </a:cxn>
              </a:cxnLst>
              <a:rect l="0" t="0" r="r" b="b"/>
              <a:pathLst>
                <a:path w="152" h="52">
                  <a:moveTo>
                    <a:pt x="140" y="3"/>
                  </a:moveTo>
                  <a:cubicBezTo>
                    <a:pt x="130" y="1"/>
                    <a:pt x="118" y="0"/>
                    <a:pt x="111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75" y="14"/>
                    <a:pt x="40" y="27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0" y="40"/>
                    <a:pt x="2" y="45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1"/>
                    <a:pt x="34" y="52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75" y="37"/>
                    <a:pt x="110" y="25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52" y="10"/>
                    <a:pt x="149" y="6"/>
                    <a:pt x="140" y="3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156"/>
            <p:cNvSpPr>
              <a:spLocks/>
            </p:cNvSpPr>
            <p:nvPr/>
          </p:nvSpPr>
          <p:spPr bwMode="auto">
            <a:xfrm>
              <a:off x="2201863" y="2641600"/>
              <a:ext cx="482600" cy="168275"/>
            </a:xfrm>
            <a:custGeom>
              <a:avLst/>
              <a:gdLst/>
              <a:ahLst/>
              <a:cxnLst>
                <a:cxn ang="0">
                  <a:pos x="140" y="3"/>
                </a:cxn>
                <a:cxn ang="0">
                  <a:pos x="111" y="3"/>
                </a:cxn>
                <a:cxn ang="0">
                  <a:pos x="111" y="3"/>
                </a:cxn>
                <a:cxn ang="0">
                  <a:pos x="7" y="40"/>
                </a:cxn>
                <a:cxn ang="0">
                  <a:pos x="7" y="40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41" y="51"/>
                </a:cxn>
                <a:cxn ang="0">
                  <a:pos x="41" y="51"/>
                </a:cxn>
                <a:cxn ang="0">
                  <a:pos x="145" y="13"/>
                </a:cxn>
                <a:cxn ang="0">
                  <a:pos x="145" y="13"/>
                </a:cxn>
                <a:cxn ang="0">
                  <a:pos x="140" y="3"/>
                </a:cxn>
              </a:cxnLst>
              <a:rect l="0" t="0" r="r" b="b"/>
              <a:pathLst>
                <a:path w="152" h="53">
                  <a:moveTo>
                    <a:pt x="140" y="3"/>
                  </a:moveTo>
                  <a:cubicBezTo>
                    <a:pt x="130" y="1"/>
                    <a:pt x="118" y="0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2"/>
                    <a:pt x="2" y="46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21" y="52"/>
                    <a:pt x="34" y="53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76" y="38"/>
                    <a:pt x="111" y="25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52" y="10"/>
                    <a:pt x="149" y="6"/>
                    <a:pt x="140" y="3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57"/>
            <p:cNvSpPr>
              <a:spLocks/>
            </p:cNvSpPr>
            <p:nvPr/>
          </p:nvSpPr>
          <p:spPr bwMode="auto">
            <a:xfrm>
              <a:off x="2309813" y="2673350"/>
              <a:ext cx="484188" cy="171450"/>
            </a:xfrm>
            <a:custGeom>
              <a:avLst/>
              <a:gdLst/>
              <a:ahLst/>
              <a:cxnLst>
                <a:cxn ang="0">
                  <a:pos x="140" y="3"/>
                </a:cxn>
                <a:cxn ang="0">
                  <a:pos x="111" y="3"/>
                </a:cxn>
                <a:cxn ang="0">
                  <a:pos x="111" y="3"/>
                </a:cxn>
                <a:cxn ang="0">
                  <a:pos x="7" y="41"/>
                </a:cxn>
                <a:cxn ang="0">
                  <a:pos x="7" y="41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41" y="51"/>
                </a:cxn>
                <a:cxn ang="0">
                  <a:pos x="41" y="51"/>
                </a:cxn>
                <a:cxn ang="0">
                  <a:pos x="146" y="12"/>
                </a:cxn>
                <a:cxn ang="0">
                  <a:pos x="146" y="12"/>
                </a:cxn>
                <a:cxn ang="0">
                  <a:pos x="140" y="3"/>
                </a:cxn>
              </a:cxnLst>
              <a:rect l="0" t="0" r="r" b="b"/>
              <a:pathLst>
                <a:path w="152" h="54">
                  <a:moveTo>
                    <a:pt x="140" y="3"/>
                  </a:moveTo>
                  <a:cubicBezTo>
                    <a:pt x="131" y="0"/>
                    <a:pt x="118" y="0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77" y="15"/>
                    <a:pt x="42" y="28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0" y="43"/>
                    <a:pt x="2" y="47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21" y="53"/>
                    <a:pt x="34" y="54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78" y="38"/>
                    <a:pt x="112" y="25"/>
                    <a:pt x="146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52" y="9"/>
                    <a:pt x="150" y="5"/>
                    <a:pt x="140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158"/>
            <p:cNvSpPr>
              <a:spLocks/>
            </p:cNvSpPr>
            <p:nvPr/>
          </p:nvSpPr>
          <p:spPr bwMode="auto">
            <a:xfrm>
              <a:off x="2417763" y="2701925"/>
              <a:ext cx="487363" cy="174625"/>
            </a:xfrm>
            <a:custGeom>
              <a:avLst/>
              <a:gdLst/>
              <a:ahLst/>
              <a:cxnLst>
                <a:cxn ang="0">
                  <a:pos x="141" y="2"/>
                </a:cxn>
                <a:cxn ang="0">
                  <a:pos x="112" y="3"/>
                </a:cxn>
                <a:cxn ang="0">
                  <a:pos x="112" y="3"/>
                </a:cxn>
                <a:cxn ang="0">
                  <a:pos x="7" y="42"/>
                </a:cxn>
                <a:cxn ang="0">
                  <a:pos x="7" y="42"/>
                </a:cxn>
                <a:cxn ang="0">
                  <a:pos x="12" y="52"/>
                </a:cxn>
                <a:cxn ang="0">
                  <a:pos x="12" y="52"/>
                </a:cxn>
                <a:cxn ang="0">
                  <a:pos x="42" y="53"/>
                </a:cxn>
                <a:cxn ang="0">
                  <a:pos x="42" y="53"/>
                </a:cxn>
                <a:cxn ang="0">
                  <a:pos x="147" y="11"/>
                </a:cxn>
                <a:cxn ang="0">
                  <a:pos x="147" y="11"/>
                </a:cxn>
                <a:cxn ang="0">
                  <a:pos x="141" y="2"/>
                </a:cxn>
              </a:cxnLst>
              <a:rect l="0" t="0" r="r" b="b"/>
              <a:pathLst>
                <a:path w="153" h="55">
                  <a:moveTo>
                    <a:pt x="141" y="2"/>
                  </a:moveTo>
                  <a:cubicBezTo>
                    <a:pt x="131" y="0"/>
                    <a:pt x="119" y="0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78" y="16"/>
                    <a:pt x="44" y="29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0" y="45"/>
                    <a:pt x="2" y="49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22" y="55"/>
                    <a:pt x="35" y="55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79" y="39"/>
                    <a:pt x="114" y="25"/>
                    <a:pt x="147" y="11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3" y="9"/>
                    <a:pt x="151" y="5"/>
                    <a:pt x="141" y="2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159"/>
            <p:cNvSpPr>
              <a:spLocks/>
            </p:cNvSpPr>
            <p:nvPr/>
          </p:nvSpPr>
          <p:spPr bwMode="auto">
            <a:xfrm>
              <a:off x="2528888" y="2727325"/>
              <a:ext cx="490538" cy="180975"/>
            </a:xfrm>
            <a:custGeom>
              <a:avLst/>
              <a:gdLst/>
              <a:ahLst/>
              <a:cxnLst>
                <a:cxn ang="0">
                  <a:pos x="141" y="2"/>
                </a:cxn>
                <a:cxn ang="0">
                  <a:pos x="112" y="3"/>
                </a:cxn>
                <a:cxn ang="0">
                  <a:pos x="112" y="3"/>
                </a:cxn>
                <a:cxn ang="0">
                  <a:pos x="7" y="45"/>
                </a:cxn>
                <a:cxn ang="0">
                  <a:pos x="7" y="45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43" y="55"/>
                </a:cxn>
                <a:cxn ang="0">
                  <a:pos x="43" y="55"/>
                </a:cxn>
                <a:cxn ang="0">
                  <a:pos x="147" y="11"/>
                </a:cxn>
                <a:cxn ang="0">
                  <a:pos x="147" y="11"/>
                </a:cxn>
                <a:cxn ang="0">
                  <a:pos x="141" y="2"/>
                </a:cxn>
              </a:cxnLst>
              <a:rect l="0" t="0" r="r" b="b"/>
              <a:pathLst>
                <a:path w="154" h="57">
                  <a:moveTo>
                    <a:pt x="141" y="2"/>
                  </a:moveTo>
                  <a:cubicBezTo>
                    <a:pt x="131" y="0"/>
                    <a:pt x="118" y="1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79" y="17"/>
                    <a:pt x="44" y="31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0" y="47"/>
                    <a:pt x="2" y="52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22" y="57"/>
                    <a:pt x="35" y="57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81" y="40"/>
                    <a:pt x="114" y="26"/>
                    <a:pt x="147" y="11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8"/>
                    <a:pt x="151" y="4"/>
                    <a:pt x="141" y="2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60"/>
            <p:cNvSpPr>
              <a:spLocks/>
            </p:cNvSpPr>
            <p:nvPr/>
          </p:nvSpPr>
          <p:spPr bwMode="auto">
            <a:xfrm>
              <a:off x="2640013" y="2749550"/>
              <a:ext cx="493713" cy="190500"/>
            </a:xfrm>
            <a:custGeom>
              <a:avLst/>
              <a:gdLst/>
              <a:ahLst/>
              <a:cxnLst>
                <a:cxn ang="0">
                  <a:pos x="142" y="2"/>
                </a:cxn>
                <a:cxn ang="0">
                  <a:pos x="112" y="4"/>
                </a:cxn>
                <a:cxn ang="0">
                  <a:pos x="112" y="4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57"/>
                </a:cxn>
                <a:cxn ang="0">
                  <a:pos x="12" y="57"/>
                </a:cxn>
                <a:cxn ang="0">
                  <a:pos x="44" y="57"/>
                </a:cxn>
                <a:cxn ang="0">
                  <a:pos x="44" y="57"/>
                </a:cxn>
                <a:cxn ang="0">
                  <a:pos x="148" y="11"/>
                </a:cxn>
                <a:cxn ang="0">
                  <a:pos x="148" y="11"/>
                </a:cxn>
                <a:cxn ang="0">
                  <a:pos x="142" y="2"/>
                </a:cxn>
              </a:cxnLst>
              <a:rect l="0" t="0" r="r" b="b"/>
              <a:pathLst>
                <a:path w="155" h="60">
                  <a:moveTo>
                    <a:pt x="142" y="2"/>
                  </a:moveTo>
                  <a:cubicBezTo>
                    <a:pt x="132" y="0"/>
                    <a:pt x="119" y="1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79" y="19"/>
                    <a:pt x="46" y="33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50"/>
                    <a:pt x="2" y="55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23" y="60"/>
                    <a:pt x="36" y="60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82" y="42"/>
                    <a:pt x="115" y="27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55" y="7"/>
                    <a:pt x="152" y="4"/>
                    <a:pt x="142" y="2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61"/>
            <p:cNvSpPr>
              <a:spLocks/>
            </p:cNvSpPr>
            <p:nvPr/>
          </p:nvSpPr>
          <p:spPr bwMode="auto">
            <a:xfrm>
              <a:off x="2771775" y="2774950"/>
              <a:ext cx="390525" cy="190500"/>
            </a:xfrm>
            <a:custGeom>
              <a:avLst/>
              <a:gdLst/>
              <a:ahLst/>
              <a:cxnLst>
                <a:cxn ang="0">
                  <a:pos x="107" y="3"/>
                </a:cxn>
                <a:cxn ang="0">
                  <a:pos x="7" y="47"/>
                </a:cxn>
                <a:cxn ang="0">
                  <a:pos x="13" y="57"/>
                </a:cxn>
                <a:cxn ang="0">
                  <a:pos x="43" y="56"/>
                </a:cxn>
                <a:cxn ang="0">
                  <a:pos x="118" y="22"/>
                </a:cxn>
                <a:cxn ang="0">
                  <a:pos x="123" y="0"/>
                </a:cxn>
                <a:cxn ang="0">
                  <a:pos x="107" y="3"/>
                </a:cxn>
              </a:cxnLst>
              <a:rect l="0" t="0" r="r" b="b"/>
              <a:pathLst>
                <a:path w="123" h="60">
                  <a:moveTo>
                    <a:pt x="107" y="3"/>
                  </a:moveTo>
                  <a:cubicBezTo>
                    <a:pt x="74" y="18"/>
                    <a:pt x="41" y="33"/>
                    <a:pt x="7" y="47"/>
                  </a:cubicBezTo>
                  <a:cubicBezTo>
                    <a:pt x="0" y="50"/>
                    <a:pt x="3" y="54"/>
                    <a:pt x="13" y="57"/>
                  </a:cubicBezTo>
                  <a:cubicBezTo>
                    <a:pt x="23" y="60"/>
                    <a:pt x="37" y="59"/>
                    <a:pt x="43" y="56"/>
                  </a:cubicBezTo>
                  <a:cubicBezTo>
                    <a:pt x="69" y="45"/>
                    <a:pt x="94" y="34"/>
                    <a:pt x="118" y="2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1" y="1"/>
                    <a:pt x="107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162"/>
            <p:cNvSpPr>
              <a:spLocks/>
            </p:cNvSpPr>
            <p:nvPr/>
          </p:nvSpPr>
          <p:spPr bwMode="auto">
            <a:xfrm>
              <a:off x="2889250" y="2844800"/>
              <a:ext cx="257175" cy="146050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13" y="44"/>
                </a:cxn>
                <a:cxn ang="0">
                  <a:pos x="43" y="42"/>
                </a:cxn>
                <a:cxn ang="0">
                  <a:pos x="75" y="27"/>
                </a:cxn>
                <a:cxn ang="0">
                  <a:pos x="81" y="0"/>
                </a:cxn>
                <a:cxn ang="0">
                  <a:pos x="6" y="34"/>
                </a:cxn>
              </a:cxnLst>
              <a:rect l="0" t="0" r="r" b="b"/>
              <a:pathLst>
                <a:path w="81" h="46">
                  <a:moveTo>
                    <a:pt x="6" y="34"/>
                  </a:moveTo>
                  <a:cubicBezTo>
                    <a:pt x="0" y="37"/>
                    <a:pt x="3" y="41"/>
                    <a:pt x="13" y="44"/>
                  </a:cubicBezTo>
                  <a:cubicBezTo>
                    <a:pt x="23" y="46"/>
                    <a:pt x="37" y="45"/>
                    <a:pt x="43" y="42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7" y="12"/>
                    <a:pt x="32" y="23"/>
                    <a:pt x="6" y="3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63"/>
            <p:cNvSpPr>
              <a:spLocks/>
            </p:cNvSpPr>
            <p:nvPr/>
          </p:nvSpPr>
          <p:spPr bwMode="auto">
            <a:xfrm>
              <a:off x="3006725" y="2930525"/>
              <a:ext cx="120650" cy="82550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13" y="25"/>
                </a:cxn>
                <a:cxn ang="0">
                  <a:pos x="33" y="26"/>
                </a:cxn>
                <a:cxn ang="0">
                  <a:pos x="38" y="0"/>
                </a:cxn>
                <a:cxn ang="0">
                  <a:pos x="6" y="15"/>
                </a:cxn>
              </a:cxnLst>
              <a:rect l="0" t="0" r="r" b="b"/>
              <a:pathLst>
                <a:path w="38" h="26">
                  <a:moveTo>
                    <a:pt x="6" y="15"/>
                  </a:moveTo>
                  <a:cubicBezTo>
                    <a:pt x="0" y="18"/>
                    <a:pt x="2" y="23"/>
                    <a:pt x="13" y="25"/>
                  </a:cubicBezTo>
                  <a:cubicBezTo>
                    <a:pt x="19" y="26"/>
                    <a:pt x="27" y="26"/>
                    <a:pt x="33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64"/>
            <p:cNvSpPr>
              <a:spLocks/>
            </p:cNvSpPr>
            <p:nvPr/>
          </p:nvSpPr>
          <p:spPr bwMode="auto">
            <a:xfrm>
              <a:off x="1581150" y="2320925"/>
              <a:ext cx="104775" cy="69850"/>
            </a:xfrm>
            <a:custGeom>
              <a:avLst/>
              <a:gdLst/>
              <a:ahLst/>
              <a:cxnLst>
                <a:cxn ang="0">
                  <a:pos x="21" y="3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26" y="13"/>
                </a:cxn>
                <a:cxn ang="0">
                  <a:pos x="21" y="3"/>
                </a:cxn>
              </a:cxnLst>
              <a:rect l="0" t="0" r="r" b="b"/>
              <a:pathLst>
                <a:path w="33" h="22">
                  <a:moveTo>
                    <a:pt x="21" y="3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3" y="11"/>
                    <a:pt x="31" y="7"/>
                    <a:pt x="21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65"/>
            <p:cNvSpPr>
              <a:spLocks/>
            </p:cNvSpPr>
            <p:nvPr/>
          </p:nvSpPr>
          <p:spPr bwMode="auto">
            <a:xfrm>
              <a:off x="1549400" y="2355850"/>
              <a:ext cx="247650" cy="11747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36" y="2"/>
                </a:cxn>
                <a:cxn ang="0">
                  <a:pos x="10" y="11"/>
                </a:cxn>
                <a:cxn ang="0">
                  <a:pos x="0" y="37"/>
                </a:cxn>
                <a:cxn ang="0">
                  <a:pos x="71" y="15"/>
                </a:cxn>
                <a:cxn ang="0">
                  <a:pos x="66" y="5"/>
                </a:cxn>
              </a:cxnLst>
              <a:rect l="0" t="0" r="r" b="b"/>
              <a:pathLst>
                <a:path w="78" h="37">
                  <a:moveTo>
                    <a:pt x="66" y="5"/>
                  </a:moveTo>
                  <a:cubicBezTo>
                    <a:pt x="56" y="1"/>
                    <a:pt x="43" y="0"/>
                    <a:pt x="36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8" y="12"/>
                    <a:pt x="75" y="8"/>
                    <a:pt x="66" y="5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66"/>
            <p:cNvSpPr>
              <a:spLocks/>
            </p:cNvSpPr>
            <p:nvPr/>
          </p:nvSpPr>
          <p:spPr bwMode="auto">
            <a:xfrm>
              <a:off x="1524000" y="2393950"/>
              <a:ext cx="384175" cy="158750"/>
            </a:xfrm>
            <a:custGeom>
              <a:avLst/>
              <a:gdLst/>
              <a:ahLst/>
              <a:cxnLst>
                <a:cxn ang="0">
                  <a:pos x="109" y="5"/>
                </a:cxn>
                <a:cxn ang="0">
                  <a:pos x="79" y="3"/>
                </a:cxn>
                <a:cxn ang="0">
                  <a:pos x="8" y="25"/>
                </a:cxn>
                <a:cxn ang="0">
                  <a:pos x="0" y="49"/>
                </a:cxn>
                <a:cxn ang="0">
                  <a:pos x="9" y="49"/>
                </a:cxn>
                <a:cxn ang="0">
                  <a:pos x="114" y="15"/>
                </a:cxn>
                <a:cxn ang="0">
                  <a:pos x="109" y="5"/>
                </a:cxn>
              </a:cxnLst>
              <a:rect l="0" t="0" r="r" b="b"/>
              <a:pathLst>
                <a:path w="121" h="50">
                  <a:moveTo>
                    <a:pt x="109" y="5"/>
                  </a:moveTo>
                  <a:cubicBezTo>
                    <a:pt x="99" y="1"/>
                    <a:pt x="86" y="0"/>
                    <a:pt x="79" y="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50"/>
                    <a:pt x="7" y="49"/>
                    <a:pt x="9" y="49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21" y="12"/>
                    <a:pt x="118" y="8"/>
                    <a:pt x="109" y="5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67"/>
            <p:cNvSpPr>
              <a:spLocks/>
            </p:cNvSpPr>
            <p:nvPr/>
          </p:nvSpPr>
          <p:spPr bwMode="auto">
            <a:xfrm>
              <a:off x="1517650" y="2425700"/>
              <a:ext cx="509588" cy="161925"/>
            </a:xfrm>
            <a:custGeom>
              <a:avLst/>
              <a:gdLst/>
              <a:ahLst/>
              <a:cxnLst>
                <a:cxn ang="0">
                  <a:pos x="45" y="49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7" y="37"/>
                </a:cxn>
                <a:cxn ang="0">
                  <a:pos x="7" y="37"/>
                </a:cxn>
                <a:cxn ang="0">
                  <a:pos x="117" y="3"/>
                </a:cxn>
                <a:cxn ang="0">
                  <a:pos x="117" y="3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53" y="15"/>
                </a:cxn>
                <a:cxn ang="0">
                  <a:pos x="153" y="15"/>
                </a:cxn>
                <a:cxn ang="0">
                  <a:pos x="45" y="49"/>
                </a:cxn>
              </a:cxnLst>
              <a:rect l="0" t="0" r="r" b="b"/>
              <a:pathLst>
                <a:path w="160" h="51">
                  <a:moveTo>
                    <a:pt x="45" y="49"/>
                  </a:moveTo>
                  <a:cubicBezTo>
                    <a:pt x="38" y="51"/>
                    <a:pt x="24" y="50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" y="43"/>
                    <a:pt x="0" y="39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5" y="25"/>
                    <a:pt x="78" y="15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24" y="0"/>
                    <a:pt x="138" y="1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58" y="8"/>
                    <a:pt x="160" y="12"/>
                    <a:pt x="153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14" y="27"/>
                    <a:pt x="81" y="38"/>
                    <a:pt x="45" y="49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68"/>
            <p:cNvSpPr>
              <a:spLocks/>
            </p:cNvSpPr>
            <p:nvPr/>
          </p:nvSpPr>
          <p:spPr bwMode="auto">
            <a:xfrm>
              <a:off x="1638300" y="2463800"/>
              <a:ext cx="500063" cy="161925"/>
            </a:xfrm>
            <a:custGeom>
              <a:avLst/>
              <a:gdLst/>
              <a:ahLst/>
              <a:cxnLst>
                <a:cxn ang="0">
                  <a:pos x="44" y="49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7" y="37"/>
                </a:cxn>
                <a:cxn ang="0">
                  <a:pos x="7" y="37"/>
                </a:cxn>
                <a:cxn ang="0">
                  <a:pos x="115" y="3"/>
                </a:cxn>
                <a:cxn ang="0">
                  <a:pos x="115" y="3"/>
                </a:cxn>
                <a:cxn ang="0">
                  <a:pos x="146" y="4"/>
                </a:cxn>
                <a:cxn ang="0">
                  <a:pos x="146" y="4"/>
                </a:cxn>
                <a:cxn ang="0">
                  <a:pos x="146" y="4"/>
                </a:cxn>
                <a:cxn ang="0">
                  <a:pos x="146" y="4"/>
                </a:cxn>
                <a:cxn ang="0">
                  <a:pos x="150" y="14"/>
                </a:cxn>
                <a:cxn ang="0">
                  <a:pos x="150" y="14"/>
                </a:cxn>
                <a:cxn ang="0">
                  <a:pos x="44" y="49"/>
                </a:cxn>
              </a:cxnLst>
              <a:rect l="0" t="0" r="r" b="b"/>
              <a:pathLst>
                <a:path w="157" h="51">
                  <a:moveTo>
                    <a:pt x="44" y="49"/>
                  </a:moveTo>
                  <a:cubicBezTo>
                    <a:pt x="37" y="51"/>
                    <a:pt x="24" y="50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3" y="43"/>
                    <a:pt x="0" y="39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2" y="26"/>
                    <a:pt x="76" y="15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22" y="0"/>
                    <a:pt x="136" y="1"/>
                    <a:pt x="146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5" y="8"/>
                    <a:pt x="157" y="12"/>
                    <a:pt x="150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12" y="26"/>
                    <a:pt x="78" y="38"/>
                    <a:pt x="44" y="49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69"/>
            <p:cNvSpPr>
              <a:spLocks/>
            </p:cNvSpPr>
            <p:nvPr/>
          </p:nvSpPr>
          <p:spPr bwMode="auto">
            <a:xfrm>
              <a:off x="3355975" y="2863850"/>
              <a:ext cx="471488" cy="212725"/>
            </a:xfrm>
            <a:custGeom>
              <a:avLst/>
              <a:gdLst/>
              <a:ahLst/>
              <a:cxnLst>
                <a:cxn ang="0">
                  <a:pos x="135" y="2"/>
                </a:cxn>
                <a:cxn ang="0">
                  <a:pos x="105" y="5"/>
                </a:cxn>
                <a:cxn ang="0">
                  <a:pos x="105" y="5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14" y="65"/>
                </a:cxn>
                <a:cxn ang="0">
                  <a:pos x="14" y="65"/>
                </a:cxn>
                <a:cxn ang="0">
                  <a:pos x="43" y="63"/>
                </a:cxn>
                <a:cxn ang="0">
                  <a:pos x="43" y="63"/>
                </a:cxn>
                <a:cxn ang="0">
                  <a:pos x="141" y="11"/>
                </a:cxn>
                <a:cxn ang="0">
                  <a:pos x="141" y="11"/>
                </a:cxn>
                <a:cxn ang="0">
                  <a:pos x="135" y="2"/>
                </a:cxn>
              </a:cxnLst>
              <a:rect l="0" t="0" r="r" b="b"/>
              <a:pathLst>
                <a:path w="148" h="67">
                  <a:moveTo>
                    <a:pt x="135" y="2"/>
                  </a:moveTo>
                  <a:cubicBezTo>
                    <a:pt x="125" y="0"/>
                    <a:pt x="112" y="2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70" y="23"/>
                    <a:pt x="38" y="40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59"/>
                    <a:pt x="3" y="63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5" y="67"/>
                    <a:pt x="37" y="66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74" y="46"/>
                    <a:pt x="107" y="30"/>
                    <a:pt x="141" y="11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8" y="7"/>
                    <a:pt x="145" y="3"/>
                    <a:pt x="135" y="2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70"/>
            <p:cNvSpPr>
              <a:spLocks/>
            </p:cNvSpPr>
            <p:nvPr/>
          </p:nvSpPr>
          <p:spPr bwMode="auto">
            <a:xfrm>
              <a:off x="3473450" y="2879725"/>
              <a:ext cx="465138" cy="215900"/>
            </a:xfrm>
            <a:custGeom>
              <a:avLst/>
              <a:gdLst/>
              <a:ahLst/>
              <a:cxnLst>
                <a:cxn ang="0">
                  <a:pos x="134" y="2"/>
                </a:cxn>
                <a:cxn ang="0">
                  <a:pos x="104" y="6"/>
                </a:cxn>
                <a:cxn ang="0">
                  <a:pos x="104" y="6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14" y="66"/>
                </a:cxn>
                <a:cxn ang="0">
                  <a:pos x="14" y="66"/>
                </a:cxn>
                <a:cxn ang="0">
                  <a:pos x="43" y="63"/>
                </a:cxn>
                <a:cxn ang="0">
                  <a:pos x="43" y="63"/>
                </a:cxn>
                <a:cxn ang="0">
                  <a:pos x="140" y="11"/>
                </a:cxn>
                <a:cxn ang="0">
                  <a:pos x="140" y="11"/>
                </a:cxn>
                <a:cxn ang="0">
                  <a:pos x="134" y="2"/>
                </a:cxn>
              </a:cxnLst>
              <a:rect l="0" t="0" r="r" b="b"/>
              <a:pathLst>
                <a:path w="146" h="68">
                  <a:moveTo>
                    <a:pt x="134" y="2"/>
                  </a:moveTo>
                  <a:cubicBezTo>
                    <a:pt x="124" y="0"/>
                    <a:pt x="111" y="2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70" y="25"/>
                    <a:pt x="38" y="41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61"/>
                    <a:pt x="4" y="64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25" y="68"/>
                    <a:pt x="37" y="67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74" y="47"/>
                    <a:pt x="107" y="29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6" y="7"/>
                    <a:pt x="144" y="3"/>
                    <a:pt x="134" y="2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71"/>
            <p:cNvSpPr>
              <a:spLocks/>
            </p:cNvSpPr>
            <p:nvPr/>
          </p:nvSpPr>
          <p:spPr bwMode="auto">
            <a:xfrm>
              <a:off x="3592513" y="2895600"/>
              <a:ext cx="460375" cy="219075"/>
            </a:xfrm>
            <a:custGeom>
              <a:avLst/>
              <a:gdLst/>
              <a:ahLst/>
              <a:cxnLst>
                <a:cxn ang="0">
                  <a:pos x="132" y="1"/>
                </a:cxn>
                <a:cxn ang="0">
                  <a:pos x="103" y="6"/>
                </a:cxn>
                <a:cxn ang="0">
                  <a:pos x="103" y="6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14" y="67"/>
                </a:cxn>
                <a:cxn ang="0">
                  <a:pos x="14" y="67"/>
                </a:cxn>
                <a:cxn ang="0">
                  <a:pos x="42" y="64"/>
                </a:cxn>
                <a:cxn ang="0">
                  <a:pos x="42" y="64"/>
                </a:cxn>
                <a:cxn ang="0">
                  <a:pos x="138" y="10"/>
                </a:cxn>
                <a:cxn ang="0">
                  <a:pos x="138" y="10"/>
                </a:cxn>
                <a:cxn ang="0">
                  <a:pos x="132" y="1"/>
                </a:cxn>
              </a:cxnLst>
              <a:rect l="0" t="0" r="r" b="b"/>
              <a:pathLst>
                <a:path w="145" h="69">
                  <a:moveTo>
                    <a:pt x="132" y="1"/>
                  </a:moveTo>
                  <a:cubicBezTo>
                    <a:pt x="122" y="0"/>
                    <a:pt x="110" y="2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70" y="24"/>
                    <a:pt x="37" y="42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62"/>
                    <a:pt x="4" y="65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24" y="69"/>
                    <a:pt x="36" y="68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73" y="47"/>
                    <a:pt x="106" y="29"/>
                    <a:pt x="138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5" y="6"/>
                    <a:pt x="142" y="2"/>
                    <a:pt x="132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172"/>
            <p:cNvSpPr>
              <a:spLocks/>
            </p:cNvSpPr>
            <p:nvPr/>
          </p:nvSpPr>
          <p:spPr bwMode="auto">
            <a:xfrm>
              <a:off x="3706813" y="2908300"/>
              <a:ext cx="457200" cy="222250"/>
            </a:xfrm>
            <a:custGeom>
              <a:avLst/>
              <a:gdLst/>
              <a:ahLst/>
              <a:cxnLst>
                <a:cxn ang="0">
                  <a:pos x="131" y="1"/>
                </a:cxn>
                <a:cxn ang="0">
                  <a:pos x="102" y="6"/>
                </a:cxn>
                <a:cxn ang="0">
                  <a:pos x="102" y="6"/>
                </a:cxn>
                <a:cxn ang="0">
                  <a:pos x="6" y="60"/>
                </a:cxn>
                <a:cxn ang="0">
                  <a:pos x="6" y="60"/>
                </a:cxn>
                <a:cxn ang="0">
                  <a:pos x="14" y="69"/>
                </a:cxn>
                <a:cxn ang="0">
                  <a:pos x="14" y="69"/>
                </a:cxn>
                <a:cxn ang="0">
                  <a:pos x="43" y="65"/>
                </a:cxn>
                <a:cxn ang="0">
                  <a:pos x="43" y="65"/>
                </a:cxn>
                <a:cxn ang="0">
                  <a:pos x="138" y="9"/>
                </a:cxn>
                <a:cxn ang="0">
                  <a:pos x="138" y="9"/>
                </a:cxn>
                <a:cxn ang="0">
                  <a:pos x="131" y="1"/>
                </a:cxn>
              </a:cxnLst>
              <a:rect l="0" t="0" r="r" b="b"/>
              <a:pathLst>
                <a:path w="144" h="70">
                  <a:moveTo>
                    <a:pt x="131" y="1"/>
                  </a:moveTo>
                  <a:cubicBezTo>
                    <a:pt x="121" y="0"/>
                    <a:pt x="109" y="2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70" y="25"/>
                    <a:pt x="38" y="43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4"/>
                    <a:pt x="4" y="67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4" y="70"/>
                    <a:pt x="36" y="69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74" y="48"/>
                    <a:pt x="106" y="28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44" y="6"/>
                    <a:pt x="141" y="2"/>
                    <a:pt x="131" y="1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73"/>
            <p:cNvSpPr>
              <a:spLocks/>
            </p:cNvSpPr>
            <p:nvPr/>
          </p:nvSpPr>
          <p:spPr bwMode="auto">
            <a:xfrm>
              <a:off x="3821113" y="2917825"/>
              <a:ext cx="454025" cy="231775"/>
            </a:xfrm>
            <a:custGeom>
              <a:avLst/>
              <a:gdLst/>
              <a:ahLst/>
              <a:cxnLst>
                <a:cxn ang="0">
                  <a:pos x="130" y="1"/>
                </a:cxn>
                <a:cxn ang="0">
                  <a:pos x="102" y="6"/>
                </a:cxn>
                <a:cxn ang="0">
                  <a:pos x="102" y="6"/>
                </a:cxn>
                <a:cxn ang="0">
                  <a:pos x="7" y="62"/>
                </a:cxn>
                <a:cxn ang="0">
                  <a:pos x="7" y="62"/>
                </a:cxn>
                <a:cxn ang="0">
                  <a:pos x="13" y="71"/>
                </a:cxn>
                <a:cxn ang="0">
                  <a:pos x="13" y="71"/>
                </a:cxn>
                <a:cxn ang="0">
                  <a:pos x="43" y="67"/>
                </a:cxn>
                <a:cxn ang="0">
                  <a:pos x="43" y="67"/>
                </a:cxn>
                <a:cxn ang="0">
                  <a:pos x="137" y="9"/>
                </a:cxn>
                <a:cxn ang="0">
                  <a:pos x="137" y="9"/>
                </a:cxn>
                <a:cxn ang="0">
                  <a:pos x="130" y="1"/>
                </a:cxn>
              </a:cxnLst>
              <a:rect l="0" t="0" r="r" b="b"/>
              <a:pathLst>
                <a:path w="143" h="73">
                  <a:moveTo>
                    <a:pt x="130" y="1"/>
                  </a:moveTo>
                  <a:cubicBezTo>
                    <a:pt x="120" y="0"/>
                    <a:pt x="108" y="3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71" y="25"/>
                    <a:pt x="38" y="45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0" y="66"/>
                    <a:pt x="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3" y="73"/>
                    <a:pt x="36" y="71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75" y="48"/>
                    <a:pt x="107" y="2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43" y="5"/>
                    <a:pt x="140" y="2"/>
                    <a:pt x="130" y="1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74"/>
            <p:cNvSpPr>
              <a:spLocks/>
            </p:cNvSpPr>
            <p:nvPr/>
          </p:nvSpPr>
          <p:spPr bwMode="auto">
            <a:xfrm>
              <a:off x="3935413" y="2927350"/>
              <a:ext cx="452438" cy="234950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01" y="6"/>
                </a:cxn>
                <a:cxn ang="0">
                  <a:pos x="101" y="6"/>
                </a:cxn>
                <a:cxn ang="0">
                  <a:pos x="7" y="64"/>
                </a:cxn>
                <a:cxn ang="0">
                  <a:pos x="7" y="64"/>
                </a:cxn>
                <a:cxn ang="0">
                  <a:pos x="13" y="73"/>
                </a:cxn>
                <a:cxn ang="0">
                  <a:pos x="13" y="73"/>
                </a:cxn>
                <a:cxn ang="0">
                  <a:pos x="43" y="68"/>
                </a:cxn>
                <a:cxn ang="0">
                  <a:pos x="43" y="68"/>
                </a:cxn>
                <a:cxn ang="0">
                  <a:pos x="137" y="7"/>
                </a:cxn>
                <a:cxn ang="0">
                  <a:pos x="137" y="7"/>
                </a:cxn>
                <a:cxn ang="0">
                  <a:pos x="129" y="0"/>
                </a:cxn>
              </a:cxnLst>
              <a:rect l="0" t="0" r="r" b="b"/>
              <a:pathLst>
                <a:path w="142" h="74">
                  <a:moveTo>
                    <a:pt x="129" y="0"/>
                  </a:moveTo>
                  <a:cubicBezTo>
                    <a:pt x="119" y="0"/>
                    <a:pt x="107" y="2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71" y="25"/>
                    <a:pt x="39" y="45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0" y="68"/>
                    <a:pt x="3" y="71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23" y="74"/>
                    <a:pt x="36" y="72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76" y="48"/>
                    <a:pt x="107" y="28"/>
                    <a:pt x="137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42" y="3"/>
                    <a:pt x="139" y="0"/>
                    <a:pt x="129" y="0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75"/>
            <p:cNvSpPr>
              <a:spLocks/>
            </p:cNvSpPr>
            <p:nvPr/>
          </p:nvSpPr>
          <p:spPr bwMode="auto">
            <a:xfrm>
              <a:off x="4049713" y="2927350"/>
              <a:ext cx="452438" cy="24765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01" y="7"/>
                </a:cxn>
                <a:cxn ang="0">
                  <a:pos x="101" y="7"/>
                </a:cxn>
                <a:cxn ang="0">
                  <a:pos x="7" y="68"/>
                </a:cxn>
                <a:cxn ang="0">
                  <a:pos x="7" y="68"/>
                </a:cxn>
                <a:cxn ang="0">
                  <a:pos x="13" y="77"/>
                </a:cxn>
                <a:cxn ang="0">
                  <a:pos x="13" y="77"/>
                </a:cxn>
                <a:cxn ang="0">
                  <a:pos x="43" y="71"/>
                </a:cxn>
                <a:cxn ang="0">
                  <a:pos x="43" y="71"/>
                </a:cxn>
                <a:cxn ang="0">
                  <a:pos x="136" y="8"/>
                </a:cxn>
                <a:cxn ang="0">
                  <a:pos x="136" y="8"/>
                </a:cxn>
                <a:cxn ang="0">
                  <a:pos x="128" y="0"/>
                </a:cxn>
              </a:cxnLst>
              <a:rect l="0" t="0" r="r" b="b"/>
              <a:pathLst>
                <a:path w="142" h="78">
                  <a:moveTo>
                    <a:pt x="128" y="0"/>
                  </a:moveTo>
                  <a:cubicBezTo>
                    <a:pt x="119" y="0"/>
                    <a:pt x="107" y="3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71" y="28"/>
                    <a:pt x="40" y="4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72"/>
                    <a:pt x="3" y="76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23" y="78"/>
                    <a:pt x="37" y="75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77" y="50"/>
                    <a:pt x="107" y="29"/>
                    <a:pt x="136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42" y="4"/>
                    <a:pt x="138" y="0"/>
                    <a:pt x="128" y="0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76"/>
            <p:cNvSpPr>
              <a:spLocks/>
            </p:cNvSpPr>
            <p:nvPr/>
          </p:nvSpPr>
          <p:spPr bwMode="auto">
            <a:xfrm>
              <a:off x="4167188" y="2924175"/>
              <a:ext cx="446088" cy="257175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99" y="9"/>
                </a:cxn>
                <a:cxn ang="0">
                  <a:pos x="99" y="9"/>
                </a:cxn>
                <a:cxn ang="0">
                  <a:pos x="6" y="72"/>
                </a:cxn>
                <a:cxn ang="0">
                  <a:pos x="6" y="72"/>
                </a:cxn>
                <a:cxn ang="0">
                  <a:pos x="13" y="81"/>
                </a:cxn>
                <a:cxn ang="0">
                  <a:pos x="13" y="81"/>
                </a:cxn>
                <a:cxn ang="0">
                  <a:pos x="43" y="74"/>
                </a:cxn>
                <a:cxn ang="0">
                  <a:pos x="43" y="74"/>
                </a:cxn>
                <a:cxn ang="0">
                  <a:pos x="135" y="7"/>
                </a:cxn>
                <a:cxn ang="0">
                  <a:pos x="135" y="7"/>
                </a:cxn>
                <a:cxn ang="0">
                  <a:pos x="127" y="0"/>
                </a:cxn>
              </a:cxnLst>
              <a:rect l="0" t="0" r="r" b="b"/>
              <a:pathLst>
                <a:path w="140" h="81">
                  <a:moveTo>
                    <a:pt x="127" y="0"/>
                  </a:moveTo>
                  <a:cubicBezTo>
                    <a:pt x="117" y="1"/>
                    <a:pt x="105" y="5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71" y="30"/>
                    <a:pt x="40" y="51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76"/>
                    <a:pt x="3" y="80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23" y="81"/>
                    <a:pt x="37" y="78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77" y="51"/>
                    <a:pt x="107" y="31"/>
                    <a:pt x="135" y="7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40" y="3"/>
                    <a:pt x="137" y="0"/>
                    <a:pt x="127" y="0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77"/>
            <p:cNvSpPr>
              <a:spLocks/>
            </p:cNvSpPr>
            <p:nvPr/>
          </p:nvSpPr>
          <p:spPr bwMode="auto">
            <a:xfrm>
              <a:off x="4284663" y="2914650"/>
              <a:ext cx="442913" cy="273050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98" y="10"/>
                </a:cxn>
                <a:cxn ang="0">
                  <a:pos x="98" y="10"/>
                </a:cxn>
                <a:cxn ang="0">
                  <a:pos x="6" y="77"/>
                </a:cxn>
                <a:cxn ang="0">
                  <a:pos x="6" y="77"/>
                </a:cxn>
                <a:cxn ang="0">
                  <a:pos x="13" y="86"/>
                </a:cxn>
                <a:cxn ang="0">
                  <a:pos x="13" y="86"/>
                </a:cxn>
                <a:cxn ang="0">
                  <a:pos x="44" y="78"/>
                </a:cxn>
                <a:cxn ang="0">
                  <a:pos x="44" y="78"/>
                </a:cxn>
                <a:cxn ang="0">
                  <a:pos x="134" y="8"/>
                </a:cxn>
                <a:cxn ang="0">
                  <a:pos x="134" y="8"/>
                </a:cxn>
                <a:cxn ang="0">
                  <a:pos x="125" y="1"/>
                </a:cxn>
              </a:cxnLst>
              <a:rect l="0" t="0" r="r" b="b"/>
              <a:pathLst>
                <a:path w="139" h="86">
                  <a:moveTo>
                    <a:pt x="125" y="1"/>
                  </a:moveTo>
                  <a:cubicBezTo>
                    <a:pt x="115" y="2"/>
                    <a:pt x="104" y="6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70" y="34"/>
                    <a:pt x="41" y="54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0" y="82"/>
                    <a:pt x="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24" y="86"/>
                    <a:pt x="38" y="82"/>
                    <a:pt x="44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78" y="55"/>
                    <a:pt x="106" y="32"/>
                    <a:pt x="134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9" y="3"/>
                    <a:pt x="136" y="0"/>
                    <a:pt x="125" y="1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78"/>
            <p:cNvSpPr>
              <a:spLocks/>
            </p:cNvSpPr>
            <p:nvPr/>
          </p:nvSpPr>
          <p:spPr bwMode="auto">
            <a:xfrm>
              <a:off x="4419600" y="2917825"/>
              <a:ext cx="342900" cy="263525"/>
            </a:xfrm>
            <a:custGeom>
              <a:avLst/>
              <a:gdLst/>
              <a:ahLst/>
              <a:cxnLst>
                <a:cxn ang="0">
                  <a:pos x="92" y="7"/>
                </a:cxn>
                <a:cxn ang="0">
                  <a:pos x="6" y="75"/>
                </a:cxn>
                <a:cxn ang="0">
                  <a:pos x="14" y="83"/>
                </a:cxn>
                <a:cxn ang="0">
                  <a:pos x="44" y="75"/>
                </a:cxn>
                <a:cxn ang="0">
                  <a:pos x="108" y="22"/>
                </a:cxn>
                <a:cxn ang="0">
                  <a:pos x="106" y="0"/>
                </a:cxn>
                <a:cxn ang="0">
                  <a:pos x="92" y="7"/>
                </a:cxn>
              </a:cxnLst>
              <a:rect l="0" t="0" r="r" b="b"/>
              <a:pathLst>
                <a:path w="108" h="83">
                  <a:moveTo>
                    <a:pt x="92" y="7"/>
                  </a:moveTo>
                  <a:cubicBezTo>
                    <a:pt x="65" y="30"/>
                    <a:pt x="36" y="54"/>
                    <a:pt x="6" y="75"/>
                  </a:cubicBezTo>
                  <a:cubicBezTo>
                    <a:pt x="0" y="79"/>
                    <a:pt x="4" y="83"/>
                    <a:pt x="14" y="83"/>
                  </a:cubicBezTo>
                  <a:cubicBezTo>
                    <a:pt x="25" y="83"/>
                    <a:pt x="38" y="79"/>
                    <a:pt x="44" y="75"/>
                  </a:cubicBezTo>
                  <a:cubicBezTo>
                    <a:pt x="66" y="57"/>
                    <a:pt x="87" y="41"/>
                    <a:pt x="108" y="2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0" y="2"/>
                    <a:pt x="95" y="4"/>
                    <a:pt x="92" y="7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79"/>
            <p:cNvSpPr>
              <a:spLocks/>
            </p:cNvSpPr>
            <p:nvPr/>
          </p:nvSpPr>
          <p:spPr bwMode="auto">
            <a:xfrm>
              <a:off x="4540250" y="2987675"/>
              <a:ext cx="225425" cy="193675"/>
            </a:xfrm>
            <a:custGeom>
              <a:avLst/>
              <a:gdLst/>
              <a:ahLst/>
              <a:cxnLst>
                <a:cxn ang="0">
                  <a:pos x="6" y="53"/>
                </a:cxn>
                <a:cxn ang="0">
                  <a:pos x="15" y="60"/>
                </a:cxn>
                <a:cxn ang="0">
                  <a:pos x="44" y="52"/>
                </a:cxn>
                <a:cxn ang="0">
                  <a:pos x="71" y="29"/>
                </a:cxn>
                <a:cxn ang="0">
                  <a:pos x="70" y="0"/>
                </a:cxn>
                <a:cxn ang="0">
                  <a:pos x="6" y="53"/>
                </a:cxn>
              </a:cxnLst>
              <a:rect l="0" t="0" r="r" b="b"/>
              <a:pathLst>
                <a:path w="71" h="61">
                  <a:moveTo>
                    <a:pt x="6" y="53"/>
                  </a:moveTo>
                  <a:cubicBezTo>
                    <a:pt x="0" y="57"/>
                    <a:pt x="4" y="61"/>
                    <a:pt x="15" y="60"/>
                  </a:cubicBezTo>
                  <a:cubicBezTo>
                    <a:pt x="25" y="60"/>
                    <a:pt x="38" y="56"/>
                    <a:pt x="44" y="52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9" y="19"/>
                    <a:pt x="28" y="35"/>
                    <a:pt x="6" y="5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80"/>
            <p:cNvSpPr>
              <a:spLocks/>
            </p:cNvSpPr>
            <p:nvPr/>
          </p:nvSpPr>
          <p:spPr bwMode="auto">
            <a:xfrm>
              <a:off x="4660900" y="3079750"/>
              <a:ext cx="111125" cy="95250"/>
            </a:xfrm>
            <a:custGeom>
              <a:avLst/>
              <a:gdLst/>
              <a:ahLst/>
              <a:cxnLst>
                <a:cxn ang="0">
                  <a:pos x="6" y="23"/>
                </a:cxn>
                <a:cxn ang="0">
                  <a:pos x="15" y="30"/>
                </a:cxn>
                <a:cxn ang="0">
                  <a:pos x="35" y="25"/>
                </a:cxn>
                <a:cxn ang="0">
                  <a:pos x="33" y="0"/>
                </a:cxn>
                <a:cxn ang="0">
                  <a:pos x="6" y="23"/>
                </a:cxn>
              </a:cxnLst>
              <a:rect l="0" t="0" r="r" b="b"/>
              <a:pathLst>
                <a:path w="35" h="30">
                  <a:moveTo>
                    <a:pt x="6" y="23"/>
                  </a:moveTo>
                  <a:cubicBezTo>
                    <a:pt x="0" y="27"/>
                    <a:pt x="4" y="30"/>
                    <a:pt x="15" y="30"/>
                  </a:cubicBezTo>
                  <a:cubicBezTo>
                    <a:pt x="22" y="30"/>
                    <a:pt x="29" y="28"/>
                    <a:pt x="35" y="2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181"/>
            <p:cNvSpPr>
              <a:spLocks/>
            </p:cNvSpPr>
            <p:nvPr/>
          </p:nvSpPr>
          <p:spPr bwMode="auto">
            <a:xfrm>
              <a:off x="3146425" y="2774950"/>
              <a:ext cx="98425" cy="69850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5" y="0"/>
                </a:cxn>
                <a:cxn ang="0">
                  <a:pos x="0" y="22"/>
                </a:cxn>
                <a:cxn ang="0">
                  <a:pos x="25" y="10"/>
                </a:cxn>
                <a:cxn ang="0">
                  <a:pos x="19" y="1"/>
                </a:cxn>
              </a:cxnLst>
              <a:rect l="0" t="0" r="r" b="b"/>
              <a:pathLst>
                <a:path w="31" h="22">
                  <a:moveTo>
                    <a:pt x="19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31" y="7"/>
                    <a:pt x="29" y="3"/>
                    <a:pt x="19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182"/>
            <p:cNvSpPr>
              <a:spLocks/>
            </p:cNvSpPr>
            <p:nvPr/>
          </p:nvSpPr>
          <p:spPr bwMode="auto">
            <a:xfrm>
              <a:off x="3127375" y="2794000"/>
              <a:ext cx="231775" cy="136525"/>
            </a:xfrm>
            <a:custGeom>
              <a:avLst/>
              <a:gdLst/>
              <a:ahLst/>
              <a:cxnLst>
                <a:cxn ang="0">
                  <a:pos x="60" y="2"/>
                </a:cxn>
                <a:cxn ang="0">
                  <a:pos x="31" y="4"/>
                </a:cxn>
                <a:cxn ang="0">
                  <a:pos x="6" y="16"/>
                </a:cxn>
                <a:cxn ang="0">
                  <a:pos x="0" y="43"/>
                </a:cxn>
                <a:cxn ang="0">
                  <a:pos x="67" y="11"/>
                </a:cxn>
                <a:cxn ang="0">
                  <a:pos x="60" y="2"/>
                </a:cxn>
              </a:cxnLst>
              <a:rect l="0" t="0" r="r" b="b"/>
              <a:pathLst>
                <a:path w="73" h="43">
                  <a:moveTo>
                    <a:pt x="60" y="2"/>
                  </a:moveTo>
                  <a:cubicBezTo>
                    <a:pt x="51" y="0"/>
                    <a:pt x="37" y="1"/>
                    <a:pt x="31" y="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73" y="8"/>
                    <a:pt x="70" y="4"/>
                    <a:pt x="60" y="2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83"/>
            <p:cNvSpPr>
              <a:spLocks/>
            </p:cNvSpPr>
            <p:nvPr/>
          </p:nvSpPr>
          <p:spPr bwMode="auto">
            <a:xfrm>
              <a:off x="3111500" y="2813050"/>
              <a:ext cx="361950" cy="200025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72" y="5"/>
                </a:cxn>
                <a:cxn ang="0">
                  <a:pos x="5" y="37"/>
                </a:cxn>
                <a:cxn ang="0">
                  <a:pos x="0" y="63"/>
                </a:cxn>
                <a:cxn ang="0">
                  <a:pos x="10" y="60"/>
                </a:cxn>
                <a:cxn ang="0">
                  <a:pos x="108" y="11"/>
                </a:cxn>
                <a:cxn ang="0">
                  <a:pos x="101" y="2"/>
                </a:cxn>
              </a:cxnLst>
              <a:rect l="0" t="0" r="r" b="b"/>
              <a:pathLst>
                <a:path w="114" h="63">
                  <a:moveTo>
                    <a:pt x="101" y="2"/>
                  </a:moveTo>
                  <a:cubicBezTo>
                    <a:pt x="92" y="0"/>
                    <a:pt x="78" y="2"/>
                    <a:pt x="72" y="5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" y="62"/>
                    <a:pt x="7" y="61"/>
                    <a:pt x="10" y="60"/>
                  </a:cubicBezTo>
                  <a:cubicBezTo>
                    <a:pt x="43" y="45"/>
                    <a:pt x="76" y="28"/>
                    <a:pt x="108" y="11"/>
                  </a:cubicBezTo>
                  <a:cubicBezTo>
                    <a:pt x="114" y="8"/>
                    <a:pt x="111" y="4"/>
                    <a:pt x="101" y="2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84"/>
            <p:cNvSpPr>
              <a:spLocks/>
            </p:cNvSpPr>
            <p:nvPr/>
          </p:nvSpPr>
          <p:spPr bwMode="auto">
            <a:xfrm>
              <a:off x="3105150" y="2828925"/>
              <a:ext cx="493713" cy="206375"/>
            </a:xfrm>
            <a:custGeom>
              <a:avLst/>
              <a:gdLst/>
              <a:ahLst/>
              <a:cxnLst>
                <a:cxn ang="0">
                  <a:pos x="47" y="61"/>
                </a:cxn>
                <a:cxn ang="0">
                  <a:pos x="15" y="63"/>
                </a:cxn>
                <a:cxn ang="0">
                  <a:pos x="15" y="63"/>
                </a:cxn>
                <a:cxn ang="0">
                  <a:pos x="15" y="63"/>
                </a:cxn>
                <a:cxn ang="0">
                  <a:pos x="15" y="63"/>
                </a:cxn>
                <a:cxn ang="0">
                  <a:pos x="7" y="54"/>
                </a:cxn>
                <a:cxn ang="0">
                  <a:pos x="7" y="54"/>
                </a:cxn>
                <a:cxn ang="0">
                  <a:pos x="111" y="4"/>
                </a:cxn>
                <a:cxn ang="0">
                  <a:pos x="111" y="4"/>
                </a:cxn>
                <a:cxn ang="0">
                  <a:pos x="142" y="1"/>
                </a:cxn>
                <a:cxn ang="0">
                  <a:pos x="142" y="1"/>
                </a:cxn>
                <a:cxn ang="0">
                  <a:pos x="142" y="1"/>
                </a:cxn>
                <a:cxn ang="0">
                  <a:pos x="142" y="1"/>
                </a:cxn>
                <a:cxn ang="0">
                  <a:pos x="148" y="10"/>
                </a:cxn>
                <a:cxn ang="0">
                  <a:pos x="148" y="10"/>
                </a:cxn>
                <a:cxn ang="0">
                  <a:pos x="47" y="61"/>
                </a:cxn>
              </a:cxnLst>
              <a:rect l="0" t="0" r="r" b="b"/>
              <a:pathLst>
                <a:path w="155" h="65">
                  <a:moveTo>
                    <a:pt x="47" y="61"/>
                  </a:moveTo>
                  <a:cubicBezTo>
                    <a:pt x="40" y="64"/>
                    <a:pt x="26" y="65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4" y="61"/>
                    <a:pt x="0" y="58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43" y="38"/>
                    <a:pt x="74" y="23"/>
                    <a:pt x="111" y="4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8" y="1"/>
                    <a:pt x="132" y="0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52" y="3"/>
                    <a:pt x="155" y="7"/>
                    <a:pt x="148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12" y="29"/>
                    <a:pt x="80" y="44"/>
                    <a:pt x="47" y="6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85"/>
            <p:cNvSpPr>
              <a:spLocks/>
            </p:cNvSpPr>
            <p:nvPr/>
          </p:nvSpPr>
          <p:spPr bwMode="auto">
            <a:xfrm>
              <a:off x="3232150" y="2844800"/>
              <a:ext cx="481013" cy="209550"/>
            </a:xfrm>
            <a:custGeom>
              <a:avLst/>
              <a:gdLst/>
              <a:ahLst/>
              <a:cxnLst>
                <a:cxn ang="0">
                  <a:pos x="45" y="62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08" y="5"/>
                </a:cxn>
                <a:cxn ang="0">
                  <a:pos x="108" y="5"/>
                </a:cxn>
                <a:cxn ang="0">
                  <a:pos x="138" y="2"/>
                </a:cxn>
                <a:cxn ang="0">
                  <a:pos x="138" y="2"/>
                </a:cxn>
                <a:cxn ang="0">
                  <a:pos x="138" y="2"/>
                </a:cxn>
                <a:cxn ang="0">
                  <a:pos x="138" y="2"/>
                </a:cxn>
                <a:cxn ang="0">
                  <a:pos x="144" y="11"/>
                </a:cxn>
                <a:cxn ang="0">
                  <a:pos x="144" y="11"/>
                </a:cxn>
                <a:cxn ang="0">
                  <a:pos x="45" y="62"/>
                </a:cxn>
              </a:cxnLst>
              <a:rect l="0" t="0" r="r" b="b"/>
              <a:pathLst>
                <a:path w="151" h="66">
                  <a:moveTo>
                    <a:pt x="45" y="62"/>
                  </a:moveTo>
                  <a:cubicBezTo>
                    <a:pt x="39" y="65"/>
                    <a:pt x="26" y="66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4" y="63"/>
                    <a:pt x="0" y="59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40" y="39"/>
                    <a:pt x="72" y="2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15" y="2"/>
                    <a:pt x="128" y="0"/>
                    <a:pt x="138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8" y="4"/>
                    <a:pt x="151" y="8"/>
                    <a:pt x="144" y="11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09" y="29"/>
                    <a:pt x="77" y="46"/>
                    <a:pt x="45" y="62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86"/>
            <p:cNvSpPr>
              <a:spLocks/>
            </p:cNvSpPr>
            <p:nvPr/>
          </p:nvSpPr>
          <p:spPr bwMode="auto">
            <a:xfrm>
              <a:off x="5019675" y="2819400"/>
              <a:ext cx="401638" cy="317500"/>
            </a:xfrm>
            <a:custGeom>
              <a:avLst/>
              <a:gdLst/>
              <a:ahLst/>
              <a:cxnLst>
                <a:cxn ang="0">
                  <a:pos x="112" y="1"/>
                </a:cxn>
                <a:cxn ang="0">
                  <a:pos x="85" y="14"/>
                </a:cxn>
                <a:cxn ang="0">
                  <a:pos x="85" y="14"/>
                </a:cxn>
                <a:cxn ang="0">
                  <a:pos x="5" y="93"/>
                </a:cxn>
                <a:cxn ang="0">
                  <a:pos x="5" y="93"/>
                </a:cxn>
                <a:cxn ang="0">
                  <a:pos x="16" y="99"/>
                </a:cxn>
                <a:cxn ang="0">
                  <a:pos x="16" y="99"/>
                </a:cxn>
                <a:cxn ang="0">
                  <a:pos x="43" y="87"/>
                </a:cxn>
                <a:cxn ang="0">
                  <a:pos x="43" y="87"/>
                </a:cxn>
                <a:cxn ang="0">
                  <a:pos x="120" y="8"/>
                </a:cxn>
                <a:cxn ang="0">
                  <a:pos x="120" y="8"/>
                </a:cxn>
                <a:cxn ang="0">
                  <a:pos x="112" y="1"/>
                </a:cxn>
              </a:cxnLst>
              <a:rect l="0" t="0" r="r" b="b"/>
              <a:pathLst>
                <a:path w="126" h="100">
                  <a:moveTo>
                    <a:pt x="112" y="1"/>
                  </a:moveTo>
                  <a:cubicBezTo>
                    <a:pt x="102" y="3"/>
                    <a:pt x="90" y="9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57" y="42"/>
                    <a:pt x="31" y="68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0" y="97"/>
                    <a:pt x="5" y="100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26" y="97"/>
                    <a:pt x="38" y="92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68" y="63"/>
                    <a:pt x="93" y="37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6" y="3"/>
                    <a:pt x="122" y="0"/>
                    <a:pt x="112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187"/>
            <p:cNvSpPr>
              <a:spLocks/>
            </p:cNvSpPr>
            <p:nvPr/>
          </p:nvSpPr>
          <p:spPr bwMode="auto">
            <a:xfrm>
              <a:off x="5141913" y="2800350"/>
              <a:ext cx="390525" cy="3206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82" y="14"/>
                </a:cxn>
                <a:cxn ang="0">
                  <a:pos x="82" y="14"/>
                </a:cxn>
                <a:cxn ang="0">
                  <a:pos x="5" y="93"/>
                </a:cxn>
                <a:cxn ang="0">
                  <a:pos x="5" y="93"/>
                </a:cxn>
                <a:cxn ang="0">
                  <a:pos x="15" y="99"/>
                </a:cxn>
                <a:cxn ang="0">
                  <a:pos x="15" y="99"/>
                </a:cxn>
                <a:cxn ang="0">
                  <a:pos x="42" y="88"/>
                </a:cxn>
                <a:cxn ang="0">
                  <a:pos x="42" y="88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0" y="2"/>
                </a:cxn>
              </a:cxnLst>
              <a:rect l="0" t="0" r="r" b="b"/>
              <a:pathLst>
                <a:path w="123" h="101">
                  <a:moveTo>
                    <a:pt x="110" y="2"/>
                  </a:moveTo>
                  <a:cubicBezTo>
                    <a:pt x="100" y="4"/>
                    <a:pt x="88" y="9"/>
                    <a:pt x="82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56" y="42"/>
                    <a:pt x="30" y="68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0" y="98"/>
                    <a:pt x="5" y="101"/>
                    <a:pt x="15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25" y="98"/>
                    <a:pt x="37" y="93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66" y="63"/>
                    <a:pt x="92" y="36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23" y="3"/>
                    <a:pt x="119" y="0"/>
                    <a:pt x="110" y="2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188"/>
            <p:cNvSpPr>
              <a:spLocks/>
            </p:cNvSpPr>
            <p:nvPr/>
          </p:nvSpPr>
          <p:spPr bwMode="auto">
            <a:xfrm>
              <a:off x="5259388" y="2781300"/>
              <a:ext cx="384175" cy="320675"/>
            </a:xfrm>
            <a:custGeom>
              <a:avLst/>
              <a:gdLst/>
              <a:ahLst/>
              <a:cxnLst>
                <a:cxn ang="0">
                  <a:pos x="108" y="1"/>
                </a:cxn>
                <a:cxn ang="0">
                  <a:pos x="81" y="14"/>
                </a:cxn>
                <a:cxn ang="0">
                  <a:pos x="81" y="14"/>
                </a:cxn>
                <a:cxn ang="0">
                  <a:pos x="5" y="94"/>
                </a:cxn>
                <a:cxn ang="0">
                  <a:pos x="5" y="94"/>
                </a:cxn>
                <a:cxn ang="0">
                  <a:pos x="15" y="100"/>
                </a:cxn>
                <a:cxn ang="0">
                  <a:pos x="15" y="100"/>
                </a:cxn>
                <a:cxn ang="0">
                  <a:pos x="41" y="88"/>
                </a:cxn>
                <a:cxn ang="0">
                  <a:pos x="41" y="88"/>
                </a:cxn>
                <a:cxn ang="0">
                  <a:pos x="116" y="7"/>
                </a:cxn>
                <a:cxn ang="0">
                  <a:pos x="116" y="7"/>
                </a:cxn>
                <a:cxn ang="0">
                  <a:pos x="108" y="1"/>
                </a:cxn>
              </a:cxnLst>
              <a:rect l="0" t="0" r="r" b="b"/>
              <a:pathLst>
                <a:path w="121" h="101">
                  <a:moveTo>
                    <a:pt x="108" y="1"/>
                  </a:moveTo>
                  <a:cubicBezTo>
                    <a:pt x="98" y="3"/>
                    <a:pt x="86" y="9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55" y="42"/>
                    <a:pt x="29" y="69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0" y="99"/>
                    <a:pt x="5" y="101"/>
                    <a:pt x="15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25" y="99"/>
                    <a:pt x="36" y="93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66" y="63"/>
                    <a:pt x="91" y="35"/>
                    <a:pt x="116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1" y="2"/>
                    <a:pt x="117" y="0"/>
                    <a:pt x="108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189"/>
            <p:cNvSpPr>
              <a:spLocks/>
            </p:cNvSpPr>
            <p:nvPr/>
          </p:nvSpPr>
          <p:spPr bwMode="auto">
            <a:xfrm>
              <a:off x="5376863" y="2755900"/>
              <a:ext cx="377825" cy="330200"/>
            </a:xfrm>
            <a:custGeom>
              <a:avLst/>
              <a:gdLst/>
              <a:ahLst/>
              <a:cxnLst>
                <a:cxn ang="0">
                  <a:pos x="105" y="2"/>
                </a:cxn>
                <a:cxn ang="0">
                  <a:pos x="79" y="15"/>
                </a:cxn>
                <a:cxn ang="0">
                  <a:pos x="79" y="15"/>
                </a:cxn>
                <a:cxn ang="0">
                  <a:pos x="4" y="96"/>
                </a:cxn>
                <a:cxn ang="0">
                  <a:pos x="4" y="96"/>
                </a:cxn>
                <a:cxn ang="0">
                  <a:pos x="14" y="102"/>
                </a:cxn>
                <a:cxn ang="0">
                  <a:pos x="14" y="102"/>
                </a:cxn>
                <a:cxn ang="0">
                  <a:pos x="40" y="90"/>
                </a:cxn>
                <a:cxn ang="0">
                  <a:pos x="40" y="90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05" y="2"/>
                </a:cxn>
              </a:cxnLst>
              <a:rect l="0" t="0" r="r" b="b"/>
              <a:pathLst>
                <a:path w="119" h="104">
                  <a:moveTo>
                    <a:pt x="105" y="2"/>
                  </a:moveTo>
                  <a:cubicBezTo>
                    <a:pt x="96" y="5"/>
                    <a:pt x="84" y="10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54" y="43"/>
                    <a:pt x="29" y="71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0" y="101"/>
                    <a:pt x="4" y="104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24" y="101"/>
                    <a:pt x="35" y="96"/>
                    <a:pt x="40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9" y="3"/>
                    <a:pt x="115" y="0"/>
                    <a:pt x="105" y="2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190"/>
            <p:cNvSpPr>
              <a:spLocks/>
            </p:cNvSpPr>
            <p:nvPr/>
          </p:nvSpPr>
          <p:spPr bwMode="auto">
            <a:xfrm>
              <a:off x="5487988" y="2733675"/>
              <a:ext cx="377825" cy="333375"/>
            </a:xfrm>
            <a:custGeom>
              <a:avLst/>
              <a:gdLst/>
              <a:ahLst/>
              <a:cxnLst>
                <a:cxn ang="0">
                  <a:pos x="105" y="2"/>
                </a:cxn>
                <a:cxn ang="0">
                  <a:pos x="79" y="15"/>
                </a:cxn>
                <a:cxn ang="0">
                  <a:pos x="79" y="15"/>
                </a:cxn>
                <a:cxn ang="0">
                  <a:pos x="5" y="97"/>
                </a:cxn>
                <a:cxn ang="0">
                  <a:pos x="5" y="97"/>
                </a:cxn>
                <a:cxn ang="0">
                  <a:pos x="14" y="104"/>
                </a:cxn>
                <a:cxn ang="0">
                  <a:pos x="14" y="104"/>
                </a:cxn>
                <a:cxn ang="0">
                  <a:pos x="41" y="91"/>
                </a:cxn>
                <a:cxn ang="0">
                  <a:pos x="41" y="91"/>
                </a:cxn>
                <a:cxn ang="0">
                  <a:pos x="114" y="7"/>
                </a:cxn>
                <a:cxn ang="0">
                  <a:pos x="114" y="7"/>
                </a:cxn>
                <a:cxn ang="0">
                  <a:pos x="105" y="2"/>
                </a:cxn>
              </a:cxnLst>
              <a:rect l="0" t="0" r="r" b="b"/>
              <a:pathLst>
                <a:path w="119" h="105">
                  <a:moveTo>
                    <a:pt x="105" y="2"/>
                  </a:moveTo>
                  <a:cubicBezTo>
                    <a:pt x="95" y="4"/>
                    <a:pt x="84" y="10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2"/>
                    <a:pt x="5" y="105"/>
                    <a:pt x="14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24" y="102"/>
                    <a:pt x="36" y="96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66" y="63"/>
                    <a:pt x="90" y="34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9" y="2"/>
                    <a:pt x="115" y="0"/>
                    <a:pt x="105" y="2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191"/>
            <p:cNvSpPr>
              <a:spLocks/>
            </p:cNvSpPr>
            <p:nvPr/>
          </p:nvSpPr>
          <p:spPr bwMode="auto">
            <a:xfrm>
              <a:off x="5602288" y="2705100"/>
              <a:ext cx="373063" cy="342900"/>
            </a:xfrm>
            <a:custGeom>
              <a:avLst/>
              <a:gdLst/>
              <a:ahLst/>
              <a:cxnLst>
                <a:cxn ang="0">
                  <a:pos x="104" y="3"/>
                </a:cxn>
                <a:cxn ang="0">
                  <a:pos x="78" y="16"/>
                </a:cxn>
                <a:cxn ang="0">
                  <a:pos x="78" y="16"/>
                </a:cxn>
                <a:cxn ang="0">
                  <a:pos x="5" y="100"/>
                </a:cxn>
                <a:cxn ang="0">
                  <a:pos x="5" y="100"/>
                </a:cxn>
                <a:cxn ang="0">
                  <a:pos x="14" y="106"/>
                </a:cxn>
                <a:cxn ang="0">
                  <a:pos x="14" y="106"/>
                </a:cxn>
                <a:cxn ang="0">
                  <a:pos x="40" y="93"/>
                </a:cxn>
                <a:cxn ang="0">
                  <a:pos x="40" y="93"/>
                </a:cxn>
                <a:cxn ang="0">
                  <a:pos x="113" y="8"/>
                </a:cxn>
                <a:cxn ang="0">
                  <a:pos x="113" y="8"/>
                </a:cxn>
                <a:cxn ang="0">
                  <a:pos x="104" y="3"/>
                </a:cxn>
              </a:cxnLst>
              <a:rect l="0" t="0" r="r" b="b"/>
              <a:pathLst>
                <a:path w="117" h="108">
                  <a:moveTo>
                    <a:pt x="104" y="3"/>
                  </a:moveTo>
                  <a:cubicBezTo>
                    <a:pt x="94" y="5"/>
                    <a:pt x="83" y="11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54" y="43"/>
                    <a:pt x="30" y="72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5"/>
                    <a:pt x="4" y="108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24" y="104"/>
                    <a:pt x="35" y="99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66" y="64"/>
                    <a:pt x="90" y="36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7" y="2"/>
                    <a:pt x="113" y="0"/>
                    <a:pt x="104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192"/>
            <p:cNvSpPr>
              <a:spLocks/>
            </p:cNvSpPr>
            <p:nvPr/>
          </p:nvSpPr>
          <p:spPr bwMode="auto">
            <a:xfrm>
              <a:off x="5716588" y="2676525"/>
              <a:ext cx="369888" cy="349250"/>
            </a:xfrm>
            <a:custGeom>
              <a:avLst/>
              <a:gdLst/>
              <a:ahLst/>
              <a:cxnLst>
                <a:cxn ang="0">
                  <a:pos x="102" y="2"/>
                </a:cxn>
                <a:cxn ang="0">
                  <a:pos x="77" y="17"/>
                </a:cxn>
                <a:cxn ang="0">
                  <a:pos x="77" y="17"/>
                </a:cxn>
                <a:cxn ang="0">
                  <a:pos x="4" y="102"/>
                </a:cxn>
                <a:cxn ang="0">
                  <a:pos x="4" y="102"/>
                </a:cxn>
                <a:cxn ang="0">
                  <a:pos x="13" y="108"/>
                </a:cxn>
                <a:cxn ang="0">
                  <a:pos x="13" y="108"/>
                </a:cxn>
                <a:cxn ang="0">
                  <a:pos x="40" y="94"/>
                </a:cxn>
                <a:cxn ang="0">
                  <a:pos x="40" y="94"/>
                </a:cxn>
                <a:cxn ang="0">
                  <a:pos x="112" y="7"/>
                </a:cxn>
                <a:cxn ang="0">
                  <a:pos x="112" y="7"/>
                </a:cxn>
                <a:cxn ang="0">
                  <a:pos x="102" y="2"/>
                </a:cxn>
              </a:cxnLst>
              <a:rect l="0" t="0" r="r" b="b"/>
              <a:pathLst>
                <a:path w="116" h="110">
                  <a:moveTo>
                    <a:pt x="102" y="2"/>
                  </a:moveTo>
                  <a:cubicBezTo>
                    <a:pt x="92" y="5"/>
                    <a:pt x="81" y="11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54" y="44"/>
                    <a:pt x="30" y="7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0" y="107"/>
                    <a:pt x="3" y="110"/>
                    <a:pt x="13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23" y="106"/>
                    <a:pt x="35" y="100"/>
                    <a:pt x="40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66" y="64"/>
                    <a:pt x="89" y="35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6" y="2"/>
                    <a:pt x="112" y="0"/>
                    <a:pt x="102" y="2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193"/>
            <p:cNvSpPr>
              <a:spLocks/>
            </p:cNvSpPr>
            <p:nvPr/>
          </p:nvSpPr>
          <p:spPr bwMode="auto">
            <a:xfrm>
              <a:off x="5827713" y="2641600"/>
              <a:ext cx="366713" cy="361950"/>
            </a:xfrm>
            <a:custGeom>
              <a:avLst/>
              <a:gdLst/>
              <a:ahLst/>
              <a:cxnLst>
                <a:cxn ang="0">
                  <a:pos x="101" y="3"/>
                </a:cxn>
                <a:cxn ang="0">
                  <a:pos x="77" y="18"/>
                </a:cxn>
                <a:cxn ang="0">
                  <a:pos x="77" y="18"/>
                </a:cxn>
                <a:cxn ang="0">
                  <a:pos x="5" y="105"/>
                </a:cxn>
                <a:cxn ang="0">
                  <a:pos x="5" y="105"/>
                </a:cxn>
                <a:cxn ang="0">
                  <a:pos x="14" y="111"/>
                </a:cxn>
                <a:cxn ang="0">
                  <a:pos x="14" y="111"/>
                </a:cxn>
                <a:cxn ang="0">
                  <a:pos x="41" y="96"/>
                </a:cxn>
                <a:cxn ang="0">
                  <a:pos x="41" y="96"/>
                </a:cxn>
                <a:cxn ang="0">
                  <a:pos x="111" y="8"/>
                </a:cxn>
                <a:cxn ang="0">
                  <a:pos x="111" y="8"/>
                </a:cxn>
                <a:cxn ang="0">
                  <a:pos x="101" y="3"/>
                </a:cxn>
              </a:cxnLst>
              <a:rect l="0" t="0" r="r" b="b"/>
              <a:pathLst>
                <a:path w="115" h="114">
                  <a:moveTo>
                    <a:pt x="101" y="3"/>
                  </a:moveTo>
                  <a:cubicBezTo>
                    <a:pt x="92" y="6"/>
                    <a:pt x="81" y="13"/>
                    <a:pt x="77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54" y="46"/>
                    <a:pt x="31" y="75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1"/>
                    <a:pt x="4" y="114"/>
                    <a:pt x="14" y="111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24" y="109"/>
                    <a:pt x="36" y="103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67" y="65"/>
                    <a:pt x="89" y="37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5" y="2"/>
                    <a:pt x="111" y="0"/>
                    <a:pt x="101" y="3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94"/>
            <p:cNvSpPr>
              <a:spLocks/>
            </p:cNvSpPr>
            <p:nvPr/>
          </p:nvSpPr>
          <p:spPr bwMode="auto">
            <a:xfrm>
              <a:off x="5943600" y="2603500"/>
              <a:ext cx="361950" cy="371475"/>
            </a:xfrm>
            <a:custGeom>
              <a:avLst/>
              <a:gdLst/>
              <a:ahLst/>
              <a:cxnLst>
                <a:cxn ang="0">
                  <a:pos x="100" y="3"/>
                </a:cxn>
                <a:cxn ang="0">
                  <a:pos x="75" y="20"/>
                </a:cxn>
                <a:cxn ang="0">
                  <a:pos x="75" y="20"/>
                </a:cxn>
                <a:cxn ang="0">
                  <a:pos x="5" y="108"/>
                </a:cxn>
                <a:cxn ang="0">
                  <a:pos x="5" y="108"/>
                </a:cxn>
                <a:cxn ang="0">
                  <a:pos x="14" y="115"/>
                </a:cxn>
                <a:cxn ang="0">
                  <a:pos x="14" y="115"/>
                </a:cxn>
                <a:cxn ang="0">
                  <a:pos x="41" y="99"/>
                </a:cxn>
                <a:cxn ang="0">
                  <a:pos x="41" y="99"/>
                </a:cxn>
                <a:cxn ang="0">
                  <a:pos x="110" y="8"/>
                </a:cxn>
                <a:cxn ang="0">
                  <a:pos x="110" y="8"/>
                </a:cxn>
                <a:cxn ang="0">
                  <a:pos x="100" y="3"/>
                </a:cxn>
              </a:cxnLst>
              <a:rect l="0" t="0" r="r" b="b"/>
              <a:pathLst>
                <a:path w="114" h="117">
                  <a:moveTo>
                    <a:pt x="100" y="3"/>
                  </a:moveTo>
                  <a:cubicBezTo>
                    <a:pt x="90" y="7"/>
                    <a:pt x="79" y="14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54" y="49"/>
                    <a:pt x="31" y="77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0" y="115"/>
                    <a:pt x="4" y="117"/>
                    <a:pt x="14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24" y="112"/>
                    <a:pt x="36" y="105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67" y="67"/>
                    <a:pt x="89" y="39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4" y="2"/>
                    <a:pt x="109" y="0"/>
                    <a:pt x="100" y="3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95"/>
            <p:cNvSpPr>
              <a:spLocks/>
            </p:cNvSpPr>
            <p:nvPr/>
          </p:nvSpPr>
          <p:spPr bwMode="auto">
            <a:xfrm>
              <a:off x="6070600" y="2597150"/>
              <a:ext cx="282575" cy="336550"/>
            </a:xfrm>
            <a:custGeom>
              <a:avLst/>
              <a:gdLst/>
              <a:ahLst/>
              <a:cxnLst>
                <a:cxn ang="0">
                  <a:pos x="70" y="10"/>
                </a:cxn>
                <a:cxn ang="0">
                  <a:pos x="4" y="98"/>
                </a:cxn>
                <a:cxn ang="0">
                  <a:pos x="14" y="103"/>
                </a:cxn>
                <a:cxn ang="0">
                  <a:pos x="40" y="88"/>
                </a:cxn>
                <a:cxn ang="0">
                  <a:pos x="89" y="21"/>
                </a:cxn>
                <a:cxn ang="0">
                  <a:pos x="82" y="0"/>
                </a:cxn>
                <a:cxn ang="0">
                  <a:pos x="70" y="10"/>
                </a:cxn>
              </a:cxnLst>
              <a:rect l="0" t="0" r="r" b="b"/>
              <a:pathLst>
                <a:path w="89" h="106">
                  <a:moveTo>
                    <a:pt x="70" y="10"/>
                  </a:moveTo>
                  <a:cubicBezTo>
                    <a:pt x="49" y="39"/>
                    <a:pt x="27" y="69"/>
                    <a:pt x="4" y="98"/>
                  </a:cubicBezTo>
                  <a:cubicBezTo>
                    <a:pt x="0" y="103"/>
                    <a:pt x="4" y="106"/>
                    <a:pt x="14" y="103"/>
                  </a:cubicBezTo>
                  <a:cubicBezTo>
                    <a:pt x="24" y="100"/>
                    <a:pt x="36" y="93"/>
                    <a:pt x="40" y="88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2" y="6"/>
                    <a:pt x="70" y="10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196"/>
            <p:cNvSpPr>
              <a:spLocks/>
            </p:cNvSpPr>
            <p:nvPr/>
          </p:nvSpPr>
          <p:spPr bwMode="auto">
            <a:xfrm>
              <a:off x="6184900" y="2663825"/>
              <a:ext cx="193675" cy="238125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14" y="72"/>
                </a:cxn>
                <a:cxn ang="0">
                  <a:pos x="40" y="56"/>
                </a:cxn>
                <a:cxn ang="0">
                  <a:pos x="61" y="27"/>
                </a:cxn>
                <a:cxn ang="0">
                  <a:pos x="53" y="0"/>
                </a:cxn>
                <a:cxn ang="0">
                  <a:pos x="4" y="67"/>
                </a:cxn>
              </a:cxnLst>
              <a:rect l="0" t="0" r="r" b="b"/>
              <a:pathLst>
                <a:path w="61" h="75">
                  <a:moveTo>
                    <a:pt x="4" y="67"/>
                  </a:moveTo>
                  <a:cubicBezTo>
                    <a:pt x="0" y="72"/>
                    <a:pt x="4" y="75"/>
                    <a:pt x="14" y="72"/>
                  </a:cubicBezTo>
                  <a:cubicBezTo>
                    <a:pt x="24" y="69"/>
                    <a:pt x="36" y="62"/>
                    <a:pt x="40" y="56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4" y="67"/>
                  </a:ln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97"/>
            <p:cNvSpPr>
              <a:spLocks/>
            </p:cNvSpPr>
            <p:nvPr/>
          </p:nvSpPr>
          <p:spPr bwMode="auto">
            <a:xfrm>
              <a:off x="6299200" y="2749550"/>
              <a:ext cx="104775" cy="117475"/>
            </a:xfrm>
            <a:custGeom>
              <a:avLst/>
              <a:gdLst/>
              <a:ahLst/>
              <a:cxnLst>
                <a:cxn ang="0">
                  <a:pos x="4" y="29"/>
                </a:cxn>
                <a:cxn ang="0">
                  <a:pos x="14" y="34"/>
                </a:cxn>
                <a:cxn ang="0">
                  <a:pos x="33" y="25"/>
                </a:cxn>
                <a:cxn ang="0">
                  <a:pos x="25" y="0"/>
                </a:cxn>
                <a:cxn ang="0">
                  <a:pos x="4" y="29"/>
                </a:cxn>
              </a:cxnLst>
              <a:rect l="0" t="0" r="r" b="b"/>
              <a:pathLst>
                <a:path w="33" h="37">
                  <a:moveTo>
                    <a:pt x="4" y="29"/>
                  </a:moveTo>
                  <a:cubicBezTo>
                    <a:pt x="0" y="35"/>
                    <a:pt x="5" y="37"/>
                    <a:pt x="14" y="34"/>
                  </a:cubicBezTo>
                  <a:cubicBezTo>
                    <a:pt x="21" y="32"/>
                    <a:pt x="27" y="29"/>
                    <a:pt x="33" y="25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98"/>
            <p:cNvSpPr>
              <a:spLocks/>
            </p:cNvSpPr>
            <p:nvPr/>
          </p:nvSpPr>
          <p:spPr bwMode="auto">
            <a:xfrm>
              <a:off x="4756150" y="2905125"/>
              <a:ext cx="85725" cy="82550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0" y="4"/>
                </a:cxn>
                <a:cxn ang="0">
                  <a:pos x="2" y="26"/>
                </a:cxn>
                <a:cxn ang="0">
                  <a:pos x="22" y="8"/>
                </a:cxn>
                <a:cxn ang="0">
                  <a:pos x="13" y="1"/>
                </a:cxn>
              </a:cxnLst>
              <a:rect l="0" t="0" r="r" b="b"/>
              <a:pathLst>
                <a:path w="27" h="26">
                  <a:moveTo>
                    <a:pt x="13" y="1"/>
                  </a:moveTo>
                  <a:cubicBezTo>
                    <a:pt x="9" y="1"/>
                    <a:pt x="4" y="2"/>
                    <a:pt x="0" y="4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7" y="3"/>
                    <a:pt x="23" y="0"/>
                    <a:pt x="13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99"/>
            <p:cNvSpPr>
              <a:spLocks/>
            </p:cNvSpPr>
            <p:nvPr/>
          </p:nvSpPr>
          <p:spPr bwMode="auto">
            <a:xfrm>
              <a:off x="4762500" y="2895600"/>
              <a:ext cx="193675" cy="184150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20" y="11"/>
                </a:cxn>
                <a:cxn ang="0">
                  <a:pos x="0" y="29"/>
                </a:cxn>
                <a:cxn ang="0">
                  <a:pos x="1" y="58"/>
                </a:cxn>
                <a:cxn ang="0">
                  <a:pos x="56" y="8"/>
                </a:cxn>
                <a:cxn ang="0">
                  <a:pos x="47" y="1"/>
                </a:cxn>
              </a:cxnLst>
              <a:rect l="0" t="0" r="r" b="b"/>
              <a:pathLst>
                <a:path w="61" h="58">
                  <a:moveTo>
                    <a:pt x="47" y="1"/>
                  </a:moveTo>
                  <a:cubicBezTo>
                    <a:pt x="37" y="2"/>
                    <a:pt x="25" y="6"/>
                    <a:pt x="2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0" y="41"/>
                    <a:pt x="38" y="25"/>
                    <a:pt x="56" y="8"/>
                  </a:cubicBezTo>
                  <a:cubicBezTo>
                    <a:pt x="61" y="3"/>
                    <a:pt x="57" y="0"/>
                    <a:pt x="47" y="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200"/>
            <p:cNvSpPr>
              <a:spLocks/>
            </p:cNvSpPr>
            <p:nvPr/>
          </p:nvSpPr>
          <p:spPr bwMode="auto">
            <a:xfrm>
              <a:off x="4765675" y="2879725"/>
              <a:ext cx="304800" cy="279400"/>
            </a:xfrm>
            <a:custGeom>
              <a:avLst/>
              <a:gdLst/>
              <a:ahLst/>
              <a:cxnLst>
                <a:cxn ang="0">
                  <a:pos x="82" y="1"/>
                </a:cxn>
                <a:cxn ang="0">
                  <a:pos x="55" y="13"/>
                </a:cxn>
                <a:cxn ang="0">
                  <a:pos x="0" y="63"/>
                </a:cxn>
                <a:cxn ang="0">
                  <a:pos x="2" y="88"/>
                </a:cxn>
                <a:cxn ang="0">
                  <a:pos x="11" y="83"/>
                </a:cxn>
                <a:cxn ang="0">
                  <a:pos x="91" y="8"/>
                </a:cxn>
                <a:cxn ang="0">
                  <a:pos x="82" y="1"/>
                </a:cxn>
              </a:cxnLst>
              <a:rect l="0" t="0" r="r" b="b"/>
              <a:pathLst>
                <a:path w="96" h="88">
                  <a:moveTo>
                    <a:pt x="82" y="1"/>
                  </a:moveTo>
                  <a:cubicBezTo>
                    <a:pt x="72" y="3"/>
                    <a:pt x="60" y="8"/>
                    <a:pt x="55" y="13"/>
                  </a:cubicBezTo>
                  <a:cubicBezTo>
                    <a:pt x="37" y="30"/>
                    <a:pt x="19" y="46"/>
                    <a:pt x="0" y="63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6" y="87"/>
                    <a:pt x="9" y="85"/>
                    <a:pt x="11" y="83"/>
                  </a:cubicBezTo>
                  <a:cubicBezTo>
                    <a:pt x="39" y="59"/>
                    <a:pt x="66" y="34"/>
                    <a:pt x="91" y="8"/>
                  </a:cubicBezTo>
                  <a:cubicBezTo>
                    <a:pt x="96" y="3"/>
                    <a:pt x="92" y="0"/>
                    <a:pt x="82" y="1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01"/>
            <p:cNvSpPr>
              <a:spLocks/>
            </p:cNvSpPr>
            <p:nvPr/>
          </p:nvSpPr>
          <p:spPr bwMode="auto">
            <a:xfrm>
              <a:off x="4765675" y="2854325"/>
              <a:ext cx="423863" cy="314325"/>
            </a:xfrm>
            <a:custGeom>
              <a:avLst/>
              <a:gdLst/>
              <a:ahLst/>
              <a:cxnLst>
                <a:cxn ang="0">
                  <a:pos x="47" y="87"/>
                </a:cxn>
                <a:cxn ang="0">
                  <a:pos x="16" y="98"/>
                </a:cxn>
                <a:cxn ang="0">
                  <a:pos x="16" y="98"/>
                </a:cxn>
                <a:cxn ang="0">
                  <a:pos x="16" y="98"/>
                </a:cxn>
                <a:cxn ang="0">
                  <a:pos x="16" y="98"/>
                </a:cxn>
                <a:cxn ang="0">
                  <a:pos x="6" y="91"/>
                </a:cxn>
                <a:cxn ang="0">
                  <a:pos x="6" y="91"/>
                </a:cxn>
                <a:cxn ang="0">
                  <a:pos x="91" y="14"/>
                </a:cxn>
                <a:cxn ang="0">
                  <a:pos x="91" y="14"/>
                </a:cxn>
                <a:cxn ang="0">
                  <a:pos x="120" y="1"/>
                </a:cxn>
                <a:cxn ang="0">
                  <a:pos x="120" y="1"/>
                </a:cxn>
                <a:cxn ang="0">
                  <a:pos x="120" y="1"/>
                </a:cxn>
                <a:cxn ang="0">
                  <a:pos x="120" y="1"/>
                </a:cxn>
                <a:cxn ang="0">
                  <a:pos x="128" y="9"/>
                </a:cxn>
                <a:cxn ang="0">
                  <a:pos x="128" y="9"/>
                </a:cxn>
                <a:cxn ang="0">
                  <a:pos x="47" y="87"/>
                </a:cxn>
              </a:cxnLst>
              <a:rect l="0" t="0" r="r" b="b"/>
              <a:pathLst>
                <a:path w="133" h="99">
                  <a:moveTo>
                    <a:pt x="47" y="87"/>
                  </a:moveTo>
                  <a:cubicBezTo>
                    <a:pt x="41" y="92"/>
                    <a:pt x="28" y="96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5" y="99"/>
                    <a:pt x="0" y="97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37" y="66"/>
                    <a:pt x="62" y="42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7" y="9"/>
                    <a:pt x="109" y="3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30" y="0"/>
                    <a:pt x="133" y="3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00" y="37"/>
                    <a:pt x="74" y="61"/>
                    <a:pt x="47" y="87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02"/>
            <p:cNvSpPr>
              <a:spLocks/>
            </p:cNvSpPr>
            <p:nvPr/>
          </p:nvSpPr>
          <p:spPr bwMode="auto">
            <a:xfrm>
              <a:off x="4895850" y="2838450"/>
              <a:ext cx="411163" cy="317500"/>
            </a:xfrm>
            <a:custGeom>
              <a:avLst/>
              <a:gdLst/>
              <a:ahLst/>
              <a:cxnLst>
                <a:cxn ang="0">
                  <a:pos x="44" y="87"/>
                </a:cxn>
                <a:cxn ang="0">
                  <a:pos x="16" y="98"/>
                </a:cxn>
                <a:cxn ang="0">
                  <a:pos x="16" y="98"/>
                </a:cxn>
                <a:cxn ang="0">
                  <a:pos x="16" y="98"/>
                </a:cxn>
                <a:cxn ang="0">
                  <a:pos x="16" y="98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87" y="14"/>
                </a:cxn>
                <a:cxn ang="0">
                  <a:pos x="87" y="14"/>
                </a:cxn>
                <a:cxn ang="0">
                  <a:pos x="115" y="1"/>
                </a:cxn>
                <a:cxn ang="0">
                  <a:pos x="115" y="1"/>
                </a:cxn>
                <a:cxn ang="0">
                  <a:pos x="115" y="1"/>
                </a:cxn>
                <a:cxn ang="0">
                  <a:pos x="115" y="1"/>
                </a:cxn>
                <a:cxn ang="0">
                  <a:pos x="124" y="8"/>
                </a:cxn>
                <a:cxn ang="0">
                  <a:pos x="124" y="8"/>
                </a:cxn>
                <a:cxn ang="0">
                  <a:pos x="44" y="87"/>
                </a:cxn>
              </a:cxnLst>
              <a:rect l="0" t="0" r="r" b="b"/>
              <a:pathLst>
                <a:path w="129" h="100">
                  <a:moveTo>
                    <a:pt x="44" y="87"/>
                  </a:moveTo>
                  <a:cubicBezTo>
                    <a:pt x="39" y="91"/>
                    <a:pt x="27" y="96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5" y="100"/>
                    <a:pt x="0" y="97"/>
                    <a:pt x="6" y="92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33" y="66"/>
                    <a:pt x="59" y="42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93" y="8"/>
                    <a:pt x="105" y="3"/>
                    <a:pt x="115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25" y="0"/>
                    <a:pt x="129" y="3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96" y="36"/>
                    <a:pt x="70" y="62"/>
                    <a:pt x="44" y="87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03"/>
            <p:cNvSpPr>
              <a:spLocks/>
            </p:cNvSpPr>
            <p:nvPr/>
          </p:nvSpPr>
          <p:spPr bwMode="auto">
            <a:xfrm>
              <a:off x="6635750" y="2371725"/>
              <a:ext cx="338138" cy="381000"/>
            </a:xfrm>
            <a:custGeom>
              <a:avLst/>
              <a:gdLst/>
              <a:ahLst/>
              <a:cxnLst>
                <a:cxn ang="0">
                  <a:pos x="92" y="3"/>
                </a:cxn>
                <a:cxn ang="0">
                  <a:pos x="67" y="21"/>
                </a:cxn>
                <a:cxn ang="0">
                  <a:pos x="67" y="21"/>
                </a:cxn>
                <a:cxn ang="0">
                  <a:pos x="4" y="113"/>
                </a:cxn>
                <a:cxn ang="0">
                  <a:pos x="4" y="113"/>
                </a:cxn>
                <a:cxn ang="0">
                  <a:pos x="15" y="116"/>
                </a:cxn>
                <a:cxn ang="0">
                  <a:pos x="15" y="116"/>
                </a:cxn>
                <a:cxn ang="0">
                  <a:pos x="39" y="100"/>
                </a:cxn>
                <a:cxn ang="0">
                  <a:pos x="39" y="100"/>
                </a:cxn>
                <a:cxn ang="0">
                  <a:pos x="102" y="9"/>
                </a:cxn>
                <a:cxn ang="0">
                  <a:pos x="102" y="9"/>
                </a:cxn>
                <a:cxn ang="0">
                  <a:pos x="92" y="3"/>
                </a:cxn>
              </a:cxnLst>
              <a:rect l="0" t="0" r="r" b="b"/>
              <a:pathLst>
                <a:path w="106" h="120">
                  <a:moveTo>
                    <a:pt x="92" y="3"/>
                  </a:moveTo>
                  <a:cubicBezTo>
                    <a:pt x="83" y="7"/>
                    <a:pt x="72" y="14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45" y="53"/>
                    <a:pt x="24" y="8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0" y="118"/>
                    <a:pt x="5" y="120"/>
                    <a:pt x="15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25" y="113"/>
                    <a:pt x="36" y="106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59" y="72"/>
                    <a:pt x="80" y="41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6" y="3"/>
                    <a:pt x="102" y="0"/>
                    <a:pt x="92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04"/>
            <p:cNvSpPr>
              <a:spLocks/>
            </p:cNvSpPr>
            <p:nvPr/>
          </p:nvSpPr>
          <p:spPr bwMode="auto">
            <a:xfrm>
              <a:off x="6751638" y="2333625"/>
              <a:ext cx="330200" cy="377825"/>
            </a:xfrm>
            <a:custGeom>
              <a:avLst/>
              <a:gdLst/>
              <a:ahLst/>
              <a:cxnLst>
                <a:cxn ang="0">
                  <a:pos x="91" y="4"/>
                </a:cxn>
                <a:cxn ang="0">
                  <a:pos x="66" y="21"/>
                </a:cxn>
                <a:cxn ang="0">
                  <a:pos x="66" y="21"/>
                </a:cxn>
                <a:cxn ang="0">
                  <a:pos x="3" y="112"/>
                </a:cxn>
                <a:cxn ang="0">
                  <a:pos x="3" y="112"/>
                </a:cxn>
                <a:cxn ang="0">
                  <a:pos x="14" y="116"/>
                </a:cxn>
                <a:cxn ang="0">
                  <a:pos x="14" y="116"/>
                </a:cxn>
                <a:cxn ang="0">
                  <a:pos x="39" y="100"/>
                </a:cxn>
                <a:cxn ang="0">
                  <a:pos x="39" y="100"/>
                </a:cxn>
                <a:cxn ang="0">
                  <a:pos x="100" y="9"/>
                </a:cxn>
                <a:cxn ang="0">
                  <a:pos x="100" y="9"/>
                </a:cxn>
                <a:cxn ang="0">
                  <a:pos x="91" y="4"/>
                </a:cxn>
              </a:cxnLst>
              <a:rect l="0" t="0" r="r" b="b"/>
              <a:pathLst>
                <a:path w="104" h="119">
                  <a:moveTo>
                    <a:pt x="91" y="4"/>
                  </a:moveTo>
                  <a:cubicBezTo>
                    <a:pt x="81" y="7"/>
                    <a:pt x="70" y="15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44" y="53"/>
                    <a:pt x="23" y="83"/>
                    <a:pt x="3" y="112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0" y="118"/>
                    <a:pt x="5" y="119"/>
                    <a:pt x="14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24" y="113"/>
                    <a:pt x="35" y="106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58" y="71"/>
                    <a:pt x="79" y="41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4" y="3"/>
                    <a:pt x="100" y="0"/>
                    <a:pt x="91" y="4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05"/>
            <p:cNvSpPr>
              <a:spLocks/>
            </p:cNvSpPr>
            <p:nvPr/>
          </p:nvSpPr>
          <p:spPr bwMode="auto">
            <a:xfrm>
              <a:off x="6862763" y="2298700"/>
              <a:ext cx="327025" cy="377825"/>
            </a:xfrm>
            <a:custGeom>
              <a:avLst/>
              <a:gdLst/>
              <a:ahLst/>
              <a:cxnLst>
                <a:cxn ang="0">
                  <a:pos x="90" y="3"/>
                </a:cxn>
                <a:cxn ang="0">
                  <a:pos x="65" y="20"/>
                </a:cxn>
                <a:cxn ang="0">
                  <a:pos x="65" y="20"/>
                </a:cxn>
                <a:cxn ang="0">
                  <a:pos x="4" y="111"/>
                </a:cxn>
                <a:cxn ang="0">
                  <a:pos x="4" y="111"/>
                </a:cxn>
                <a:cxn ang="0">
                  <a:pos x="14" y="115"/>
                </a:cxn>
                <a:cxn ang="0">
                  <a:pos x="14" y="115"/>
                </a:cxn>
                <a:cxn ang="0">
                  <a:pos x="38" y="100"/>
                </a:cxn>
                <a:cxn ang="0">
                  <a:pos x="38" y="100"/>
                </a:cxn>
                <a:cxn ang="0">
                  <a:pos x="99" y="8"/>
                </a:cxn>
                <a:cxn ang="0">
                  <a:pos x="99" y="8"/>
                </a:cxn>
                <a:cxn ang="0">
                  <a:pos x="90" y="3"/>
                </a:cxn>
              </a:cxnLst>
              <a:rect l="0" t="0" r="r" b="b"/>
              <a:pathLst>
                <a:path w="103" h="119">
                  <a:moveTo>
                    <a:pt x="90" y="3"/>
                  </a:moveTo>
                  <a:cubicBezTo>
                    <a:pt x="80" y="6"/>
                    <a:pt x="70" y="14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44" y="52"/>
                    <a:pt x="23" y="82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0" y="117"/>
                    <a:pt x="5" y="119"/>
                    <a:pt x="14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24" y="112"/>
                    <a:pt x="34" y="105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58" y="70"/>
                    <a:pt x="78" y="39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3" y="2"/>
                    <a:pt x="99" y="0"/>
                    <a:pt x="90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06"/>
            <p:cNvSpPr>
              <a:spLocks/>
            </p:cNvSpPr>
            <p:nvPr/>
          </p:nvSpPr>
          <p:spPr bwMode="auto">
            <a:xfrm>
              <a:off x="6970713" y="2257425"/>
              <a:ext cx="327025" cy="381000"/>
            </a:xfrm>
            <a:custGeom>
              <a:avLst/>
              <a:gdLst/>
              <a:ahLst/>
              <a:cxnLst>
                <a:cxn ang="0">
                  <a:pos x="89" y="4"/>
                </a:cxn>
                <a:cxn ang="0">
                  <a:pos x="65" y="21"/>
                </a:cxn>
                <a:cxn ang="0">
                  <a:pos x="65" y="21"/>
                </a:cxn>
                <a:cxn ang="0">
                  <a:pos x="4" y="113"/>
                </a:cxn>
                <a:cxn ang="0">
                  <a:pos x="4" y="113"/>
                </a:cxn>
                <a:cxn ang="0">
                  <a:pos x="15" y="117"/>
                </a:cxn>
                <a:cxn ang="0">
                  <a:pos x="15" y="117"/>
                </a:cxn>
                <a:cxn ang="0">
                  <a:pos x="38" y="101"/>
                </a:cxn>
                <a:cxn ang="0">
                  <a:pos x="38" y="101"/>
                </a:cxn>
                <a:cxn ang="0">
                  <a:pos x="99" y="8"/>
                </a:cxn>
                <a:cxn ang="0">
                  <a:pos x="99" y="8"/>
                </a:cxn>
                <a:cxn ang="0">
                  <a:pos x="89" y="4"/>
                </a:cxn>
              </a:cxnLst>
              <a:rect l="0" t="0" r="r" b="b"/>
              <a:pathLst>
                <a:path w="103" h="120">
                  <a:moveTo>
                    <a:pt x="89" y="4"/>
                  </a:moveTo>
                  <a:cubicBezTo>
                    <a:pt x="80" y="7"/>
                    <a:pt x="69" y="15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44" y="52"/>
                    <a:pt x="24" y="8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0" y="118"/>
                    <a:pt x="5" y="120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24" y="114"/>
                    <a:pt x="34" y="107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3" y="2"/>
                    <a:pt x="99" y="0"/>
                    <a:pt x="89" y="4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207"/>
            <p:cNvSpPr>
              <a:spLocks/>
            </p:cNvSpPr>
            <p:nvPr/>
          </p:nvSpPr>
          <p:spPr bwMode="auto">
            <a:xfrm>
              <a:off x="7081838" y="2219325"/>
              <a:ext cx="320675" cy="384175"/>
            </a:xfrm>
            <a:custGeom>
              <a:avLst/>
              <a:gdLst/>
              <a:ahLst/>
              <a:cxnLst>
                <a:cxn ang="0">
                  <a:pos x="88" y="3"/>
                </a:cxn>
                <a:cxn ang="0">
                  <a:pos x="64" y="20"/>
                </a:cxn>
                <a:cxn ang="0">
                  <a:pos x="64" y="20"/>
                </a:cxn>
                <a:cxn ang="0">
                  <a:pos x="3" y="113"/>
                </a:cxn>
                <a:cxn ang="0">
                  <a:pos x="3" y="113"/>
                </a:cxn>
                <a:cxn ang="0">
                  <a:pos x="13" y="117"/>
                </a:cxn>
                <a:cxn ang="0">
                  <a:pos x="13" y="117"/>
                </a:cxn>
                <a:cxn ang="0">
                  <a:pos x="37" y="101"/>
                </a:cxn>
                <a:cxn ang="0">
                  <a:pos x="37" y="101"/>
                </a:cxn>
                <a:cxn ang="0">
                  <a:pos x="97" y="7"/>
                </a:cxn>
                <a:cxn ang="0">
                  <a:pos x="97" y="7"/>
                </a:cxn>
                <a:cxn ang="0">
                  <a:pos x="88" y="3"/>
                </a:cxn>
              </a:cxnLst>
              <a:rect l="0" t="0" r="r" b="b"/>
              <a:pathLst>
                <a:path w="101" h="121">
                  <a:moveTo>
                    <a:pt x="88" y="3"/>
                  </a:moveTo>
                  <a:cubicBezTo>
                    <a:pt x="78" y="7"/>
                    <a:pt x="68" y="14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4" y="121"/>
                    <a:pt x="13" y="117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23" y="114"/>
                    <a:pt x="33" y="107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1"/>
                    <a:pt x="97" y="0"/>
                    <a:pt x="88" y="3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208"/>
            <p:cNvSpPr>
              <a:spLocks/>
            </p:cNvSpPr>
            <p:nvPr/>
          </p:nvSpPr>
          <p:spPr bwMode="auto">
            <a:xfrm>
              <a:off x="7186613" y="2178050"/>
              <a:ext cx="322263" cy="387350"/>
            </a:xfrm>
            <a:custGeom>
              <a:avLst/>
              <a:gdLst/>
              <a:ahLst/>
              <a:cxnLst>
                <a:cxn ang="0">
                  <a:pos x="88" y="3"/>
                </a:cxn>
                <a:cxn ang="0">
                  <a:pos x="64" y="20"/>
                </a:cxn>
                <a:cxn ang="0">
                  <a:pos x="64" y="20"/>
                </a:cxn>
                <a:cxn ang="0">
                  <a:pos x="4" y="114"/>
                </a:cxn>
                <a:cxn ang="0">
                  <a:pos x="4" y="114"/>
                </a:cxn>
                <a:cxn ang="0">
                  <a:pos x="14" y="119"/>
                </a:cxn>
                <a:cxn ang="0">
                  <a:pos x="14" y="119"/>
                </a:cxn>
                <a:cxn ang="0">
                  <a:pos x="38" y="101"/>
                </a:cxn>
                <a:cxn ang="0">
                  <a:pos x="38" y="101"/>
                </a:cxn>
                <a:cxn ang="0">
                  <a:pos x="98" y="7"/>
                </a:cxn>
                <a:cxn ang="0">
                  <a:pos x="98" y="7"/>
                </a:cxn>
                <a:cxn ang="0">
                  <a:pos x="88" y="3"/>
                </a:cxn>
              </a:cxnLst>
              <a:rect l="0" t="0" r="r" b="b"/>
              <a:pathLst>
                <a:path w="101" h="122">
                  <a:moveTo>
                    <a:pt x="88" y="3"/>
                  </a:moveTo>
                  <a:cubicBezTo>
                    <a:pt x="79" y="7"/>
                    <a:pt x="68" y="14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45" y="51"/>
                    <a:pt x="25" y="82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0" y="120"/>
                    <a:pt x="5" y="122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24" y="115"/>
                    <a:pt x="34" y="108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59" y="69"/>
                    <a:pt x="79" y="38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101" y="1"/>
                    <a:pt x="97" y="0"/>
                    <a:pt x="88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209"/>
            <p:cNvSpPr>
              <a:spLocks/>
            </p:cNvSpPr>
            <p:nvPr/>
          </p:nvSpPr>
          <p:spPr bwMode="auto">
            <a:xfrm>
              <a:off x="7294563" y="2130425"/>
              <a:ext cx="322263" cy="396875"/>
            </a:xfrm>
            <a:custGeom>
              <a:avLst/>
              <a:gdLst/>
              <a:ahLst/>
              <a:cxnLst>
                <a:cxn ang="0">
                  <a:pos x="87" y="4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4" y="116"/>
                </a:cxn>
                <a:cxn ang="0">
                  <a:pos x="4" y="116"/>
                </a:cxn>
                <a:cxn ang="0">
                  <a:pos x="14" y="122"/>
                </a:cxn>
                <a:cxn ang="0">
                  <a:pos x="14" y="122"/>
                </a:cxn>
                <a:cxn ang="0">
                  <a:pos x="38" y="104"/>
                </a:cxn>
                <a:cxn ang="0">
                  <a:pos x="38" y="104"/>
                </a:cxn>
                <a:cxn ang="0">
                  <a:pos x="97" y="8"/>
                </a:cxn>
                <a:cxn ang="0">
                  <a:pos x="97" y="8"/>
                </a:cxn>
                <a:cxn ang="0">
                  <a:pos x="87" y="4"/>
                </a:cxn>
              </a:cxnLst>
              <a:rect l="0" t="0" r="r" b="b"/>
              <a:pathLst>
                <a:path w="101" h="125">
                  <a:moveTo>
                    <a:pt x="87" y="4"/>
                  </a:moveTo>
                  <a:cubicBezTo>
                    <a:pt x="78" y="8"/>
                    <a:pt x="68" y="16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5" y="52"/>
                    <a:pt x="25" y="84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0" y="123"/>
                    <a:pt x="4" y="125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23" y="118"/>
                    <a:pt x="34" y="110"/>
                    <a:pt x="38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59" y="70"/>
                    <a:pt x="79" y="39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101" y="2"/>
                    <a:pt x="96" y="0"/>
                    <a:pt x="87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210"/>
            <p:cNvSpPr>
              <a:spLocks/>
            </p:cNvSpPr>
            <p:nvPr/>
          </p:nvSpPr>
          <p:spPr bwMode="auto">
            <a:xfrm>
              <a:off x="7402513" y="2082800"/>
              <a:ext cx="319088" cy="403225"/>
            </a:xfrm>
            <a:custGeom>
              <a:avLst/>
              <a:gdLst/>
              <a:ahLst/>
              <a:cxnLst>
                <a:cxn ang="0">
                  <a:pos x="86" y="5"/>
                </a:cxn>
                <a:cxn ang="0">
                  <a:pos x="63" y="23"/>
                </a:cxn>
                <a:cxn ang="0">
                  <a:pos x="63" y="23"/>
                </a:cxn>
                <a:cxn ang="0">
                  <a:pos x="4" y="119"/>
                </a:cxn>
                <a:cxn ang="0">
                  <a:pos x="4" y="119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38" y="105"/>
                </a:cxn>
                <a:cxn ang="0">
                  <a:pos x="38" y="105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86" y="5"/>
                </a:cxn>
              </a:cxnLst>
              <a:rect l="0" t="0" r="r" b="b"/>
              <a:pathLst>
                <a:path w="100" h="127">
                  <a:moveTo>
                    <a:pt x="86" y="5"/>
                  </a:moveTo>
                  <a:cubicBezTo>
                    <a:pt x="77" y="9"/>
                    <a:pt x="67" y="17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45" y="54"/>
                    <a:pt x="25" y="85"/>
                    <a:pt x="4" y="119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0" y="125"/>
                    <a:pt x="4" y="127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3" y="120"/>
                    <a:pt x="34" y="112"/>
                    <a:pt x="38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60" y="71"/>
                    <a:pt x="78" y="40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00" y="2"/>
                    <a:pt x="95" y="0"/>
                    <a:pt x="86" y="5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211"/>
            <p:cNvSpPr>
              <a:spLocks/>
            </p:cNvSpPr>
            <p:nvPr/>
          </p:nvSpPr>
          <p:spPr bwMode="auto">
            <a:xfrm>
              <a:off x="7512050" y="2032000"/>
              <a:ext cx="311150" cy="412750"/>
            </a:xfrm>
            <a:custGeom>
              <a:avLst/>
              <a:gdLst/>
              <a:ahLst/>
              <a:cxnLst>
                <a:cxn ang="0">
                  <a:pos x="85" y="5"/>
                </a:cxn>
                <a:cxn ang="0">
                  <a:pos x="62" y="24"/>
                </a:cxn>
                <a:cxn ang="0">
                  <a:pos x="62" y="24"/>
                </a:cxn>
                <a:cxn ang="0">
                  <a:pos x="4" y="121"/>
                </a:cxn>
                <a:cxn ang="0">
                  <a:pos x="4" y="121"/>
                </a:cxn>
                <a:cxn ang="0">
                  <a:pos x="14" y="126"/>
                </a:cxn>
                <a:cxn ang="0">
                  <a:pos x="14" y="126"/>
                </a:cxn>
                <a:cxn ang="0">
                  <a:pos x="39" y="107"/>
                </a:cxn>
                <a:cxn ang="0">
                  <a:pos x="39" y="107"/>
                </a:cxn>
                <a:cxn ang="0">
                  <a:pos x="95" y="8"/>
                </a:cxn>
                <a:cxn ang="0">
                  <a:pos x="95" y="8"/>
                </a:cxn>
                <a:cxn ang="0">
                  <a:pos x="85" y="5"/>
                </a:cxn>
              </a:cxnLst>
              <a:rect l="0" t="0" r="r" b="b"/>
              <a:pathLst>
                <a:path w="98" h="130">
                  <a:moveTo>
                    <a:pt x="85" y="5"/>
                  </a:moveTo>
                  <a:cubicBezTo>
                    <a:pt x="76" y="9"/>
                    <a:pt x="66" y="18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44" y="56"/>
                    <a:pt x="26" y="87"/>
                    <a:pt x="4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0" y="128"/>
                    <a:pt x="4" y="130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24" y="122"/>
                    <a:pt x="34" y="114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60" y="72"/>
                    <a:pt x="78" y="42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2"/>
                    <a:pt x="94" y="0"/>
                    <a:pt x="85" y="5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212"/>
            <p:cNvSpPr>
              <a:spLocks/>
            </p:cNvSpPr>
            <p:nvPr/>
          </p:nvSpPr>
          <p:spPr bwMode="auto">
            <a:xfrm>
              <a:off x="7632700" y="2019300"/>
              <a:ext cx="247650" cy="368300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3" y="108"/>
                </a:cxn>
                <a:cxn ang="0">
                  <a:pos x="14" y="112"/>
                </a:cxn>
                <a:cxn ang="0">
                  <a:pos x="38" y="93"/>
                </a:cxn>
                <a:cxn ang="0">
                  <a:pos x="78" y="21"/>
                </a:cxn>
                <a:cxn ang="0">
                  <a:pos x="68" y="0"/>
                </a:cxn>
                <a:cxn ang="0">
                  <a:pos x="57" y="12"/>
                </a:cxn>
              </a:cxnLst>
              <a:rect l="0" t="0" r="r" b="b"/>
              <a:pathLst>
                <a:path w="78" h="116">
                  <a:moveTo>
                    <a:pt x="57" y="12"/>
                  </a:moveTo>
                  <a:cubicBezTo>
                    <a:pt x="3" y="108"/>
                    <a:pt x="3" y="108"/>
                    <a:pt x="3" y="108"/>
                  </a:cubicBezTo>
                  <a:cubicBezTo>
                    <a:pt x="0" y="114"/>
                    <a:pt x="4" y="116"/>
                    <a:pt x="14" y="112"/>
                  </a:cubicBezTo>
                  <a:cubicBezTo>
                    <a:pt x="23" y="107"/>
                    <a:pt x="34" y="99"/>
                    <a:pt x="38" y="93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4"/>
                    <a:pt x="59" y="8"/>
                    <a:pt x="57" y="12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213"/>
            <p:cNvSpPr>
              <a:spLocks/>
            </p:cNvSpPr>
            <p:nvPr/>
          </p:nvSpPr>
          <p:spPr bwMode="auto">
            <a:xfrm>
              <a:off x="7740650" y="2085975"/>
              <a:ext cx="174625" cy="254000"/>
            </a:xfrm>
            <a:custGeom>
              <a:avLst/>
              <a:gdLst/>
              <a:ahLst/>
              <a:cxnLst>
                <a:cxn ang="0">
                  <a:pos x="4" y="72"/>
                </a:cxn>
                <a:cxn ang="0">
                  <a:pos x="14" y="76"/>
                </a:cxn>
                <a:cxn ang="0">
                  <a:pos x="38" y="57"/>
                </a:cxn>
                <a:cxn ang="0">
                  <a:pos x="55" y="26"/>
                </a:cxn>
                <a:cxn ang="0">
                  <a:pos x="44" y="0"/>
                </a:cxn>
                <a:cxn ang="0">
                  <a:pos x="4" y="72"/>
                </a:cxn>
              </a:cxnLst>
              <a:rect l="0" t="0" r="r" b="b"/>
              <a:pathLst>
                <a:path w="55" h="80">
                  <a:moveTo>
                    <a:pt x="4" y="72"/>
                  </a:moveTo>
                  <a:cubicBezTo>
                    <a:pt x="0" y="78"/>
                    <a:pt x="5" y="80"/>
                    <a:pt x="14" y="76"/>
                  </a:cubicBezTo>
                  <a:cubicBezTo>
                    <a:pt x="24" y="72"/>
                    <a:pt x="34" y="63"/>
                    <a:pt x="38" y="5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" y="72"/>
                  </a:ln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214"/>
            <p:cNvSpPr>
              <a:spLocks/>
            </p:cNvSpPr>
            <p:nvPr/>
          </p:nvSpPr>
          <p:spPr bwMode="auto">
            <a:xfrm>
              <a:off x="7848600" y="2168525"/>
              <a:ext cx="101600" cy="123825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15" y="35"/>
                </a:cxn>
                <a:cxn ang="0">
                  <a:pos x="32" y="23"/>
                </a:cxn>
                <a:cxn ang="0">
                  <a:pos x="21" y="0"/>
                </a:cxn>
                <a:cxn ang="0">
                  <a:pos x="4" y="31"/>
                </a:cxn>
              </a:cxnLst>
              <a:rect l="0" t="0" r="r" b="b"/>
              <a:pathLst>
                <a:path w="32" h="39">
                  <a:moveTo>
                    <a:pt x="4" y="31"/>
                  </a:moveTo>
                  <a:cubicBezTo>
                    <a:pt x="0" y="37"/>
                    <a:pt x="5" y="39"/>
                    <a:pt x="15" y="35"/>
                  </a:cubicBezTo>
                  <a:cubicBezTo>
                    <a:pt x="21" y="32"/>
                    <a:pt x="27" y="28"/>
                    <a:pt x="32" y="2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4" y="31"/>
                  </a:ln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215"/>
            <p:cNvSpPr>
              <a:spLocks/>
            </p:cNvSpPr>
            <p:nvPr/>
          </p:nvSpPr>
          <p:spPr bwMode="auto">
            <a:xfrm>
              <a:off x="6330950" y="2568575"/>
              <a:ext cx="85725" cy="95250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0" y="9"/>
                </a:cxn>
                <a:cxn ang="0">
                  <a:pos x="7" y="30"/>
                </a:cxn>
                <a:cxn ang="0">
                  <a:pos x="23" y="8"/>
                </a:cxn>
                <a:cxn ang="0">
                  <a:pos x="13" y="3"/>
                </a:cxn>
              </a:cxnLst>
              <a:rect l="0" t="0" r="r" b="b"/>
              <a:pathLst>
                <a:path w="27" h="30">
                  <a:moveTo>
                    <a:pt x="13" y="3"/>
                  </a:moveTo>
                  <a:cubicBezTo>
                    <a:pt x="9" y="4"/>
                    <a:pt x="4" y="6"/>
                    <a:pt x="0" y="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7" y="2"/>
                    <a:pt x="22" y="0"/>
                    <a:pt x="13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216"/>
            <p:cNvSpPr>
              <a:spLocks/>
            </p:cNvSpPr>
            <p:nvPr/>
          </p:nvSpPr>
          <p:spPr bwMode="auto">
            <a:xfrm>
              <a:off x="6353175" y="2533650"/>
              <a:ext cx="174625" cy="215900"/>
            </a:xfrm>
            <a:custGeom>
              <a:avLst/>
              <a:gdLst/>
              <a:ahLst/>
              <a:cxnLst>
                <a:cxn ang="0">
                  <a:pos x="41" y="3"/>
                </a:cxn>
                <a:cxn ang="0">
                  <a:pos x="16" y="19"/>
                </a:cxn>
                <a:cxn ang="0">
                  <a:pos x="0" y="41"/>
                </a:cxn>
                <a:cxn ang="0">
                  <a:pos x="8" y="68"/>
                </a:cxn>
                <a:cxn ang="0">
                  <a:pos x="51" y="8"/>
                </a:cxn>
                <a:cxn ang="0">
                  <a:pos x="41" y="3"/>
                </a:cxn>
              </a:cxnLst>
              <a:rect l="0" t="0" r="r" b="b"/>
              <a:pathLst>
                <a:path w="55" h="68">
                  <a:moveTo>
                    <a:pt x="41" y="3"/>
                  </a:moveTo>
                  <a:cubicBezTo>
                    <a:pt x="31" y="6"/>
                    <a:pt x="20" y="13"/>
                    <a:pt x="16" y="1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5" y="2"/>
                    <a:pt x="50" y="0"/>
                    <a:pt x="41" y="3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217"/>
            <p:cNvSpPr>
              <a:spLocks/>
            </p:cNvSpPr>
            <p:nvPr/>
          </p:nvSpPr>
          <p:spPr bwMode="auto">
            <a:xfrm>
              <a:off x="6378575" y="2495550"/>
              <a:ext cx="260350" cy="333375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43" y="20"/>
                </a:cxn>
                <a:cxn ang="0">
                  <a:pos x="0" y="80"/>
                </a:cxn>
                <a:cxn ang="0">
                  <a:pos x="8" y="105"/>
                </a:cxn>
                <a:cxn ang="0">
                  <a:pos x="15" y="98"/>
                </a:cxn>
                <a:cxn ang="0">
                  <a:pos x="78" y="8"/>
                </a:cxn>
                <a:cxn ang="0">
                  <a:pos x="68" y="3"/>
                </a:cxn>
              </a:cxnLst>
              <a:rect l="0" t="0" r="r" b="b"/>
              <a:pathLst>
                <a:path w="82" h="105">
                  <a:moveTo>
                    <a:pt x="68" y="3"/>
                  </a:moveTo>
                  <a:cubicBezTo>
                    <a:pt x="58" y="6"/>
                    <a:pt x="47" y="14"/>
                    <a:pt x="43" y="2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11" y="103"/>
                    <a:pt x="14" y="100"/>
                    <a:pt x="15" y="98"/>
                  </a:cubicBezTo>
                  <a:cubicBezTo>
                    <a:pt x="37" y="69"/>
                    <a:pt x="57" y="38"/>
                    <a:pt x="78" y="8"/>
                  </a:cubicBezTo>
                  <a:cubicBezTo>
                    <a:pt x="82" y="2"/>
                    <a:pt x="77" y="0"/>
                    <a:pt x="68" y="3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218"/>
            <p:cNvSpPr>
              <a:spLocks/>
            </p:cNvSpPr>
            <p:nvPr/>
          </p:nvSpPr>
          <p:spPr bwMode="auto">
            <a:xfrm>
              <a:off x="6397625" y="2447925"/>
              <a:ext cx="354013" cy="390525"/>
            </a:xfrm>
            <a:custGeom>
              <a:avLst/>
              <a:gdLst/>
              <a:ahLst/>
              <a:cxnLst>
                <a:cxn ang="0">
                  <a:pos x="42" y="101"/>
                </a:cxn>
                <a:cxn ang="0">
                  <a:pos x="16" y="119"/>
                </a:cxn>
                <a:cxn ang="0">
                  <a:pos x="16" y="119"/>
                </a:cxn>
                <a:cxn ang="0">
                  <a:pos x="16" y="119"/>
                </a:cxn>
                <a:cxn ang="0">
                  <a:pos x="16" y="119"/>
                </a:cxn>
                <a:cxn ang="0">
                  <a:pos x="5" y="114"/>
                </a:cxn>
                <a:cxn ang="0">
                  <a:pos x="5" y="114"/>
                </a:cxn>
                <a:cxn ang="0">
                  <a:pos x="71" y="21"/>
                </a:cxn>
                <a:cxn ang="0">
                  <a:pos x="71" y="21"/>
                </a:cxn>
                <a:cxn ang="0">
                  <a:pos x="97" y="3"/>
                </a:cxn>
                <a:cxn ang="0">
                  <a:pos x="97" y="3"/>
                </a:cxn>
                <a:cxn ang="0">
                  <a:pos x="97" y="3"/>
                </a:cxn>
                <a:cxn ang="0">
                  <a:pos x="97" y="3"/>
                </a:cxn>
                <a:cxn ang="0">
                  <a:pos x="107" y="9"/>
                </a:cxn>
                <a:cxn ang="0">
                  <a:pos x="107" y="9"/>
                </a:cxn>
                <a:cxn ang="0">
                  <a:pos x="42" y="101"/>
                </a:cxn>
              </a:cxnLst>
              <a:rect l="0" t="0" r="r" b="b"/>
              <a:pathLst>
                <a:path w="111" h="123">
                  <a:moveTo>
                    <a:pt x="42" y="101"/>
                  </a:moveTo>
                  <a:cubicBezTo>
                    <a:pt x="38" y="107"/>
                    <a:pt x="26" y="115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5" y="123"/>
                    <a:pt x="0" y="121"/>
                    <a:pt x="5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8" y="83"/>
                    <a:pt x="48" y="54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6" y="14"/>
                    <a:pt x="87" y="7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107" y="0"/>
                    <a:pt x="111" y="2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84" y="42"/>
                    <a:pt x="64" y="71"/>
                    <a:pt x="42" y="101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219"/>
            <p:cNvSpPr>
              <a:spLocks/>
            </p:cNvSpPr>
            <p:nvPr/>
          </p:nvSpPr>
          <p:spPr bwMode="auto">
            <a:xfrm>
              <a:off x="6518275" y="2409825"/>
              <a:ext cx="344488" cy="384175"/>
            </a:xfrm>
            <a:custGeom>
              <a:avLst/>
              <a:gdLst/>
              <a:ahLst/>
              <a:cxnLst>
                <a:cxn ang="0">
                  <a:pos x="41" y="101"/>
                </a:cxn>
                <a:cxn ang="0">
                  <a:pos x="15" y="117"/>
                </a:cxn>
                <a:cxn ang="0">
                  <a:pos x="15" y="117"/>
                </a:cxn>
                <a:cxn ang="0">
                  <a:pos x="15" y="117"/>
                </a:cxn>
                <a:cxn ang="0">
                  <a:pos x="15" y="117"/>
                </a:cxn>
                <a:cxn ang="0">
                  <a:pos x="4" y="113"/>
                </a:cxn>
                <a:cxn ang="0">
                  <a:pos x="4" y="113"/>
                </a:cxn>
                <a:cxn ang="0">
                  <a:pos x="69" y="21"/>
                </a:cxn>
                <a:cxn ang="0">
                  <a:pos x="69" y="21"/>
                </a:cxn>
                <a:cxn ang="0">
                  <a:pos x="95" y="3"/>
                </a:cxn>
                <a:cxn ang="0">
                  <a:pos x="95" y="3"/>
                </a:cxn>
                <a:cxn ang="0">
                  <a:pos x="95" y="3"/>
                </a:cxn>
                <a:cxn ang="0">
                  <a:pos x="95" y="3"/>
                </a:cxn>
                <a:cxn ang="0">
                  <a:pos x="104" y="9"/>
                </a:cxn>
                <a:cxn ang="0">
                  <a:pos x="104" y="9"/>
                </a:cxn>
                <a:cxn ang="0">
                  <a:pos x="41" y="101"/>
                </a:cxn>
              </a:cxnLst>
              <a:rect l="0" t="0" r="r" b="b"/>
              <a:pathLst>
                <a:path w="108" h="121">
                  <a:moveTo>
                    <a:pt x="41" y="101"/>
                  </a:moveTo>
                  <a:cubicBezTo>
                    <a:pt x="37" y="106"/>
                    <a:pt x="26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5" y="121"/>
                    <a:pt x="0" y="119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26" y="83"/>
                    <a:pt x="46" y="54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4" y="14"/>
                    <a:pt x="85" y="7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104" y="0"/>
                    <a:pt x="108" y="2"/>
                    <a:pt x="104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82" y="41"/>
                    <a:pt x="61" y="71"/>
                    <a:pt x="41" y="101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220"/>
            <p:cNvSpPr>
              <a:spLocks/>
            </p:cNvSpPr>
            <p:nvPr/>
          </p:nvSpPr>
          <p:spPr bwMode="auto">
            <a:xfrm>
              <a:off x="8169275" y="1727200"/>
              <a:ext cx="296863" cy="412750"/>
            </a:xfrm>
            <a:custGeom>
              <a:avLst/>
              <a:gdLst/>
              <a:ahLst/>
              <a:cxnLst>
                <a:cxn ang="0">
                  <a:pos x="80" y="5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3" y="122"/>
                </a:cxn>
                <a:cxn ang="0">
                  <a:pos x="3" y="122"/>
                </a:cxn>
                <a:cxn ang="0">
                  <a:pos x="15" y="125"/>
                </a:cxn>
                <a:cxn ang="0">
                  <a:pos x="15" y="125"/>
                </a:cxn>
                <a:cxn ang="0">
                  <a:pos x="37" y="106"/>
                </a:cxn>
                <a:cxn ang="0">
                  <a:pos x="37" y="106"/>
                </a:cxn>
                <a:cxn ang="0">
                  <a:pos x="90" y="9"/>
                </a:cxn>
                <a:cxn ang="0">
                  <a:pos x="90" y="9"/>
                </a:cxn>
                <a:cxn ang="0">
                  <a:pos x="80" y="5"/>
                </a:cxn>
              </a:cxnLst>
              <a:rect l="0" t="0" r="r" b="b"/>
              <a:pathLst>
                <a:path w="93" h="130">
                  <a:moveTo>
                    <a:pt x="80" y="5"/>
                  </a:moveTo>
                  <a:cubicBezTo>
                    <a:pt x="70" y="9"/>
                    <a:pt x="60" y="17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37" y="59"/>
                    <a:pt x="20" y="91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29"/>
                    <a:pt x="5" y="130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24" y="121"/>
                    <a:pt x="34" y="112"/>
                    <a:pt x="37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54" y="76"/>
                    <a:pt x="71" y="43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3" y="2"/>
                    <a:pt x="89" y="0"/>
                    <a:pt x="80" y="5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221"/>
            <p:cNvSpPr>
              <a:spLocks/>
            </p:cNvSpPr>
            <p:nvPr/>
          </p:nvSpPr>
          <p:spPr bwMode="auto">
            <a:xfrm>
              <a:off x="8278813" y="1679575"/>
              <a:ext cx="292100" cy="406400"/>
            </a:xfrm>
            <a:custGeom>
              <a:avLst/>
              <a:gdLst/>
              <a:ahLst/>
              <a:cxnLst>
                <a:cxn ang="0">
                  <a:pos x="79" y="4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3" y="121"/>
                </a:cxn>
                <a:cxn ang="0">
                  <a:pos x="3" y="121"/>
                </a:cxn>
                <a:cxn ang="0">
                  <a:pos x="15" y="124"/>
                </a:cxn>
                <a:cxn ang="0">
                  <a:pos x="15" y="124"/>
                </a:cxn>
                <a:cxn ang="0">
                  <a:pos x="37" y="106"/>
                </a:cxn>
                <a:cxn ang="0">
                  <a:pos x="37" y="106"/>
                </a:cxn>
                <a:cxn ang="0">
                  <a:pos x="89" y="8"/>
                </a:cxn>
                <a:cxn ang="0">
                  <a:pos x="89" y="8"/>
                </a:cxn>
                <a:cxn ang="0">
                  <a:pos x="79" y="4"/>
                </a:cxn>
              </a:cxnLst>
              <a:rect l="0" t="0" r="r" b="b"/>
              <a:pathLst>
                <a:path w="92" h="128">
                  <a:moveTo>
                    <a:pt x="79" y="4"/>
                  </a:moveTo>
                  <a:cubicBezTo>
                    <a:pt x="69" y="9"/>
                    <a:pt x="59" y="17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37" y="58"/>
                    <a:pt x="20" y="91"/>
                    <a:pt x="3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0" y="127"/>
                    <a:pt x="5" y="128"/>
                    <a:pt x="15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24" y="120"/>
                    <a:pt x="34" y="112"/>
                    <a:pt x="37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53" y="75"/>
                    <a:pt x="70" y="42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2" y="2"/>
                    <a:pt x="88" y="0"/>
                    <a:pt x="79" y="4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222"/>
            <p:cNvSpPr>
              <a:spLocks/>
            </p:cNvSpPr>
            <p:nvPr/>
          </p:nvSpPr>
          <p:spPr bwMode="auto">
            <a:xfrm>
              <a:off x="8386763" y="1631950"/>
              <a:ext cx="288925" cy="406400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55" y="23"/>
                </a:cxn>
                <a:cxn ang="0">
                  <a:pos x="55" y="23"/>
                </a:cxn>
                <a:cxn ang="0">
                  <a:pos x="3" y="121"/>
                </a:cxn>
                <a:cxn ang="0">
                  <a:pos x="3" y="121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36" y="105"/>
                </a:cxn>
                <a:cxn ang="0">
                  <a:pos x="36" y="105"/>
                </a:cxn>
                <a:cxn ang="0">
                  <a:pos x="87" y="8"/>
                </a:cxn>
                <a:cxn ang="0">
                  <a:pos x="87" y="8"/>
                </a:cxn>
                <a:cxn ang="0">
                  <a:pos x="77" y="4"/>
                </a:cxn>
              </a:cxnLst>
              <a:rect l="0" t="0" r="r" b="b"/>
              <a:pathLst>
                <a:path w="91" h="128">
                  <a:moveTo>
                    <a:pt x="77" y="4"/>
                  </a:moveTo>
                  <a:cubicBezTo>
                    <a:pt x="68" y="8"/>
                    <a:pt x="58" y="17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36" y="57"/>
                    <a:pt x="19" y="90"/>
                    <a:pt x="3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0" y="127"/>
                    <a:pt x="5" y="128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3" y="119"/>
                    <a:pt x="33" y="112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52" y="74"/>
                    <a:pt x="69" y="41"/>
                    <a:pt x="87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91" y="1"/>
                    <a:pt x="86" y="0"/>
                    <a:pt x="77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223"/>
            <p:cNvSpPr>
              <a:spLocks/>
            </p:cNvSpPr>
            <p:nvPr/>
          </p:nvSpPr>
          <p:spPr bwMode="auto">
            <a:xfrm>
              <a:off x="8491538" y="1581150"/>
              <a:ext cx="285750" cy="409575"/>
            </a:xfrm>
            <a:custGeom>
              <a:avLst/>
              <a:gdLst/>
              <a:ahLst/>
              <a:cxnLst>
                <a:cxn ang="0">
                  <a:pos x="77" y="5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3" y="121"/>
                </a:cxn>
                <a:cxn ang="0">
                  <a:pos x="3" y="121"/>
                </a:cxn>
                <a:cxn ang="0">
                  <a:pos x="14" y="125"/>
                </a:cxn>
                <a:cxn ang="0">
                  <a:pos x="14" y="125"/>
                </a:cxn>
                <a:cxn ang="0">
                  <a:pos x="36" y="106"/>
                </a:cxn>
                <a:cxn ang="0">
                  <a:pos x="36" y="106"/>
                </a:cxn>
                <a:cxn ang="0">
                  <a:pos x="87" y="8"/>
                </a:cxn>
                <a:cxn ang="0">
                  <a:pos x="87" y="8"/>
                </a:cxn>
                <a:cxn ang="0">
                  <a:pos x="77" y="5"/>
                </a:cxn>
              </a:cxnLst>
              <a:rect l="0" t="0" r="r" b="b"/>
              <a:pathLst>
                <a:path w="90" h="129">
                  <a:moveTo>
                    <a:pt x="77" y="5"/>
                  </a:moveTo>
                  <a:cubicBezTo>
                    <a:pt x="68" y="9"/>
                    <a:pt x="58" y="17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36" y="57"/>
                    <a:pt x="19" y="90"/>
                    <a:pt x="3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0" y="128"/>
                    <a:pt x="4" y="129"/>
                    <a:pt x="14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23" y="121"/>
                    <a:pt x="32" y="113"/>
                    <a:pt x="36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52" y="74"/>
                    <a:pt x="69" y="41"/>
                    <a:pt x="87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90" y="2"/>
                    <a:pt x="86" y="0"/>
                    <a:pt x="77" y="5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224"/>
            <p:cNvSpPr>
              <a:spLocks/>
            </p:cNvSpPr>
            <p:nvPr/>
          </p:nvSpPr>
          <p:spPr bwMode="auto">
            <a:xfrm>
              <a:off x="8593138" y="1533525"/>
              <a:ext cx="285750" cy="409575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55" y="23"/>
                </a:cxn>
                <a:cxn ang="0">
                  <a:pos x="55" y="23"/>
                </a:cxn>
                <a:cxn ang="0">
                  <a:pos x="4" y="121"/>
                </a:cxn>
                <a:cxn ang="0">
                  <a:pos x="4" y="121"/>
                </a:cxn>
                <a:cxn ang="0">
                  <a:pos x="14" y="125"/>
                </a:cxn>
                <a:cxn ang="0">
                  <a:pos x="14" y="125"/>
                </a:cxn>
                <a:cxn ang="0">
                  <a:pos x="36" y="106"/>
                </a:cxn>
                <a:cxn ang="0">
                  <a:pos x="36" y="106"/>
                </a:cxn>
                <a:cxn ang="0">
                  <a:pos x="87" y="7"/>
                </a:cxn>
                <a:cxn ang="0">
                  <a:pos x="87" y="7"/>
                </a:cxn>
                <a:cxn ang="0">
                  <a:pos x="77" y="4"/>
                </a:cxn>
              </a:cxnLst>
              <a:rect l="0" t="0" r="r" b="b"/>
              <a:pathLst>
                <a:path w="90" h="129">
                  <a:moveTo>
                    <a:pt x="77" y="4"/>
                  </a:moveTo>
                  <a:cubicBezTo>
                    <a:pt x="68" y="9"/>
                    <a:pt x="58" y="17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0" y="127"/>
                    <a:pt x="5" y="129"/>
                    <a:pt x="14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23" y="121"/>
                    <a:pt x="33" y="112"/>
                    <a:pt x="36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90" y="1"/>
                    <a:pt x="86" y="0"/>
                    <a:pt x="77" y="4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225"/>
            <p:cNvSpPr>
              <a:spLocks/>
            </p:cNvSpPr>
            <p:nvPr/>
          </p:nvSpPr>
          <p:spPr bwMode="auto">
            <a:xfrm>
              <a:off x="8697913" y="1479550"/>
              <a:ext cx="282575" cy="415925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3" y="123"/>
                </a:cxn>
                <a:cxn ang="0">
                  <a:pos x="3" y="123"/>
                </a:cxn>
                <a:cxn ang="0">
                  <a:pos x="13" y="127"/>
                </a:cxn>
                <a:cxn ang="0">
                  <a:pos x="13" y="127"/>
                </a:cxn>
                <a:cxn ang="0">
                  <a:pos x="36" y="107"/>
                </a:cxn>
                <a:cxn ang="0">
                  <a:pos x="36" y="107"/>
                </a:cxn>
                <a:cxn ang="0">
                  <a:pos x="86" y="8"/>
                </a:cxn>
                <a:cxn ang="0">
                  <a:pos x="86" y="8"/>
                </a:cxn>
                <a:cxn ang="0">
                  <a:pos x="75" y="5"/>
                </a:cxn>
              </a:cxnLst>
              <a:rect l="0" t="0" r="r" b="b"/>
              <a:pathLst>
                <a:path w="89" h="131">
                  <a:moveTo>
                    <a:pt x="75" y="5"/>
                  </a:moveTo>
                  <a:cubicBezTo>
                    <a:pt x="67" y="10"/>
                    <a:pt x="57" y="18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37" y="56"/>
                    <a:pt x="20" y="90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29"/>
                    <a:pt x="4" y="131"/>
                    <a:pt x="13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22" y="123"/>
                    <a:pt x="32" y="114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53" y="73"/>
                    <a:pt x="70" y="40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9" y="1"/>
                    <a:pt x="84" y="0"/>
                    <a:pt x="75" y="5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226"/>
            <p:cNvSpPr>
              <a:spLocks/>
            </p:cNvSpPr>
            <p:nvPr/>
          </p:nvSpPr>
          <p:spPr bwMode="auto">
            <a:xfrm>
              <a:off x="8799513" y="1425575"/>
              <a:ext cx="280988" cy="422275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4" y="124"/>
                </a:cxn>
                <a:cxn ang="0">
                  <a:pos x="4" y="124"/>
                </a:cxn>
                <a:cxn ang="0">
                  <a:pos x="14" y="129"/>
                </a:cxn>
                <a:cxn ang="0">
                  <a:pos x="14" y="129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85" y="7"/>
                </a:cxn>
                <a:cxn ang="0">
                  <a:pos x="85" y="7"/>
                </a:cxn>
                <a:cxn ang="0">
                  <a:pos x="75" y="5"/>
                </a:cxn>
              </a:cxnLst>
              <a:rect l="0" t="0" r="r" b="b"/>
              <a:pathLst>
                <a:path w="88" h="133">
                  <a:moveTo>
                    <a:pt x="75" y="5"/>
                  </a:moveTo>
                  <a:cubicBezTo>
                    <a:pt x="66" y="10"/>
                    <a:pt x="57" y="18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38" y="57"/>
                    <a:pt x="21" y="90"/>
                    <a:pt x="4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0" y="131"/>
                    <a:pt x="5" y="133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23" y="124"/>
                    <a:pt x="32" y="115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54" y="73"/>
                    <a:pt x="70" y="40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8" y="1"/>
                    <a:pt x="84" y="0"/>
                    <a:pt x="75" y="5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227"/>
            <p:cNvSpPr>
              <a:spLocks/>
            </p:cNvSpPr>
            <p:nvPr/>
          </p:nvSpPr>
          <p:spPr bwMode="auto">
            <a:xfrm>
              <a:off x="8904288" y="1368425"/>
              <a:ext cx="277813" cy="428625"/>
            </a:xfrm>
            <a:custGeom>
              <a:avLst/>
              <a:gdLst/>
              <a:ahLst/>
              <a:cxnLst>
                <a:cxn ang="0">
                  <a:pos x="73" y="5"/>
                </a:cxn>
                <a:cxn ang="0">
                  <a:pos x="52" y="25"/>
                </a:cxn>
                <a:cxn ang="0">
                  <a:pos x="52" y="25"/>
                </a:cxn>
                <a:cxn ang="0">
                  <a:pos x="3" y="126"/>
                </a:cxn>
                <a:cxn ang="0">
                  <a:pos x="3" y="126"/>
                </a:cxn>
                <a:cxn ang="0">
                  <a:pos x="13" y="131"/>
                </a:cxn>
                <a:cxn ang="0">
                  <a:pos x="13" y="131"/>
                </a:cxn>
                <a:cxn ang="0">
                  <a:pos x="36" y="110"/>
                </a:cxn>
                <a:cxn ang="0">
                  <a:pos x="36" y="110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73" y="5"/>
                </a:cxn>
              </a:cxnLst>
              <a:rect l="0" t="0" r="r" b="b"/>
              <a:pathLst>
                <a:path w="87" h="135">
                  <a:moveTo>
                    <a:pt x="73" y="5"/>
                  </a:moveTo>
                  <a:cubicBezTo>
                    <a:pt x="65" y="10"/>
                    <a:pt x="56" y="19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37" y="58"/>
                    <a:pt x="21" y="91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0" y="133"/>
                    <a:pt x="4" y="135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22" y="126"/>
                    <a:pt x="32" y="117"/>
                    <a:pt x="36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54" y="74"/>
                    <a:pt x="69" y="41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7" y="1"/>
                    <a:pt x="82" y="0"/>
                    <a:pt x="73" y="5"/>
                  </a:cubicBezTo>
                  <a:close/>
                </a:path>
              </a:pathLst>
            </a:custGeom>
            <a:solidFill>
              <a:srgbClr val="E3AD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228"/>
            <p:cNvSpPr>
              <a:spLocks/>
            </p:cNvSpPr>
            <p:nvPr/>
          </p:nvSpPr>
          <p:spPr bwMode="auto">
            <a:xfrm>
              <a:off x="9005888" y="1304925"/>
              <a:ext cx="274638" cy="441325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52" y="27"/>
                </a:cxn>
                <a:cxn ang="0">
                  <a:pos x="52" y="27"/>
                </a:cxn>
                <a:cxn ang="0">
                  <a:pos x="4" y="130"/>
                </a:cxn>
                <a:cxn ang="0">
                  <a:pos x="4" y="130"/>
                </a:cxn>
                <a:cxn ang="0">
                  <a:pos x="14" y="134"/>
                </a:cxn>
                <a:cxn ang="0">
                  <a:pos x="14" y="134"/>
                </a:cxn>
                <a:cxn ang="0">
                  <a:pos x="37" y="112"/>
                </a:cxn>
                <a:cxn ang="0">
                  <a:pos x="37" y="112"/>
                </a:cxn>
                <a:cxn ang="0">
                  <a:pos x="83" y="8"/>
                </a:cxn>
                <a:cxn ang="0">
                  <a:pos x="83" y="8"/>
                </a:cxn>
                <a:cxn ang="0">
                  <a:pos x="72" y="6"/>
                </a:cxn>
              </a:cxnLst>
              <a:rect l="0" t="0" r="r" b="b"/>
              <a:pathLst>
                <a:path w="86" h="139">
                  <a:moveTo>
                    <a:pt x="72" y="6"/>
                  </a:moveTo>
                  <a:cubicBezTo>
                    <a:pt x="64" y="11"/>
                    <a:pt x="55" y="2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37" y="61"/>
                    <a:pt x="22" y="93"/>
                    <a:pt x="4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0" y="137"/>
                    <a:pt x="5" y="139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3" y="129"/>
                    <a:pt x="33" y="119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54" y="75"/>
                    <a:pt x="69" y="43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6" y="1"/>
                    <a:pt x="81" y="0"/>
                    <a:pt x="72" y="6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229"/>
            <p:cNvSpPr>
              <a:spLocks/>
            </p:cNvSpPr>
            <p:nvPr/>
          </p:nvSpPr>
          <p:spPr bwMode="auto">
            <a:xfrm>
              <a:off x="9121775" y="1292225"/>
              <a:ext cx="215900" cy="381000"/>
            </a:xfrm>
            <a:custGeom>
              <a:avLst/>
              <a:gdLst/>
              <a:ahLst/>
              <a:cxnLst>
                <a:cxn ang="0">
                  <a:pos x="47" y="12"/>
                </a:cxn>
                <a:cxn ang="0">
                  <a:pos x="3" y="113"/>
                </a:cxn>
                <a:cxn ang="0">
                  <a:pos x="14" y="115"/>
                </a:cxn>
                <a:cxn ang="0">
                  <a:pos x="36" y="95"/>
                </a:cxn>
                <a:cxn ang="0">
                  <a:pos x="68" y="19"/>
                </a:cxn>
                <a:cxn ang="0">
                  <a:pos x="57" y="0"/>
                </a:cxn>
                <a:cxn ang="0">
                  <a:pos x="47" y="12"/>
                </a:cxn>
              </a:cxnLst>
              <a:rect l="0" t="0" r="r" b="b"/>
              <a:pathLst>
                <a:path w="68" h="120">
                  <a:moveTo>
                    <a:pt x="47" y="12"/>
                  </a:moveTo>
                  <a:cubicBezTo>
                    <a:pt x="33" y="46"/>
                    <a:pt x="18" y="79"/>
                    <a:pt x="3" y="113"/>
                  </a:cubicBezTo>
                  <a:cubicBezTo>
                    <a:pt x="0" y="119"/>
                    <a:pt x="5" y="120"/>
                    <a:pt x="14" y="115"/>
                  </a:cubicBezTo>
                  <a:cubicBezTo>
                    <a:pt x="23" y="110"/>
                    <a:pt x="33" y="101"/>
                    <a:pt x="36" y="95"/>
                  </a:cubicBezTo>
                  <a:cubicBezTo>
                    <a:pt x="47" y="69"/>
                    <a:pt x="58" y="44"/>
                    <a:pt x="68" y="1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2" y="4"/>
                    <a:pt x="49" y="8"/>
                    <a:pt x="47" y="12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230"/>
            <p:cNvSpPr>
              <a:spLocks/>
            </p:cNvSpPr>
            <p:nvPr/>
          </p:nvSpPr>
          <p:spPr bwMode="auto">
            <a:xfrm>
              <a:off x="9226550" y="1352550"/>
              <a:ext cx="155575" cy="263525"/>
            </a:xfrm>
            <a:custGeom>
              <a:avLst/>
              <a:gdLst/>
              <a:ahLst/>
              <a:cxnLst>
                <a:cxn ang="0">
                  <a:pos x="3" y="76"/>
                </a:cxn>
                <a:cxn ang="0">
                  <a:pos x="14" y="78"/>
                </a:cxn>
                <a:cxn ang="0">
                  <a:pos x="35" y="57"/>
                </a:cxn>
                <a:cxn ang="0">
                  <a:pos x="49" y="24"/>
                </a:cxn>
                <a:cxn ang="0">
                  <a:pos x="35" y="0"/>
                </a:cxn>
                <a:cxn ang="0">
                  <a:pos x="3" y="76"/>
                </a:cxn>
              </a:cxnLst>
              <a:rect l="0" t="0" r="r" b="b"/>
              <a:pathLst>
                <a:path w="49" h="83">
                  <a:moveTo>
                    <a:pt x="3" y="76"/>
                  </a:moveTo>
                  <a:cubicBezTo>
                    <a:pt x="0" y="82"/>
                    <a:pt x="5" y="83"/>
                    <a:pt x="14" y="78"/>
                  </a:cubicBezTo>
                  <a:cubicBezTo>
                    <a:pt x="23" y="73"/>
                    <a:pt x="32" y="64"/>
                    <a:pt x="35" y="5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25"/>
                    <a:pt x="14" y="50"/>
                    <a:pt x="3" y="76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231"/>
            <p:cNvSpPr>
              <a:spLocks/>
            </p:cNvSpPr>
            <p:nvPr/>
          </p:nvSpPr>
          <p:spPr bwMode="auto">
            <a:xfrm>
              <a:off x="9328150" y="1428750"/>
              <a:ext cx="95250" cy="130175"/>
            </a:xfrm>
            <a:custGeom>
              <a:avLst/>
              <a:gdLst/>
              <a:ahLst/>
              <a:cxnLst>
                <a:cxn ang="0">
                  <a:pos x="3" y="33"/>
                </a:cxn>
                <a:cxn ang="0">
                  <a:pos x="15" y="36"/>
                </a:cxn>
                <a:cxn ang="0">
                  <a:pos x="30" y="23"/>
                </a:cxn>
                <a:cxn ang="0">
                  <a:pos x="17" y="0"/>
                </a:cxn>
                <a:cxn ang="0">
                  <a:pos x="3" y="33"/>
                </a:cxn>
              </a:cxnLst>
              <a:rect l="0" t="0" r="r" b="b"/>
              <a:pathLst>
                <a:path w="30" h="41">
                  <a:moveTo>
                    <a:pt x="3" y="33"/>
                  </a:moveTo>
                  <a:cubicBezTo>
                    <a:pt x="0" y="40"/>
                    <a:pt x="5" y="41"/>
                    <a:pt x="15" y="36"/>
                  </a:cubicBezTo>
                  <a:cubicBezTo>
                    <a:pt x="20" y="33"/>
                    <a:pt x="26" y="28"/>
                    <a:pt x="30" y="23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3" y="33"/>
                  </a:ln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232"/>
            <p:cNvSpPr>
              <a:spLocks/>
            </p:cNvSpPr>
            <p:nvPr/>
          </p:nvSpPr>
          <p:spPr bwMode="auto">
            <a:xfrm>
              <a:off x="7848600" y="1984375"/>
              <a:ext cx="82550" cy="101600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0" y="11"/>
                </a:cxn>
                <a:cxn ang="0">
                  <a:pos x="10" y="32"/>
                </a:cxn>
                <a:cxn ang="0">
                  <a:pos x="23" y="8"/>
                </a:cxn>
                <a:cxn ang="0">
                  <a:pos x="12" y="4"/>
                </a:cxn>
              </a:cxnLst>
              <a:rect l="0" t="0" r="r" b="b"/>
              <a:pathLst>
                <a:path w="26" h="32">
                  <a:moveTo>
                    <a:pt x="12" y="4"/>
                  </a:moveTo>
                  <a:cubicBezTo>
                    <a:pt x="8" y="6"/>
                    <a:pt x="4" y="9"/>
                    <a:pt x="0" y="1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6" y="2"/>
                    <a:pt x="21" y="0"/>
                    <a:pt x="12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233"/>
            <p:cNvSpPr>
              <a:spLocks/>
            </p:cNvSpPr>
            <p:nvPr/>
          </p:nvSpPr>
          <p:spPr bwMode="auto">
            <a:xfrm>
              <a:off x="7880350" y="1936750"/>
              <a:ext cx="158750" cy="231775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13" y="23"/>
                </a:cxn>
                <a:cxn ang="0">
                  <a:pos x="0" y="47"/>
                </a:cxn>
                <a:cxn ang="0">
                  <a:pos x="11" y="73"/>
                </a:cxn>
                <a:cxn ang="0">
                  <a:pos x="47" y="8"/>
                </a:cxn>
                <a:cxn ang="0">
                  <a:pos x="36" y="4"/>
                </a:cxn>
              </a:cxnLst>
              <a:rect l="0" t="0" r="r" b="b"/>
              <a:pathLst>
                <a:path w="50" h="73">
                  <a:moveTo>
                    <a:pt x="36" y="4"/>
                  </a:moveTo>
                  <a:cubicBezTo>
                    <a:pt x="27" y="8"/>
                    <a:pt x="16" y="17"/>
                    <a:pt x="13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50" y="1"/>
                    <a:pt x="45" y="0"/>
                    <a:pt x="36" y="4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234"/>
            <p:cNvSpPr>
              <a:spLocks/>
            </p:cNvSpPr>
            <p:nvPr/>
          </p:nvSpPr>
          <p:spPr bwMode="auto">
            <a:xfrm>
              <a:off x="7915275" y="1885950"/>
              <a:ext cx="228600" cy="355600"/>
            </a:xfrm>
            <a:custGeom>
              <a:avLst/>
              <a:gdLst/>
              <a:ahLst/>
              <a:cxnLst>
                <a:cxn ang="0">
                  <a:pos x="58" y="5"/>
                </a:cxn>
                <a:cxn ang="0">
                  <a:pos x="36" y="24"/>
                </a:cxn>
                <a:cxn ang="0">
                  <a:pos x="0" y="89"/>
                </a:cxn>
                <a:cxn ang="0">
                  <a:pos x="11" y="112"/>
                </a:cxn>
                <a:cxn ang="0">
                  <a:pos x="17" y="105"/>
                </a:cxn>
                <a:cxn ang="0">
                  <a:pos x="69" y="8"/>
                </a:cxn>
                <a:cxn ang="0">
                  <a:pos x="58" y="5"/>
                </a:cxn>
              </a:cxnLst>
              <a:rect l="0" t="0" r="r" b="b"/>
              <a:pathLst>
                <a:path w="72" h="112">
                  <a:moveTo>
                    <a:pt x="58" y="5"/>
                  </a:moveTo>
                  <a:cubicBezTo>
                    <a:pt x="49" y="9"/>
                    <a:pt x="39" y="17"/>
                    <a:pt x="36" y="2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13" y="110"/>
                    <a:pt x="16" y="107"/>
                    <a:pt x="17" y="105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"/>
                    <a:pt x="68" y="0"/>
                    <a:pt x="58" y="5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235"/>
            <p:cNvSpPr>
              <a:spLocks/>
            </p:cNvSpPr>
            <p:nvPr/>
          </p:nvSpPr>
          <p:spPr bwMode="auto">
            <a:xfrm>
              <a:off x="7943850" y="1825625"/>
              <a:ext cx="307975" cy="425450"/>
            </a:xfrm>
            <a:custGeom>
              <a:avLst/>
              <a:gdLst/>
              <a:ahLst/>
              <a:cxnLst>
                <a:cxn ang="0">
                  <a:pos x="39" y="108"/>
                </a:cxn>
                <a:cxn ang="0">
                  <a:pos x="15" y="129"/>
                </a:cxn>
                <a:cxn ang="0">
                  <a:pos x="15" y="129"/>
                </a:cxn>
                <a:cxn ang="0">
                  <a:pos x="15" y="129"/>
                </a:cxn>
                <a:cxn ang="0">
                  <a:pos x="15" y="129"/>
                </a:cxn>
                <a:cxn ang="0">
                  <a:pos x="4" y="126"/>
                </a:cxn>
                <a:cxn ang="0">
                  <a:pos x="4" y="126"/>
                </a:cxn>
                <a:cxn ang="0">
                  <a:pos x="59" y="25"/>
                </a:cxn>
                <a:cxn ang="0">
                  <a:pos x="59" y="25"/>
                </a:cxn>
                <a:cxn ang="0">
                  <a:pos x="83" y="5"/>
                </a:cxn>
                <a:cxn ang="0">
                  <a:pos x="83" y="5"/>
                </a:cxn>
                <a:cxn ang="0">
                  <a:pos x="83" y="5"/>
                </a:cxn>
                <a:cxn ang="0">
                  <a:pos x="83" y="5"/>
                </a:cxn>
                <a:cxn ang="0">
                  <a:pos x="94" y="9"/>
                </a:cxn>
                <a:cxn ang="0">
                  <a:pos x="94" y="9"/>
                </a:cxn>
                <a:cxn ang="0">
                  <a:pos x="39" y="108"/>
                </a:cxn>
              </a:cxnLst>
              <a:rect l="0" t="0" r="r" b="b"/>
              <a:pathLst>
                <a:path w="97" h="134">
                  <a:moveTo>
                    <a:pt x="39" y="108"/>
                  </a:moveTo>
                  <a:cubicBezTo>
                    <a:pt x="36" y="115"/>
                    <a:pt x="25" y="123"/>
                    <a:pt x="15" y="129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5" y="134"/>
                    <a:pt x="0" y="133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23" y="91"/>
                    <a:pt x="40" y="6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3" y="18"/>
                    <a:pt x="74" y="9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93" y="0"/>
                    <a:pt x="97" y="2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74" y="44"/>
                    <a:pt x="57" y="75"/>
                    <a:pt x="39" y="108"/>
                  </a:cubicBezTo>
                  <a:close/>
                </a:path>
              </a:pathLst>
            </a:custGeom>
            <a:solidFill>
              <a:srgbClr val="F7D2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236"/>
            <p:cNvSpPr>
              <a:spLocks/>
            </p:cNvSpPr>
            <p:nvPr/>
          </p:nvSpPr>
          <p:spPr bwMode="auto">
            <a:xfrm>
              <a:off x="8058150" y="1778000"/>
              <a:ext cx="303213" cy="415925"/>
            </a:xfrm>
            <a:custGeom>
              <a:avLst/>
              <a:gdLst/>
              <a:ahLst/>
              <a:cxnLst>
                <a:cxn ang="0">
                  <a:pos x="38" y="106"/>
                </a:cxn>
                <a:cxn ang="0">
                  <a:pos x="15" y="126"/>
                </a:cxn>
                <a:cxn ang="0">
                  <a:pos x="15" y="126"/>
                </a:cxn>
                <a:cxn ang="0">
                  <a:pos x="15" y="126"/>
                </a:cxn>
                <a:cxn ang="0">
                  <a:pos x="15" y="126"/>
                </a:cxn>
                <a:cxn ang="0">
                  <a:pos x="3" y="123"/>
                </a:cxn>
                <a:cxn ang="0">
                  <a:pos x="3" y="123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91" y="8"/>
                </a:cxn>
                <a:cxn ang="0">
                  <a:pos x="91" y="8"/>
                </a:cxn>
                <a:cxn ang="0">
                  <a:pos x="38" y="106"/>
                </a:cxn>
              </a:cxnLst>
              <a:rect l="0" t="0" r="r" b="b"/>
              <a:pathLst>
                <a:path w="95" h="131">
                  <a:moveTo>
                    <a:pt x="38" y="106"/>
                  </a:moveTo>
                  <a:cubicBezTo>
                    <a:pt x="35" y="113"/>
                    <a:pt x="25" y="121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5" y="131"/>
                    <a:pt x="0" y="130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1" y="91"/>
                    <a:pt x="38" y="60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61" y="17"/>
                    <a:pt x="72" y="8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91" y="0"/>
                    <a:pt x="95" y="1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72" y="43"/>
                    <a:pt x="55" y="75"/>
                    <a:pt x="38" y="106"/>
                  </a:cubicBezTo>
                  <a:close/>
                </a:path>
              </a:pathLst>
            </a:custGeom>
            <a:solidFill>
              <a:srgbClr val="ECBA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5" name="Freeform 127"/>
          <p:cNvSpPr>
            <a:spLocks/>
          </p:cNvSpPr>
          <p:nvPr/>
        </p:nvSpPr>
        <p:spPr bwMode="auto">
          <a:xfrm rot="20614368">
            <a:off x="3951090" y="2084874"/>
            <a:ext cx="110074" cy="22774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8" y="6"/>
              </a:cxn>
              <a:cxn ang="0">
                <a:pos x="29" y="2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9" h="6">
                <a:moveTo>
                  <a:pt x="2" y="4"/>
                </a:moveTo>
                <a:cubicBezTo>
                  <a:pt x="28" y="6"/>
                  <a:pt x="28" y="6"/>
                  <a:pt x="28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6" name="Freeform 129"/>
          <p:cNvSpPr>
            <a:spLocks/>
          </p:cNvSpPr>
          <p:nvPr/>
        </p:nvSpPr>
        <p:spPr bwMode="auto">
          <a:xfrm rot="20614368">
            <a:off x="3868013" y="1203553"/>
            <a:ext cx="201170" cy="67183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06" y="8"/>
              </a:cxn>
              <a:cxn ang="0">
                <a:pos x="74" y="354"/>
              </a:cxn>
              <a:cxn ang="0">
                <a:pos x="0" y="346"/>
              </a:cxn>
              <a:cxn ang="0">
                <a:pos x="30" y="0"/>
              </a:cxn>
            </a:cxnLst>
            <a:rect l="0" t="0" r="r" b="b"/>
            <a:pathLst>
              <a:path w="106" h="354">
                <a:moveTo>
                  <a:pt x="30" y="0"/>
                </a:moveTo>
                <a:lnTo>
                  <a:pt x="106" y="8"/>
                </a:lnTo>
                <a:lnTo>
                  <a:pt x="74" y="354"/>
                </a:lnTo>
                <a:lnTo>
                  <a:pt x="0" y="346"/>
                </a:lnTo>
                <a:lnTo>
                  <a:pt x="3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7" name="Freeform 146"/>
          <p:cNvSpPr>
            <a:spLocks/>
          </p:cNvSpPr>
          <p:nvPr/>
        </p:nvSpPr>
        <p:spPr bwMode="auto">
          <a:xfrm rot="20614368">
            <a:off x="4106602" y="2480927"/>
            <a:ext cx="155622" cy="91096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2" y="21"/>
              </a:cxn>
              <a:cxn ang="0">
                <a:pos x="33" y="24"/>
              </a:cxn>
              <a:cxn ang="0">
                <a:pos x="41" y="0"/>
              </a:cxn>
              <a:cxn ang="0">
                <a:pos x="7" y="11"/>
              </a:cxn>
            </a:cxnLst>
            <a:rect l="0" t="0" r="r" b="b"/>
            <a:pathLst>
              <a:path w="41" h="24">
                <a:moveTo>
                  <a:pt x="7" y="11"/>
                </a:moveTo>
                <a:cubicBezTo>
                  <a:pt x="0" y="13"/>
                  <a:pt x="3" y="17"/>
                  <a:pt x="12" y="21"/>
                </a:cubicBezTo>
                <a:cubicBezTo>
                  <a:pt x="19" y="23"/>
                  <a:pt x="26" y="24"/>
                  <a:pt x="33" y="24"/>
                </a:cubicBezTo>
                <a:cubicBezTo>
                  <a:pt x="41" y="0"/>
                  <a:pt x="41" y="0"/>
                  <a:pt x="41" y="0"/>
                </a:cubicBezTo>
                <a:lnTo>
                  <a:pt x="7" y="11"/>
                </a:lnTo>
                <a:close/>
              </a:path>
            </a:pathLst>
          </a:custGeom>
          <a:solidFill>
            <a:srgbClr val="ECBA8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" name="Freeform 237"/>
          <p:cNvSpPr>
            <a:spLocks/>
          </p:cNvSpPr>
          <p:nvPr/>
        </p:nvSpPr>
        <p:spPr bwMode="auto">
          <a:xfrm rot="20614368">
            <a:off x="3898863" y="1250755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0"/>
              </a:cxn>
              <a:cxn ang="0">
                <a:pos x="22" y="196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0"/>
                </a:cubicBezTo>
                <a:cubicBezTo>
                  <a:pt x="22" y="196"/>
                  <a:pt x="22" y="196"/>
                  <a:pt x="22" y="196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9" name="Freeform 238"/>
          <p:cNvSpPr>
            <a:spLocks/>
          </p:cNvSpPr>
          <p:nvPr/>
        </p:nvSpPr>
        <p:spPr bwMode="auto">
          <a:xfrm rot="20614368">
            <a:off x="3898864" y="1250753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1"/>
              </a:cxn>
              <a:cxn ang="0">
                <a:pos x="21" y="198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1"/>
                </a:cubicBezTo>
                <a:cubicBezTo>
                  <a:pt x="21" y="198"/>
                  <a:pt x="21" y="198"/>
                  <a:pt x="21" y="198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8B5E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0" name="Freeform 239"/>
          <p:cNvSpPr>
            <a:spLocks/>
          </p:cNvSpPr>
          <p:nvPr/>
        </p:nvSpPr>
        <p:spPr bwMode="auto">
          <a:xfrm rot="20614368">
            <a:off x="4026546" y="2092257"/>
            <a:ext cx="155622" cy="56935"/>
          </a:xfrm>
          <a:custGeom>
            <a:avLst/>
            <a:gdLst/>
            <a:ahLst/>
            <a:cxnLst>
              <a:cxn ang="0">
                <a:pos x="39" y="8"/>
              </a:cxn>
              <a:cxn ang="0">
                <a:pos x="39" y="7"/>
              </a:cxn>
              <a:cxn ang="0">
                <a:pos x="39" y="7"/>
              </a:cxn>
              <a:cxn ang="0">
                <a:pos x="39" y="7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40" y="4"/>
              </a:cxn>
              <a:cxn ang="0">
                <a:pos x="40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0" y="4"/>
              </a:cxn>
              <a:cxn ang="0">
                <a:pos x="40" y="4"/>
              </a:cxn>
              <a:cxn ang="0">
                <a:pos x="40" y="4"/>
              </a:cxn>
              <a:cxn ang="0">
                <a:pos x="3" y="0"/>
              </a:cxn>
              <a:cxn ang="0">
                <a:pos x="3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4"/>
              </a:cxn>
              <a:cxn ang="0">
                <a:pos x="1" y="4"/>
              </a:cxn>
              <a:cxn ang="0">
                <a:pos x="2" y="11"/>
              </a:cxn>
              <a:cxn ang="0">
                <a:pos x="40" y="15"/>
              </a:cxn>
              <a:cxn ang="0">
                <a:pos x="39" y="8"/>
              </a:cxn>
            </a:cxnLst>
            <a:rect l="0" t="0" r="r" b="b"/>
            <a:pathLst>
              <a:path w="41" h="15">
                <a:moveTo>
                  <a:pt x="39" y="8"/>
                </a:moveTo>
                <a:cubicBezTo>
                  <a:pt x="39" y="8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6"/>
                  <a:pt x="39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29" y="3"/>
                  <a:pt x="14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10"/>
                  <a:pt x="2" y="11"/>
                  <a:pt x="2" y="11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38" y="14"/>
                  <a:pt x="39" y="8"/>
                </a:cubicBezTo>
                <a:close/>
              </a:path>
            </a:pathLst>
          </a:custGeom>
          <a:solidFill>
            <a:srgbClr val="A97C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1" name="Freeform 240"/>
          <p:cNvSpPr>
            <a:spLocks/>
          </p:cNvSpPr>
          <p:nvPr/>
        </p:nvSpPr>
        <p:spPr bwMode="auto">
          <a:xfrm rot="20614368">
            <a:off x="4132335" y="2695250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2" name="Freeform 241"/>
          <p:cNvSpPr>
            <a:spLocks/>
          </p:cNvSpPr>
          <p:nvPr/>
        </p:nvSpPr>
        <p:spPr bwMode="auto">
          <a:xfrm rot="20614368">
            <a:off x="4132335" y="2695250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Freeform 242"/>
          <p:cNvSpPr>
            <a:spLocks/>
          </p:cNvSpPr>
          <p:nvPr/>
        </p:nvSpPr>
        <p:spPr bwMode="auto">
          <a:xfrm rot="20614368">
            <a:off x="3883710" y="1232122"/>
            <a:ext cx="151826" cy="303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8"/>
              </a:cxn>
              <a:cxn ang="0">
                <a:pos x="80" y="16"/>
              </a:cxn>
              <a:cxn ang="0">
                <a:pos x="4" y="8"/>
              </a:cxn>
              <a:cxn ang="0">
                <a:pos x="0" y="0"/>
              </a:cxn>
            </a:cxnLst>
            <a:rect l="0" t="0" r="r" b="b"/>
            <a:pathLst>
              <a:path w="80" h="16">
                <a:moveTo>
                  <a:pt x="0" y="0"/>
                </a:moveTo>
                <a:lnTo>
                  <a:pt x="76" y="8"/>
                </a:lnTo>
                <a:lnTo>
                  <a:pt x="80" y="16"/>
                </a:lnTo>
                <a:lnTo>
                  <a:pt x="4" y="8"/>
                </a:lnTo>
                <a:lnTo>
                  <a:pt x="0" y="0"/>
                </a:lnTo>
                <a:close/>
              </a:path>
            </a:pathLst>
          </a:custGeom>
          <a:solidFill>
            <a:srgbClr val="F7D2A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4" name="Freeform 243"/>
          <p:cNvSpPr>
            <a:spLocks noEditPoints="1"/>
          </p:cNvSpPr>
          <p:nvPr/>
        </p:nvSpPr>
        <p:spPr bwMode="auto">
          <a:xfrm rot="20614368">
            <a:off x="3920376" y="1242013"/>
            <a:ext cx="326427" cy="1468920"/>
          </a:xfrm>
          <a:custGeom>
            <a:avLst/>
            <a:gdLst/>
            <a:ahLst/>
            <a:cxnLst>
              <a:cxn ang="0">
                <a:pos x="172" y="8"/>
              </a:cxn>
              <a:cxn ang="0">
                <a:pos x="96" y="0"/>
              </a:cxn>
              <a:cxn ang="0">
                <a:pos x="40" y="450"/>
              </a:cxn>
              <a:cxn ang="0">
                <a:pos x="116" y="456"/>
              </a:cxn>
              <a:cxn ang="0">
                <a:pos x="172" y="8"/>
              </a:cxn>
              <a:cxn ang="0">
                <a:pos x="114" y="478"/>
              </a:cxn>
              <a:cxn ang="0">
                <a:pos x="38" y="470"/>
              </a:cxn>
              <a:cxn ang="0">
                <a:pos x="0" y="768"/>
              </a:cxn>
              <a:cxn ang="0">
                <a:pos x="76" y="774"/>
              </a:cxn>
              <a:cxn ang="0">
                <a:pos x="114" y="478"/>
              </a:cxn>
            </a:cxnLst>
            <a:rect l="0" t="0" r="r" b="b"/>
            <a:pathLst>
              <a:path w="172" h="774">
                <a:moveTo>
                  <a:pt x="172" y="8"/>
                </a:moveTo>
                <a:lnTo>
                  <a:pt x="96" y="0"/>
                </a:lnTo>
                <a:lnTo>
                  <a:pt x="40" y="450"/>
                </a:lnTo>
                <a:lnTo>
                  <a:pt x="116" y="456"/>
                </a:lnTo>
                <a:lnTo>
                  <a:pt x="172" y="8"/>
                </a:lnTo>
                <a:close/>
                <a:moveTo>
                  <a:pt x="114" y="478"/>
                </a:moveTo>
                <a:lnTo>
                  <a:pt x="38" y="470"/>
                </a:lnTo>
                <a:lnTo>
                  <a:pt x="0" y="768"/>
                </a:lnTo>
                <a:lnTo>
                  <a:pt x="76" y="774"/>
                </a:lnTo>
                <a:lnTo>
                  <a:pt x="114" y="478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5" name="Freeform 244"/>
          <p:cNvSpPr>
            <a:spLocks/>
          </p:cNvSpPr>
          <p:nvPr/>
        </p:nvSpPr>
        <p:spPr bwMode="auto">
          <a:xfrm rot="20614368">
            <a:off x="3971918" y="1852875"/>
            <a:ext cx="178396" cy="296061"/>
          </a:xfrm>
          <a:custGeom>
            <a:avLst/>
            <a:gdLst/>
            <a:ahLst/>
            <a:cxnLst>
              <a:cxn ang="0">
                <a:pos x="45" y="73"/>
              </a:cxn>
              <a:cxn ang="0">
                <a:pos x="8" y="71"/>
              </a:cxn>
              <a:cxn ang="0">
                <a:pos x="7" y="71"/>
              </a:cxn>
              <a:cxn ang="0">
                <a:pos x="7" y="71"/>
              </a:cxn>
              <a:cxn ang="0">
                <a:pos x="6" y="68"/>
              </a:cxn>
              <a:cxn ang="0">
                <a:pos x="5" y="20"/>
              </a:cxn>
              <a:cxn ang="0">
                <a:pos x="8" y="5"/>
              </a:cxn>
              <a:cxn ang="0">
                <a:pos x="8" y="5"/>
              </a:cxn>
              <a:cxn ang="0">
                <a:pos x="6" y="13"/>
              </a:cxn>
              <a:cxn ang="0">
                <a:pos x="7" y="31"/>
              </a:cxn>
              <a:cxn ang="0">
                <a:pos x="9" y="21"/>
              </a:cxn>
              <a:cxn ang="0">
                <a:pos x="9" y="12"/>
              </a:cxn>
              <a:cxn ang="0">
                <a:pos x="9" y="3"/>
              </a:cxn>
              <a:cxn ang="0">
                <a:pos x="7" y="0"/>
              </a:cxn>
              <a:cxn ang="0">
                <a:pos x="7" y="0"/>
              </a:cxn>
              <a:cxn ang="0">
                <a:pos x="7" y="0"/>
              </a:cxn>
              <a:cxn ang="0">
                <a:pos x="0" y="20"/>
              </a:cxn>
              <a:cxn ang="0">
                <a:pos x="2" y="69"/>
              </a:cxn>
              <a:cxn ang="0">
                <a:pos x="7" y="75"/>
              </a:cxn>
              <a:cxn ang="0">
                <a:pos x="44" y="78"/>
              </a:cxn>
              <a:cxn ang="0">
                <a:pos x="47" y="76"/>
              </a:cxn>
              <a:cxn ang="0">
                <a:pos x="45" y="73"/>
              </a:cxn>
            </a:cxnLst>
            <a:rect l="0" t="0" r="r" b="b"/>
            <a:pathLst>
              <a:path w="47" h="78">
                <a:moveTo>
                  <a:pt x="45" y="73"/>
                </a:moveTo>
                <a:cubicBezTo>
                  <a:pt x="8" y="71"/>
                  <a:pt x="8" y="71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0"/>
                  <a:pt x="7" y="70"/>
                  <a:pt x="6" y="68"/>
                </a:cubicBezTo>
                <a:cubicBezTo>
                  <a:pt x="6" y="66"/>
                  <a:pt x="5" y="37"/>
                  <a:pt x="5" y="20"/>
                </a:cubicBezTo>
                <a:cubicBezTo>
                  <a:pt x="5" y="13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8"/>
                  <a:pt x="6" y="11"/>
                  <a:pt x="6" y="13"/>
                </a:cubicBezTo>
                <a:cubicBezTo>
                  <a:pt x="5" y="17"/>
                  <a:pt x="5" y="26"/>
                  <a:pt x="7" y="31"/>
                </a:cubicBezTo>
                <a:cubicBezTo>
                  <a:pt x="7" y="29"/>
                  <a:pt x="8" y="26"/>
                  <a:pt x="9" y="21"/>
                </a:cubicBezTo>
                <a:cubicBezTo>
                  <a:pt x="9" y="17"/>
                  <a:pt x="9" y="14"/>
                  <a:pt x="9" y="12"/>
                </a:cubicBezTo>
                <a:cubicBezTo>
                  <a:pt x="9" y="8"/>
                  <a:pt x="9" y="5"/>
                  <a:pt x="9" y="3"/>
                </a:cubicBezTo>
                <a:cubicBezTo>
                  <a:pt x="8" y="1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1"/>
                  <a:pt x="0" y="12"/>
                  <a:pt x="0" y="20"/>
                </a:cubicBezTo>
                <a:cubicBezTo>
                  <a:pt x="0" y="25"/>
                  <a:pt x="1" y="66"/>
                  <a:pt x="2" y="69"/>
                </a:cubicBezTo>
                <a:cubicBezTo>
                  <a:pt x="3" y="74"/>
                  <a:pt x="6" y="75"/>
                  <a:pt x="7" y="75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77"/>
                  <a:pt x="47" y="76"/>
                </a:cubicBezTo>
                <a:cubicBezTo>
                  <a:pt x="47" y="75"/>
                  <a:pt x="46" y="74"/>
                  <a:pt x="45" y="73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6" name="Freeform 127"/>
          <p:cNvSpPr>
            <a:spLocks/>
          </p:cNvSpPr>
          <p:nvPr/>
        </p:nvSpPr>
        <p:spPr bwMode="auto">
          <a:xfrm rot="1350359">
            <a:off x="6317949" y="2293155"/>
            <a:ext cx="110074" cy="22774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8" y="6"/>
              </a:cxn>
              <a:cxn ang="0">
                <a:pos x="29" y="2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9" h="6">
                <a:moveTo>
                  <a:pt x="2" y="4"/>
                </a:moveTo>
                <a:cubicBezTo>
                  <a:pt x="28" y="6"/>
                  <a:pt x="28" y="6"/>
                  <a:pt x="28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7" name="Freeform 129"/>
          <p:cNvSpPr>
            <a:spLocks/>
          </p:cNvSpPr>
          <p:nvPr/>
        </p:nvSpPr>
        <p:spPr bwMode="auto">
          <a:xfrm rot="1350359">
            <a:off x="6593104" y="1511925"/>
            <a:ext cx="201170" cy="67183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06" y="8"/>
              </a:cxn>
              <a:cxn ang="0">
                <a:pos x="74" y="354"/>
              </a:cxn>
              <a:cxn ang="0">
                <a:pos x="0" y="346"/>
              </a:cxn>
              <a:cxn ang="0">
                <a:pos x="30" y="0"/>
              </a:cxn>
            </a:cxnLst>
            <a:rect l="0" t="0" r="r" b="b"/>
            <a:pathLst>
              <a:path w="106" h="354">
                <a:moveTo>
                  <a:pt x="30" y="0"/>
                </a:moveTo>
                <a:lnTo>
                  <a:pt x="106" y="8"/>
                </a:lnTo>
                <a:lnTo>
                  <a:pt x="74" y="354"/>
                </a:lnTo>
                <a:lnTo>
                  <a:pt x="0" y="346"/>
                </a:lnTo>
                <a:lnTo>
                  <a:pt x="3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8" name="Freeform 146"/>
          <p:cNvSpPr>
            <a:spLocks/>
          </p:cNvSpPr>
          <p:nvPr/>
        </p:nvSpPr>
        <p:spPr bwMode="auto">
          <a:xfrm rot="1350359">
            <a:off x="6163507" y="2705684"/>
            <a:ext cx="155622" cy="91096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2" y="21"/>
              </a:cxn>
              <a:cxn ang="0">
                <a:pos x="33" y="24"/>
              </a:cxn>
              <a:cxn ang="0">
                <a:pos x="41" y="0"/>
              </a:cxn>
              <a:cxn ang="0">
                <a:pos x="7" y="11"/>
              </a:cxn>
            </a:cxnLst>
            <a:rect l="0" t="0" r="r" b="b"/>
            <a:pathLst>
              <a:path w="41" h="24">
                <a:moveTo>
                  <a:pt x="7" y="11"/>
                </a:moveTo>
                <a:cubicBezTo>
                  <a:pt x="0" y="13"/>
                  <a:pt x="3" y="17"/>
                  <a:pt x="12" y="21"/>
                </a:cubicBezTo>
                <a:cubicBezTo>
                  <a:pt x="19" y="23"/>
                  <a:pt x="26" y="24"/>
                  <a:pt x="33" y="24"/>
                </a:cubicBezTo>
                <a:cubicBezTo>
                  <a:pt x="41" y="0"/>
                  <a:pt x="41" y="0"/>
                  <a:pt x="41" y="0"/>
                </a:cubicBezTo>
                <a:lnTo>
                  <a:pt x="7" y="11"/>
                </a:lnTo>
                <a:close/>
              </a:path>
            </a:pathLst>
          </a:custGeom>
          <a:solidFill>
            <a:srgbClr val="ECBA8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9" name="Freeform 237"/>
          <p:cNvSpPr>
            <a:spLocks/>
          </p:cNvSpPr>
          <p:nvPr/>
        </p:nvSpPr>
        <p:spPr bwMode="auto">
          <a:xfrm rot="1350359">
            <a:off x="6331797" y="1479009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0"/>
              </a:cxn>
              <a:cxn ang="0">
                <a:pos x="22" y="196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0"/>
                </a:cubicBezTo>
                <a:cubicBezTo>
                  <a:pt x="22" y="196"/>
                  <a:pt x="22" y="196"/>
                  <a:pt x="22" y="196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0" name="Freeform 238"/>
          <p:cNvSpPr>
            <a:spLocks/>
          </p:cNvSpPr>
          <p:nvPr/>
        </p:nvSpPr>
        <p:spPr bwMode="auto">
          <a:xfrm rot="1350359">
            <a:off x="6331798" y="1479011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1"/>
              </a:cxn>
              <a:cxn ang="0">
                <a:pos x="21" y="198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1"/>
                </a:cubicBezTo>
                <a:cubicBezTo>
                  <a:pt x="21" y="198"/>
                  <a:pt x="21" y="198"/>
                  <a:pt x="21" y="198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8B5E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1" name="Freeform 239"/>
          <p:cNvSpPr>
            <a:spLocks/>
          </p:cNvSpPr>
          <p:nvPr/>
        </p:nvSpPr>
        <p:spPr bwMode="auto">
          <a:xfrm rot="1350359">
            <a:off x="6356213" y="2356831"/>
            <a:ext cx="155622" cy="56935"/>
          </a:xfrm>
          <a:custGeom>
            <a:avLst/>
            <a:gdLst/>
            <a:ahLst/>
            <a:cxnLst>
              <a:cxn ang="0">
                <a:pos x="39" y="8"/>
              </a:cxn>
              <a:cxn ang="0">
                <a:pos x="39" y="7"/>
              </a:cxn>
              <a:cxn ang="0">
                <a:pos x="39" y="7"/>
              </a:cxn>
              <a:cxn ang="0">
                <a:pos x="39" y="7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40" y="4"/>
              </a:cxn>
              <a:cxn ang="0">
                <a:pos x="40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0" y="4"/>
              </a:cxn>
              <a:cxn ang="0">
                <a:pos x="40" y="4"/>
              </a:cxn>
              <a:cxn ang="0">
                <a:pos x="40" y="4"/>
              </a:cxn>
              <a:cxn ang="0">
                <a:pos x="3" y="0"/>
              </a:cxn>
              <a:cxn ang="0">
                <a:pos x="3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4"/>
              </a:cxn>
              <a:cxn ang="0">
                <a:pos x="1" y="4"/>
              </a:cxn>
              <a:cxn ang="0">
                <a:pos x="2" y="11"/>
              </a:cxn>
              <a:cxn ang="0">
                <a:pos x="40" y="15"/>
              </a:cxn>
              <a:cxn ang="0">
                <a:pos x="39" y="8"/>
              </a:cxn>
            </a:cxnLst>
            <a:rect l="0" t="0" r="r" b="b"/>
            <a:pathLst>
              <a:path w="41" h="15">
                <a:moveTo>
                  <a:pt x="39" y="8"/>
                </a:moveTo>
                <a:cubicBezTo>
                  <a:pt x="39" y="8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6"/>
                  <a:pt x="39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29" y="3"/>
                  <a:pt x="14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10"/>
                  <a:pt x="2" y="11"/>
                  <a:pt x="2" y="11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38" y="14"/>
                  <a:pt x="39" y="8"/>
                </a:cubicBezTo>
                <a:close/>
              </a:path>
            </a:pathLst>
          </a:custGeom>
          <a:solidFill>
            <a:srgbClr val="A97C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2" name="Freeform 240"/>
          <p:cNvSpPr>
            <a:spLocks/>
          </p:cNvSpPr>
          <p:nvPr/>
        </p:nvSpPr>
        <p:spPr bwMode="auto">
          <a:xfrm rot="1350359">
            <a:off x="6070381" y="2892162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3" name="Freeform 241"/>
          <p:cNvSpPr>
            <a:spLocks/>
          </p:cNvSpPr>
          <p:nvPr/>
        </p:nvSpPr>
        <p:spPr bwMode="auto">
          <a:xfrm rot="1350359">
            <a:off x="6070381" y="2892162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4" name="Freeform 242"/>
          <p:cNvSpPr>
            <a:spLocks/>
          </p:cNvSpPr>
          <p:nvPr/>
        </p:nvSpPr>
        <p:spPr bwMode="auto">
          <a:xfrm rot="1350359">
            <a:off x="6794395" y="1599750"/>
            <a:ext cx="151826" cy="303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8"/>
              </a:cxn>
              <a:cxn ang="0">
                <a:pos x="80" y="16"/>
              </a:cxn>
              <a:cxn ang="0">
                <a:pos x="4" y="8"/>
              </a:cxn>
              <a:cxn ang="0">
                <a:pos x="0" y="0"/>
              </a:cxn>
            </a:cxnLst>
            <a:rect l="0" t="0" r="r" b="b"/>
            <a:pathLst>
              <a:path w="80" h="16">
                <a:moveTo>
                  <a:pt x="0" y="0"/>
                </a:moveTo>
                <a:lnTo>
                  <a:pt x="76" y="8"/>
                </a:lnTo>
                <a:lnTo>
                  <a:pt x="80" y="16"/>
                </a:lnTo>
                <a:lnTo>
                  <a:pt x="4" y="8"/>
                </a:lnTo>
                <a:lnTo>
                  <a:pt x="0" y="0"/>
                </a:lnTo>
                <a:close/>
              </a:path>
            </a:pathLst>
          </a:custGeom>
          <a:solidFill>
            <a:srgbClr val="F7D2A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5" name="Freeform 243"/>
          <p:cNvSpPr>
            <a:spLocks noEditPoints="1"/>
          </p:cNvSpPr>
          <p:nvPr/>
        </p:nvSpPr>
        <p:spPr bwMode="auto">
          <a:xfrm rot="1350359">
            <a:off x="6345307" y="1525580"/>
            <a:ext cx="326427" cy="1468920"/>
          </a:xfrm>
          <a:custGeom>
            <a:avLst/>
            <a:gdLst/>
            <a:ahLst/>
            <a:cxnLst>
              <a:cxn ang="0">
                <a:pos x="172" y="8"/>
              </a:cxn>
              <a:cxn ang="0">
                <a:pos x="96" y="0"/>
              </a:cxn>
              <a:cxn ang="0">
                <a:pos x="40" y="450"/>
              </a:cxn>
              <a:cxn ang="0">
                <a:pos x="116" y="456"/>
              </a:cxn>
              <a:cxn ang="0">
                <a:pos x="172" y="8"/>
              </a:cxn>
              <a:cxn ang="0">
                <a:pos x="114" y="478"/>
              </a:cxn>
              <a:cxn ang="0">
                <a:pos x="38" y="470"/>
              </a:cxn>
              <a:cxn ang="0">
                <a:pos x="0" y="768"/>
              </a:cxn>
              <a:cxn ang="0">
                <a:pos x="76" y="774"/>
              </a:cxn>
              <a:cxn ang="0">
                <a:pos x="114" y="478"/>
              </a:cxn>
            </a:cxnLst>
            <a:rect l="0" t="0" r="r" b="b"/>
            <a:pathLst>
              <a:path w="172" h="774">
                <a:moveTo>
                  <a:pt x="172" y="8"/>
                </a:moveTo>
                <a:lnTo>
                  <a:pt x="96" y="0"/>
                </a:lnTo>
                <a:lnTo>
                  <a:pt x="40" y="450"/>
                </a:lnTo>
                <a:lnTo>
                  <a:pt x="116" y="456"/>
                </a:lnTo>
                <a:lnTo>
                  <a:pt x="172" y="8"/>
                </a:lnTo>
                <a:close/>
                <a:moveTo>
                  <a:pt x="114" y="478"/>
                </a:moveTo>
                <a:lnTo>
                  <a:pt x="38" y="470"/>
                </a:lnTo>
                <a:lnTo>
                  <a:pt x="0" y="768"/>
                </a:lnTo>
                <a:lnTo>
                  <a:pt x="76" y="774"/>
                </a:lnTo>
                <a:lnTo>
                  <a:pt x="114" y="478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6" name="Freeform 244"/>
          <p:cNvSpPr>
            <a:spLocks/>
          </p:cNvSpPr>
          <p:nvPr/>
        </p:nvSpPr>
        <p:spPr bwMode="auto">
          <a:xfrm rot="1350359">
            <a:off x="6386485" y="2116891"/>
            <a:ext cx="178396" cy="296061"/>
          </a:xfrm>
          <a:custGeom>
            <a:avLst/>
            <a:gdLst/>
            <a:ahLst/>
            <a:cxnLst>
              <a:cxn ang="0">
                <a:pos x="45" y="73"/>
              </a:cxn>
              <a:cxn ang="0">
                <a:pos x="8" y="71"/>
              </a:cxn>
              <a:cxn ang="0">
                <a:pos x="7" y="71"/>
              </a:cxn>
              <a:cxn ang="0">
                <a:pos x="7" y="71"/>
              </a:cxn>
              <a:cxn ang="0">
                <a:pos x="6" y="68"/>
              </a:cxn>
              <a:cxn ang="0">
                <a:pos x="5" y="20"/>
              </a:cxn>
              <a:cxn ang="0">
                <a:pos x="8" y="5"/>
              </a:cxn>
              <a:cxn ang="0">
                <a:pos x="8" y="5"/>
              </a:cxn>
              <a:cxn ang="0">
                <a:pos x="6" y="13"/>
              </a:cxn>
              <a:cxn ang="0">
                <a:pos x="7" y="31"/>
              </a:cxn>
              <a:cxn ang="0">
                <a:pos x="9" y="21"/>
              </a:cxn>
              <a:cxn ang="0">
                <a:pos x="9" y="12"/>
              </a:cxn>
              <a:cxn ang="0">
                <a:pos x="9" y="3"/>
              </a:cxn>
              <a:cxn ang="0">
                <a:pos x="7" y="0"/>
              </a:cxn>
              <a:cxn ang="0">
                <a:pos x="7" y="0"/>
              </a:cxn>
              <a:cxn ang="0">
                <a:pos x="7" y="0"/>
              </a:cxn>
              <a:cxn ang="0">
                <a:pos x="0" y="20"/>
              </a:cxn>
              <a:cxn ang="0">
                <a:pos x="2" y="69"/>
              </a:cxn>
              <a:cxn ang="0">
                <a:pos x="7" y="75"/>
              </a:cxn>
              <a:cxn ang="0">
                <a:pos x="44" y="78"/>
              </a:cxn>
              <a:cxn ang="0">
                <a:pos x="47" y="76"/>
              </a:cxn>
              <a:cxn ang="0">
                <a:pos x="45" y="73"/>
              </a:cxn>
            </a:cxnLst>
            <a:rect l="0" t="0" r="r" b="b"/>
            <a:pathLst>
              <a:path w="47" h="78">
                <a:moveTo>
                  <a:pt x="45" y="73"/>
                </a:moveTo>
                <a:cubicBezTo>
                  <a:pt x="8" y="71"/>
                  <a:pt x="8" y="71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0"/>
                  <a:pt x="7" y="70"/>
                  <a:pt x="6" y="68"/>
                </a:cubicBezTo>
                <a:cubicBezTo>
                  <a:pt x="6" y="66"/>
                  <a:pt x="5" y="37"/>
                  <a:pt x="5" y="20"/>
                </a:cubicBezTo>
                <a:cubicBezTo>
                  <a:pt x="5" y="13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8"/>
                  <a:pt x="6" y="11"/>
                  <a:pt x="6" y="13"/>
                </a:cubicBezTo>
                <a:cubicBezTo>
                  <a:pt x="5" y="17"/>
                  <a:pt x="5" y="26"/>
                  <a:pt x="7" y="31"/>
                </a:cubicBezTo>
                <a:cubicBezTo>
                  <a:pt x="7" y="29"/>
                  <a:pt x="8" y="26"/>
                  <a:pt x="9" y="21"/>
                </a:cubicBezTo>
                <a:cubicBezTo>
                  <a:pt x="9" y="17"/>
                  <a:pt x="9" y="14"/>
                  <a:pt x="9" y="12"/>
                </a:cubicBezTo>
                <a:cubicBezTo>
                  <a:pt x="9" y="8"/>
                  <a:pt x="9" y="5"/>
                  <a:pt x="9" y="3"/>
                </a:cubicBezTo>
                <a:cubicBezTo>
                  <a:pt x="8" y="1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1"/>
                  <a:pt x="0" y="12"/>
                  <a:pt x="0" y="20"/>
                </a:cubicBezTo>
                <a:cubicBezTo>
                  <a:pt x="0" y="25"/>
                  <a:pt x="1" y="66"/>
                  <a:pt x="2" y="69"/>
                </a:cubicBezTo>
                <a:cubicBezTo>
                  <a:pt x="3" y="74"/>
                  <a:pt x="6" y="75"/>
                  <a:pt x="7" y="75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77"/>
                  <a:pt x="47" y="76"/>
                </a:cubicBezTo>
                <a:cubicBezTo>
                  <a:pt x="47" y="75"/>
                  <a:pt x="46" y="74"/>
                  <a:pt x="45" y="73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7" name="Freeform 127"/>
          <p:cNvSpPr>
            <a:spLocks/>
          </p:cNvSpPr>
          <p:nvPr/>
        </p:nvSpPr>
        <p:spPr bwMode="auto">
          <a:xfrm rot="19548255">
            <a:off x="7734926" y="2046710"/>
            <a:ext cx="110074" cy="22774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8" y="6"/>
              </a:cxn>
              <a:cxn ang="0">
                <a:pos x="29" y="2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9" h="6">
                <a:moveTo>
                  <a:pt x="2" y="4"/>
                </a:moveTo>
                <a:cubicBezTo>
                  <a:pt x="28" y="6"/>
                  <a:pt x="28" y="6"/>
                  <a:pt x="28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" name="Freeform 129"/>
          <p:cNvSpPr>
            <a:spLocks/>
          </p:cNvSpPr>
          <p:nvPr/>
        </p:nvSpPr>
        <p:spPr bwMode="auto">
          <a:xfrm rot="19548255">
            <a:off x="7483720" y="1203403"/>
            <a:ext cx="201170" cy="67183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06" y="8"/>
              </a:cxn>
              <a:cxn ang="0">
                <a:pos x="74" y="354"/>
              </a:cxn>
              <a:cxn ang="0">
                <a:pos x="0" y="346"/>
              </a:cxn>
              <a:cxn ang="0">
                <a:pos x="30" y="0"/>
              </a:cxn>
            </a:cxnLst>
            <a:rect l="0" t="0" r="r" b="b"/>
            <a:pathLst>
              <a:path w="106" h="354">
                <a:moveTo>
                  <a:pt x="30" y="0"/>
                </a:moveTo>
                <a:lnTo>
                  <a:pt x="106" y="8"/>
                </a:lnTo>
                <a:lnTo>
                  <a:pt x="74" y="354"/>
                </a:lnTo>
                <a:lnTo>
                  <a:pt x="0" y="346"/>
                </a:lnTo>
                <a:lnTo>
                  <a:pt x="3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9" name="Freeform 146"/>
          <p:cNvSpPr>
            <a:spLocks/>
          </p:cNvSpPr>
          <p:nvPr/>
        </p:nvSpPr>
        <p:spPr bwMode="auto">
          <a:xfrm rot="19548255">
            <a:off x="8013223" y="2367832"/>
            <a:ext cx="155622" cy="91096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2" y="21"/>
              </a:cxn>
              <a:cxn ang="0">
                <a:pos x="33" y="24"/>
              </a:cxn>
              <a:cxn ang="0">
                <a:pos x="41" y="0"/>
              </a:cxn>
              <a:cxn ang="0">
                <a:pos x="7" y="11"/>
              </a:cxn>
            </a:cxnLst>
            <a:rect l="0" t="0" r="r" b="b"/>
            <a:pathLst>
              <a:path w="41" h="24">
                <a:moveTo>
                  <a:pt x="7" y="11"/>
                </a:moveTo>
                <a:cubicBezTo>
                  <a:pt x="0" y="13"/>
                  <a:pt x="3" y="17"/>
                  <a:pt x="12" y="21"/>
                </a:cubicBezTo>
                <a:cubicBezTo>
                  <a:pt x="19" y="23"/>
                  <a:pt x="26" y="24"/>
                  <a:pt x="33" y="24"/>
                </a:cubicBezTo>
                <a:cubicBezTo>
                  <a:pt x="41" y="0"/>
                  <a:pt x="41" y="0"/>
                  <a:pt x="41" y="0"/>
                </a:cubicBezTo>
                <a:lnTo>
                  <a:pt x="7" y="11"/>
                </a:lnTo>
                <a:close/>
              </a:path>
            </a:pathLst>
          </a:custGeom>
          <a:solidFill>
            <a:srgbClr val="ECBA8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0" name="Freeform 237"/>
          <p:cNvSpPr>
            <a:spLocks/>
          </p:cNvSpPr>
          <p:nvPr/>
        </p:nvSpPr>
        <p:spPr bwMode="auto">
          <a:xfrm rot="19548255">
            <a:off x="7651355" y="1218983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0"/>
              </a:cxn>
              <a:cxn ang="0">
                <a:pos x="22" y="196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0"/>
                </a:cubicBezTo>
                <a:cubicBezTo>
                  <a:pt x="22" y="196"/>
                  <a:pt x="22" y="196"/>
                  <a:pt x="22" y="196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1" name="Freeform 238"/>
          <p:cNvSpPr>
            <a:spLocks/>
          </p:cNvSpPr>
          <p:nvPr/>
        </p:nvSpPr>
        <p:spPr bwMode="auto">
          <a:xfrm rot="19548255">
            <a:off x="7651356" y="1218982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1"/>
              </a:cxn>
              <a:cxn ang="0">
                <a:pos x="21" y="198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1"/>
                </a:cubicBezTo>
                <a:cubicBezTo>
                  <a:pt x="21" y="198"/>
                  <a:pt x="21" y="198"/>
                  <a:pt x="21" y="198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8B5E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2" name="Freeform 239"/>
          <p:cNvSpPr>
            <a:spLocks/>
          </p:cNvSpPr>
          <p:nvPr/>
        </p:nvSpPr>
        <p:spPr bwMode="auto">
          <a:xfrm rot="19548255">
            <a:off x="7813160" y="2022948"/>
            <a:ext cx="155622" cy="56935"/>
          </a:xfrm>
          <a:custGeom>
            <a:avLst/>
            <a:gdLst/>
            <a:ahLst/>
            <a:cxnLst>
              <a:cxn ang="0">
                <a:pos x="39" y="8"/>
              </a:cxn>
              <a:cxn ang="0">
                <a:pos x="39" y="7"/>
              </a:cxn>
              <a:cxn ang="0">
                <a:pos x="39" y="7"/>
              </a:cxn>
              <a:cxn ang="0">
                <a:pos x="39" y="7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40" y="4"/>
              </a:cxn>
              <a:cxn ang="0">
                <a:pos x="40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0" y="4"/>
              </a:cxn>
              <a:cxn ang="0">
                <a:pos x="40" y="4"/>
              </a:cxn>
              <a:cxn ang="0">
                <a:pos x="40" y="4"/>
              </a:cxn>
              <a:cxn ang="0">
                <a:pos x="3" y="0"/>
              </a:cxn>
              <a:cxn ang="0">
                <a:pos x="3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4"/>
              </a:cxn>
              <a:cxn ang="0">
                <a:pos x="1" y="4"/>
              </a:cxn>
              <a:cxn ang="0">
                <a:pos x="2" y="11"/>
              </a:cxn>
              <a:cxn ang="0">
                <a:pos x="40" y="15"/>
              </a:cxn>
              <a:cxn ang="0">
                <a:pos x="39" y="8"/>
              </a:cxn>
            </a:cxnLst>
            <a:rect l="0" t="0" r="r" b="b"/>
            <a:pathLst>
              <a:path w="41" h="15">
                <a:moveTo>
                  <a:pt x="39" y="8"/>
                </a:moveTo>
                <a:cubicBezTo>
                  <a:pt x="39" y="8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6"/>
                  <a:pt x="39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29" y="3"/>
                  <a:pt x="14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10"/>
                  <a:pt x="2" y="11"/>
                  <a:pt x="2" y="11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38" y="14"/>
                  <a:pt x="39" y="8"/>
                </a:cubicBezTo>
                <a:close/>
              </a:path>
            </a:pathLst>
          </a:custGeom>
          <a:solidFill>
            <a:srgbClr val="A97C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3" name="Freeform 240"/>
          <p:cNvSpPr>
            <a:spLocks/>
          </p:cNvSpPr>
          <p:nvPr/>
        </p:nvSpPr>
        <p:spPr bwMode="auto">
          <a:xfrm rot="19548255">
            <a:off x="8093558" y="2567354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4" name="Freeform 241"/>
          <p:cNvSpPr>
            <a:spLocks/>
          </p:cNvSpPr>
          <p:nvPr/>
        </p:nvSpPr>
        <p:spPr bwMode="auto">
          <a:xfrm rot="19548255">
            <a:off x="8093558" y="2567354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Freeform 242"/>
          <p:cNvSpPr>
            <a:spLocks/>
          </p:cNvSpPr>
          <p:nvPr/>
        </p:nvSpPr>
        <p:spPr bwMode="auto">
          <a:xfrm rot="19548255">
            <a:off x="7410686" y="1248646"/>
            <a:ext cx="151826" cy="303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8"/>
              </a:cxn>
              <a:cxn ang="0">
                <a:pos x="80" y="16"/>
              </a:cxn>
              <a:cxn ang="0">
                <a:pos x="4" y="8"/>
              </a:cxn>
              <a:cxn ang="0">
                <a:pos x="0" y="0"/>
              </a:cxn>
            </a:cxnLst>
            <a:rect l="0" t="0" r="r" b="b"/>
            <a:pathLst>
              <a:path w="80" h="16">
                <a:moveTo>
                  <a:pt x="0" y="0"/>
                </a:moveTo>
                <a:lnTo>
                  <a:pt x="76" y="8"/>
                </a:lnTo>
                <a:lnTo>
                  <a:pt x="80" y="16"/>
                </a:lnTo>
                <a:lnTo>
                  <a:pt x="4" y="8"/>
                </a:lnTo>
                <a:lnTo>
                  <a:pt x="0" y="0"/>
                </a:lnTo>
                <a:close/>
              </a:path>
            </a:pathLst>
          </a:custGeom>
          <a:solidFill>
            <a:srgbClr val="F7D2A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Freeform 243"/>
          <p:cNvSpPr>
            <a:spLocks noEditPoints="1"/>
          </p:cNvSpPr>
          <p:nvPr/>
        </p:nvSpPr>
        <p:spPr bwMode="auto">
          <a:xfrm rot="19548255">
            <a:off x="7663961" y="1185922"/>
            <a:ext cx="326427" cy="1468920"/>
          </a:xfrm>
          <a:custGeom>
            <a:avLst/>
            <a:gdLst/>
            <a:ahLst/>
            <a:cxnLst>
              <a:cxn ang="0">
                <a:pos x="172" y="8"/>
              </a:cxn>
              <a:cxn ang="0">
                <a:pos x="96" y="0"/>
              </a:cxn>
              <a:cxn ang="0">
                <a:pos x="40" y="450"/>
              </a:cxn>
              <a:cxn ang="0">
                <a:pos x="116" y="456"/>
              </a:cxn>
              <a:cxn ang="0">
                <a:pos x="172" y="8"/>
              </a:cxn>
              <a:cxn ang="0">
                <a:pos x="114" y="478"/>
              </a:cxn>
              <a:cxn ang="0">
                <a:pos x="38" y="470"/>
              </a:cxn>
              <a:cxn ang="0">
                <a:pos x="0" y="768"/>
              </a:cxn>
              <a:cxn ang="0">
                <a:pos x="76" y="774"/>
              </a:cxn>
              <a:cxn ang="0">
                <a:pos x="114" y="478"/>
              </a:cxn>
            </a:cxnLst>
            <a:rect l="0" t="0" r="r" b="b"/>
            <a:pathLst>
              <a:path w="172" h="774">
                <a:moveTo>
                  <a:pt x="172" y="8"/>
                </a:moveTo>
                <a:lnTo>
                  <a:pt x="96" y="0"/>
                </a:lnTo>
                <a:lnTo>
                  <a:pt x="40" y="450"/>
                </a:lnTo>
                <a:lnTo>
                  <a:pt x="116" y="456"/>
                </a:lnTo>
                <a:lnTo>
                  <a:pt x="172" y="8"/>
                </a:lnTo>
                <a:close/>
                <a:moveTo>
                  <a:pt x="114" y="478"/>
                </a:moveTo>
                <a:lnTo>
                  <a:pt x="38" y="470"/>
                </a:lnTo>
                <a:lnTo>
                  <a:pt x="0" y="768"/>
                </a:lnTo>
                <a:lnTo>
                  <a:pt x="76" y="774"/>
                </a:lnTo>
                <a:lnTo>
                  <a:pt x="114" y="478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7" name="Freeform 244"/>
          <p:cNvSpPr>
            <a:spLocks/>
          </p:cNvSpPr>
          <p:nvPr/>
        </p:nvSpPr>
        <p:spPr bwMode="auto">
          <a:xfrm rot="19548255">
            <a:off x="7724030" y="1802477"/>
            <a:ext cx="178396" cy="296061"/>
          </a:xfrm>
          <a:custGeom>
            <a:avLst/>
            <a:gdLst/>
            <a:ahLst/>
            <a:cxnLst>
              <a:cxn ang="0">
                <a:pos x="45" y="73"/>
              </a:cxn>
              <a:cxn ang="0">
                <a:pos x="8" y="71"/>
              </a:cxn>
              <a:cxn ang="0">
                <a:pos x="7" y="71"/>
              </a:cxn>
              <a:cxn ang="0">
                <a:pos x="7" y="71"/>
              </a:cxn>
              <a:cxn ang="0">
                <a:pos x="6" y="68"/>
              </a:cxn>
              <a:cxn ang="0">
                <a:pos x="5" y="20"/>
              </a:cxn>
              <a:cxn ang="0">
                <a:pos x="8" y="5"/>
              </a:cxn>
              <a:cxn ang="0">
                <a:pos x="8" y="5"/>
              </a:cxn>
              <a:cxn ang="0">
                <a:pos x="6" y="13"/>
              </a:cxn>
              <a:cxn ang="0">
                <a:pos x="7" y="31"/>
              </a:cxn>
              <a:cxn ang="0">
                <a:pos x="9" y="21"/>
              </a:cxn>
              <a:cxn ang="0">
                <a:pos x="9" y="12"/>
              </a:cxn>
              <a:cxn ang="0">
                <a:pos x="9" y="3"/>
              </a:cxn>
              <a:cxn ang="0">
                <a:pos x="7" y="0"/>
              </a:cxn>
              <a:cxn ang="0">
                <a:pos x="7" y="0"/>
              </a:cxn>
              <a:cxn ang="0">
                <a:pos x="7" y="0"/>
              </a:cxn>
              <a:cxn ang="0">
                <a:pos x="0" y="20"/>
              </a:cxn>
              <a:cxn ang="0">
                <a:pos x="2" y="69"/>
              </a:cxn>
              <a:cxn ang="0">
                <a:pos x="7" y="75"/>
              </a:cxn>
              <a:cxn ang="0">
                <a:pos x="44" y="78"/>
              </a:cxn>
              <a:cxn ang="0">
                <a:pos x="47" y="76"/>
              </a:cxn>
              <a:cxn ang="0">
                <a:pos x="45" y="73"/>
              </a:cxn>
            </a:cxnLst>
            <a:rect l="0" t="0" r="r" b="b"/>
            <a:pathLst>
              <a:path w="47" h="78">
                <a:moveTo>
                  <a:pt x="45" y="73"/>
                </a:moveTo>
                <a:cubicBezTo>
                  <a:pt x="8" y="71"/>
                  <a:pt x="8" y="71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0"/>
                  <a:pt x="7" y="70"/>
                  <a:pt x="6" y="68"/>
                </a:cubicBezTo>
                <a:cubicBezTo>
                  <a:pt x="6" y="66"/>
                  <a:pt x="5" y="37"/>
                  <a:pt x="5" y="20"/>
                </a:cubicBezTo>
                <a:cubicBezTo>
                  <a:pt x="5" y="13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8"/>
                  <a:pt x="6" y="11"/>
                  <a:pt x="6" y="13"/>
                </a:cubicBezTo>
                <a:cubicBezTo>
                  <a:pt x="5" y="17"/>
                  <a:pt x="5" y="26"/>
                  <a:pt x="7" y="31"/>
                </a:cubicBezTo>
                <a:cubicBezTo>
                  <a:pt x="7" y="29"/>
                  <a:pt x="8" y="26"/>
                  <a:pt x="9" y="21"/>
                </a:cubicBezTo>
                <a:cubicBezTo>
                  <a:pt x="9" y="17"/>
                  <a:pt x="9" y="14"/>
                  <a:pt x="9" y="12"/>
                </a:cubicBezTo>
                <a:cubicBezTo>
                  <a:pt x="9" y="8"/>
                  <a:pt x="9" y="5"/>
                  <a:pt x="9" y="3"/>
                </a:cubicBezTo>
                <a:cubicBezTo>
                  <a:pt x="8" y="1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1"/>
                  <a:pt x="0" y="12"/>
                  <a:pt x="0" y="20"/>
                </a:cubicBezTo>
                <a:cubicBezTo>
                  <a:pt x="0" y="25"/>
                  <a:pt x="1" y="66"/>
                  <a:pt x="2" y="69"/>
                </a:cubicBezTo>
                <a:cubicBezTo>
                  <a:pt x="3" y="74"/>
                  <a:pt x="6" y="75"/>
                  <a:pt x="7" y="75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77"/>
                  <a:pt x="47" y="76"/>
                </a:cubicBezTo>
                <a:cubicBezTo>
                  <a:pt x="47" y="75"/>
                  <a:pt x="46" y="74"/>
                  <a:pt x="45" y="73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" name="Freeform 127"/>
          <p:cNvSpPr>
            <a:spLocks/>
          </p:cNvSpPr>
          <p:nvPr/>
        </p:nvSpPr>
        <p:spPr bwMode="auto">
          <a:xfrm rot="20795896">
            <a:off x="9337451" y="1453614"/>
            <a:ext cx="110074" cy="22774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8" y="6"/>
              </a:cxn>
              <a:cxn ang="0">
                <a:pos x="29" y="2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9" h="6">
                <a:moveTo>
                  <a:pt x="2" y="4"/>
                </a:moveTo>
                <a:cubicBezTo>
                  <a:pt x="28" y="6"/>
                  <a:pt x="28" y="6"/>
                  <a:pt x="28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" name="Freeform 129"/>
          <p:cNvSpPr>
            <a:spLocks/>
          </p:cNvSpPr>
          <p:nvPr/>
        </p:nvSpPr>
        <p:spPr bwMode="auto">
          <a:xfrm rot="20795896">
            <a:off x="9283812" y="571089"/>
            <a:ext cx="201170" cy="67183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06" y="8"/>
              </a:cxn>
              <a:cxn ang="0">
                <a:pos x="74" y="354"/>
              </a:cxn>
              <a:cxn ang="0">
                <a:pos x="0" y="346"/>
              </a:cxn>
              <a:cxn ang="0">
                <a:pos x="30" y="0"/>
              </a:cxn>
            </a:cxnLst>
            <a:rect l="0" t="0" r="r" b="b"/>
            <a:pathLst>
              <a:path w="106" h="354">
                <a:moveTo>
                  <a:pt x="30" y="0"/>
                </a:moveTo>
                <a:lnTo>
                  <a:pt x="106" y="8"/>
                </a:lnTo>
                <a:lnTo>
                  <a:pt x="74" y="354"/>
                </a:lnTo>
                <a:lnTo>
                  <a:pt x="0" y="346"/>
                </a:lnTo>
                <a:lnTo>
                  <a:pt x="3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0" name="Freeform 146"/>
          <p:cNvSpPr>
            <a:spLocks/>
          </p:cNvSpPr>
          <p:nvPr/>
        </p:nvSpPr>
        <p:spPr bwMode="auto">
          <a:xfrm rot="20795896">
            <a:off x="9470008" y="1858476"/>
            <a:ext cx="155622" cy="91096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2" y="21"/>
              </a:cxn>
              <a:cxn ang="0">
                <a:pos x="33" y="24"/>
              </a:cxn>
              <a:cxn ang="0">
                <a:pos x="41" y="0"/>
              </a:cxn>
              <a:cxn ang="0">
                <a:pos x="7" y="11"/>
              </a:cxn>
            </a:cxnLst>
            <a:rect l="0" t="0" r="r" b="b"/>
            <a:pathLst>
              <a:path w="41" h="24">
                <a:moveTo>
                  <a:pt x="7" y="11"/>
                </a:moveTo>
                <a:cubicBezTo>
                  <a:pt x="0" y="13"/>
                  <a:pt x="3" y="17"/>
                  <a:pt x="12" y="21"/>
                </a:cubicBezTo>
                <a:cubicBezTo>
                  <a:pt x="19" y="23"/>
                  <a:pt x="26" y="24"/>
                  <a:pt x="33" y="24"/>
                </a:cubicBezTo>
                <a:cubicBezTo>
                  <a:pt x="41" y="0"/>
                  <a:pt x="41" y="0"/>
                  <a:pt x="41" y="0"/>
                </a:cubicBezTo>
                <a:lnTo>
                  <a:pt x="7" y="11"/>
                </a:lnTo>
                <a:close/>
              </a:path>
            </a:pathLst>
          </a:custGeom>
          <a:solidFill>
            <a:srgbClr val="ECBA8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1" name="Freeform 237"/>
          <p:cNvSpPr>
            <a:spLocks/>
          </p:cNvSpPr>
          <p:nvPr/>
        </p:nvSpPr>
        <p:spPr bwMode="auto">
          <a:xfrm rot="20795896">
            <a:off x="9290690" y="619385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0"/>
              </a:cxn>
              <a:cxn ang="0">
                <a:pos x="22" y="196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0"/>
                </a:cubicBezTo>
                <a:cubicBezTo>
                  <a:pt x="22" y="196"/>
                  <a:pt x="22" y="196"/>
                  <a:pt x="22" y="196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2" name="Freeform 238"/>
          <p:cNvSpPr>
            <a:spLocks/>
          </p:cNvSpPr>
          <p:nvPr/>
        </p:nvSpPr>
        <p:spPr bwMode="auto">
          <a:xfrm rot="20795896">
            <a:off x="9290691" y="619385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1"/>
              </a:cxn>
              <a:cxn ang="0">
                <a:pos x="21" y="198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1"/>
                </a:cubicBezTo>
                <a:cubicBezTo>
                  <a:pt x="21" y="198"/>
                  <a:pt x="21" y="198"/>
                  <a:pt x="21" y="198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8B5E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3" name="Freeform 239"/>
          <p:cNvSpPr>
            <a:spLocks/>
          </p:cNvSpPr>
          <p:nvPr/>
        </p:nvSpPr>
        <p:spPr bwMode="auto">
          <a:xfrm rot="20795896">
            <a:off x="9411478" y="1466146"/>
            <a:ext cx="155622" cy="56935"/>
          </a:xfrm>
          <a:custGeom>
            <a:avLst/>
            <a:gdLst/>
            <a:ahLst/>
            <a:cxnLst>
              <a:cxn ang="0">
                <a:pos x="39" y="8"/>
              </a:cxn>
              <a:cxn ang="0">
                <a:pos x="39" y="7"/>
              </a:cxn>
              <a:cxn ang="0">
                <a:pos x="39" y="7"/>
              </a:cxn>
              <a:cxn ang="0">
                <a:pos x="39" y="7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40" y="4"/>
              </a:cxn>
              <a:cxn ang="0">
                <a:pos x="40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0" y="4"/>
              </a:cxn>
              <a:cxn ang="0">
                <a:pos x="40" y="4"/>
              </a:cxn>
              <a:cxn ang="0">
                <a:pos x="40" y="4"/>
              </a:cxn>
              <a:cxn ang="0">
                <a:pos x="3" y="0"/>
              </a:cxn>
              <a:cxn ang="0">
                <a:pos x="3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4"/>
              </a:cxn>
              <a:cxn ang="0">
                <a:pos x="1" y="4"/>
              </a:cxn>
              <a:cxn ang="0">
                <a:pos x="2" y="11"/>
              </a:cxn>
              <a:cxn ang="0">
                <a:pos x="40" y="15"/>
              </a:cxn>
              <a:cxn ang="0">
                <a:pos x="39" y="8"/>
              </a:cxn>
            </a:cxnLst>
            <a:rect l="0" t="0" r="r" b="b"/>
            <a:pathLst>
              <a:path w="41" h="15">
                <a:moveTo>
                  <a:pt x="39" y="8"/>
                </a:moveTo>
                <a:cubicBezTo>
                  <a:pt x="39" y="8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6"/>
                  <a:pt x="39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29" y="3"/>
                  <a:pt x="14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10"/>
                  <a:pt x="2" y="11"/>
                  <a:pt x="2" y="11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38" y="14"/>
                  <a:pt x="39" y="8"/>
                </a:cubicBezTo>
                <a:close/>
              </a:path>
            </a:pathLst>
          </a:custGeom>
          <a:solidFill>
            <a:srgbClr val="A97C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4" name="Freeform 240"/>
          <p:cNvSpPr>
            <a:spLocks/>
          </p:cNvSpPr>
          <p:nvPr/>
        </p:nvSpPr>
        <p:spPr bwMode="auto">
          <a:xfrm rot="20795896">
            <a:off x="9486103" y="2073603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5" name="Freeform 241"/>
          <p:cNvSpPr>
            <a:spLocks/>
          </p:cNvSpPr>
          <p:nvPr/>
        </p:nvSpPr>
        <p:spPr bwMode="auto">
          <a:xfrm rot="20795896">
            <a:off x="9486103" y="2073603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242"/>
          <p:cNvSpPr>
            <a:spLocks/>
          </p:cNvSpPr>
          <p:nvPr/>
        </p:nvSpPr>
        <p:spPr bwMode="auto">
          <a:xfrm rot="20795896">
            <a:off x="9314943" y="599590"/>
            <a:ext cx="151826" cy="303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8"/>
              </a:cxn>
              <a:cxn ang="0">
                <a:pos x="80" y="16"/>
              </a:cxn>
              <a:cxn ang="0">
                <a:pos x="4" y="8"/>
              </a:cxn>
              <a:cxn ang="0">
                <a:pos x="0" y="0"/>
              </a:cxn>
            </a:cxnLst>
            <a:rect l="0" t="0" r="r" b="b"/>
            <a:pathLst>
              <a:path w="80" h="16">
                <a:moveTo>
                  <a:pt x="0" y="0"/>
                </a:moveTo>
                <a:lnTo>
                  <a:pt x="76" y="8"/>
                </a:lnTo>
                <a:lnTo>
                  <a:pt x="80" y="16"/>
                </a:lnTo>
                <a:lnTo>
                  <a:pt x="4" y="8"/>
                </a:lnTo>
                <a:lnTo>
                  <a:pt x="0" y="0"/>
                </a:lnTo>
                <a:close/>
              </a:path>
            </a:pathLst>
          </a:custGeom>
          <a:solidFill>
            <a:srgbClr val="F7D2A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Freeform 243"/>
          <p:cNvSpPr>
            <a:spLocks noEditPoints="1"/>
          </p:cNvSpPr>
          <p:nvPr/>
        </p:nvSpPr>
        <p:spPr bwMode="auto">
          <a:xfrm rot="20795896">
            <a:off x="9312951" y="615007"/>
            <a:ext cx="326427" cy="1468920"/>
          </a:xfrm>
          <a:custGeom>
            <a:avLst/>
            <a:gdLst/>
            <a:ahLst/>
            <a:cxnLst>
              <a:cxn ang="0">
                <a:pos x="172" y="8"/>
              </a:cxn>
              <a:cxn ang="0">
                <a:pos x="96" y="0"/>
              </a:cxn>
              <a:cxn ang="0">
                <a:pos x="40" y="450"/>
              </a:cxn>
              <a:cxn ang="0">
                <a:pos x="116" y="456"/>
              </a:cxn>
              <a:cxn ang="0">
                <a:pos x="172" y="8"/>
              </a:cxn>
              <a:cxn ang="0">
                <a:pos x="114" y="478"/>
              </a:cxn>
              <a:cxn ang="0">
                <a:pos x="38" y="470"/>
              </a:cxn>
              <a:cxn ang="0">
                <a:pos x="0" y="768"/>
              </a:cxn>
              <a:cxn ang="0">
                <a:pos x="76" y="774"/>
              </a:cxn>
              <a:cxn ang="0">
                <a:pos x="114" y="478"/>
              </a:cxn>
            </a:cxnLst>
            <a:rect l="0" t="0" r="r" b="b"/>
            <a:pathLst>
              <a:path w="172" h="774">
                <a:moveTo>
                  <a:pt x="172" y="8"/>
                </a:moveTo>
                <a:lnTo>
                  <a:pt x="96" y="0"/>
                </a:lnTo>
                <a:lnTo>
                  <a:pt x="40" y="450"/>
                </a:lnTo>
                <a:lnTo>
                  <a:pt x="116" y="456"/>
                </a:lnTo>
                <a:lnTo>
                  <a:pt x="172" y="8"/>
                </a:lnTo>
                <a:close/>
                <a:moveTo>
                  <a:pt x="114" y="478"/>
                </a:moveTo>
                <a:lnTo>
                  <a:pt x="38" y="470"/>
                </a:lnTo>
                <a:lnTo>
                  <a:pt x="0" y="768"/>
                </a:lnTo>
                <a:lnTo>
                  <a:pt x="76" y="774"/>
                </a:lnTo>
                <a:lnTo>
                  <a:pt x="114" y="478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8" name="Freeform 244"/>
          <p:cNvSpPr>
            <a:spLocks/>
          </p:cNvSpPr>
          <p:nvPr/>
        </p:nvSpPr>
        <p:spPr bwMode="auto">
          <a:xfrm rot="20795896">
            <a:off x="9363234" y="1224650"/>
            <a:ext cx="178396" cy="296061"/>
          </a:xfrm>
          <a:custGeom>
            <a:avLst/>
            <a:gdLst/>
            <a:ahLst/>
            <a:cxnLst>
              <a:cxn ang="0">
                <a:pos x="45" y="73"/>
              </a:cxn>
              <a:cxn ang="0">
                <a:pos x="8" y="71"/>
              </a:cxn>
              <a:cxn ang="0">
                <a:pos x="7" y="71"/>
              </a:cxn>
              <a:cxn ang="0">
                <a:pos x="7" y="71"/>
              </a:cxn>
              <a:cxn ang="0">
                <a:pos x="6" y="68"/>
              </a:cxn>
              <a:cxn ang="0">
                <a:pos x="5" y="20"/>
              </a:cxn>
              <a:cxn ang="0">
                <a:pos x="8" y="5"/>
              </a:cxn>
              <a:cxn ang="0">
                <a:pos x="8" y="5"/>
              </a:cxn>
              <a:cxn ang="0">
                <a:pos x="6" y="13"/>
              </a:cxn>
              <a:cxn ang="0">
                <a:pos x="7" y="31"/>
              </a:cxn>
              <a:cxn ang="0">
                <a:pos x="9" y="21"/>
              </a:cxn>
              <a:cxn ang="0">
                <a:pos x="9" y="12"/>
              </a:cxn>
              <a:cxn ang="0">
                <a:pos x="9" y="3"/>
              </a:cxn>
              <a:cxn ang="0">
                <a:pos x="7" y="0"/>
              </a:cxn>
              <a:cxn ang="0">
                <a:pos x="7" y="0"/>
              </a:cxn>
              <a:cxn ang="0">
                <a:pos x="7" y="0"/>
              </a:cxn>
              <a:cxn ang="0">
                <a:pos x="0" y="20"/>
              </a:cxn>
              <a:cxn ang="0">
                <a:pos x="2" y="69"/>
              </a:cxn>
              <a:cxn ang="0">
                <a:pos x="7" y="75"/>
              </a:cxn>
              <a:cxn ang="0">
                <a:pos x="44" y="78"/>
              </a:cxn>
              <a:cxn ang="0">
                <a:pos x="47" y="76"/>
              </a:cxn>
              <a:cxn ang="0">
                <a:pos x="45" y="73"/>
              </a:cxn>
            </a:cxnLst>
            <a:rect l="0" t="0" r="r" b="b"/>
            <a:pathLst>
              <a:path w="47" h="78">
                <a:moveTo>
                  <a:pt x="45" y="73"/>
                </a:moveTo>
                <a:cubicBezTo>
                  <a:pt x="8" y="71"/>
                  <a:pt x="8" y="71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0"/>
                  <a:pt x="7" y="70"/>
                  <a:pt x="6" y="68"/>
                </a:cubicBezTo>
                <a:cubicBezTo>
                  <a:pt x="6" y="66"/>
                  <a:pt x="5" y="37"/>
                  <a:pt x="5" y="20"/>
                </a:cubicBezTo>
                <a:cubicBezTo>
                  <a:pt x="5" y="13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8"/>
                  <a:pt x="6" y="11"/>
                  <a:pt x="6" y="13"/>
                </a:cubicBezTo>
                <a:cubicBezTo>
                  <a:pt x="5" y="17"/>
                  <a:pt x="5" y="26"/>
                  <a:pt x="7" y="31"/>
                </a:cubicBezTo>
                <a:cubicBezTo>
                  <a:pt x="7" y="29"/>
                  <a:pt x="8" y="26"/>
                  <a:pt x="9" y="21"/>
                </a:cubicBezTo>
                <a:cubicBezTo>
                  <a:pt x="9" y="17"/>
                  <a:pt x="9" y="14"/>
                  <a:pt x="9" y="12"/>
                </a:cubicBezTo>
                <a:cubicBezTo>
                  <a:pt x="9" y="8"/>
                  <a:pt x="9" y="5"/>
                  <a:pt x="9" y="3"/>
                </a:cubicBezTo>
                <a:cubicBezTo>
                  <a:pt x="8" y="1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1"/>
                  <a:pt x="0" y="12"/>
                  <a:pt x="0" y="20"/>
                </a:cubicBezTo>
                <a:cubicBezTo>
                  <a:pt x="0" y="25"/>
                  <a:pt x="1" y="66"/>
                  <a:pt x="2" y="69"/>
                </a:cubicBezTo>
                <a:cubicBezTo>
                  <a:pt x="3" y="74"/>
                  <a:pt x="6" y="75"/>
                  <a:pt x="7" y="75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77"/>
                  <a:pt x="47" y="76"/>
                </a:cubicBezTo>
                <a:cubicBezTo>
                  <a:pt x="47" y="75"/>
                  <a:pt x="46" y="74"/>
                  <a:pt x="45" y="73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" name="Freeform 127"/>
          <p:cNvSpPr>
            <a:spLocks/>
          </p:cNvSpPr>
          <p:nvPr/>
        </p:nvSpPr>
        <p:spPr bwMode="auto">
          <a:xfrm>
            <a:off x="2158002" y="1497496"/>
            <a:ext cx="110074" cy="22774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8" y="6"/>
              </a:cxn>
              <a:cxn ang="0">
                <a:pos x="29" y="2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9" h="6">
                <a:moveTo>
                  <a:pt x="2" y="4"/>
                </a:moveTo>
                <a:cubicBezTo>
                  <a:pt x="28" y="6"/>
                  <a:pt x="28" y="6"/>
                  <a:pt x="28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129"/>
          <p:cNvSpPr>
            <a:spLocks/>
          </p:cNvSpPr>
          <p:nvPr/>
        </p:nvSpPr>
        <p:spPr bwMode="auto">
          <a:xfrm>
            <a:off x="2233916" y="628291"/>
            <a:ext cx="201170" cy="67183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06" y="8"/>
              </a:cxn>
              <a:cxn ang="0">
                <a:pos x="74" y="354"/>
              </a:cxn>
              <a:cxn ang="0">
                <a:pos x="0" y="346"/>
              </a:cxn>
              <a:cxn ang="0">
                <a:pos x="30" y="0"/>
              </a:cxn>
            </a:cxnLst>
            <a:rect l="0" t="0" r="r" b="b"/>
            <a:pathLst>
              <a:path w="106" h="354">
                <a:moveTo>
                  <a:pt x="30" y="0"/>
                </a:moveTo>
                <a:lnTo>
                  <a:pt x="106" y="8"/>
                </a:lnTo>
                <a:lnTo>
                  <a:pt x="74" y="354"/>
                </a:lnTo>
                <a:lnTo>
                  <a:pt x="0" y="346"/>
                </a:lnTo>
                <a:lnTo>
                  <a:pt x="3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1" name="Freeform 146"/>
          <p:cNvSpPr>
            <a:spLocks/>
          </p:cNvSpPr>
          <p:nvPr/>
        </p:nvSpPr>
        <p:spPr bwMode="auto">
          <a:xfrm>
            <a:off x="2184572" y="1926406"/>
            <a:ext cx="155622" cy="91096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2" y="21"/>
              </a:cxn>
              <a:cxn ang="0">
                <a:pos x="33" y="24"/>
              </a:cxn>
              <a:cxn ang="0">
                <a:pos x="41" y="0"/>
              </a:cxn>
              <a:cxn ang="0">
                <a:pos x="7" y="11"/>
              </a:cxn>
            </a:cxnLst>
            <a:rect l="0" t="0" r="r" b="b"/>
            <a:pathLst>
              <a:path w="41" h="24">
                <a:moveTo>
                  <a:pt x="7" y="11"/>
                </a:moveTo>
                <a:cubicBezTo>
                  <a:pt x="0" y="13"/>
                  <a:pt x="3" y="17"/>
                  <a:pt x="12" y="21"/>
                </a:cubicBezTo>
                <a:cubicBezTo>
                  <a:pt x="19" y="23"/>
                  <a:pt x="26" y="24"/>
                  <a:pt x="33" y="24"/>
                </a:cubicBezTo>
                <a:cubicBezTo>
                  <a:pt x="41" y="0"/>
                  <a:pt x="41" y="0"/>
                  <a:pt x="41" y="0"/>
                </a:cubicBezTo>
                <a:lnTo>
                  <a:pt x="7" y="11"/>
                </a:lnTo>
                <a:close/>
              </a:path>
            </a:pathLst>
          </a:custGeom>
          <a:solidFill>
            <a:srgbClr val="ECBA8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237"/>
          <p:cNvSpPr>
            <a:spLocks/>
          </p:cNvSpPr>
          <p:nvPr/>
        </p:nvSpPr>
        <p:spPr bwMode="auto">
          <a:xfrm>
            <a:off x="2135227" y="666248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0"/>
              </a:cxn>
              <a:cxn ang="0">
                <a:pos x="22" y="196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0"/>
                </a:cubicBezTo>
                <a:cubicBezTo>
                  <a:pt x="22" y="196"/>
                  <a:pt x="22" y="196"/>
                  <a:pt x="22" y="196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3" name="Freeform 238"/>
          <p:cNvSpPr>
            <a:spLocks/>
          </p:cNvSpPr>
          <p:nvPr/>
        </p:nvSpPr>
        <p:spPr bwMode="auto">
          <a:xfrm>
            <a:off x="2135227" y="666248"/>
            <a:ext cx="204966" cy="1484103"/>
          </a:xfrm>
          <a:custGeom>
            <a:avLst/>
            <a:gdLst/>
            <a:ahLst/>
            <a:cxnLst>
              <a:cxn ang="0">
                <a:pos x="54" y="4"/>
              </a:cxn>
              <a:cxn ang="0">
                <a:pos x="26" y="229"/>
              </a:cxn>
              <a:cxn ang="0">
                <a:pos x="24" y="232"/>
              </a:cxn>
              <a:cxn ang="0">
                <a:pos x="25" y="239"/>
              </a:cxn>
              <a:cxn ang="0">
                <a:pos x="6" y="388"/>
              </a:cxn>
              <a:cxn ang="0">
                <a:pos x="6" y="391"/>
              </a:cxn>
              <a:cxn ang="0">
                <a:pos x="2" y="390"/>
              </a:cxn>
              <a:cxn ang="0">
                <a:pos x="0" y="371"/>
              </a:cxn>
              <a:cxn ang="0">
                <a:pos x="5" y="327"/>
              </a:cxn>
              <a:cxn ang="0">
                <a:pos x="11" y="314"/>
              </a:cxn>
              <a:cxn ang="0">
                <a:pos x="10" y="291"/>
              </a:cxn>
              <a:cxn ang="0">
                <a:pos x="21" y="198"/>
              </a:cxn>
              <a:cxn ang="0">
                <a:pos x="27" y="184"/>
              </a:cxn>
              <a:cxn ang="0">
                <a:pos x="26" y="163"/>
              </a:cxn>
              <a:cxn ang="0">
                <a:pos x="52" y="0"/>
              </a:cxn>
              <a:cxn ang="0">
                <a:pos x="54" y="4"/>
              </a:cxn>
            </a:cxnLst>
            <a:rect l="0" t="0" r="r" b="b"/>
            <a:pathLst>
              <a:path w="54" h="391">
                <a:moveTo>
                  <a:pt x="54" y="4"/>
                </a:moveTo>
                <a:cubicBezTo>
                  <a:pt x="26" y="229"/>
                  <a:pt x="26" y="229"/>
                  <a:pt x="26" y="229"/>
                </a:cubicBezTo>
                <a:cubicBezTo>
                  <a:pt x="26" y="228"/>
                  <a:pt x="25" y="227"/>
                  <a:pt x="24" y="232"/>
                </a:cubicBezTo>
                <a:cubicBezTo>
                  <a:pt x="23" y="238"/>
                  <a:pt x="25" y="239"/>
                  <a:pt x="25" y="239"/>
                </a:cubicBezTo>
                <a:cubicBezTo>
                  <a:pt x="6" y="388"/>
                  <a:pt x="6" y="388"/>
                  <a:pt x="6" y="388"/>
                </a:cubicBezTo>
                <a:cubicBezTo>
                  <a:pt x="6" y="391"/>
                  <a:pt x="6" y="391"/>
                  <a:pt x="6" y="391"/>
                </a:cubicBezTo>
                <a:cubicBezTo>
                  <a:pt x="2" y="390"/>
                  <a:pt x="2" y="390"/>
                  <a:pt x="2" y="390"/>
                </a:cubicBezTo>
                <a:cubicBezTo>
                  <a:pt x="0" y="371"/>
                  <a:pt x="0" y="371"/>
                  <a:pt x="0" y="371"/>
                </a:cubicBezTo>
                <a:cubicBezTo>
                  <a:pt x="5" y="327"/>
                  <a:pt x="5" y="327"/>
                  <a:pt x="5" y="327"/>
                </a:cubicBezTo>
                <a:cubicBezTo>
                  <a:pt x="6" y="327"/>
                  <a:pt x="9" y="332"/>
                  <a:pt x="11" y="314"/>
                </a:cubicBezTo>
                <a:cubicBezTo>
                  <a:pt x="14" y="289"/>
                  <a:pt x="10" y="290"/>
                  <a:pt x="10" y="291"/>
                </a:cubicBezTo>
                <a:cubicBezTo>
                  <a:pt x="21" y="198"/>
                  <a:pt x="21" y="198"/>
                  <a:pt x="21" y="198"/>
                </a:cubicBezTo>
                <a:cubicBezTo>
                  <a:pt x="22" y="196"/>
                  <a:pt x="25" y="204"/>
                  <a:pt x="27" y="184"/>
                </a:cubicBezTo>
                <a:cubicBezTo>
                  <a:pt x="29" y="167"/>
                  <a:pt x="26" y="163"/>
                  <a:pt x="26" y="163"/>
                </a:cubicBezTo>
                <a:cubicBezTo>
                  <a:pt x="52" y="0"/>
                  <a:pt x="52" y="0"/>
                  <a:pt x="52" y="0"/>
                </a:cubicBezTo>
                <a:lnTo>
                  <a:pt x="54" y="4"/>
                </a:lnTo>
                <a:close/>
              </a:path>
            </a:pathLst>
          </a:custGeom>
          <a:solidFill>
            <a:srgbClr val="8B5E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4" name="Freeform 239"/>
          <p:cNvSpPr>
            <a:spLocks/>
          </p:cNvSpPr>
          <p:nvPr/>
        </p:nvSpPr>
        <p:spPr bwMode="auto">
          <a:xfrm>
            <a:off x="2222529" y="1531659"/>
            <a:ext cx="155622" cy="56935"/>
          </a:xfrm>
          <a:custGeom>
            <a:avLst/>
            <a:gdLst/>
            <a:ahLst/>
            <a:cxnLst>
              <a:cxn ang="0">
                <a:pos x="39" y="8"/>
              </a:cxn>
              <a:cxn ang="0">
                <a:pos x="39" y="7"/>
              </a:cxn>
              <a:cxn ang="0">
                <a:pos x="39" y="7"/>
              </a:cxn>
              <a:cxn ang="0">
                <a:pos x="39" y="7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39" y="5"/>
              </a:cxn>
              <a:cxn ang="0">
                <a:pos x="40" y="4"/>
              </a:cxn>
              <a:cxn ang="0">
                <a:pos x="40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1" y="4"/>
              </a:cxn>
              <a:cxn ang="0">
                <a:pos x="40" y="4"/>
              </a:cxn>
              <a:cxn ang="0">
                <a:pos x="40" y="4"/>
              </a:cxn>
              <a:cxn ang="0">
                <a:pos x="40" y="4"/>
              </a:cxn>
              <a:cxn ang="0">
                <a:pos x="3" y="0"/>
              </a:cxn>
              <a:cxn ang="0">
                <a:pos x="3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2" y="1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2"/>
              </a:cxn>
              <a:cxn ang="0">
                <a:pos x="1" y="4"/>
              </a:cxn>
              <a:cxn ang="0">
                <a:pos x="1" y="4"/>
              </a:cxn>
              <a:cxn ang="0">
                <a:pos x="2" y="11"/>
              </a:cxn>
              <a:cxn ang="0">
                <a:pos x="40" y="15"/>
              </a:cxn>
              <a:cxn ang="0">
                <a:pos x="39" y="8"/>
              </a:cxn>
            </a:cxnLst>
            <a:rect l="0" t="0" r="r" b="b"/>
            <a:pathLst>
              <a:path w="41" h="15">
                <a:moveTo>
                  <a:pt x="39" y="8"/>
                </a:moveTo>
                <a:cubicBezTo>
                  <a:pt x="39" y="8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6"/>
                  <a:pt x="39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29" y="3"/>
                  <a:pt x="14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10"/>
                  <a:pt x="2" y="11"/>
                  <a:pt x="2" y="11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38" y="14"/>
                  <a:pt x="39" y="8"/>
                </a:cubicBezTo>
                <a:close/>
              </a:path>
            </a:pathLst>
          </a:custGeom>
          <a:solidFill>
            <a:srgbClr val="A97C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5" name="Freeform 240"/>
          <p:cNvSpPr>
            <a:spLocks/>
          </p:cNvSpPr>
          <p:nvPr/>
        </p:nvSpPr>
        <p:spPr bwMode="auto">
          <a:xfrm>
            <a:off x="2158001" y="2138964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Freeform 241"/>
          <p:cNvSpPr>
            <a:spLocks/>
          </p:cNvSpPr>
          <p:nvPr/>
        </p:nvSpPr>
        <p:spPr bwMode="auto">
          <a:xfrm>
            <a:off x="2158001" y="2138964"/>
            <a:ext cx="144235" cy="265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6"/>
              </a:cxn>
              <a:cxn ang="0">
                <a:pos x="74" y="14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76" h="14">
                <a:moveTo>
                  <a:pt x="0" y="0"/>
                </a:moveTo>
                <a:lnTo>
                  <a:pt x="76" y="6"/>
                </a:lnTo>
                <a:lnTo>
                  <a:pt x="74" y="14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E3AD8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7" name="Freeform 242"/>
          <p:cNvSpPr>
            <a:spLocks/>
          </p:cNvSpPr>
          <p:nvPr/>
        </p:nvSpPr>
        <p:spPr bwMode="auto">
          <a:xfrm>
            <a:off x="2332602" y="666247"/>
            <a:ext cx="151826" cy="303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" y="8"/>
              </a:cxn>
              <a:cxn ang="0">
                <a:pos x="80" y="16"/>
              </a:cxn>
              <a:cxn ang="0">
                <a:pos x="4" y="8"/>
              </a:cxn>
              <a:cxn ang="0">
                <a:pos x="0" y="0"/>
              </a:cxn>
            </a:cxnLst>
            <a:rect l="0" t="0" r="r" b="b"/>
            <a:pathLst>
              <a:path w="80" h="16">
                <a:moveTo>
                  <a:pt x="0" y="0"/>
                </a:moveTo>
                <a:lnTo>
                  <a:pt x="76" y="8"/>
                </a:lnTo>
                <a:lnTo>
                  <a:pt x="80" y="16"/>
                </a:lnTo>
                <a:lnTo>
                  <a:pt x="4" y="8"/>
                </a:lnTo>
                <a:lnTo>
                  <a:pt x="0" y="0"/>
                </a:lnTo>
                <a:close/>
              </a:path>
            </a:pathLst>
          </a:custGeom>
          <a:solidFill>
            <a:srgbClr val="F7D2A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8" name="Freeform 243"/>
          <p:cNvSpPr>
            <a:spLocks noEditPoints="1"/>
          </p:cNvSpPr>
          <p:nvPr/>
        </p:nvSpPr>
        <p:spPr bwMode="auto">
          <a:xfrm>
            <a:off x="2158001" y="681431"/>
            <a:ext cx="326427" cy="1468920"/>
          </a:xfrm>
          <a:custGeom>
            <a:avLst/>
            <a:gdLst/>
            <a:ahLst/>
            <a:cxnLst>
              <a:cxn ang="0">
                <a:pos x="172" y="8"/>
              </a:cxn>
              <a:cxn ang="0">
                <a:pos x="96" y="0"/>
              </a:cxn>
              <a:cxn ang="0">
                <a:pos x="40" y="450"/>
              </a:cxn>
              <a:cxn ang="0">
                <a:pos x="116" y="456"/>
              </a:cxn>
              <a:cxn ang="0">
                <a:pos x="172" y="8"/>
              </a:cxn>
              <a:cxn ang="0">
                <a:pos x="114" y="478"/>
              </a:cxn>
              <a:cxn ang="0">
                <a:pos x="38" y="470"/>
              </a:cxn>
              <a:cxn ang="0">
                <a:pos x="0" y="768"/>
              </a:cxn>
              <a:cxn ang="0">
                <a:pos x="76" y="774"/>
              </a:cxn>
              <a:cxn ang="0">
                <a:pos x="114" y="478"/>
              </a:cxn>
            </a:cxnLst>
            <a:rect l="0" t="0" r="r" b="b"/>
            <a:pathLst>
              <a:path w="172" h="774">
                <a:moveTo>
                  <a:pt x="172" y="8"/>
                </a:moveTo>
                <a:lnTo>
                  <a:pt x="96" y="0"/>
                </a:lnTo>
                <a:lnTo>
                  <a:pt x="40" y="450"/>
                </a:lnTo>
                <a:lnTo>
                  <a:pt x="116" y="456"/>
                </a:lnTo>
                <a:lnTo>
                  <a:pt x="172" y="8"/>
                </a:lnTo>
                <a:close/>
                <a:moveTo>
                  <a:pt x="114" y="478"/>
                </a:moveTo>
                <a:lnTo>
                  <a:pt x="38" y="470"/>
                </a:lnTo>
                <a:lnTo>
                  <a:pt x="0" y="768"/>
                </a:lnTo>
                <a:lnTo>
                  <a:pt x="76" y="774"/>
                </a:lnTo>
                <a:lnTo>
                  <a:pt x="114" y="478"/>
                </a:lnTo>
                <a:close/>
              </a:path>
            </a:pathLst>
          </a:custGeom>
          <a:solidFill>
            <a:srgbClr val="C49A6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" name="Freeform 244"/>
          <p:cNvSpPr>
            <a:spLocks/>
          </p:cNvSpPr>
          <p:nvPr/>
        </p:nvSpPr>
        <p:spPr bwMode="auto">
          <a:xfrm>
            <a:off x="2203550" y="1284939"/>
            <a:ext cx="178396" cy="296061"/>
          </a:xfrm>
          <a:custGeom>
            <a:avLst/>
            <a:gdLst/>
            <a:ahLst/>
            <a:cxnLst>
              <a:cxn ang="0">
                <a:pos x="45" y="73"/>
              </a:cxn>
              <a:cxn ang="0">
                <a:pos x="8" y="71"/>
              </a:cxn>
              <a:cxn ang="0">
                <a:pos x="7" y="71"/>
              </a:cxn>
              <a:cxn ang="0">
                <a:pos x="7" y="71"/>
              </a:cxn>
              <a:cxn ang="0">
                <a:pos x="6" y="68"/>
              </a:cxn>
              <a:cxn ang="0">
                <a:pos x="5" y="20"/>
              </a:cxn>
              <a:cxn ang="0">
                <a:pos x="8" y="5"/>
              </a:cxn>
              <a:cxn ang="0">
                <a:pos x="8" y="5"/>
              </a:cxn>
              <a:cxn ang="0">
                <a:pos x="6" y="13"/>
              </a:cxn>
              <a:cxn ang="0">
                <a:pos x="7" y="31"/>
              </a:cxn>
              <a:cxn ang="0">
                <a:pos x="9" y="21"/>
              </a:cxn>
              <a:cxn ang="0">
                <a:pos x="9" y="12"/>
              </a:cxn>
              <a:cxn ang="0">
                <a:pos x="9" y="3"/>
              </a:cxn>
              <a:cxn ang="0">
                <a:pos x="7" y="0"/>
              </a:cxn>
              <a:cxn ang="0">
                <a:pos x="7" y="0"/>
              </a:cxn>
              <a:cxn ang="0">
                <a:pos x="7" y="0"/>
              </a:cxn>
              <a:cxn ang="0">
                <a:pos x="0" y="20"/>
              </a:cxn>
              <a:cxn ang="0">
                <a:pos x="2" y="69"/>
              </a:cxn>
              <a:cxn ang="0">
                <a:pos x="7" y="75"/>
              </a:cxn>
              <a:cxn ang="0">
                <a:pos x="44" y="78"/>
              </a:cxn>
              <a:cxn ang="0">
                <a:pos x="47" y="76"/>
              </a:cxn>
              <a:cxn ang="0">
                <a:pos x="45" y="73"/>
              </a:cxn>
            </a:cxnLst>
            <a:rect l="0" t="0" r="r" b="b"/>
            <a:pathLst>
              <a:path w="47" h="78">
                <a:moveTo>
                  <a:pt x="45" y="73"/>
                </a:moveTo>
                <a:cubicBezTo>
                  <a:pt x="8" y="71"/>
                  <a:pt x="8" y="71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0"/>
                  <a:pt x="7" y="70"/>
                  <a:pt x="6" y="68"/>
                </a:cubicBezTo>
                <a:cubicBezTo>
                  <a:pt x="6" y="66"/>
                  <a:pt x="5" y="37"/>
                  <a:pt x="5" y="20"/>
                </a:cubicBezTo>
                <a:cubicBezTo>
                  <a:pt x="5" y="13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8"/>
                  <a:pt x="6" y="11"/>
                  <a:pt x="6" y="13"/>
                </a:cubicBezTo>
                <a:cubicBezTo>
                  <a:pt x="5" y="17"/>
                  <a:pt x="5" y="26"/>
                  <a:pt x="7" y="31"/>
                </a:cubicBezTo>
                <a:cubicBezTo>
                  <a:pt x="7" y="29"/>
                  <a:pt x="8" y="26"/>
                  <a:pt x="9" y="21"/>
                </a:cubicBezTo>
                <a:cubicBezTo>
                  <a:pt x="9" y="17"/>
                  <a:pt x="9" y="14"/>
                  <a:pt x="9" y="12"/>
                </a:cubicBezTo>
                <a:cubicBezTo>
                  <a:pt x="9" y="8"/>
                  <a:pt x="9" y="5"/>
                  <a:pt x="9" y="3"/>
                </a:cubicBezTo>
                <a:cubicBezTo>
                  <a:pt x="8" y="1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1"/>
                  <a:pt x="0" y="12"/>
                  <a:pt x="0" y="20"/>
                </a:cubicBezTo>
                <a:cubicBezTo>
                  <a:pt x="0" y="25"/>
                  <a:pt x="1" y="66"/>
                  <a:pt x="2" y="69"/>
                </a:cubicBezTo>
                <a:cubicBezTo>
                  <a:pt x="3" y="74"/>
                  <a:pt x="6" y="75"/>
                  <a:pt x="7" y="75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77"/>
                  <a:pt x="47" y="76"/>
                </a:cubicBezTo>
                <a:cubicBezTo>
                  <a:pt x="47" y="75"/>
                  <a:pt x="46" y="74"/>
                  <a:pt x="45" y="73"/>
                </a:cubicBezTo>
                <a:close/>
              </a:path>
            </a:pathLst>
          </a:custGeom>
          <a:solidFill>
            <a:srgbClr val="4140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0" name="Rectangle 399"/>
          <p:cNvSpPr/>
          <p:nvPr/>
        </p:nvSpPr>
        <p:spPr>
          <a:xfrm rot="1211305" flipH="1">
            <a:off x="3103121" y="4275666"/>
            <a:ext cx="2026883" cy="36794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  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01" name="Rectangle 400"/>
          <p:cNvSpPr/>
          <p:nvPr/>
        </p:nvSpPr>
        <p:spPr>
          <a:xfrm rot="19472083" flipH="1">
            <a:off x="1584855" y="3623594"/>
            <a:ext cx="2026883" cy="36794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  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02" name="Rectangle 401"/>
          <p:cNvSpPr/>
          <p:nvPr/>
        </p:nvSpPr>
        <p:spPr>
          <a:xfrm rot="21378097" flipH="1">
            <a:off x="5350150" y="4363221"/>
            <a:ext cx="2026883" cy="36794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  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03" name="Rectangle 402"/>
          <p:cNvSpPr/>
          <p:nvPr/>
        </p:nvSpPr>
        <p:spPr>
          <a:xfrm rot="20373791" flipH="1">
            <a:off x="7476172" y="3976743"/>
            <a:ext cx="2026883" cy="36794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  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04" name="Rectangle 403"/>
          <p:cNvSpPr/>
          <p:nvPr/>
        </p:nvSpPr>
        <p:spPr>
          <a:xfrm rot="673486" flipH="1">
            <a:off x="8676393" y="3646019"/>
            <a:ext cx="2026883" cy="36794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  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88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 bwMode="gray">
          <a:xfrm rot="903155">
            <a:off x="1739041" y="1509189"/>
            <a:ext cx="3269636" cy="3641250"/>
          </a:xfrm>
          <a:prstGeom prst="rect">
            <a:avLst/>
          </a:prstGeom>
          <a:gradFill flip="none" rotWithShape="1">
            <a:gsLst>
              <a:gs pos="0">
                <a:srgbClr val="E6E6E6"/>
              </a:gs>
              <a:gs pos="100000">
                <a:srgbClr val="FFFFFF"/>
              </a:gs>
            </a:gsLst>
            <a:lin ang="2700000" scaled="1"/>
            <a:tileRect/>
          </a:gradFill>
          <a:ln w="12700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Rechteck 15"/>
          <p:cNvSpPr/>
          <p:nvPr/>
        </p:nvSpPr>
        <p:spPr bwMode="gray">
          <a:xfrm rot="903155">
            <a:off x="2020118" y="1746180"/>
            <a:ext cx="2856190" cy="261431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81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Rechteck 8"/>
          <p:cNvSpPr/>
          <p:nvPr/>
        </p:nvSpPr>
        <p:spPr bwMode="gray">
          <a:xfrm rot="20711774">
            <a:off x="4365008" y="1947350"/>
            <a:ext cx="3269636" cy="3641250"/>
          </a:xfrm>
          <a:prstGeom prst="rect">
            <a:avLst/>
          </a:prstGeom>
          <a:gradFill flip="none" rotWithShape="1">
            <a:gsLst>
              <a:gs pos="0">
                <a:srgbClr val="E6E6E6"/>
              </a:gs>
              <a:gs pos="100000">
                <a:srgbClr val="FFFFFF"/>
              </a:gs>
            </a:gsLst>
            <a:lin ang="2700000" scaled="1"/>
            <a:tileRect/>
          </a:gradFill>
          <a:ln w="12700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/>
          <p:cNvSpPr/>
          <p:nvPr/>
        </p:nvSpPr>
        <p:spPr bwMode="gray">
          <a:xfrm rot="20711774">
            <a:off x="4498579" y="2184020"/>
            <a:ext cx="2856190" cy="261431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81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2" name="Gruppieren 6"/>
          <p:cNvGrpSpPr/>
          <p:nvPr/>
        </p:nvGrpSpPr>
        <p:grpSpPr>
          <a:xfrm>
            <a:off x="7026889" y="1467942"/>
            <a:ext cx="3269636" cy="3641250"/>
            <a:chOff x="5350739" y="1872647"/>
            <a:chExt cx="2869241" cy="3195348"/>
          </a:xfr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chteck 4"/>
            <p:cNvSpPr/>
            <p:nvPr/>
          </p:nvSpPr>
          <p:spPr bwMode="gray">
            <a:xfrm rot="896423">
              <a:off x="5350739" y="1872647"/>
              <a:ext cx="2869241" cy="3195348"/>
            </a:xfrm>
            <a:prstGeom prst="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" name="Rechteck 5"/>
            <p:cNvSpPr/>
            <p:nvPr/>
          </p:nvSpPr>
          <p:spPr bwMode="gray">
            <a:xfrm rot="896423">
              <a:off x="5591256" y="2078970"/>
              <a:ext cx="2506425" cy="229417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381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82395671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AutoShape 21"/>
          <p:cNvSpPr>
            <a:spLocks noChangeArrowheads="1"/>
          </p:cNvSpPr>
          <p:nvPr/>
        </p:nvSpPr>
        <p:spPr bwMode="auto">
          <a:xfrm>
            <a:off x="6078995" y="3928750"/>
            <a:ext cx="3672629" cy="952714"/>
          </a:xfrm>
          <a:prstGeom prst="parallelogram">
            <a:avLst>
              <a:gd name="adj" fmla="val 171883"/>
            </a:avLst>
          </a:prstGeom>
          <a:gradFill rotWithShape="1">
            <a:gsLst>
              <a:gs pos="0">
                <a:srgbClr val="080808">
                  <a:alpha val="0"/>
                </a:srgbClr>
              </a:gs>
              <a:gs pos="100000">
                <a:srgbClr val="08080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49" name="Freeform 22"/>
          <p:cNvSpPr>
            <a:spLocks/>
          </p:cNvSpPr>
          <p:nvPr/>
        </p:nvSpPr>
        <p:spPr bwMode="auto">
          <a:xfrm rot="993098">
            <a:off x="5536713" y="1434254"/>
            <a:ext cx="3055918" cy="3249437"/>
          </a:xfrm>
          <a:custGeom>
            <a:avLst/>
            <a:gdLst>
              <a:gd name="T0" fmla="*/ 2281238 w 1437"/>
              <a:gd name="T1" fmla="*/ 2281238 h 1528"/>
              <a:gd name="T2" fmla="*/ 155575 w 1437"/>
              <a:gd name="T3" fmla="*/ 2425700 h 1528"/>
              <a:gd name="T4" fmla="*/ 0 w 1437"/>
              <a:gd name="T5" fmla="*/ 142875 h 1528"/>
              <a:gd name="T6" fmla="*/ 2125663 w 1437"/>
              <a:gd name="T7" fmla="*/ 0 h 1528"/>
              <a:gd name="T8" fmla="*/ 2281238 w 1437"/>
              <a:gd name="T9" fmla="*/ 2281238 h 15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37" h="1528">
                <a:moveTo>
                  <a:pt x="1437" y="1437"/>
                </a:moveTo>
                <a:lnTo>
                  <a:pt x="98" y="1528"/>
                </a:lnTo>
                <a:lnTo>
                  <a:pt x="0" y="90"/>
                </a:lnTo>
                <a:lnTo>
                  <a:pt x="1339" y="0"/>
                </a:lnTo>
                <a:lnTo>
                  <a:pt x="1437" y="1437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23" descr="08-0146"/>
          <p:cNvSpPr>
            <a:spLocks/>
          </p:cNvSpPr>
          <p:nvPr/>
        </p:nvSpPr>
        <p:spPr bwMode="auto">
          <a:xfrm rot="995471">
            <a:off x="5653676" y="1549090"/>
            <a:ext cx="2798599" cy="2647611"/>
          </a:xfrm>
          <a:custGeom>
            <a:avLst/>
            <a:gdLst>
              <a:gd name="T0" fmla="*/ 2089150 w 1316"/>
              <a:gd name="T1" fmla="*/ 1844675 h 1245"/>
              <a:gd name="T2" fmla="*/ 125413 w 1316"/>
              <a:gd name="T3" fmla="*/ 1976438 h 1245"/>
              <a:gd name="T4" fmla="*/ 0 w 1316"/>
              <a:gd name="T5" fmla="*/ 131763 h 1245"/>
              <a:gd name="T6" fmla="*/ 1963738 w 1316"/>
              <a:gd name="T7" fmla="*/ 0 h 1245"/>
              <a:gd name="T8" fmla="*/ 2089150 w 1316"/>
              <a:gd name="T9" fmla="*/ 1844675 h 12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16" h="1245">
                <a:moveTo>
                  <a:pt x="1316" y="1162"/>
                </a:moveTo>
                <a:lnTo>
                  <a:pt x="79" y="1245"/>
                </a:lnTo>
                <a:lnTo>
                  <a:pt x="0" y="83"/>
                </a:lnTo>
                <a:lnTo>
                  <a:pt x="1237" y="0"/>
                </a:lnTo>
                <a:lnTo>
                  <a:pt x="1316" y="1162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AutoShape 24"/>
          <p:cNvSpPr>
            <a:spLocks noChangeArrowheads="1"/>
          </p:cNvSpPr>
          <p:nvPr/>
        </p:nvSpPr>
        <p:spPr bwMode="auto">
          <a:xfrm>
            <a:off x="3531335" y="2995176"/>
            <a:ext cx="3570552" cy="1475857"/>
          </a:xfrm>
          <a:prstGeom prst="parallelogram">
            <a:avLst>
              <a:gd name="adj" fmla="val 107872"/>
            </a:avLst>
          </a:prstGeom>
          <a:gradFill rotWithShape="1">
            <a:gsLst>
              <a:gs pos="0">
                <a:srgbClr val="080808">
                  <a:alpha val="0"/>
                </a:srgbClr>
              </a:gs>
              <a:gs pos="100000">
                <a:srgbClr val="080808">
                  <a:alpha val="2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2" name="Freeform 25"/>
          <p:cNvSpPr>
            <a:spLocks/>
          </p:cNvSpPr>
          <p:nvPr/>
        </p:nvSpPr>
        <p:spPr bwMode="auto">
          <a:xfrm>
            <a:off x="3116648" y="1162050"/>
            <a:ext cx="3055918" cy="3249437"/>
          </a:xfrm>
          <a:custGeom>
            <a:avLst/>
            <a:gdLst>
              <a:gd name="T0" fmla="*/ 2281238 w 1437"/>
              <a:gd name="T1" fmla="*/ 2281238 h 1528"/>
              <a:gd name="T2" fmla="*/ 155575 w 1437"/>
              <a:gd name="T3" fmla="*/ 2425700 h 1528"/>
              <a:gd name="T4" fmla="*/ 0 w 1437"/>
              <a:gd name="T5" fmla="*/ 142875 h 1528"/>
              <a:gd name="T6" fmla="*/ 2125663 w 1437"/>
              <a:gd name="T7" fmla="*/ 0 h 1528"/>
              <a:gd name="T8" fmla="*/ 2281238 w 1437"/>
              <a:gd name="T9" fmla="*/ 2281238 h 15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37" h="1528">
                <a:moveTo>
                  <a:pt x="1437" y="1437"/>
                </a:moveTo>
                <a:lnTo>
                  <a:pt x="98" y="1528"/>
                </a:lnTo>
                <a:lnTo>
                  <a:pt x="0" y="90"/>
                </a:lnTo>
                <a:lnTo>
                  <a:pt x="1339" y="0"/>
                </a:lnTo>
                <a:lnTo>
                  <a:pt x="1437" y="1437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5402" name="Freeform 26"/>
          <p:cNvSpPr>
            <a:spLocks/>
          </p:cNvSpPr>
          <p:nvPr/>
        </p:nvSpPr>
        <p:spPr bwMode="auto">
          <a:xfrm>
            <a:off x="3233611" y="1276886"/>
            <a:ext cx="2798599" cy="2647611"/>
          </a:xfrm>
          <a:custGeom>
            <a:avLst/>
            <a:gdLst>
              <a:gd name="T0" fmla="*/ 1316 w 1316"/>
              <a:gd name="T1" fmla="*/ 1162 h 1245"/>
              <a:gd name="T2" fmla="*/ 79 w 1316"/>
              <a:gd name="T3" fmla="*/ 1245 h 1245"/>
              <a:gd name="T4" fmla="*/ 0 w 1316"/>
              <a:gd name="T5" fmla="*/ 83 h 1245"/>
              <a:gd name="T6" fmla="*/ 1237 w 1316"/>
              <a:gd name="T7" fmla="*/ 0 h 1245"/>
              <a:gd name="T8" fmla="*/ 1316 w 1316"/>
              <a:gd name="T9" fmla="*/ 1162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6" h="1245">
                <a:moveTo>
                  <a:pt x="1316" y="1162"/>
                </a:moveTo>
                <a:lnTo>
                  <a:pt x="79" y="1245"/>
                </a:lnTo>
                <a:lnTo>
                  <a:pt x="0" y="83"/>
                </a:lnTo>
                <a:lnTo>
                  <a:pt x="1237" y="0"/>
                </a:lnTo>
                <a:lnTo>
                  <a:pt x="1316" y="1162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56" name="AutoShape 27"/>
          <p:cNvSpPr>
            <a:spLocks noChangeArrowheads="1"/>
          </p:cNvSpPr>
          <p:nvPr/>
        </p:nvSpPr>
        <p:spPr bwMode="auto">
          <a:xfrm>
            <a:off x="5068863" y="4743236"/>
            <a:ext cx="3672630" cy="952714"/>
          </a:xfrm>
          <a:prstGeom prst="parallelogram">
            <a:avLst>
              <a:gd name="adj" fmla="val 171883"/>
            </a:avLst>
          </a:prstGeom>
          <a:gradFill rotWithShape="1">
            <a:gsLst>
              <a:gs pos="0">
                <a:srgbClr val="080808">
                  <a:alpha val="0"/>
                </a:srgbClr>
              </a:gs>
              <a:gs pos="100000">
                <a:srgbClr val="08080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algn="ctr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7" name="Freeform 28"/>
          <p:cNvSpPr>
            <a:spLocks/>
          </p:cNvSpPr>
          <p:nvPr/>
        </p:nvSpPr>
        <p:spPr bwMode="auto">
          <a:xfrm>
            <a:off x="4437264" y="1827675"/>
            <a:ext cx="3725794" cy="3853390"/>
          </a:xfrm>
          <a:custGeom>
            <a:avLst/>
            <a:gdLst>
              <a:gd name="T0" fmla="*/ 2003425 w 1752"/>
              <a:gd name="T1" fmla="*/ 2876550 h 1812"/>
              <a:gd name="T2" fmla="*/ 0 w 1752"/>
              <a:gd name="T3" fmla="*/ 2152650 h 1812"/>
              <a:gd name="T4" fmla="*/ 779463 w 1752"/>
              <a:gd name="T5" fmla="*/ 0 h 1812"/>
              <a:gd name="T6" fmla="*/ 2781300 w 1752"/>
              <a:gd name="T7" fmla="*/ 727075 h 1812"/>
              <a:gd name="T8" fmla="*/ 2003425 w 1752"/>
              <a:gd name="T9" fmla="*/ 2876550 h 18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52" h="1812">
                <a:moveTo>
                  <a:pt x="1262" y="1812"/>
                </a:moveTo>
                <a:lnTo>
                  <a:pt x="0" y="1356"/>
                </a:lnTo>
                <a:lnTo>
                  <a:pt x="491" y="0"/>
                </a:lnTo>
                <a:lnTo>
                  <a:pt x="1752" y="458"/>
                </a:lnTo>
                <a:lnTo>
                  <a:pt x="1262" y="1812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29" descr="42-19909783"/>
          <p:cNvSpPr>
            <a:spLocks/>
          </p:cNvSpPr>
          <p:nvPr/>
        </p:nvSpPr>
        <p:spPr bwMode="auto">
          <a:xfrm>
            <a:off x="4703089" y="1968031"/>
            <a:ext cx="3321741" cy="3228171"/>
          </a:xfrm>
          <a:custGeom>
            <a:avLst/>
            <a:gdLst>
              <a:gd name="T0" fmla="*/ 1851025 w 1562"/>
              <a:gd name="T1" fmla="*/ 2409825 h 1518"/>
              <a:gd name="T2" fmla="*/ 0 w 1562"/>
              <a:gd name="T3" fmla="*/ 1738313 h 1518"/>
              <a:gd name="T4" fmla="*/ 630238 w 1562"/>
              <a:gd name="T5" fmla="*/ 0 h 1518"/>
              <a:gd name="T6" fmla="*/ 2479675 w 1562"/>
              <a:gd name="T7" fmla="*/ 669925 h 1518"/>
              <a:gd name="T8" fmla="*/ 1851025 w 1562"/>
              <a:gd name="T9" fmla="*/ 2409825 h 15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62" h="1518">
                <a:moveTo>
                  <a:pt x="1166" y="1518"/>
                </a:moveTo>
                <a:lnTo>
                  <a:pt x="0" y="1095"/>
                </a:lnTo>
                <a:lnTo>
                  <a:pt x="397" y="0"/>
                </a:lnTo>
                <a:lnTo>
                  <a:pt x="1562" y="422"/>
                </a:lnTo>
                <a:lnTo>
                  <a:pt x="1166" y="1518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80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3" name="Freeform 155"/>
          <p:cNvSpPr>
            <a:spLocks noEditPoints="1"/>
          </p:cNvSpPr>
          <p:nvPr/>
        </p:nvSpPr>
        <p:spPr bwMode="auto">
          <a:xfrm>
            <a:off x="6859508" y="907333"/>
            <a:ext cx="3894218" cy="2250592"/>
          </a:xfrm>
          <a:custGeom>
            <a:avLst/>
            <a:gdLst/>
            <a:ahLst/>
            <a:cxnLst>
              <a:cxn ang="0">
                <a:pos x="0" y="231"/>
              </a:cxn>
              <a:cxn ang="0">
                <a:pos x="400" y="0"/>
              </a:cxn>
              <a:cxn ang="0">
                <a:pos x="51" y="203"/>
              </a:cxn>
              <a:cxn ang="0">
                <a:pos x="19" y="210"/>
              </a:cxn>
              <a:cxn ang="0">
                <a:pos x="12" y="191"/>
              </a:cxn>
              <a:cxn ang="0">
                <a:pos x="43" y="184"/>
              </a:cxn>
              <a:cxn ang="0">
                <a:pos x="51" y="203"/>
              </a:cxn>
              <a:cxn ang="0">
                <a:pos x="43" y="169"/>
              </a:cxn>
              <a:cxn ang="0">
                <a:pos x="12" y="162"/>
              </a:cxn>
              <a:cxn ang="0">
                <a:pos x="19" y="143"/>
              </a:cxn>
              <a:cxn ang="0">
                <a:pos x="51" y="150"/>
              </a:cxn>
              <a:cxn ang="0">
                <a:pos x="51" y="121"/>
              </a:cxn>
              <a:cxn ang="0">
                <a:pos x="19" y="128"/>
              </a:cxn>
              <a:cxn ang="0">
                <a:pos x="12" y="109"/>
              </a:cxn>
              <a:cxn ang="0">
                <a:pos x="43" y="102"/>
              </a:cxn>
              <a:cxn ang="0">
                <a:pos x="51" y="121"/>
              </a:cxn>
              <a:cxn ang="0">
                <a:pos x="43" y="87"/>
              </a:cxn>
              <a:cxn ang="0">
                <a:pos x="12" y="81"/>
              </a:cxn>
              <a:cxn ang="0">
                <a:pos x="19" y="62"/>
              </a:cxn>
              <a:cxn ang="0">
                <a:pos x="51" y="69"/>
              </a:cxn>
              <a:cxn ang="0">
                <a:pos x="51" y="40"/>
              </a:cxn>
              <a:cxn ang="0">
                <a:pos x="19" y="47"/>
              </a:cxn>
              <a:cxn ang="0">
                <a:pos x="12" y="28"/>
              </a:cxn>
              <a:cxn ang="0">
                <a:pos x="43" y="21"/>
              </a:cxn>
              <a:cxn ang="0">
                <a:pos x="51" y="40"/>
              </a:cxn>
              <a:cxn ang="0">
                <a:pos x="382" y="210"/>
              </a:cxn>
              <a:cxn ang="0">
                <a:pos x="350" y="203"/>
              </a:cxn>
              <a:cxn ang="0">
                <a:pos x="358" y="184"/>
              </a:cxn>
              <a:cxn ang="0">
                <a:pos x="389" y="191"/>
              </a:cxn>
              <a:cxn ang="0">
                <a:pos x="389" y="162"/>
              </a:cxn>
              <a:cxn ang="0">
                <a:pos x="358" y="169"/>
              </a:cxn>
              <a:cxn ang="0">
                <a:pos x="350" y="150"/>
              </a:cxn>
              <a:cxn ang="0">
                <a:pos x="382" y="143"/>
              </a:cxn>
              <a:cxn ang="0">
                <a:pos x="389" y="162"/>
              </a:cxn>
              <a:cxn ang="0">
                <a:pos x="382" y="128"/>
              </a:cxn>
              <a:cxn ang="0">
                <a:pos x="350" y="121"/>
              </a:cxn>
              <a:cxn ang="0">
                <a:pos x="358" y="102"/>
              </a:cxn>
              <a:cxn ang="0">
                <a:pos x="389" y="109"/>
              </a:cxn>
              <a:cxn ang="0">
                <a:pos x="389" y="81"/>
              </a:cxn>
              <a:cxn ang="0">
                <a:pos x="358" y="87"/>
              </a:cxn>
              <a:cxn ang="0">
                <a:pos x="350" y="69"/>
              </a:cxn>
              <a:cxn ang="0">
                <a:pos x="382" y="62"/>
              </a:cxn>
              <a:cxn ang="0">
                <a:pos x="389" y="81"/>
              </a:cxn>
              <a:cxn ang="0">
                <a:pos x="382" y="47"/>
              </a:cxn>
              <a:cxn ang="0">
                <a:pos x="350" y="40"/>
              </a:cxn>
              <a:cxn ang="0">
                <a:pos x="358" y="21"/>
              </a:cxn>
              <a:cxn ang="0">
                <a:pos x="389" y="28"/>
              </a:cxn>
            </a:cxnLst>
            <a:rect l="0" t="0" r="r" b="b"/>
            <a:pathLst>
              <a:path w="400" h="231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400" y="231"/>
                  <a:pt x="400" y="231"/>
                  <a:pt x="400" y="231"/>
                </a:cubicBezTo>
                <a:cubicBezTo>
                  <a:pt x="400" y="0"/>
                  <a:pt x="400" y="0"/>
                  <a:pt x="400" y="0"/>
                </a:cubicBezTo>
                <a:lnTo>
                  <a:pt x="0" y="0"/>
                </a:lnTo>
                <a:close/>
                <a:moveTo>
                  <a:pt x="51" y="203"/>
                </a:moveTo>
                <a:cubicBezTo>
                  <a:pt x="51" y="207"/>
                  <a:pt x="47" y="210"/>
                  <a:pt x="43" y="210"/>
                </a:cubicBezTo>
                <a:cubicBezTo>
                  <a:pt x="19" y="210"/>
                  <a:pt x="19" y="210"/>
                  <a:pt x="19" y="210"/>
                </a:cubicBezTo>
                <a:cubicBezTo>
                  <a:pt x="15" y="210"/>
                  <a:pt x="12" y="207"/>
                  <a:pt x="12" y="203"/>
                </a:cubicBezTo>
                <a:cubicBezTo>
                  <a:pt x="12" y="191"/>
                  <a:pt x="12" y="191"/>
                  <a:pt x="12" y="191"/>
                </a:cubicBezTo>
                <a:cubicBezTo>
                  <a:pt x="12" y="187"/>
                  <a:pt x="15" y="184"/>
                  <a:pt x="19" y="184"/>
                </a:cubicBezTo>
                <a:cubicBezTo>
                  <a:pt x="43" y="184"/>
                  <a:pt x="43" y="184"/>
                  <a:pt x="43" y="184"/>
                </a:cubicBezTo>
                <a:cubicBezTo>
                  <a:pt x="47" y="184"/>
                  <a:pt x="51" y="187"/>
                  <a:pt x="51" y="191"/>
                </a:cubicBezTo>
                <a:lnTo>
                  <a:pt x="51" y="203"/>
                </a:lnTo>
                <a:close/>
                <a:moveTo>
                  <a:pt x="51" y="162"/>
                </a:moveTo>
                <a:cubicBezTo>
                  <a:pt x="51" y="166"/>
                  <a:pt x="47" y="169"/>
                  <a:pt x="43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5" y="169"/>
                  <a:pt x="12" y="166"/>
                  <a:pt x="12" y="162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12" y="146"/>
                  <a:pt x="15" y="143"/>
                  <a:pt x="19" y="143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47" y="143"/>
                  <a:pt x="51" y="146"/>
                  <a:pt x="51" y="150"/>
                </a:cubicBezTo>
                <a:lnTo>
                  <a:pt x="51" y="162"/>
                </a:lnTo>
                <a:close/>
                <a:moveTo>
                  <a:pt x="51" y="121"/>
                </a:moveTo>
                <a:cubicBezTo>
                  <a:pt x="51" y="125"/>
                  <a:pt x="47" y="128"/>
                  <a:pt x="43" y="128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15" y="128"/>
                  <a:pt x="12" y="125"/>
                  <a:pt x="12" y="121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2" y="106"/>
                  <a:pt x="15" y="102"/>
                  <a:pt x="19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7" y="102"/>
                  <a:pt x="51" y="106"/>
                  <a:pt x="51" y="109"/>
                </a:cubicBezTo>
                <a:lnTo>
                  <a:pt x="51" y="121"/>
                </a:lnTo>
                <a:close/>
                <a:moveTo>
                  <a:pt x="51" y="81"/>
                </a:moveTo>
                <a:cubicBezTo>
                  <a:pt x="51" y="84"/>
                  <a:pt x="47" y="87"/>
                  <a:pt x="43" y="87"/>
                </a:cubicBezTo>
                <a:cubicBezTo>
                  <a:pt x="19" y="87"/>
                  <a:pt x="19" y="87"/>
                  <a:pt x="19" y="87"/>
                </a:cubicBezTo>
                <a:cubicBezTo>
                  <a:pt x="15" y="87"/>
                  <a:pt x="12" y="84"/>
                  <a:pt x="12" y="81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5"/>
                  <a:pt x="15" y="62"/>
                  <a:pt x="1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7" y="62"/>
                  <a:pt x="51" y="65"/>
                  <a:pt x="51" y="69"/>
                </a:cubicBezTo>
                <a:lnTo>
                  <a:pt x="51" y="81"/>
                </a:lnTo>
                <a:close/>
                <a:moveTo>
                  <a:pt x="51" y="40"/>
                </a:moveTo>
                <a:cubicBezTo>
                  <a:pt x="51" y="44"/>
                  <a:pt x="47" y="47"/>
                  <a:pt x="43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2" y="44"/>
                  <a:pt x="12" y="40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4"/>
                  <a:pt x="15" y="21"/>
                  <a:pt x="19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7" y="21"/>
                  <a:pt x="51" y="24"/>
                  <a:pt x="51" y="28"/>
                </a:cubicBezTo>
                <a:lnTo>
                  <a:pt x="51" y="40"/>
                </a:lnTo>
                <a:close/>
                <a:moveTo>
                  <a:pt x="389" y="203"/>
                </a:moveTo>
                <a:cubicBezTo>
                  <a:pt x="389" y="207"/>
                  <a:pt x="386" y="210"/>
                  <a:pt x="382" y="210"/>
                </a:cubicBezTo>
                <a:cubicBezTo>
                  <a:pt x="358" y="210"/>
                  <a:pt x="358" y="210"/>
                  <a:pt x="358" y="210"/>
                </a:cubicBezTo>
                <a:cubicBezTo>
                  <a:pt x="354" y="210"/>
                  <a:pt x="350" y="207"/>
                  <a:pt x="350" y="203"/>
                </a:cubicBezTo>
                <a:cubicBezTo>
                  <a:pt x="350" y="191"/>
                  <a:pt x="350" y="191"/>
                  <a:pt x="350" y="191"/>
                </a:cubicBezTo>
                <a:cubicBezTo>
                  <a:pt x="350" y="187"/>
                  <a:pt x="354" y="184"/>
                  <a:pt x="358" y="184"/>
                </a:cubicBezTo>
                <a:cubicBezTo>
                  <a:pt x="382" y="184"/>
                  <a:pt x="382" y="184"/>
                  <a:pt x="382" y="184"/>
                </a:cubicBezTo>
                <a:cubicBezTo>
                  <a:pt x="386" y="184"/>
                  <a:pt x="389" y="187"/>
                  <a:pt x="389" y="191"/>
                </a:cubicBezTo>
                <a:lnTo>
                  <a:pt x="389" y="203"/>
                </a:lnTo>
                <a:close/>
                <a:moveTo>
                  <a:pt x="389" y="162"/>
                </a:moveTo>
                <a:cubicBezTo>
                  <a:pt x="389" y="166"/>
                  <a:pt x="386" y="169"/>
                  <a:pt x="382" y="169"/>
                </a:cubicBezTo>
                <a:cubicBezTo>
                  <a:pt x="358" y="169"/>
                  <a:pt x="358" y="169"/>
                  <a:pt x="358" y="169"/>
                </a:cubicBezTo>
                <a:cubicBezTo>
                  <a:pt x="354" y="169"/>
                  <a:pt x="350" y="166"/>
                  <a:pt x="350" y="162"/>
                </a:cubicBezTo>
                <a:cubicBezTo>
                  <a:pt x="350" y="150"/>
                  <a:pt x="350" y="150"/>
                  <a:pt x="350" y="150"/>
                </a:cubicBezTo>
                <a:cubicBezTo>
                  <a:pt x="350" y="146"/>
                  <a:pt x="354" y="143"/>
                  <a:pt x="358" y="143"/>
                </a:cubicBezTo>
                <a:cubicBezTo>
                  <a:pt x="382" y="143"/>
                  <a:pt x="382" y="143"/>
                  <a:pt x="382" y="143"/>
                </a:cubicBezTo>
                <a:cubicBezTo>
                  <a:pt x="386" y="143"/>
                  <a:pt x="389" y="146"/>
                  <a:pt x="389" y="150"/>
                </a:cubicBezTo>
                <a:lnTo>
                  <a:pt x="389" y="162"/>
                </a:lnTo>
                <a:close/>
                <a:moveTo>
                  <a:pt x="389" y="121"/>
                </a:moveTo>
                <a:cubicBezTo>
                  <a:pt x="389" y="125"/>
                  <a:pt x="386" y="128"/>
                  <a:pt x="382" y="128"/>
                </a:cubicBezTo>
                <a:cubicBezTo>
                  <a:pt x="358" y="128"/>
                  <a:pt x="358" y="128"/>
                  <a:pt x="358" y="128"/>
                </a:cubicBezTo>
                <a:cubicBezTo>
                  <a:pt x="354" y="128"/>
                  <a:pt x="350" y="125"/>
                  <a:pt x="350" y="121"/>
                </a:cubicBezTo>
                <a:cubicBezTo>
                  <a:pt x="350" y="109"/>
                  <a:pt x="350" y="109"/>
                  <a:pt x="350" y="109"/>
                </a:cubicBezTo>
                <a:cubicBezTo>
                  <a:pt x="350" y="106"/>
                  <a:pt x="354" y="102"/>
                  <a:pt x="358" y="102"/>
                </a:cubicBezTo>
                <a:cubicBezTo>
                  <a:pt x="382" y="102"/>
                  <a:pt x="382" y="102"/>
                  <a:pt x="382" y="102"/>
                </a:cubicBezTo>
                <a:cubicBezTo>
                  <a:pt x="386" y="102"/>
                  <a:pt x="389" y="106"/>
                  <a:pt x="389" y="109"/>
                </a:cubicBezTo>
                <a:lnTo>
                  <a:pt x="389" y="121"/>
                </a:lnTo>
                <a:close/>
                <a:moveTo>
                  <a:pt x="389" y="81"/>
                </a:moveTo>
                <a:cubicBezTo>
                  <a:pt x="389" y="84"/>
                  <a:pt x="386" y="87"/>
                  <a:pt x="382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4" y="87"/>
                  <a:pt x="350" y="84"/>
                  <a:pt x="350" y="81"/>
                </a:cubicBezTo>
                <a:cubicBezTo>
                  <a:pt x="350" y="69"/>
                  <a:pt x="350" y="69"/>
                  <a:pt x="350" y="69"/>
                </a:cubicBezTo>
                <a:cubicBezTo>
                  <a:pt x="350" y="65"/>
                  <a:pt x="354" y="62"/>
                  <a:pt x="358" y="62"/>
                </a:cubicBezTo>
                <a:cubicBezTo>
                  <a:pt x="382" y="62"/>
                  <a:pt x="382" y="62"/>
                  <a:pt x="382" y="62"/>
                </a:cubicBezTo>
                <a:cubicBezTo>
                  <a:pt x="386" y="62"/>
                  <a:pt x="389" y="65"/>
                  <a:pt x="389" y="69"/>
                </a:cubicBezTo>
                <a:lnTo>
                  <a:pt x="389" y="81"/>
                </a:lnTo>
                <a:close/>
                <a:moveTo>
                  <a:pt x="389" y="40"/>
                </a:moveTo>
                <a:cubicBezTo>
                  <a:pt x="389" y="44"/>
                  <a:pt x="386" y="47"/>
                  <a:pt x="382" y="47"/>
                </a:cubicBezTo>
                <a:cubicBezTo>
                  <a:pt x="358" y="47"/>
                  <a:pt x="358" y="47"/>
                  <a:pt x="358" y="47"/>
                </a:cubicBezTo>
                <a:cubicBezTo>
                  <a:pt x="354" y="47"/>
                  <a:pt x="350" y="44"/>
                  <a:pt x="350" y="40"/>
                </a:cubicBezTo>
                <a:cubicBezTo>
                  <a:pt x="350" y="28"/>
                  <a:pt x="350" y="28"/>
                  <a:pt x="350" y="28"/>
                </a:cubicBezTo>
                <a:cubicBezTo>
                  <a:pt x="350" y="24"/>
                  <a:pt x="354" y="21"/>
                  <a:pt x="358" y="21"/>
                </a:cubicBezTo>
                <a:cubicBezTo>
                  <a:pt x="382" y="21"/>
                  <a:pt x="382" y="21"/>
                  <a:pt x="382" y="21"/>
                </a:cubicBezTo>
                <a:cubicBezTo>
                  <a:pt x="386" y="21"/>
                  <a:pt x="389" y="24"/>
                  <a:pt x="389" y="28"/>
                </a:cubicBezTo>
                <a:lnTo>
                  <a:pt x="389" y="4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4" name="Freeform 166"/>
          <p:cNvSpPr>
            <a:spLocks/>
          </p:cNvSpPr>
          <p:nvPr/>
        </p:nvSpPr>
        <p:spPr bwMode="auto">
          <a:xfrm>
            <a:off x="7452986" y="1130851"/>
            <a:ext cx="2707262" cy="1803556"/>
          </a:xfrm>
          <a:custGeom>
            <a:avLst/>
            <a:gdLst/>
            <a:ahLst/>
            <a:cxnLst>
              <a:cxn ang="0">
                <a:pos x="8" y="185"/>
              </a:cxn>
              <a:cxn ang="0">
                <a:pos x="0" y="178"/>
              </a:cxn>
              <a:cxn ang="0">
                <a:pos x="0" y="7"/>
              </a:cxn>
              <a:cxn ang="0">
                <a:pos x="8" y="0"/>
              </a:cxn>
              <a:cxn ang="0">
                <a:pos x="270" y="0"/>
              </a:cxn>
              <a:cxn ang="0">
                <a:pos x="278" y="7"/>
              </a:cxn>
              <a:cxn ang="0">
                <a:pos x="278" y="178"/>
              </a:cxn>
              <a:cxn ang="0">
                <a:pos x="270" y="185"/>
              </a:cxn>
              <a:cxn ang="0">
                <a:pos x="8" y="185"/>
              </a:cxn>
            </a:cxnLst>
            <a:rect l="0" t="0" r="r" b="b"/>
            <a:pathLst>
              <a:path w="278" h="185">
                <a:moveTo>
                  <a:pt x="8" y="185"/>
                </a:moveTo>
                <a:cubicBezTo>
                  <a:pt x="4" y="185"/>
                  <a:pt x="0" y="182"/>
                  <a:pt x="0" y="17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270" y="0"/>
                  <a:pt x="270" y="0"/>
                  <a:pt x="270" y="0"/>
                </a:cubicBezTo>
                <a:cubicBezTo>
                  <a:pt x="274" y="0"/>
                  <a:pt x="278" y="3"/>
                  <a:pt x="278" y="7"/>
                </a:cubicBezTo>
                <a:cubicBezTo>
                  <a:pt x="278" y="178"/>
                  <a:pt x="278" y="178"/>
                  <a:pt x="278" y="178"/>
                </a:cubicBezTo>
                <a:cubicBezTo>
                  <a:pt x="278" y="182"/>
                  <a:pt x="274" y="185"/>
                  <a:pt x="270" y="185"/>
                </a:cubicBezTo>
                <a:lnTo>
                  <a:pt x="8" y="185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5" name="Freeform 167"/>
          <p:cNvSpPr>
            <a:spLocks/>
          </p:cNvSpPr>
          <p:nvPr/>
        </p:nvSpPr>
        <p:spPr bwMode="auto">
          <a:xfrm>
            <a:off x="8807579" y="1130852"/>
            <a:ext cx="632016" cy="89792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6"/>
              </a:cxn>
              <a:cxn ang="0">
                <a:pos x="328" y="0"/>
              </a:cxn>
              <a:cxn ang="0">
                <a:pos x="0" y="0"/>
              </a:cxn>
            </a:cxnLst>
            <a:rect l="0" t="0" r="r" b="b"/>
            <a:pathLst>
              <a:path w="328" h="466">
                <a:moveTo>
                  <a:pt x="0" y="0"/>
                </a:moveTo>
                <a:lnTo>
                  <a:pt x="0" y="466"/>
                </a:lnTo>
                <a:lnTo>
                  <a:pt x="3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6" name="Freeform 168"/>
          <p:cNvSpPr>
            <a:spLocks/>
          </p:cNvSpPr>
          <p:nvPr/>
        </p:nvSpPr>
        <p:spPr bwMode="auto">
          <a:xfrm>
            <a:off x="8807579" y="1130851"/>
            <a:ext cx="1927" cy="1803556"/>
          </a:xfrm>
          <a:custGeom>
            <a:avLst/>
            <a:gdLst/>
            <a:ahLst/>
            <a:cxnLst>
              <a:cxn ang="0">
                <a:pos x="0" y="936"/>
              </a:cxn>
              <a:cxn ang="0">
                <a:pos x="0" y="936"/>
              </a:cxn>
              <a:cxn ang="0">
                <a:pos x="0" y="0"/>
              </a:cxn>
              <a:cxn ang="0">
                <a:pos x="0" y="0"/>
              </a:cxn>
              <a:cxn ang="0">
                <a:pos x="0" y="936"/>
              </a:cxn>
              <a:cxn ang="0">
                <a:pos x="0" y="936"/>
              </a:cxn>
            </a:cxnLst>
            <a:rect l="0" t="0" r="r" b="b"/>
            <a:pathLst>
              <a:path h="936">
                <a:moveTo>
                  <a:pt x="0" y="936"/>
                </a:moveTo>
                <a:lnTo>
                  <a:pt x="0" y="936"/>
                </a:lnTo>
                <a:lnTo>
                  <a:pt x="0" y="0"/>
                </a:lnTo>
                <a:lnTo>
                  <a:pt x="0" y="0"/>
                </a:lnTo>
                <a:lnTo>
                  <a:pt x="0" y="936"/>
                </a:lnTo>
                <a:lnTo>
                  <a:pt x="0" y="936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7" name="Freeform 169"/>
          <p:cNvSpPr>
            <a:spLocks/>
          </p:cNvSpPr>
          <p:nvPr/>
        </p:nvSpPr>
        <p:spPr bwMode="auto">
          <a:xfrm>
            <a:off x="7452986" y="2028775"/>
            <a:ext cx="2707262" cy="9635"/>
          </a:xfrm>
          <a:custGeom>
            <a:avLst/>
            <a:gdLst/>
            <a:ahLst/>
            <a:cxnLst>
              <a:cxn ang="0">
                <a:pos x="1405" y="5"/>
              </a:cxn>
              <a:cxn ang="0">
                <a:pos x="0" y="5"/>
              </a:cxn>
              <a:cxn ang="0">
                <a:pos x="0" y="0"/>
              </a:cxn>
              <a:cxn ang="0">
                <a:pos x="1405" y="0"/>
              </a:cxn>
              <a:cxn ang="0">
                <a:pos x="1405" y="5"/>
              </a:cxn>
              <a:cxn ang="0">
                <a:pos x="1405" y="5"/>
              </a:cxn>
            </a:cxnLst>
            <a:rect l="0" t="0" r="r" b="b"/>
            <a:pathLst>
              <a:path w="1405" h="5">
                <a:moveTo>
                  <a:pt x="1405" y="5"/>
                </a:moveTo>
                <a:lnTo>
                  <a:pt x="0" y="5"/>
                </a:lnTo>
                <a:lnTo>
                  <a:pt x="0" y="0"/>
                </a:lnTo>
                <a:lnTo>
                  <a:pt x="1405" y="0"/>
                </a:lnTo>
                <a:lnTo>
                  <a:pt x="1405" y="5"/>
                </a:lnTo>
                <a:lnTo>
                  <a:pt x="1405" y="5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8" name="Freeform 170"/>
          <p:cNvSpPr>
            <a:spLocks noEditPoints="1"/>
          </p:cNvSpPr>
          <p:nvPr/>
        </p:nvSpPr>
        <p:spPr bwMode="auto">
          <a:xfrm>
            <a:off x="7892314" y="1190584"/>
            <a:ext cx="1828607" cy="1674456"/>
          </a:xfrm>
          <a:custGeom>
            <a:avLst/>
            <a:gdLst/>
            <a:ahLst/>
            <a:cxnLst>
              <a:cxn ang="0">
                <a:pos x="94" y="172"/>
              </a:cxn>
              <a:cxn ang="0">
                <a:pos x="0" y="86"/>
              </a:cxn>
              <a:cxn ang="0">
                <a:pos x="94" y="0"/>
              </a:cxn>
              <a:cxn ang="0">
                <a:pos x="188" y="86"/>
              </a:cxn>
              <a:cxn ang="0">
                <a:pos x="94" y="172"/>
              </a:cxn>
              <a:cxn ang="0">
                <a:pos x="94" y="2"/>
              </a:cxn>
              <a:cxn ang="0">
                <a:pos x="1" y="86"/>
              </a:cxn>
              <a:cxn ang="0">
                <a:pos x="94" y="171"/>
              </a:cxn>
              <a:cxn ang="0">
                <a:pos x="187" y="86"/>
              </a:cxn>
              <a:cxn ang="0">
                <a:pos x="94" y="2"/>
              </a:cxn>
            </a:cxnLst>
            <a:rect l="0" t="0" r="r" b="b"/>
            <a:pathLst>
              <a:path w="188" h="172">
                <a:moveTo>
                  <a:pt x="94" y="172"/>
                </a:moveTo>
                <a:cubicBezTo>
                  <a:pt x="42" y="172"/>
                  <a:pt x="0" y="134"/>
                  <a:pt x="0" y="86"/>
                </a:cubicBezTo>
                <a:cubicBezTo>
                  <a:pt x="0" y="39"/>
                  <a:pt x="42" y="0"/>
                  <a:pt x="94" y="0"/>
                </a:cubicBezTo>
                <a:cubicBezTo>
                  <a:pt x="146" y="0"/>
                  <a:pt x="188" y="39"/>
                  <a:pt x="188" y="86"/>
                </a:cubicBezTo>
                <a:cubicBezTo>
                  <a:pt x="188" y="134"/>
                  <a:pt x="146" y="172"/>
                  <a:pt x="94" y="172"/>
                </a:cubicBezTo>
                <a:close/>
                <a:moveTo>
                  <a:pt x="94" y="2"/>
                </a:moveTo>
                <a:cubicBezTo>
                  <a:pt x="43" y="2"/>
                  <a:pt x="1" y="40"/>
                  <a:pt x="1" y="86"/>
                </a:cubicBezTo>
                <a:cubicBezTo>
                  <a:pt x="1" y="133"/>
                  <a:pt x="43" y="171"/>
                  <a:pt x="94" y="171"/>
                </a:cubicBezTo>
                <a:cubicBezTo>
                  <a:pt x="145" y="171"/>
                  <a:pt x="187" y="133"/>
                  <a:pt x="187" y="86"/>
                </a:cubicBezTo>
                <a:cubicBezTo>
                  <a:pt x="187" y="40"/>
                  <a:pt x="145" y="2"/>
                  <a:pt x="94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9" name="Freeform 171"/>
          <p:cNvSpPr>
            <a:spLocks noEditPoints="1"/>
          </p:cNvSpPr>
          <p:nvPr/>
        </p:nvSpPr>
        <p:spPr bwMode="auto">
          <a:xfrm>
            <a:off x="8007926" y="1306198"/>
            <a:ext cx="1597381" cy="1452865"/>
          </a:xfrm>
          <a:custGeom>
            <a:avLst/>
            <a:gdLst/>
            <a:ahLst/>
            <a:cxnLst>
              <a:cxn ang="0">
                <a:pos x="82" y="149"/>
              </a:cxn>
              <a:cxn ang="0">
                <a:pos x="0" y="74"/>
              </a:cxn>
              <a:cxn ang="0">
                <a:pos x="82" y="0"/>
              </a:cxn>
              <a:cxn ang="0">
                <a:pos x="164" y="74"/>
              </a:cxn>
              <a:cxn ang="0">
                <a:pos x="82" y="149"/>
              </a:cxn>
              <a:cxn ang="0">
                <a:pos x="82" y="1"/>
              </a:cxn>
              <a:cxn ang="0">
                <a:pos x="2" y="74"/>
              </a:cxn>
              <a:cxn ang="0">
                <a:pos x="82" y="148"/>
              </a:cxn>
              <a:cxn ang="0">
                <a:pos x="162" y="74"/>
              </a:cxn>
              <a:cxn ang="0">
                <a:pos x="82" y="1"/>
              </a:cxn>
            </a:cxnLst>
            <a:rect l="0" t="0" r="r" b="b"/>
            <a:pathLst>
              <a:path w="164" h="149">
                <a:moveTo>
                  <a:pt x="82" y="149"/>
                </a:moveTo>
                <a:cubicBezTo>
                  <a:pt x="37" y="149"/>
                  <a:pt x="0" y="115"/>
                  <a:pt x="0" y="74"/>
                </a:cubicBezTo>
                <a:cubicBezTo>
                  <a:pt x="0" y="33"/>
                  <a:pt x="37" y="0"/>
                  <a:pt x="82" y="0"/>
                </a:cubicBezTo>
                <a:cubicBezTo>
                  <a:pt x="127" y="0"/>
                  <a:pt x="164" y="33"/>
                  <a:pt x="164" y="74"/>
                </a:cubicBezTo>
                <a:cubicBezTo>
                  <a:pt x="164" y="115"/>
                  <a:pt x="127" y="149"/>
                  <a:pt x="82" y="149"/>
                </a:cubicBezTo>
                <a:close/>
                <a:moveTo>
                  <a:pt x="82" y="1"/>
                </a:moveTo>
                <a:cubicBezTo>
                  <a:pt x="38" y="1"/>
                  <a:pt x="2" y="34"/>
                  <a:pt x="2" y="74"/>
                </a:cubicBezTo>
                <a:cubicBezTo>
                  <a:pt x="2" y="115"/>
                  <a:pt x="38" y="148"/>
                  <a:pt x="82" y="148"/>
                </a:cubicBezTo>
                <a:cubicBezTo>
                  <a:pt x="126" y="148"/>
                  <a:pt x="162" y="115"/>
                  <a:pt x="162" y="74"/>
                </a:cubicBezTo>
                <a:cubicBezTo>
                  <a:pt x="162" y="34"/>
                  <a:pt x="126" y="1"/>
                  <a:pt x="8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4" name="Freeform 216"/>
          <p:cNvSpPr>
            <a:spLocks noEditPoints="1"/>
          </p:cNvSpPr>
          <p:nvPr/>
        </p:nvSpPr>
        <p:spPr bwMode="auto">
          <a:xfrm>
            <a:off x="8543599" y="1522008"/>
            <a:ext cx="506769" cy="1013537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2" y="61"/>
              </a:cxn>
              <a:cxn ang="0">
                <a:pos x="22" y="87"/>
              </a:cxn>
              <a:cxn ang="0">
                <a:pos x="26" y="90"/>
              </a:cxn>
              <a:cxn ang="0">
                <a:pos x="30" y="87"/>
              </a:cxn>
              <a:cxn ang="0">
                <a:pos x="30" y="56"/>
              </a:cxn>
              <a:cxn ang="0">
                <a:pos x="21" y="59"/>
              </a:cxn>
              <a:cxn ang="0">
                <a:pos x="6" y="54"/>
              </a:cxn>
              <a:cxn ang="0">
                <a:pos x="0" y="42"/>
              </a:cxn>
              <a:cxn ang="0">
                <a:pos x="0" y="18"/>
              </a:cxn>
              <a:cxn ang="0">
                <a:pos x="8" y="5"/>
              </a:cxn>
              <a:cxn ang="0">
                <a:pos x="26" y="0"/>
              </a:cxn>
              <a:cxn ang="0">
                <a:pos x="45" y="5"/>
              </a:cxn>
              <a:cxn ang="0">
                <a:pos x="52" y="18"/>
              </a:cxn>
              <a:cxn ang="0">
                <a:pos x="52" y="85"/>
              </a:cxn>
              <a:cxn ang="0">
                <a:pos x="26" y="104"/>
              </a:cxn>
              <a:cxn ang="0">
                <a:pos x="0" y="85"/>
              </a:cxn>
              <a:cxn ang="0">
                <a:pos x="0" y="61"/>
              </a:cxn>
              <a:cxn ang="0">
                <a:pos x="30" y="42"/>
              </a:cxn>
              <a:cxn ang="0">
                <a:pos x="30" y="17"/>
              </a:cxn>
              <a:cxn ang="0">
                <a:pos x="26" y="14"/>
              </a:cxn>
              <a:cxn ang="0">
                <a:pos x="22" y="17"/>
              </a:cxn>
              <a:cxn ang="0">
                <a:pos x="22" y="42"/>
              </a:cxn>
              <a:cxn ang="0">
                <a:pos x="26" y="45"/>
              </a:cxn>
              <a:cxn ang="0">
                <a:pos x="30" y="42"/>
              </a:cxn>
            </a:cxnLst>
            <a:rect l="0" t="0" r="r" b="b"/>
            <a:pathLst>
              <a:path w="52" h="104">
                <a:moveTo>
                  <a:pt x="0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9"/>
                  <a:pt x="24" y="90"/>
                  <a:pt x="26" y="90"/>
                </a:cubicBezTo>
                <a:cubicBezTo>
                  <a:pt x="29" y="90"/>
                  <a:pt x="30" y="89"/>
                  <a:pt x="30" y="87"/>
                </a:cubicBezTo>
                <a:cubicBezTo>
                  <a:pt x="30" y="56"/>
                  <a:pt x="30" y="56"/>
                  <a:pt x="30" y="56"/>
                </a:cubicBezTo>
                <a:cubicBezTo>
                  <a:pt x="28" y="58"/>
                  <a:pt x="25" y="59"/>
                  <a:pt x="21" y="59"/>
                </a:cubicBezTo>
                <a:cubicBezTo>
                  <a:pt x="15" y="59"/>
                  <a:pt x="10" y="57"/>
                  <a:pt x="6" y="54"/>
                </a:cubicBezTo>
                <a:cubicBezTo>
                  <a:pt x="2" y="52"/>
                  <a:pt x="0" y="48"/>
                  <a:pt x="0" y="4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2"/>
                  <a:pt x="3" y="8"/>
                  <a:pt x="8" y="5"/>
                </a:cubicBezTo>
                <a:cubicBezTo>
                  <a:pt x="12" y="1"/>
                  <a:pt x="18" y="0"/>
                  <a:pt x="26" y="0"/>
                </a:cubicBezTo>
                <a:cubicBezTo>
                  <a:pt x="34" y="0"/>
                  <a:pt x="40" y="1"/>
                  <a:pt x="45" y="5"/>
                </a:cubicBezTo>
                <a:cubicBezTo>
                  <a:pt x="50" y="8"/>
                  <a:pt x="52" y="12"/>
                  <a:pt x="52" y="18"/>
                </a:cubicBezTo>
                <a:cubicBezTo>
                  <a:pt x="52" y="85"/>
                  <a:pt x="52" y="85"/>
                  <a:pt x="52" y="85"/>
                </a:cubicBezTo>
                <a:cubicBezTo>
                  <a:pt x="52" y="98"/>
                  <a:pt x="43" y="104"/>
                  <a:pt x="26" y="104"/>
                </a:cubicBezTo>
                <a:cubicBezTo>
                  <a:pt x="9" y="104"/>
                  <a:pt x="0" y="98"/>
                  <a:pt x="0" y="85"/>
                </a:cubicBezTo>
                <a:lnTo>
                  <a:pt x="0" y="61"/>
                </a:lnTo>
                <a:close/>
                <a:moveTo>
                  <a:pt x="30" y="42"/>
                </a:moveTo>
                <a:cubicBezTo>
                  <a:pt x="30" y="17"/>
                  <a:pt x="30" y="17"/>
                  <a:pt x="30" y="17"/>
                </a:cubicBezTo>
                <a:cubicBezTo>
                  <a:pt x="30" y="15"/>
                  <a:pt x="29" y="14"/>
                  <a:pt x="26" y="14"/>
                </a:cubicBezTo>
                <a:cubicBezTo>
                  <a:pt x="24" y="14"/>
                  <a:pt x="22" y="15"/>
                  <a:pt x="22" y="17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4"/>
                  <a:pt x="24" y="45"/>
                  <a:pt x="26" y="45"/>
                </a:cubicBezTo>
                <a:cubicBezTo>
                  <a:pt x="29" y="45"/>
                  <a:pt x="30" y="44"/>
                  <a:pt x="30" y="4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4" name="Freeform 156"/>
          <p:cNvSpPr>
            <a:spLocks noEditPoints="1"/>
          </p:cNvSpPr>
          <p:nvPr/>
        </p:nvSpPr>
        <p:spPr bwMode="auto">
          <a:xfrm>
            <a:off x="1217614" y="4763487"/>
            <a:ext cx="2216180" cy="1323291"/>
          </a:xfrm>
          <a:custGeom>
            <a:avLst/>
            <a:gdLst/>
            <a:ahLst/>
            <a:cxnLst>
              <a:cxn ang="0">
                <a:pos x="198" y="115"/>
              </a:cxn>
              <a:cxn ang="0">
                <a:pos x="0" y="0"/>
              </a:cxn>
              <a:cxn ang="0">
                <a:pos x="174" y="14"/>
              </a:cxn>
              <a:cxn ang="0">
                <a:pos x="189" y="11"/>
              </a:cxn>
              <a:cxn ang="0">
                <a:pos x="193" y="20"/>
              </a:cxn>
              <a:cxn ang="0">
                <a:pos x="178" y="23"/>
              </a:cxn>
              <a:cxn ang="0">
                <a:pos x="174" y="14"/>
              </a:cxn>
              <a:cxn ang="0">
                <a:pos x="178" y="31"/>
              </a:cxn>
              <a:cxn ang="0">
                <a:pos x="193" y="34"/>
              </a:cxn>
              <a:cxn ang="0">
                <a:pos x="189" y="44"/>
              </a:cxn>
              <a:cxn ang="0">
                <a:pos x="174" y="40"/>
              </a:cxn>
              <a:cxn ang="0">
                <a:pos x="174" y="55"/>
              </a:cxn>
              <a:cxn ang="0">
                <a:pos x="189" y="51"/>
              </a:cxn>
              <a:cxn ang="0">
                <a:pos x="193" y="61"/>
              </a:cxn>
              <a:cxn ang="0">
                <a:pos x="178" y="64"/>
              </a:cxn>
              <a:cxn ang="0">
                <a:pos x="174" y="55"/>
              </a:cxn>
              <a:cxn ang="0">
                <a:pos x="178" y="71"/>
              </a:cxn>
              <a:cxn ang="0">
                <a:pos x="193" y="75"/>
              </a:cxn>
              <a:cxn ang="0">
                <a:pos x="189" y="84"/>
              </a:cxn>
              <a:cxn ang="0">
                <a:pos x="174" y="81"/>
              </a:cxn>
              <a:cxn ang="0">
                <a:pos x="174" y="95"/>
              </a:cxn>
              <a:cxn ang="0">
                <a:pos x="189" y="92"/>
              </a:cxn>
              <a:cxn ang="0">
                <a:pos x="193" y="101"/>
              </a:cxn>
              <a:cxn ang="0">
                <a:pos x="178" y="104"/>
              </a:cxn>
              <a:cxn ang="0">
                <a:pos x="174" y="95"/>
              </a:cxn>
              <a:cxn ang="0">
                <a:pos x="10" y="11"/>
              </a:cxn>
              <a:cxn ang="0">
                <a:pos x="25" y="14"/>
              </a:cxn>
              <a:cxn ang="0">
                <a:pos x="22" y="23"/>
              </a:cxn>
              <a:cxn ang="0">
                <a:pos x="6" y="20"/>
              </a:cxn>
              <a:cxn ang="0">
                <a:pos x="6" y="34"/>
              </a:cxn>
              <a:cxn ang="0">
                <a:pos x="22" y="31"/>
              </a:cxn>
              <a:cxn ang="0">
                <a:pos x="25" y="40"/>
              </a:cxn>
              <a:cxn ang="0">
                <a:pos x="10" y="44"/>
              </a:cxn>
              <a:cxn ang="0">
                <a:pos x="6" y="34"/>
              </a:cxn>
              <a:cxn ang="0">
                <a:pos x="10" y="51"/>
              </a:cxn>
              <a:cxn ang="0">
                <a:pos x="25" y="55"/>
              </a:cxn>
              <a:cxn ang="0">
                <a:pos x="22" y="64"/>
              </a:cxn>
              <a:cxn ang="0">
                <a:pos x="6" y="61"/>
              </a:cxn>
              <a:cxn ang="0">
                <a:pos x="6" y="75"/>
              </a:cxn>
              <a:cxn ang="0">
                <a:pos x="22" y="71"/>
              </a:cxn>
              <a:cxn ang="0">
                <a:pos x="25" y="81"/>
              </a:cxn>
              <a:cxn ang="0">
                <a:pos x="10" y="84"/>
              </a:cxn>
              <a:cxn ang="0">
                <a:pos x="6" y="75"/>
              </a:cxn>
              <a:cxn ang="0">
                <a:pos x="10" y="92"/>
              </a:cxn>
              <a:cxn ang="0">
                <a:pos x="25" y="95"/>
              </a:cxn>
              <a:cxn ang="0">
                <a:pos x="22" y="104"/>
              </a:cxn>
              <a:cxn ang="0">
                <a:pos x="6" y="101"/>
              </a:cxn>
            </a:cxnLst>
            <a:rect l="0" t="0" r="r" b="b"/>
            <a:pathLst>
              <a:path w="198" h="115">
                <a:moveTo>
                  <a:pt x="0" y="115"/>
                </a:moveTo>
                <a:cubicBezTo>
                  <a:pt x="198" y="115"/>
                  <a:pt x="198" y="115"/>
                  <a:pt x="198" y="115"/>
                </a:cubicBezTo>
                <a:cubicBezTo>
                  <a:pt x="198" y="0"/>
                  <a:pt x="198" y="0"/>
                  <a:pt x="198" y="0"/>
                </a:cubicBezTo>
                <a:cubicBezTo>
                  <a:pt x="0" y="0"/>
                  <a:pt x="0" y="0"/>
                  <a:pt x="0" y="0"/>
                </a:cubicBezTo>
                <a:lnTo>
                  <a:pt x="0" y="115"/>
                </a:lnTo>
                <a:close/>
                <a:moveTo>
                  <a:pt x="174" y="14"/>
                </a:moveTo>
                <a:cubicBezTo>
                  <a:pt x="174" y="12"/>
                  <a:pt x="176" y="11"/>
                  <a:pt x="178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92" y="11"/>
                  <a:pt x="193" y="12"/>
                  <a:pt x="193" y="14"/>
                </a:cubicBezTo>
                <a:cubicBezTo>
                  <a:pt x="193" y="20"/>
                  <a:pt x="193" y="20"/>
                  <a:pt x="193" y="20"/>
                </a:cubicBezTo>
                <a:cubicBezTo>
                  <a:pt x="193" y="22"/>
                  <a:pt x="192" y="23"/>
                  <a:pt x="189" y="23"/>
                </a:cubicBezTo>
                <a:cubicBezTo>
                  <a:pt x="178" y="23"/>
                  <a:pt x="178" y="23"/>
                  <a:pt x="178" y="23"/>
                </a:cubicBezTo>
                <a:cubicBezTo>
                  <a:pt x="176" y="23"/>
                  <a:pt x="174" y="22"/>
                  <a:pt x="174" y="20"/>
                </a:cubicBezTo>
                <a:lnTo>
                  <a:pt x="174" y="14"/>
                </a:lnTo>
                <a:close/>
                <a:moveTo>
                  <a:pt x="174" y="34"/>
                </a:moveTo>
                <a:cubicBezTo>
                  <a:pt x="174" y="32"/>
                  <a:pt x="176" y="31"/>
                  <a:pt x="178" y="3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92" y="31"/>
                  <a:pt x="193" y="32"/>
                  <a:pt x="193" y="34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193" y="42"/>
                  <a:pt x="192" y="44"/>
                  <a:pt x="189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6" y="44"/>
                  <a:pt x="174" y="42"/>
                  <a:pt x="174" y="40"/>
                </a:cubicBezTo>
                <a:lnTo>
                  <a:pt x="174" y="34"/>
                </a:lnTo>
                <a:close/>
                <a:moveTo>
                  <a:pt x="174" y="55"/>
                </a:moveTo>
                <a:cubicBezTo>
                  <a:pt x="174" y="53"/>
                  <a:pt x="176" y="51"/>
                  <a:pt x="178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2" y="51"/>
                  <a:pt x="193" y="53"/>
                  <a:pt x="193" y="55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62"/>
                  <a:pt x="192" y="64"/>
                  <a:pt x="189" y="64"/>
                </a:cubicBezTo>
                <a:cubicBezTo>
                  <a:pt x="178" y="64"/>
                  <a:pt x="178" y="64"/>
                  <a:pt x="178" y="64"/>
                </a:cubicBezTo>
                <a:cubicBezTo>
                  <a:pt x="176" y="64"/>
                  <a:pt x="174" y="62"/>
                  <a:pt x="174" y="61"/>
                </a:cubicBezTo>
                <a:lnTo>
                  <a:pt x="174" y="55"/>
                </a:lnTo>
                <a:close/>
                <a:moveTo>
                  <a:pt x="174" y="75"/>
                </a:moveTo>
                <a:cubicBezTo>
                  <a:pt x="174" y="73"/>
                  <a:pt x="176" y="71"/>
                  <a:pt x="178" y="71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92" y="71"/>
                  <a:pt x="193" y="73"/>
                  <a:pt x="193" y="75"/>
                </a:cubicBezTo>
                <a:cubicBezTo>
                  <a:pt x="193" y="81"/>
                  <a:pt x="193" y="81"/>
                  <a:pt x="193" y="81"/>
                </a:cubicBezTo>
                <a:cubicBezTo>
                  <a:pt x="193" y="83"/>
                  <a:pt x="192" y="84"/>
                  <a:pt x="189" y="84"/>
                </a:cubicBezTo>
                <a:cubicBezTo>
                  <a:pt x="178" y="84"/>
                  <a:pt x="178" y="84"/>
                  <a:pt x="178" y="84"/>
                </a:cubicBezTo>
                <a:cubicBezTo>
                  <a:pt x="176" y="84"/>
                  <a:pt x="174" y="83"/>
                  <a:pt x="174" y="81"/>
                </a:cubicBezTo>
                <a:lnTo>
                  <a:pt x="174" y="75"/>
                </a:lnTo>
                <a:close/>
                <a:moveTo>
                  <a:pt x="174" y="95"/>
                </a:moveTo>
                <a:cubicBezTo>
                  <a:pt x="174" y="93"/>
                  <a:pt x="176" y="92"/>
                  <a:pt x="178" y="92"/>
                </a:cubicBezTo>
                <a:cubicBezTo>
                  <a:pt x="189" y="92"/>
                  <a:pt x="189" y="92"/>
                  <a:pt x="189" y="92"/>
                </a:cubicBezTo>
                <a:cubicBezTo>
                  <a:pt x="192" y="92"/>
                  <a:pt x="193" y="93"/>
                  <a:pt x="193" y="95"/>
                </a:cubicBezTo>
                <a:cubicBezTo>
                  <a:pt x="193" y="101"/>
                  <a:pt x="193" y="101"/>
                  <a:pt x="193" y="101"/>
                </a:cubicBezTo>
                <a:cubicBezTo>
                  <a:pt x="193" y="103"/>
                  <a:pt x="192" y="104"/>
                  <a:pt x="189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6" y="104"/>
                  <a:pt x="174" y="103"/>
                  <a:pt x="174" y="101"/>
                </a:cubicBezTo>
                <a:lnTo>
                  <a:pt x="174" y="95"/>
                </a:lnTo>
                <a:close/>
                <a:moveTo>
                  <a:pt x="6" y="14"/>
                </a:moveTo>
                <a:cubicBezTo>
                  <a:pt x="6" y="12"/>
                  <a:pt x="8" y="11"/>
                  <a:pt x="10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4" y="11"/>
                  <a:pt x="25" y="12"/>
                  <a:pt x="25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2"/>
                  <a:pt x="24" y="23"/>
                  <a:pt x="2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3"/>
                  <a:pt x="6" y="22"/>
                  <a:pt x="6" y="20"/>
                </a:cubicBezTo>
                <a:lnTo>
                  <a:pt x="6" y="14"/>
                </a:lnTo>
                <a:close/>
                <a:moveTo>
                  <a:pt x="6" y="34"/>
                </a:moveTo>
                <a:cubicBezTo>
                  <a:pt x="6" y="32"/>
                  <a:pt x="8" y="31"/>
                  <a:pt x="10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4" y="31"/>
                  <a:pt x="25" y="32"/>
                  <a:pt x="25" y="34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2"/>
                  <a:pt x="24" y="44"/>
                  <a:pt x="22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4"/>
                  <a:pt x="6" y="42"/>
                  <a:pt x="6" y="40"/>
                </a:cubicBezTo>
                <a:lnTo>
                  <a:pt x="6" y="34"/>
                </a:lnTo>
                <a:close/>
                <a:moveTo>
                  <a:pt x="6" y="55"/>
                </a:moveTo>
                <a:cubicBezTo>
                  <a:pt x="6" y="53"/>
                  <a:pt x="8" y="51"/>
                  <a:pt x="1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4" y="51"/>
                  <a:pt x="25" y="53"/>
                  <a:pt x="25" y="55"/>
                </a:cubicBezTo>
                <a:cubicBezTo>
                  <a:pt x="25" y="61"/>
                  <a:pt x="25" y="61"/>
                  <a:pt x="25" y="61"/>
                </a:cubicBezTo>
                <a:cubicBezTo>
                  <a:pt x="25" y="62"/>
                  <a:pt x="24" y="64"/>
                  <a:pt x="22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4"/>
                  <a:pt x="6" y="62"/>
                  <a:pt x="6" y="61"/>
                </a:cubicBezTo>
                <a:lnTo>
                  <a:pt x="6" y="55"/>
                </a:lnTo>
                <a:close/>
                <a:moveTo>
                  <a:pt x="6" y="75"/>
                </a:moveTo>
                <a:cubicBezTo>
                  <a:pt x="6" y="73"/>
                  <a:pt x="8" y="71"/>
                  <a:pt x="10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4" y="71"/>
                  <a:pt x="25" y="73"/>
                  <a:pt x="25" y="75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3"/>
                  <a:pt x="24" y="84"/>
                  <a:pt x="22" y="84"/>
                </a:cubicBezTo>
                <a:cubicBezTo>
                  <a:pt x="10" y="84"/>
                  <a:pt x="10" y="84"/>
                  <a:pt x="10" y="84"/>
                </a:cubicBezTo>
                <a:cubicBezTo>
                  <a:pt x="8" y="84"/>
                  <a:pt x="6" y="83"/>
                  <a:pt x="6" y="81"/>
                </a:cubicBezTo>
                <a:lnTo>
                  <a:pt x="6" y="75"/>
                </a:lnTo>
                <a:close/>
                <a:moveTo>
                  <a:pt x="6" y="95"/>
                </a:moveTo>
                <a:cubicBezTo>
                  <a:pt x="6" y="93"/>
                  <a:pt x="8" y="92"/>
                  <a:pt x="10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4" y="92"/>
                  <a:pt x="25" y="93"/>
                  <a:pt x="25" y="95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5" y="103"/>
                  <a:pt x="24" y="104"/>
                  <a:pt x="22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8" y="104"/>
                  <a:pt x="6" y="103"/>
                  <a:pt x="6" y="101"/>
                </a:cubicBezTo>
                <a:lnTo>
                  <a:pt x="6" y="95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5" name="Freeform 157"/>
          <p:cNvSpPr>
            <a:spLocks noEditPoints="1"/>
          </p:cNvSpPr>
          <p:nvPr/>
        </p:nvSpPr>
        <p:spPr bwMode="auto">
          <a:xfrm>
            <a:off x="1217614" y="3484752"/>
            <a:ext cx="2216180" cy="1278736"/>
          </a:xfrm>
          <a:custGeom>
            <a:avLst/>
            <a:gdLst/>
            <a:ahLst/>
            <a:cxnLst>
              <a:cxn ang="0">
                <a:pos x="198" y="114"/>
              </a:cxn>
              <a:cxn ang="0">
                <a:pos x="0" y="0"/>
              </a:cxn>
              <a:cxn ang="0">
                <a:pos x="174" y="14"/>
              </a:cxn>
              <a:cxn ang="0">
                <a:pos x="189" y="10"/>
              </a:cxn>
              <a:cxn ang="0">
                <a:pos x="193" y="19"/>
              </a:cxn>
              <a:cxn ang="0">
                <a:pos x="178" y="23"/>
              </a:cxn>
              <a:cxn ang="0">
                <a:pos x="174" y="14"/>
              </a:cxn>
              <a:cxn ang="0">
                <a:pos x="178" y="30"/>
              </a:cxn>
              <a:cxn ang="0">
                <a:pos x="193" y="34"/>
              </a:cxn>
              <a:cxn ang="0">
                <a:pos x="189" y="43"/>
              </a:cxn>
              <a:cxn ang="0">
                <a:pos x="174" y="40"/>
              </a:cxn>
              <a:cxn ang="0">
                <a:pos x="174" y="54"/>
              </a:cxn>
              <a:cxn ang="0">
                <a:pos x="189" y="51"/>
              </a:cxn>
              <a:cxn ang="0">
                <a:pos x="193" y="60"/>
              </a:cxn>
              <a:cxn ang="0">
                <a:pos x="178" y="63"/>
              </a:cxn>
              <a:cxn ang="0">
                <a:pos x="174" y="54"/>
              </a:cxn>
              <a:cxn ang="0">
                <a:pos x="178" y="71"/>
              </a:cxn>
              <a:cxn ang="0">
                <a:pos x="193" y="74"/>
              </a:cxn>
              <a:cxn ang="0">
                <a:pos x="189" y="84"/>
              </a:cxn>
              <a:cxn ang="0">
                <a:pos x="174" y="80"/>
              </a:cxn>
              <a:cxn ang="0">
                <a:pos x="174" y="94"/>
              </a:cxn>
              <a:cxn ang="0">
                <a:pos x="189" y="91"/>
              </a:cxn>
              <a:cxn ang="0">
                <a:pos x="193" y="100"/>
              </a:cxn>
              <a:cxn ang="0">
                <a:pos x="178" y="104"/>
              </a:cxn>
              <a:cxn ang="0">
                <a:pos x="174" y="94"/>
              </a:cxn>
              <a:cxn ang="0">
                <a:pos x="10" y="10"/>
              </a:cxn>
              <a:cxn ang="0">
                <a:pos x="25" y="14"/>
              </a:cxn>
              <a:cxn ang="0">
                <a:pos x="22" y="23"/>
              </a:cxn>
              <a:cxn ang="0">
                <a:pos x="6" y="19"/>
              </a:cxn>
              <a:cxn ang="0">
                <a:pos x="6" y="34"/>
              </a:cxn>
              <a:cxn ang="0">
                <a:pos x="22" y="30"/>
              </a:cxn>
              <a:cxn ang="0">
                <a:pos x="25" y="40"/>
              </a:cxn>
              <a:cxn ang="0">
                <a:pos x="10" y="43"/>
              </a:cxn>
              <a:cxn ang="0">
                <a:pos x="6" y="34"/>
              </a:cxn>
              <a:cxn ang="0">
                <a:pos x="10" y="51"/>
              </a:cxn>
              <a:cxn ang="0">
                <a:pos x="25" y="54"/>
              </a:cxn>
              <a:cxn ang="0">
                <a:pos x="22" y="63"/>
              </a:cxn>
              <a:cxn ang="0">
                <a:pos x="6" y="60"/>
              </a:cxn>
              <a:cxn ang="0">
                <a:pos x="6" y="74"/>
              </a:cxn>
              <a:cxn ang="0">
                <a:pos x="22" y="71"/>
              </a:cxn>
              <a:cxn ang="0">
                <a:pos x="25" y="80"/>
              </a:cxn>
              <a:cxn ang="0">
                <a:pos x="10" y="84"/>
              </a:cxn>
              <a:cxn ang="0">
                <a:pos x="6" y="74"/>
              </a:cxn>
              <a:cxn ang="0">
                <a:pos x="10" y="91"/>
              </a:cxn>
              <a:cxn ang="0">
                <a:pos x="25" y="94"/>
              </a:cxn>
              <a:cxn ang="0">
                <a:pos x="22" y="104"/>
              </a:cxn>
              <a:cxn ang="0">
                <a:pos x="6" y="100"/>
              </a:cxn>
            </a:cxnLst>
            <a:rect l="0" t="0" r="r" b="b"/>
            <a:pathLst>
              <a:path w="198" h="114">
                <a:moveTo>
                  <a:pt x="0" y="114"/>
                </a:moveTo>
                <a:cubicBezTo>
                  <a:pt x="198" y="114"/>
                  <a:pt x="198" y="114"/>
                  <a:pt x="198" y="114"/>
                </a:cubicBezTo>
                <a:cubicBezTo>
                  <a:pt x="198" y="0"/>
                  <a:pt x="198" y="0"/>
                  <a:pt x="198" y="0"/>
                </a:cubicBezTo>
                <a:cubicBezTo>
                  <a:pt x="0" y="0"/>
                  <a:pt x="0" y="0"/>
                  <a:pt x="0" y="0"/>
                </a:cubicBezTo>
                <a:lnTo>
                  <a:pt x="0" y="114"/>
                </a:lnTo>
                <a:close/>
                <a:moveTo>
                  <a:pt x="174" y="14"/>
                </a:moveTo>
                <a:cubicBezTo>
                  <a:pt x="174" y="12"/>
                  <a:pt x="176" y="10"/>
                  <a:pt x="178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92" y="10"/>
                  <a:pt x="193" y="12"/>
                  <a:pt x="193" y="14"/>
                </a:cubicBezTo>
                <a:cubicBezTo>
                  <a:pt x="193" y="19"/>
                  <a:pt x="193" y="19"/>
                  <a:pt x="193" y="19"/>
                </a:cubicBezTo>
                <a:cubicBezTo>
                  <a:pt x="193" y="21"/>
                  <a:pt x="192" y="23"/>
                  <a:pt x="189" y="23"/>
                </a:cubicBezTo>
                <a:cubicBezTo>
                  <a:pt x="178" y="23"/>
                  <a:pt x="178" y="23"/>
                  <a:pt x="178" y="23"/>
                </a:cubicBezTo>
                <a:cubicBezTo>
                  <a:pt x="176" y="23"/>
                  <a:pt x="174" y="21"/>
                  <a:pt x="174" y="19"/>
                </a:cubicBezTo>
                <a:lnTo>
                  <a:pt x="174" y="14"/>
                </a:lnTo>
                <a:close/>
                <a:moveTo>
                  <a:pt x="174" y="34"/>
                </a:moveTo>
                <a:cubicBezTo>
                  <a:pt x="174" y="32"/>
                  <a:pt x="176" y="30"/>
                  <a:pt x="178" y="30"/>
                </a:cubicBezTo>
                <a:cubicBezTo>
                  <a:pt x="189" y="30"/>
                  <a:pt x="189" y="30"/>
                  <a:pt x="189" y="30"/>
                </a:cubicBezTo>
                <a:cubicBezTo>
                  <a:pt x="192" y="30"/>
                  <a:pt x="193" y="32"/>
                  <a:pt x="193" y="34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193" y="42"/>
                  <a:pt x="192" y="43"/>
                  <a:pt x="189" y="43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76" y="43"/>
                  <a:pt x="174" y="42"/>
                  <a:pt x="174" y="40"/>
                </a:cubicBezTo>
                <a:lnTo>
                  <a:pt x="174" y="34"/>
                </a:lnTo>
                <a:close/>
                <a:moveTo>
                  <a:pt x="174" y="54"/>
                </a:moveTo>
                <a:cubicBezTo>
                  <a:pt x="174" y="52"/>
                  <a:pt x="176" y="51"/>
                  <a:pt x="178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2" y="51"/>
                  <a:pt x="193" y="52"/>
                  <a:pt x="193" y="54"/>
                </a:cubicBezTo>
                <a:cubicBezTo>
                  <a:pt x="193" y="60"/>
                  <a:pt x="193" y="60"/>
                  <a:pt x="193" y="60"/>
                </a:cubicBezTo>
                <a:cubicBezTo>
                  <a:pt x="193" y="62"/>
                  <a:pt x="192" y="63"/>
                  <a:pt x="189" y="63"/>
                </a:cubicBezTo>
                <a:cubicBezTo>
                  <a:pt x="178" y="63"/>
                  <a:pt x="178" y="63"/>
                  <a:pt x="178" y="63"/>
                </a:cubicBezTo>
                <a:cubicBezTo>
                  <a:pt x="176" y="63"/>
                  <a:pt x="174" y="62"/>
                  <a:pt x="174" y="60"/>
                </a:cubicBezTo>
                <a:lnTo>
                  <a:pt x="174" y="54"/>
                </a:lnTo>
                <a:close/>
                <a:moveTo>
                  <a:pt x="174" y="74"/>
                </a:moveTo>
                <a:cubicBezTo>
                  <a:pt x="174" y="72"/>
                  <a:pt x="176" y="71"/>
                  <a:pt x="178" y="71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92" y="71"/>
                  <a:pt x="193" y="72"/>
                  <a:pt x="193" y="74"/>
                </a:cubicBezTo>
                <a:cubicBezTo>
                  <a:pt x="193" y="80"/>
                  <a:pt x="193" y="80"/>
                  <a:pt x="193" y="80"/>
                </a:cubicBezTo>
                <a:cubicBezTo>
                  <a:pt x="193" y="82"/>
                  <a:pt x="192" y="84"/>
                  <a:pt x="189" y="84"/>
                </a:cubicBezTo>
                <a:cubicBezTo>
                  <a:pt x="178" y="84"/>
                  <a:pt x="178" y="84"/>
                  <a:pt x="178" y="84"/>
                </a:cubicBezTo>
                <a:cubicBezTo>
                  <a:pt x="176" y="84"/>
                  <a:pt x="174" y="82"/>
                  <a:pt x="174" y="80"/>
                </a:cubicBezTo>
                <a:lnTo>
                  <a:pt x="174" y="74"/>
                </a:lnTo>
                <a:close/>
                <a:moveTo>
                  <a:pt x="174" y="94"/>
                </a:moveTo>
                <a:cubicBezTo>
                  <a:pt x="174" y="93"/>
                  <a:pt x="176" y="91"/>
                  <a:pt x="178" y="91"/>
                </a:cubicBezTo>
                <a:cubicBezTo>
                  <a:pt x="189" y="91"/>
                  <a:pt x="189" y="91"/>
                  <a:pt x="189" y="91"/>
                </a:cubicBezTo>
                <a:cubicBezTo>
                  <a:pt x="192" y="91"/>
                  <a:pt x="193" y="93"/>
                  <a:pt x="193" y="94"/>
                </a:cubicBezTo>
                <a:cubicBezTo>
                  <a:pt x="193" y="100"/>
                  <a:pt x="193" y="100"/>
                  <a:pt x="193" y="100"/>
                </a:cubicBezTo>
                <a:cubicBezTo>
                  <a:pt x="193" y="102"/>
                  <a:pt x="192" y="104"/>
                  <a:pt x="189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6" y="104"/>
                  <a:pt x="174" y="102"/>
                  <a:pt x="174" y="100"/>
                </a:cubicBezTo>
                <a:lnTo>
                  <a:pt x="174" y="94"/>
                </a:lnTo>
                <a:close/>
                <a:moveTo>
                  <a:pt x="6" y="14"/>
                </a:moveTo>
                <a:cubicBezTo>
                  <a:pt x="6" y="12"/>
                  <a:pt x="8" y="10"/>
                  <a:pt x="10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10"/>
                  <a:pt x="25" y="12"/>
                  <a:pt x="25" y="14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21"/>
                  <a:pt x="24" y="23"/>
                  <a:pt x="2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3"/>
                  <a:pt x="6" y="21"/>
                  <a:pt x="6" y="19"/>
                </a:cubicBezTo>
                <a:lnTo>
                  <a:pt x="6" y="14"/>
                </a:lnTo>
                <a:close/>
                <a:moveTo>
                  <a:pt x="6" y="34"/>
                </a:moveTo>
                <a:cubicBezTo>
                  <a:pt x="6" y="32"/>
                  <a:pt x="8" y="30"/>
                  <a:pt x="10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4" y="30"/>
                  <a:pt x="25" y="32"/>
                  <a:pt x="25" y="34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2"/>
                  <a:pt x="24" y="43"/>
                  <a:pt x="2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8" y="43"/>
                  <a:pt x="6" y="42"/>
                  <a:pt x="6" y="40"/>
                </a:cubicBezTo>
                <a:lnTo>
                  <a:pt x="6" y="34"/>
                </a:lnTo>
                <a:close/>
                <a:moveTo>
                  <a:pt x="6" y="54"/>
                </a:moveTo>
                <a:cubicBezTo>
                  <a:pt x="6" y="52"/>
                  <a:pt x="8" y="51"/>
                  <a:pt x="1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4" y="51"/>
                  <a:pt x="25" y="52"/>
                  <a:pt x="25" y="54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4" y="63"/>
                  <a:pt x="22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8" y="63"/>
                  <a:pt x="6" y="62"/>
                  <a:pt x="6" y="60"/>
                </a:cubicBezTo>
                <a:lnTo>
                  <a:pt x="6" y="54"/>
                </a:lnTo>
                <a:close/>
                <a:moveTo>
                  <a:pt x="6" y="74"/>
                </a:moveTo>
                <a:cubicBezTo>
                  <a:pt x="6" y="72"/>
                  <a:pt x="8" y="71"/>
                  <a:pt x="10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4" y="71"/>
                  <a:pt x="25" y="72"/>
                  <a:pt x="25" y="74"/>
                </a:cubicBezTo>
                <a:cubicBezTo>
                  <a:pt x="25" y="80"/>
                  <a:pt x="25" y="80"/>
                  <a:pt x="25" y="80"/>
                </a:cubicBezTo>
                <a:cubicBezTo>
                  <a:pt x="25" y="82"/>
                  <a:pt x="24" y="84"/>
                  <a:pt x="22" y="84"/>
                </a:cubicBezTo>
                <a:cubicBezTo>
                  <a:pt x="10" y="84"/>
                  <a:pt x="10" y="84"/>
                  <a:pt x="10" y="84"/>
                </a:cubicBezTo>
                <a:cubicBezTo>
                  <a:pt x="8" y="84"/>
                  <a:pt x="6" y="82"/>
                  <a:pt x="6" y="80"/>
                </a:cubicBezTo>
                <a:lnTo>
                  <a:pt x="6" y="74"/>
                </a:lnTo>
                <a:close/>
                <a:moveTo>
                  <a:pt x="6" y="94"/>
                </a:moveTo>
                <a:cubicBezTo>
                  <a:pt x="6" y="93"/>
                  <a:pt x="8" y="91"/>
                  <a:pt x="10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4" y="91"/>
                  <a:pt x="25" y="93"/>
                  <a:pt x="25" y="94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5" y="102"/>
                  <a:pt x="24" y="104"/>
                  <a:pt x="22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8" y="104"/>
                  <a:pt x="6" y="102"/>
                  <a:pt x="6" y="100"/>
                </a:cubicBezTo>
                <a:lnTo>
                  <a:pt x="6" y="94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6" name="Rectangle 158"/>
          <p:cNvSpPr>
            <a:spLocks noChangeArrowheads="1"/>
          </p:cNvSpPr>
          <p:nvPr/>
        </p:nvSpPr>
        <p:spPr bwMode="auto">
          <a:xfrm>
            <a:off x="1217614" y="4763486"/>
            <a:ext cx="2216180" cy="2216"/>
          </a:xfrm>
          <a:prstGeom prst="rect">
            <a:avLst/>
          </a:prstGeom>
          <a:solidFill>
            <a:srgbClr val="01010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7" name="Freeform 159"/>
          <p:cNvSpPr>
            <a:spLocks noEditPoints="1"/>
          </p:cNvSpPr>
          <p:nvPr/>
        </p:nvSpPr>
        <p:spPr bwMode="auto">
          <a:xfrm>
            <a:off x="1217614" y="2197151"/>
            <a:ext cx="2216180" cy="1287601"/>
          </a:xfrm>
          <a:custGeom>
            <a:avLst/>
            <a:gdLst/>
            <a:ahLst/>
            <a:cxnLst>
              <a:cxn ang="0">
                <a:pos x="198" y="115"/>
              </a:cxn>
              <a:cxn ang="0">
                <a:pos x="0" y="0"/>
              </a:cxn>
              <a:cxn ang="0">
                <a:pos x="174" y="14"/>
              </a:cxn>
              <a:cxn ang="0">
                <a:pos x="189" y="10"/>
              </a:cxn>
              <a:cxn ang="0">
                <a:pos x="193" y="20"/>
              </a:cxn>
              <a:cxn ang="0">
                <a:pos x="178" y="23"/>
              </a:cxn>
              <a:cxn ang="0">
                <a:pos x="174" y="14"/>
              </a:cxn>
              <a:cxn ang="0">
                <a:pos x="178" y="31"/>
              </a:cxn>
              <a:cxn ang="0">
                <a:pos x="193" y="34"/>
              </a:cxn>
              <a:cxn ang="0">
                <a:pos x="189" y="43"/>
              </a:cxn>
              <a:cxn ang="0">
                <a:pos x="174" y="40"/>
              </a:cxn>
              <a:cxn ang="0">
                <a:pos x="174" y="54"/>
              </a:cxn>
              <a:cxn ang="0">
                <a:pos x="189" y="51"/>
              </a:cxn>
              <a:cxn ang="0">
                <a:pos x="193" y="60"/>
              </a:cxn>
              <a:cxn ang="0">
                <a:pos x="178" y="64"/>
              </a:cxn>
              <a:cxn ang="0">
                <a:pos x="174" y="54"/>
              </a:cxn>
              <a:cxn ang="0">
                <a:pos x="178" y="71"/>
              </a:cxn>
              <a:cxn ang="0">
                <a:pos x="193" y="75"/>
              </a:cxn>
              <a:cxn ang="0">
                <a:pos x="189" y="84"/>
              </a:cxn>
              <a:cxn ang="0">
                <a:pos x="174" y="81"/>
              </a:cxn>
              <a:cxn ang="0">
                <a:pos x="174" y="95"/>
              </a:cxn>
              <a:cxn ang="0">
                <a:pos x="189" y="91"/>
              </a:cxn>
              <a:cxn ang="0">
                <a:pos x="193" y="101"/>
              </a:cxn>
              <a:cxn ang="0">
                <a:pos x="178" y="104"/>
              </a:cxn>
              <a:cxn ang="0">
                <a:pos x="174" y="95"/>
              </a:cxn>
              <a:cxn ang="0">
                <a:pos x="10" y="10"/>
              </a:cxn>
              <a:cxn ang="0">
                <a:pos x="25" y="14"/>
              </a:cxn>
              <a:cxn ang="0">
                <a:pos x="22" y="23"/>
              </a:cxn>
              <a:cxn ang="0">
                <a:pos x="6" y="20"/>
              </a:cxn>
              <a:cxn ang="0">
                <a:pos x="6" y="34"/>
              </a:cxn>
              <a:cxn ang="0">
                <a:pos x="22" y="31"/>
              </a:cxn>
              <a:cxn ang="0">
                <a:pos x="25" y="40"/>
              </a:cxn>
              <a:cxn ang="0">
                <a:pos x="10" y="43"/>
              </a:cxn>
              <a:cxn ang="0">
                <a:pos x="6" y="34"/>
              </a:cxn>
              <a:cxn ang="0">
                <a:pos x="10" y="51"/>
              </a:cxn>
              <a:cxn ang="0">
                <a:pos x="25" y="54"/>
              </a:cxn>
              <a:cxn ang="0">
                <a:pos x="22" y="64"/>
              </a:cxn>
              <a:cxn ang="0">
                <a:pos x="6" y="60"/>
              </a:cxn>
              <a:cxn ang="0">
                <a:pos x="6" y="75"/>
              </a:cxn>
              <a:cxn ang="0">
                <a:pos x="22" y="71"/>
              </a:cxn>
              <a:cxn ang="0">
                <a:pos x="25" y="81"/>
              </a:cxn>
              <a:cxn ang="0">
                <a:pos x="10" y="84"/>
              </a:cxn>
              <a:cxn ang="0">
                <a:pos x="6" y="75"/>
              </a:cxn>
              <a:cxn ang="0">
                <a:pos x="10" y="91"/>
              </a:cxn>
              <a:cxn ang="0">
                <a:pos x="25" y="95"/>
              </a:cxn>
              <a:cxn ang="0">
                <a:pos x="22" y="104"/>
              </a:cxn>
              <a:cxn ang="0">
                <a:pos x="6" y="101"/>
              </a:cxn>
            </a:cxnLst>
            <a:rect l="0" t="0" r="r" b="b"/>
            <a:pathLst>
              <a:path w="198" h="115">
                <a:moveTo>
                  <a:pt x="0" y="115"/>
                </a:moveTo>
                <a:cubicBezTo>
                  <a:pt x="198" y="115"/>
                  <a:pt x="198" y="115"/>
                  <a:pt x="198" y="115"/>
                </a:cubicBezTo>
                <a:cubicBezTo>
                  <a:pt x="198" y="0"/>
                  <a:pt x="198" y="0"/>
                  <a:pt x="198" y="0"/>
                </a:cubicBezTo>
                <a:cubicBezTo>
                  <a:pt x="0" y="0"/>
                  <a:pt x="0" y="0"/>
                  <a:pt x="0" y="0"/>
                </a:cubicBezTo>
                <a:lnTo>
                  <a:pt x="0" y="115"/>
                </a:lnTo>
                <a:close/>
                <a:moveTo>
                  <a:pt x="174" y="14"/>
                </a:moveTo>
                <a:cubicBezTo>
                  <a:pt x="174" y="12"/>
                  <a:pt x="176" y="10"/>
                  <a:pt x="178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92" y="10"/>
                  <a:pt x="193" y="12"/>
                  <a:pt x="193" y="14"/>
                </a:cubicBezTo>
                <a:cubicBezTo>
                  <a:pt x="193" y="20"/>
                  <a:pt x="193" y="20"/>
                  <a:pt x="193" y="20"/>
                </a:cubicBezTo>
                <a:cubicBezTo>
                  <a:pt x="193" y="22"/>
                  <a:pt x="192" y="23"/>
                  <a:pt x="189" y="23"/>
                </a:cubicBezTo>
                <a:cubicBezTo>
                  <a:pt x="178" y="23"/>
                  <a:pt x="178" y="23"/>
                  <a:pt x="178" y="23"/>
                </a:cubicBezTo>
                <a:cubicBezTo>
                  <a:pt x="176" y="23"/>
                  <a:pt x="174" y="22"/>
                  <a:pt x="174" y="20"/>
                </a:cubicBezTo>
                <a:lnTo>
                  <a:pt x="174" y="14"/>
                </a:lnTo>
                <a:close/>
                <a:moveTo>
                  <a:pt x="174" y="34"/>
                </a:moveTo>
                <a:cubicBezTo>
                  <a:pt x="174" y="32"/>
                  <a:pt x="176" y="31"/>
                  <a:pt x="178" y="3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92" y="31"/>
                  <a:pt x="193" y="32"/>
                  <a:pt x="193" y="34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193" y="42"/>
                  <a:pt x="192" y="43"/>
                  <a:pt x="189" y="43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76" y="43"/>
                  <a:pt x="174" y="42"/>
                  <a:pt x="174" y="40"/>
                </a:cubicBezTo>
                <a:lnTo>
                  <a:pt x="174" y="34"/>
                </a:lnTo>
                <a:close/>
                <a:moveTo>
                  <a:pt x="174" y="54"/>
                </a:moveTo>
                <a:cubicBezTo>
                  <a:pt x="174" y="52"/>
                  <a:pt x="176" y="51"/>
                  <a:pt x="178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2" y="51"/>
                  <a:pt x="193" y="52"/>
                  <a:pt x="193" y="54"/>
                </a:cubicBezTo>
                <a:cubicBezTo>
                  <a:pt x="193" y="60"/>
                  <a:pt x="193" y="60"/>
                  <a:pt x="193" y="60"/>
                </a:cubicBezTo>
                <a:cubicBezTo>
                  <a:pt x="193" y="62"/>
                  <a:pt x="192" y="64"/>
                  <a:pt x="189" y="64"/>
                </a:cubicBezTo>
                <a:cubicBezTo>
                  <a:pt x="178" y="64"/>
                  <a:pt x="178" y="64"/>
                  <a:pt x="178" y="64"/>
                </a:cubicBezTo>
                <a:cubicBezTo>
                  <a:pt x="176" y="64"/>
                  <a:pt x="174" y="62"/>
                  <a:pt x="174" y="60"/>
                </a:cubicBezTo>
                <a:lnTo>
                  <a:pt x="174" y="54"/>
                </a:lnTo>
                <a:close/>
                <a:moveTo>
                  <a:pt x="174" y="75"/>
                </a:moveTo>
                <a:cubicBezTo>
                  <a:pt x="174" y="73"/>
                  <a:pt x="176" y="71"/>
                  <a:pt x="178" y="71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92" y="71"/>
                  <a:pt x="193" y="73"/>
                  <a:pt x="193" y="75"/>
                </a:cubicBezTo>
                <a:cubicBezTo>
                  <a:pt x="193" y="81"/>
                  <a:pt x="193" y="81"/>
                  <a:pt x="193" y="81"/>
                </a:cubicBezTo>
                <a:cubicBezTo>
                  <a:pt x="193" y="82"/>
                  <a:pt x="192" y="84"/>
                  <a:pt x="189" y="84"/>
                </a:cubicBezTo>
                <a:cubicBezTo>
                  <a:pt x="178" y="84"/>
                  <a:pt x="178" y="84"/>
                  <a:pt x="178" y="84"/>
                </a:cubicBezTo>
                <a:cubicBezTo>
                  <a:pt x="176" y="84"/>
                  <a:pt x="174" y="82"/>
                  <a:pt x="174" y="81"/>
                </a:cubicBezTo>
                <a:lnTo>
                  <a:pt x="174" y="75"/>
                </a:lnTo>
                <a:close/>
                <a:moveTo>
                  <a:pt x="174" y="95"/>
                </a:moveTo>
                <a:cubicBezTo>
                  <a:pt x="174" y="93"/>
                  <a:pt x="176" y="91"/>
                  <a:pt x="178" y="91"/>
                </a:cubicBezTo>
                <a:cubicBezTo>
                  <a:pt x="189" y="91"/>
                  <a:pt x="189" y="91"/>
                  <a:pt x="189" y="91"/>
                </a:cubicBezTo>
                <a:cubicBezTo>
                  <a:pt x="192" y="91"/>
                  <a:pt x="193" y="93"/>
                  <a:pt x="193" y="95"/>
                </a:cubicBezTo>
                <a:cubicBezTo>
                  <a:pt x="193" y="101"/>
                  <a:pt x="193" y="101"/>
                  <a:pt x="193" y="101"/>
                </a:cubicBezTo>
                <a:cubicBezTo>
                  <a:pt x="193" y="103"/>
                  <a:pt x="192" y="104"/>
                  <a:pt x="189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6" y="104"/>
                  <a:pt x="174" y="103"/>
                  <a:pt x="174" y="101"/>
                </a:cubicBezTo>
                <a:lnTo>
                  <a:pt x="174" y="95"/>
                </a:lnTo>
                <a:close/>
                <a:moveTo>
                  <a:pt x="6" y="14"/>
                </a:moveTo>
                <a:cubicBezTo>
                  <a:pt x="6" y="12"/>
                  <a:pt x="8" y="10"/>
                  <a:pt x="10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10"/>
                  <a:pt x="25" y="12"/>
                  <a:pt x="25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2"/>
                  <a:pt x="24" y="23"/>
                  <a:pt x="2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3"/>
                  <a:pt x="6" y="22"/>
                  <a:pt x="6" y="20"/>
                </a:cubicBezTo>
                <a:lnTo>
                  <a:pt x="6" y="14"/>
                </a:lnTo>
                <a:close/>
                <a:moveTo>
                  <a:pt x="6" y="34"/>
                </a:moveTo>
                <a:cubicBezTo>
                  <a:pt x="6" y="32"/>
                  <a:pt x="8" y="31"/>
                  <a:pt x="10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4" y="31"/>
                  <a:pt x="25" y="32"/>
                  <a:pt x="25" y="34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2"/>
                  <a:pt x="24" y="43"/>
                  <a:pt x="2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8" y="43"/>
                  <a:pt x="6" y="42"/>
                  <a:pt x="6" y="40"/>
                </a:cubicBezTo>
                <a:lnTo>
                  <a:pt x="6" y="34"/>
                </a:lnTo>
                <a:close/>
                <a:moveTo>
                  <a:pt x="6" y="54"/>
                </a:moveTo>
                <a:cubicBezTo>
                  <a:pt x="6" y="52"/>
                  <a:pt x="8" y="51"/>
                  <a:pt x="1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4" y="51"/>
                  <a:pt x="25" y="52"/>
                  <a:pt x="25" y="54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4" y="64"/>
                  <a:pt x="22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4"/>
                  <a:pt x="6" y="62"/>
                  <a:pt x="6" y="60"/>
                </a:cubicBezTo>
                <a:lnTo>
                  <a:pt x="6" y="54"/>
                </a:lnTo>
                <a:close/>
                <a:moveTo>
                  <a:pt x="6" y="75"/>
                </a:moveTo>
                <a:cubicBezTo>
                  <a:pt x="6" y="73"/>
                  <a:pt x="8" y="71"/>
                  <a:pt x="10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4" y="71"/>
                  <a:pt x="25" y="73"/>
                  <a:pt x="25" y="75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2"/>
                  <a:pt x="24" y="84"/>
                  <a:pt x="22" y="84"/>
                </a:cubicBezTo>
                <a:cubicBezTo>
                  <a:pt x="10" y="84"/>
                  <a:pt x="10" y="84"/>
                  <a:pt x="10" y="84"/>
                </a:cubicBezTo>
                <a:cubicBezTo>
                  <a:pt x="8" y="84"/>
                  <a:pt x="6" y="82"/>
                  <a:pt x="6" y="81"/>
                </a:cubicBezTo>
                <a:lnTo>
                  <a:pt x="6" y="75"/>
                </a:lnTo>
                <a:close/>
                <a:moveTo>
                  <a:pt x="6" y="95"/>
                </a:moveTo>
                <a:cubicBezTo>
                  <a:pt x="6" y="93"/>
                  <a:pt x="8" y="91"/>
                  <a:pt x="10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4" y="91"/>
                  <a:pt x="25" y="93"/>
                  <a:pt x="25" y="95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5" y="103"/>
                  <a:pt x="24" y="104"/>
                  <a:pt x="22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8" y="104"/>
                  <a:pt x="6" y="103"/>
                  <a:pt x="6" y="101"/>
                </a:cubicBezTo>
                <a:lnTo>
                  <a:pt x="6" y="95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8" name="Freeform 160"/>
          <p:cNvSpPr>
            <a:spLocks noEditPoints="1"/>
          </p:cNvSpPr>
          <p:nvPr/>
        </p:nvSpPr>
        <p:spPr bwMode="auto">
          <a:xfrm>
            <a:off x="1217614" y="907333"/>
            <a:ext cx="2216180" cy="1289817"/>
          </a:xfrm>
          <a:custGeom>
            <a:avLst/>
            <a:gdLst/>
            <a:ahLst/>
            <a:cxnLst>
              <a:cxn ang="0">
                <a:pos x="0" y="115"/>
              </a:cxn>
              <a:cxn ang="0">
                <a:pos x="198" y="0"/>
              </a:cxn>
              <a:cxn ang="0">
                <a:pos x="25" y="101"/>
              </a:cxn>
              <a:cxn ang="0">
                <a:pos x="10" y="105"/>
              </a:cxn>
              <a:cxn ang="0">
                <a:pos x="6" y="95"/>
              </a:cxn>
              <a:cxn ang="0">
                <a:pos x="22" y="92"/>
              </a:cxn>
              <a:cxn ang="0">
                <a:pos x="25" y="101"/>
              </a:cxn>
              <a:cxn ang="0">
                <a:pos x="22" y="84"/>
              </a:cxn>
              <a:cxn ang="0">
                <a:pos x="6" y="81"/>
              </a:cxn>
              <a:cxn ang="0">
                <a:pos x="10" y="72"/>
              </a:cxn>
              <a:cxn ang="0">
                <a:pos x="25" y="75"/>
              </a:cxn>
              <a:cxn ang="0">
                <a:pos x="25" y="61"/>
              </a:cxn>
              <a:cxn ang="0">
                <a:pos x="10" y="64"/>
              </a:cxn>
              <a:cxn ang="0">
                <a:pos x="6" y="55"/>
              </a:cxn>
              <a:cxn ang="0">
                <a:pos x="22" y="51"/>
              </a:cxn>
              <a:cxn ang="0">
                <a:pos x="25" y="61"/>
              </a:cxn>
              <a:cxn ang="0">
                <a:pos x="22" y="44"/>
              </a:cxn>
              <a:cxn ang="0">
                <a:pos x="6" y="40"/>
              </a:cxn>
              <a:cxn ang="0">
                <a:pos x="10" y="31"/>
              </a:cxn>
              <a:cxn ang="0">
                <a:pos x="25" y="34"/>
              </a:cxn>
              <a:cxn ang="0">
                <a:pos x="25" y="20"/>
              </a:cxn>
              <a:cxn ang="0">
                <a:pos x="10" y="24"/>
              </a:cxn>
              <a:cxn ang="0">
                <a:pos x="6" y="14"/>
              </a:cxn>
              <a:cxn ang="0">
                <a:pos x="22" y="11"/>
              </a:cxn>
              <a:cxn ang="0">
                <a:pos x="25" y="20"/>
              </a:cxn>
              <a:cxn ang="0">
                <a:pos x="189" y="105"/>
              </a:cxn>
              <a:cxn ang="0">
                <a:pos x="174" y="101"/>
              </a:cxn>
              <a:cxn ang="0">
                <a:pos x="178" y="92"/>
              </a:cxn>
              <a:cxn ang="0">
                <a:pos x="193" y="95"/>
              </a:cxn>
              <a:cxn ang="0">
                <a:pos x="193" y="81"/>
              </a:cxn>
              <a:cxn ang="0">
                <a:pos x="178" y="84"/>
              </a:cxn>
              <a:cxn ang="0">
                <a:pos x="174" y="75"/>
              </a:cxn>
              <a:cxn ang="0">
                <a:pos x="189" y="72"/>
              </a:cxn>
              <a:cxn ang="0">
                <a:pos x="193" y="81"/>
              </a:cxn>
              <a:cxn ang="0">
                <a:pos x="189" y="64"/>
              </a:cxn>
              <a:cxn ang="0">
                <a:pos x="174" y="61"/>
              </a:cxn>
              <a:cxn ang="0">
                <a:pos x="178" y="51"/>
              </a:cxn>
              <a:cxn ang="0">
                <a:pos x="193" y="55"/>
              </a:cxn>
              <a:cxn ang="0">
                <a:pos x="193" y="40"/>
              </a:cxn>
              <a:cxn ang="0">
                <a:pos x="178" y="44"/>
              </a:cxn>
              <a:cxn ang="0">
                <a:pos x="174" y="34"/>
              </a:cxn>
              <a:cxn ang="0">
                <a:pos x="189" y="31"/>
              </a:cxn>
              <a:cxn ang="0">
                <a:pos x="193" y="40"/>
              </a:cxn>
              <a:cxn ang="0">
                <a:pos x="189" y="24"/>
              </a:cxn>
              <a:cxn ang="0">
                <a:pos x="174" y="20"/>
              </a:cxn>
              <a:cxn ang="0">
                <a:pos x="178" y="11"/>
              </a:cxn>
              <a:cxn ang="0">
                <a:pos x="193" y="14"/>
              </a:cxn>
            </a:cxnLst>
            <a:rect l="0" t="0" r="r" b="b"/>
            <a:pathLst>
              <a:path w="198" h="115">
                <a:moveTo>
                  <a:pt x="0" y="0"/>
                </a:moveTo>
                <a:cubicBezTo>
                  <a:pt x="0" y="115"/>
                  <a:pt x="0" y="115"/>
                  <a:pt x="0" y="11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8" y="0"/>
                  <a:pt x="198" y="0"/>
                  <a:pt x="198" y="0"/>
                </a:cubicBezTo>
                <a:lnTo>
                  <a:pt x="0" y="0"/>
                </a:lnTo>
                <a:close/>
                <a:moveTo>
                  <a:pt x="25" y="101"/>
                </a:moveTo>
                <a:cubicBezTo>
                  <a:pt x="25" y="103"/>
                  <a:pt x="24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8" y="105"/>
                  <a:pt x="6" y="103"/>
                  <a:pt x="6" y="101"/>
                </a:cubicBezTo>
                <a:cubicBezTo>
                  <a:pt x="6" y="95"/>
                  <a:pt x="6" y="95"/>
                  <a:pt x="6" y="95"/>
                </a:cubicBezTo>
                <a:cubicBezTo>
                  <a:pt x="6" y="93"/>
                  <a:pt x="8" y="92"/>
                  <a:pt x="10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4" y="92"/>
                  <a:pt x="25" y="93"/>
                  <a:pt x="25" y="95"/>
                </a:cubicBezTo>
                <a:lnTo>
                  <a:pt x="25" y="101"/>
                </a:lnTo>
                <a:close/>
                <a:moveTo>
                  <a:pt x="25" y="81"/>
                </a:moveTo>
                <a:cubicBezTo>
                  <a:pt x="25" y="83"/>
                  <a:pt x="24" y="84"/>
                  <a:pt x="22" y="84"/>
                </a:cubicBezTo>
                <a:cubicBezTo>
                  <a:pt x="10" y="84"/>
                  <a:pt x="10" y="84"/>
                  <a:pt x="10" y="84"/>
                </a:cubicBezTo>
                <a:cubicBezTo>
                  <a:pt x="8" y="84"/>
                  <a:pt x="6" y="83"/>
                  <a:pt x="6" y="81"/>
                </a:cubicBezTo>
                <a:cubicBezTo>
                  <a:pt x="6" y="75"/>
                  <a:pt x="6" y="75"/>
                  <a:pt x="6" y="75"/>
                </a:cubicBezTo>
                <a:cubicBezTo>
                  <a:pt x="6" y="73"/>
                  <a:pt x="8" y="72"/>
                  <a:pt x="10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4" y="72"/>
                  <a:pt x="25" y="73"/>
                  <a:pt x="25" y="75"/>
                </a:cubicBezTo>
                <a:lnTo>
                  <a:pt x="25" y="81"/>
                </a:lnTo>
                <a:close/>
                <a:moveTo>
                  <a:pt x="25" y="61"/>
                </a:moveTo>
                <a:cubicBezTo>
                  <a:pt x="25" y="63"/>
                  <a:pt x="24" y="64"/>
                  <a:pt x="22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4"/>
                  <a:pt x="6" y="63"/>
                  <a:pt x="6" y="61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3"/>
                  <a:pt x="8" y="51"/>
                  <a:pt x="1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4" y="51"/>
                  <a:pt x="25" y="53"/>
                  <a:pt x="25" y="55"/>
                </a:cubicBezTo>
                <a:lnTo>
                  <a:pt x="25" y="61"/>
                </a:lnTo>
                <a:close/>
                <a:moveTo>
                  <a:pt x="25" y="40"/>
                </a:moveTo>
                <a:cubicBezTo>
                  <a:pt x="25" y="42"/>
                  <a:pt x="24" y="44"/>
                  <a:pt x="22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4"/>
                  <a:pt x="6" y="42"/>
                  <a:pt x="6" y="40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3"/>
                  <a:pt x="8" y="31"/>
                  <a:pt x="10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4" y="31"/>
                  <a:pt x="25" y="33"/>
                  <a:pt x="25" y="34"/>
                </a:cubicBezTo>
                <a:lnTo>
                  <a:pt x="25" y="40"/>
                </a:lnTo>
                <a:close/>
                <a:moveTo>
                  <a:pt x="25" y="20"/>
                </a:moveTo>
                <a:cubicBezTo>
                  <a:pt x="25" y="22"/>
                  <a:pt x="24" y="24"/>
                  <a:pt x="2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8" y="24"/>
                  <a:pt x="6" y="22"/>
                  <a:pt x="6" y="20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2"/>
                  <a:pt x="8" y="11"/>
                  <a:pt x="10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4" y="11"/>
                  <a:pt x="25" y="12"/>
                  <a:pt x="25" y="14"/>
                </a:cubicBezTo>
                <a:lnTo>
                  <a:pt x="25" y="20"/>
                </a:lnTo>
                <a:close/>
                <a:moveTo>
                  <a:pt x="193" y="101"/>
                </a:moveTo>
                <a:cubicBezTo>
                  <a:pt x="193" y="103"/>
                  <a:pt x="192" y="105"/>
                  <a:pt x="189" y="105"/>
                </a:cubicBezTo>
                <a:cubicBezTo>
                  <a:pt x="178" y="105"/>
                  <a:pt x="178" y="105"/>
                  <a:pt x="178" y="105"/>
                </a:cubicBezTo>
                <a:cubicBezTo>
                  <a:pt x="176" y="105"/>
                  <a:pt x="174" y="103"/>
                  <a:pt x="174" y="101"/>
                </a:cubicBezTo>
                <a:cubicBezTo>
                  <a:pt x="174" y="95"/>
                  <a:pt x="174" y="95"/>
                  <a:pt x="174" y="95"/>
                </a:cubicBezTo>
                <a:cubicBezTo>
                  <a:pt x="174" y="93"/>
                  <a:pt x="176" y="92"/>
                  <a:pt x="178" y="92"/>
                </a:cubicBezTo>
                <a:cubicBezTo>
                  <a:pt x="189" y="92"/>
                  <a:pt x="189" y="92"/>
                  <a:pt x="189" y="92"/>
                </a:cubicBezTo>
                <a:cubicBezTo>
                  <a:pt x="192" y="92"/>
                  <a:pt x="193" y="93"/>
                  <a:pt x="193" y="95"/>
                </a:cubicBezTo>
                <a:lnTo>
                  <a:pt x="193" y="101"/>
                </a:lnTo>
                <a:close/>
                <a:moveTo>
                  <a:pt x="193" y="81"/>
                </a:moveTo>
                <a:cubicBezTo>
                  <a:pt x="193" y="83"/>
                  <a:pt x="192" y="84"/>
                  <a:pt x="189" y="84"/>
                </a:cubicBezTo>
                <a:cubicBezTo>
                  <a:pt x="178" y="84"/>
                  <a:pt x="178" y="84"/>
                  <a:pt x="178" y="84"/>
                </a:cubicBezTo>
                <a:cubicBezTo>
                  <a:pt x="176" y="84"/>
                  <a:pt x="174" y="83"/>
                  <a:pt x="174" y="81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73"/>
                  <a:pt x="176" y="72"/>
                  <a:pt x="178" y="72"/>
                </a:cubicBezTo>
                <a:cubicBezTo>
                  <a:pt x="189" y="72"/>
                  <a:pt x="189" y="72"/>
                  <a:pt x="189" y="72"/>
                </a:cubicBezTo>
                <a:cubicBezTo>
                  <a:pt x="192" y="72"/>
                  <a:pt x="193" y="73"/>
                  <a:pt x="193" y="75"/>
                </a:cubicBezTo>
                <a:lnTo>
                  <a:pt x="193" y="81"/>
                </a:lnTo>
                <a:close/>
                <a:moveTo>
                  <a:pt x="193" y="61"/>
                </a:moveTo>
                <a:cubicBezTo>
                  <a:pt x="193" y="63"/>
                  <a:pt x="192" y="64"/>
                  <a:pt x="189" y="64"/>
                </a:cubicBezTo>
                <a:cubicBezTo>
                  <a:pt x="178" y="64"/>
                  <a:pt x="178" y="64"/>
                  <a:pt x="178" y="64"/>
                </a:cubicBezTo>
                <a:cubicBezTo>
                  <a:pt x="176" y="64"/>
                  <a:pt x="174" y="63"/>
                  <a:pt x="174" y="61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4" y="53"/>
                  <a:pt x="176" y="51"/>
                  <a:pt x="178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2" y="51"/>
                  <a:pt x="193" y="53"/>
                  <a:pt x="193" y="55"/>
                </a:cubicBezTo>
                <a:lnTo>
                  <a:pt x="193" y="61"/>
                </a:lnTo>
                <a:close/>
                <a:moveTo>
                  <a:pt x="193" y="40"/>
                </a:moveTo>
                <a:cubicBezTo>
                  <a:pt x="193" y="42"/>
                  <a:pt x="192" y="44"/>
                  <a:pt x="189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6" y="44"/>
                  <a:pt x="174" y="42"/>
                  <a:pt x="174" y="40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4" y="33"/>
                  <a:pt x="176" y="31"/>
                  <a:pt x="178" y="3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92" y="31"/>
                  <a:pt x="193" y="33"/>
                  <a:pt x="193" y="34"/>
                </a:cubicBezTo>
                <a:lnTo>
                  <a:pt x="193" y="40"/>
                </a:lnTo>
                <a:close/>
                <a:moveTo>
                  <a:pt x="193" y="20"/>
                </a:moveTo>
                <a:cubicBezTo>
                  <a:pt x="193" y="22"/>
                  <a:pt x="192" y="24"/>
                  <a:pt x="189" y="24"/>
                </a:cubicBezTo>
                <a:cubicBezTo>
                  <a:pt x="178" y="24"/>
                  <a:pt x="178" y="24"/>
                  <a:pt x="178" y="24"/>
                </a:cubicBezTo>
                <a:cubicBezTo>
                  <a:pt x="176" y="24"/>
                  <a:pt x="174" y="22"/>
                  <a:pt x="174" y="20"/>
                </a:cubicBezTo>
                <a:cubicBezTo>
                  <a:pt x="174" y="14"/>
                  <a:pt x="174" y="14"/>
                  <a:pt x="174" y="14"/>
                </a:cubicBezTo>
                <a:cubicBezTo>
                  <a:pt x="174" y="12"/>
                  <a:pt x="176" y="11"/>
                  <a:pt x="178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92" y="11"/>
                  <a:pt x="193" y="12"/>
                  <a:pt x="193" y="14"/>
                </a:cubicBezTo>
                <a:lnTo>
                  <a:pt x="193" y="2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9" name="Freeform 161"/>
          <p:cNvSpPr>
            <a:spLocks noEditPoints="1"/>
          </p:cNvSpPr>
          <p:nvPr/>
        </p:nvSpPr>
        <p:spPr bwMode="auto">
          <a:xfrm>
            <a:off x="3995898" y="907333"/>
            <a:ext cx="2216180" cy="12898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8" y="115"/>
              </a:cxn>
              <a:cxn ang="0">
                <a:pos x="25" y="101"/>
              </a:cxn>
              <a:cxn ang="0">
                <a:pos x="9" y="105"/>
              </a:cxn>
              <a:cxn ang="0">
                <a:pos x="5" y="95"/>
              </a:cxn>
              <a:cxn ang="0">
                <a:pos x="21" y="92"/>
              </a:cxn>
              <a:cxn ang="0">
                <a:pos x="25" y="101"/>
              </a:cxn>
              <a:cxn ang="0">
                <a:pos x="21" y="84"/>
              </a:cxn>
              <a:cxn ang="0">
                <a:pos x="5" y="81"/>
              </a:cxn>
              <a:cxn ang="0">
                <a:pos x="9" y="72"/>
              </a:cxn>
              <a:cxn ang="0">
                <a:pos x="25" y="75"/>
              </a:cxn>
              <a:cxn ang="0">
                <a:pos x="25" y="61"/>
              </a:cxn>
              <a:cxn ang="0">
                <a:pos x="9" y="64"/>
              </a:cxn>
              <a:cxn ang="0">
                <a:pos x="5" y="55"/>
              </a:cxn>
              <a:cxn ang="0">
                <a:pos x="21" y="51"/>
              </a:cxn>
              <a:cxn ang="0">
                <a:pos x="25" y="61"/>
              </a:cxn>
              <a:cxn ang="0">
                <a:pos x="21" y="44"/>
              </a:cxn>
              <a:cxn ang="0">
                <a:pos x="5" y="41"/>
              </a:cxn>
              <a:cxn ang="0">
                <a:pos x="9" y="31"/>
              </a:cxn>
              <a:cxn ang="0">
                <a:pos x="25" y="35"/>
              </a:cxn>
              <a:cxn ang="0">
                <a:pos x="25" y="20"/>
              </a:cxn>
              <a:cxn ang="0">
                <a:pos x="9" y="24"/>
              </a:cxn>
              <a:cxn ang="0">
                <a:pos x="5" y="14"/>
              </a:cxn>
              <a:cxn ang="0">
                <a:pos x="21" y="11"/>
              </a:cxn>
              <a:cxn ang="0">
                <a:pos x="25" y="20"/>
              </a:cxn>
              <a:cxn ang="0">
                <a:pos x="189" y="105"/>
              </a:cxn>
              <a:cxn ang="0">
                <a:pos x="173" y="101"/>
              </a:cxn>
              <a:cxn ang="0">
                <a:pos x="177" y="92"/>
              </a:cxn>
              <a:cxn ang="0">
                <a:pos x="192" y="95"/>
              </a:cxn>
              <a:cxn ang="0">
                <a:pos x="192" y="81"/>
              </a:cxn>
              <a:cxn ang="0">
                <a:pos x="177" y="84"/>
              </a:cxn>
              <a:cxn ang="0">
                <a:pos x="173" y="75"/>
              </a:cxn>
              <a:cxn ang="0">
                <a:pos x="189" y="72"/>
              </a:cxn>
              <a:cxn ang="0">
                <a:pos x="192" y="81"/>
              </a:cxn>
              <a:cxn ang="0">
                <a:pos x="189" y="64"/>
              </a:cxn>
              <a:cxn ang="0">
                <a:pos x="173" y="61"/>
              </a:cxn>
              <a:cxn ang="0">
                <a:pos x="177" y="51"/>
              </a:cxn>
              <a:cxn ang="0">
                <a:pos x="192" y="55"/>
              </a:cxn>
              <a:cxn ang="0">
                <a:pos x="192" y="41"/>
              </a:cxn>
              <a:cxn ang="0">
                <a:pos x="177" y="44"/>
              </a:cxn>
              <a:cxn ang="0">
                <a:pos x="173" y="35"/>
              </a:cxn>
              <a:cxn ang="0">
                <a:pos x="189" y="31"/>
              </a:cxn>
              <a:cxn ang="0">
                <a:pos x="192" y="41"/>
              </a:cxn>
              <a:cxn ang="0">
                <a:pos x="189" y="24"/>
              </a:cxn>
              <a:cxn ang="0">
                <a:pos x="173" y="20"/>
              </a:cxn>
              <a:cxn ang="0">
                <a:pos x="177" y="11"/>
              </a:cxn>
              <a:cxn ang="0">
                <a:pos x="192" y="14"/>
              </a:cxn>
            </a:cxnLst>
            <a:rect l="0" t="0" r="r" b="b"/>
            <a:pathLst>
              <a:path w="198" h="115">
                <a:moveTo>
                  <a:pt x="1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198" y="115"/>
                  <a:pt x="198" y="115"/>
                  <a:pt x="198" y="115"/>
                </a:cubicBezTo>
                <a:lnTo>
                  <a:pt x="198" y="0"/>
                </a:lnTo>
                <a:close/>
                <a:moveTo>
                  <a:pt x="25" y="101"/>
                </a:moveTo>
                <a:cubicBezTo>
                  <a:pt x="25" y="103"/>
                  <a:pt x="23" y="105"/>
                  <a:pt x="21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5"/>
                  <a:pt x="5" y="103"/>
                  <a:pt x="5" y="101"/>
                </a:cubicBezTo>
                <a:cubicBezTo>
                  <a:pt x="5" y="95"/>
                  <a:pt x="5" y="95"/>
                  <a:pt x="5" y="95"/>
                </a:cubicBezTo>
                <a:cubicBezTo>
                  <a:pt x="5" y="93"/>
                  <a:pt x="7" y="92"/>
                  <a:pt x="9" y="92"/>
                </a:cubicBezTo>
                <a:cubicBezTo>
                  <a:pt x="21" y="92"/>
                  <a:pt x="21" y="92"/>
                  <a:pt x="21" y="92"/>
                </a:cubicBezTo>
                <a:cubicBezTo>
                  <a:pt x="23" y="92"/>
                  <a:pt x="25" y="93"/>
                  <a:pt x="25" y="95"/>
                </a:cubicBezTo>
                <a:lnTo>
                  <a:pt x="25" y="101"/>
                </a:lnTo>
                <a:close/>
                <a:moveTo>
                  <a:pt x="25" y="81"/>
                </a:moveTo>
                <a:cubicBezTo>
                  <a:pt x="25" y="83"/>
                  <a:pt x="23" y="84"/>
                  <a:pt x="2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7" y="84"/>
                  <a:pt x="5" y="83"/>
                  <a:pt x="5" y="81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3"/>
                  <a:pt x="7" y="72"/>
                  <a:pt x="9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3" y="72"/>
                  <a:pt x="25" y="73"/>
                  <a:pt x="25" y="75"/>
                </a:cubicBezTo>
                <a:lnTo>
                  <a:pt x="25" y="81"/>
                </a:lnTo>
                <a:close/>
                <a:moveTo>
                  <a:pt x="25" y="61"/>
                </a:moveTo>
                <a:cubicBezTo>
                  <a:pt x="25" y="63"/>
                  <a:pt x="23" y="64"/>
                  <a:pt x="21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7" y="64"/>
                  <a:pt x="5" y="63"/>
                  <a:pt x="5" y="61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3"/>
                  <a:pt x="7" y="51"/>
                  <a:pt x="9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3" y="51"/>
                  <a:pt x="25" y="53"/>
                  <a:pt x="25" y="55"/>
                </a:cubicBezTo>
                <a:lnTo>
                  <a:pt x="25" y="61"/>
                </a:lnTo>
                <a:close/>
                <a:moveTo>
                  <a:pt x="25" y="41"/>
                </a:moveTo>
                <a:cubicBezTo>
                  <a:pt x="25" y="42"/>
                  <a:pt x="23" y="44"/>
                  <a:pt x="21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7" y="44"/>
                  <a:pt x="5" y="42"/>
                  <a:pt x="5" y="41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3"/>
                  <a:pt x="7" y="31"/>
                  <a:pt x="9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31"/>
                  <a:pt x="25" y="33"/>
                  <a:pt x="25" y="35"/>
                </a:cubicBezTo>
                <a:lnTo>
                  <a:pt x="25" y="41"/>
                </a:lnTo>
                <a:close/>
                <a:moveTo>
                  <a:pt x="25" y="20"/>
                </a:moveTo>
                <a:cubicBezTo>
                  <a:pt x="25" y="22"/>
                  <a:pt x="23" y="24"/>
                  <a:pt x="21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7" y="24"/>
                  <a:pt x="5" y="22"/>
                  <a:pt x="5" y="20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2"/>
                  <a:pt x="7" y="11"/>
                  <a:pt x="9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3" y="11"/>
                  <a:pt x="25" y="12"/>
                  <a:pt x="25" y="14"/>
                </a:cubicBezTo>
                <a:lnTo>
                  <a:pt x="25" y="20"/>
                </a:lnTo>
                <a:close/>
                <a:moveTo>
                  <a:pt x="192" y="101"/>
                </a:moveTo>
                <a:cubicBezTo>
                  <a:pt x="192" y="103"/>
                  <a:pt x="191" y="105"/>
                  <a:pt x="189" y="105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75" y="105"/>
                  <a:pt x="173" y="103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3"/>
                  <a:pt x="175" y="92"/>
                  <a:pt x="177" y="92"/>
                </a:cubicBezTo>
                <a:cubicBezTo>
                  <a:pt x="189" y="92"/>
                  <a:pt x="189" y="92"/>
                  <a:pt x="189" y="92"/>
                </a:cubicBezTo>
                <a:cubicBezTo>
                  <a:pt x="191" y="92"/>
                  <a:pt x="192" y="93"/>
                  <a:pt x="192" y="95"/>
                </a:cubicBezTo>
                <a:lnTo>
                  <a:pt x="192" y="101"/>
                </a:lnTo>
                <a:close/>
                <a:moveTo>
                  <a:pt x="192" y="81"/>
                </a:moveTo>
                <a:cubicBezTo>
                  <a:pt x="192" y="83"/>
                  <a:pt x="191" y="84"/>
                  <a:pt x="189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5" y="84"/>
                  <a:pt x="173" y="83"/>
                  <a:pt x="173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3" y="73"/>
                  <a:pt x="175" y="72"/>
                  <a:pt x="177" y="72"/>
                </a:cubicBezTo>
                <a:cubicBezTo>
                  <a:pt x="189" y="72"/>
                  <a:pt x="189" y="72"/>
                  <a:pt x="189" y="72"/>
                </a:cubicBezTo>
                <a:cubicBezTo>
                  <a:pt x="191" y="72"/>
                  <a:pt x="192" y="73"/>
                  <a:pt x="192" y="75"/>
                </a:cubicBezTo>
                <a:lnTo>
                  <a:pt x="192" y="81"/>
                </a:lnTo>
                <a:close/>
                <a:moveTo>
                  <a:pt x="192" y="61"/>
                </a:moveTo>
                <a:cubicBezTo>
                  <a:pt x="192" y="63"/>
                  <a:pt x="191" y="64"/>
                  <a:pt x="189" y="64"/>
                </a:cubicBezTo>
                <a:cubicBezTo>
                  <a:pt x="177" y="64"/>
                  <a:pt x="177" y="64"/>
                  <a:pt x="177" y="64"/>
                </a:cubicBezTo>
                <a:cubicBezTo>
                  <a:pt x="175" y="64"/>
                  <a:pt x="173" y="63"/>
                  <a:pt x="173" y="61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3" y="53"/>
                  <a:pt x="175" y="51"/>
                  <a:pt x="177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1" y="51"/>
                  <a:pt x="192" y="53"/>
                  <a:pt x="192" y="55"/>
                </a:cubicBezTo>
                <a:lnTo>
                  <a:pt x="192" y="61"/>
                </a:lnTo>
                <a:close/>
                <a:moveTo>
                  <a:pt x="192" y="41"/>
                </a:moveTo>
                <a:cubicBezTo>
                  <a:pt x="192" y="42"/>
                  <a:pt x="191" y="44"/>
                  <a:pt x="189" y="44"/>
                </a:cubicBezTo>
                <a:cubicBezTo>
                  <a:pt x="177" y="44"/>
                  <a:pt x="177" y="44"/>
                  <a:pt x="177" y="44"/>
                </a:cubicBezTo>
                <a:cubicBezTo>
                  <a:pt x="175" y="44"/>
                  <a:pt x="173" y="42"/>
                  <a:pt x="173" y="41"/>
                </a:cubicBezTo>
                <a:cubicBezTo>
                  <a:pt x="173" y="35"/>
                  <a:pt x="173" y="35"/>
                  <a:pt x="173" y="35"/>
                </a:cubicBezTo>
                <a:cubicBezTo>
                  <a:pt x="173" y="33"/>
                  <a:pt x="175" y="31"/>
                  <a:pt x="177" y="3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91" y="31"/>
                  <a:pt x="192" y="33"/>
                  <a:pt x="192" y="35"/>
                </a:cubicBezTo>
                <a:lnTo>
                  <a:pt x="192" y="41"/>
                </a:lnTo>
                <a:close/>
                <a:moveTo>
                  <a:pt x="192" y="20"/>
                </a:moveTo>
                <a:cubicBezTo>
                  <a:pt x="192" y="22"/>
                  <a:pt x="191" y="24"/>
                  <a:pt x="189" y="24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75" y="24"/>
                  <a:pt x="173" y="22"/>
                  <a:pt x="173" y="20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73" y="12"/>
                  <a:pt x="175" y="11"/>
                  <a:pt x="177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91" y="11"/>
                  <a:pt x="192" y="12"/>
                  <a:pt x="192" y="14"/>
                </a:cubicBezTo>
                <a:lnTo>
                  <a:pt x="192" y="2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0" name="Freeform 162"/>
          <p:cNvSpPr>
            <a:spLocks noEditPoints="1"/>
          </p:cNvSpPr>
          <p:nvPr/>
        </p:nvSpPr>
        <p:spPr bwMode="auto">
          <a:xfrm>
            <a:off x="3995898" y="4763487"/>
            <a:ext cx="2216180" cy="1323291"/>
          </a:xfrm>
          <a:custGeom>
            <a:avLst/>
            <a:gdLst/>
            <a:ahLst/>
            <a:cxnLst>
              <a:cxn ang="0">
                <a:pos x="0" y="115"/>
              </a:cxn>
              <a:cxn ang="0">
                <a:pos x="198" y="0"/>
              </a:cxn>
              <a:cxn ang="0">
                <a:pos x="25" y="101"/>
              </a:cxn>
              <a:cxn ang="0">
                <a:pos x="9" y="104"/>
              </a:cxn>
              <a:cxn ang="0">
                <a:pos x="5" y="95"/>
              </a:cxn>
              <a:cxn ang="0">
                <a:pos x="21" y="92"/>
              </a:cxn>
              <a:cxn ang="0">
                <a:pos x="25" y="101"/>
              </a:cxn>
              <a:cxn ang="0">
                <a:pos x="21" y="84"/>
              </a:cxn>
              <a:cxn ang="0">
                <a:pos x="5" y="81"/>
              </a:cxn>
              <a:cxn ang="0">
                <a:pos x="9" y="71"/>
              </a:cxn>
              <a:cxn ang="0">
                <a:pos x="25" y="75"/>
              </a:cxn>
              <a:cxn ang="0">
                <a:pos x="25" y="61"/>
              </a:cxn>
              <a:cxn ang="0">
                <a:pos x="9" y="64"/>
              </a:cxn>
              <a:cxn ang="0">
                <a:pos x="5" y="55"/>
              </a:cxn>
              <a:cxn ang="0">
                <a:pos x="21" y="51"/>
              </a:cxn>
              <a:cxn ang="0">
                <a:pos x="25" y="61"/>
              </a:cxn>
              <a:cxn ang="0">
                <a:pos x="21" y="44"/>
              </a:cxn>
              <a:cxn ang="0">
                <a:pos x="5" y="40"/>
              </a:cxn>
              <a:cxn ang="0">
                <a:pos x="9" y="31"/>
              </a:cxn>
              <a:cxn ang="0">
                <a:pos x="25" y="34"/>
              </a:cxn>
              <a:cxn ang="0">
                <a:pos x="25" y="20"/>
              </a:cxn>
              <a:cxn ang="0">
                <a:pos x="9" y="23"/>
              </a:cxn>
              <a:cxn ang="0">
                <a:pos x="5" y="14"/>
              </a:cxn>
              <a:cxn ang="0">
                <a:pos x="21" y="11"/>
              </a:cxn>
              <a:cxn ang="0">
                <a:pos x="25" y="20"/>
              </a:cxn>
              <a:cxn ang="0">
                <a:pos x="189" y="104"/>
              </a:cxn>
              <a:cxn ang="0">
                <a:pos x="173" y="101"/>
              </a:cxn>
              <a:cxn ang="0">
                <a:pos x="177" y="92"/>
              </a:cxn>
              <a:cxn ang="0">
                <a:pos x="193" y="95"/>
              </a:cxn>
              <a:cxn ang="0">
                <a:pos x="193" y="81"/>
              </a:cxn>
              <a:cxn ang="0">
                <a:pos x="177" y="84"/>
              </a:cxn>
              <a:cxn ang="0">
                <a:pos x="173" y="75"/>
              </a:cxn>
              <a:cxn ang="0">
                <a:pos x="189" y="71"/>
              </a:cxn>
              <a:cxn ang="0">
                <a:pos x="193" y="81"/>
              </a:cxn>
              <a:cxn ang="0">
                <a:pos x="189" y="64"/>
              </a:cxn>
              <a:cxn ang="0">
                <a:pos x="173" y="61"/>
              </a:cxn>
              <a:cxn ang="0">
                <a:pos x="177" y="51"/>
              </a:cxn>
              <a:cxn ang="0">
                <a:pos x="193" y="55"/>
              </a:cxn>
              <a:cxn ang="0">
                <a:pos x="193" y="40"/>
              </a:cxn>
              <a:cxn ang="0">
                <a:pos x="177" y="44"/>
              </a:cxn>
              <a:cxn ang="0">
                <a:pos x="173" y="34"/>
              </a:cxn>
              <a:cxn ang="0">
                <a:pos x="189" y="31"/>
              </a:cxn>
              <a:cxn ang="0">
                <a:pos x="193" y="40"/>
              </a:cxn>
              <a:cxn ang="0">
                <a:pos x="189" y="23"/>
              </a:cxn>
              <a:cxn ang="0">
                <a:pos x="173" y="20"/>
              </a:cxn>
              <a:cxn ang="0">
                <a:pos x="177" y="11"/>
              </a:cxn>
              <a:cxn ang="0">
                <a:pos x="193" y="14"/>
              </a:cxn>
            </a:cxnLst>
            <a:rect l="0" t="0" r="r" b="b"/>
            <a:pathLst>
              <a:path w="198" h="115">
                <a:moveTo>
                  <a:pt x="0" y="0"/>
                </a:moveTo>
                <a:cubicBezTo>
                  <a:pt x="0" y="115"/>
                  <a:pt x="0" y="115"/>
                  <a:pt x="0" y="11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8" y="0"/>
                  <a:pt x="198" y="0"/>
                  <a:pt x="198" y="0"/>
                </a:cubicBezTo>
                <a:lnTo>
                  <a:pt x="0" y="0"/>
                </a:lnTo>
                <a:close/>
                <a:moveTo>
                  <a:pt x="25" y="101"/>
                </a:moveTo>
                <a:cubicBezTo>
                  <a:pt x="25" y="103"/>
                  <a:pt x="23" y="104"/>
                  <a:pt x="21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7" y="104"/>
                  <a:pt x="5" y="103"/>
                  <a:pt x="5" y="101"/>
                </a:cubicBezTo>
                <a:cubicBezTo>
                  <a:pt x="5" y="95"/>
                  <a:pt x="5" y="95"/>
                  <a:pt x="5" y="95"/>
                </a:cubicBezTo>
                <a:cubicBezTo>
                  <a:pt x="5" y="93"/>
                  <a:pt x="7" y="92"/>
                  <a:pt x="9" y="92"/>
                </a:cubicBezTo>
                <a:cubicBezTo>
                  <a:pt x="21" y="92"/>
                  <a:pt x="21" y="92"/>
                  <a:pt x="21" y="92"/>
                </a:cubicBezTo>
                <a:cubicBezTo>
                  <a:pt x="23" y="92"/>
                  <a:pt x="25" y="93"/>
                  <a:pt x="25" y="95"/>
                </a:cubicBezTo>
                <a:lnTo>
                  <a:pt x="25" y="101"/>
                </a:lnTo>
                <a:close/>
                <a:moveTo>
                  <a:pt x="25" y="81"/>
                </a:moveTo>
                <a:cubicBezTo>
                  <a:pt x="25" y="83"/>
                  <a:pt x="23" y="84"/>
                  <a:pt x="2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7" y="84"/>
                  <a:pt x="5" y="83"/>
                  <a:pt x="5" y="81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3"/>
                  <a:pt x="7" y="71"/>
                  <a:pt x="9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3" y="71"/>
                  <a:pt x="25" y="73"/>
                  <a:pt x="25" y="75"/>
                </a:cubicBezTo>
                <a:lnTo>
                  <a:pt x="25" y="81"/>
                </a:lnTo>
                <a:close/>
                <a:moveTo>
                  <a:pt x="25" y="61"/>
                </a:moveTo>
                <a:cubicBezTo>
                  <a:pt x="25" y="62"/>
                  <a:pt x="23" y="64"/>
                  <a:pt x="21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7" y="64"/>
                  <a:pt x="5" y="62"/>
                  <a:pt x="5" y="61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3"/>
                  <a:pt x="7" y="51"/>
                  <a:pt x="9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3" y="51"/>
                  <a:pt x="25" y="53"/>
                  <a:pt x="25" y="55"/>
                </a:cubicBezTo>
                <a:lnTo>
                  <a:pt x="25" y="61"/>
                </a:lnTo>
                <a:close/>
                <a:moveTo>
                  <a:pt x="25" y="40"/>
                </a:moveTo>
                <a:cubicBezTo>
                  <a:pt x="25" y="42"/>
                  <a:pt x="23" y="44"/>
                  <a:pt x="21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7" y="44"/>
                  <a:pt x="5" y="42"/>
                  <a:pt x="5" y="40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7" y="31"/>
                  <a:pt x="9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31"/>
                  <a:pt x="25" y="32"/>
                  <a:pt x="25" y="34"/>
                </a:cubicBezTo>
                <a:lnTo>
                  <a:pt x="25" y="40"/>
                </a:lnTo>
                <a:close/>
                <a:moveTo>
                  <a:pt x="25" y="20"/>
                </a:moveTo>
                <a:cubicBezTo>
                  <a:pt x="25" y="22"/>
                  <a:pt x="23" y="23"/>
                  <a:pt x="21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7" y="23"/>
                  <a:pt x="5" y="22"/>
                  <a:pt x="5" y="20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2"/>
                  <a:pt x="7" y="11"/>
                  <a:pt x="9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3" y="11"/>
                  <a:pt x="25" y="12"/>
                  <a:pt x="25" y="14"/>
                </a:cubicBezTo>
                <a:lnTo>
                  <a:pt x="25" y="20"/>
                </a:lnTo>
                <a:close/>
                <a:moveTo>
                  <a:pt x="193" y="101"/>
                </a:moveTo>
                <a:cubicBezTo>
                  <a:pt x="193" y="103"/>
                  <a:pt x="191" y="104"/>
                  <a:pt x="189" y="10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75" y="104"/>
                  <a:pt x="173" y="103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3"/>
                  <a:pt x="175" y="92"/>
                  <a:pt x="177" y="92"/>
                </a:cubicBezTo>
                <a:cubicBezTo>
                  <a:pt x="189" y="92"/>
                  <a:pt x="189" y="92"/>
                  <a:pt x="189" y="92"/>
                </a:cubicBezTo>
                <a:cubicBezTo>
                  <a:pt x="191" y="92"/>
                  <a:pt x="193" y="93"/>
                  <a:pt x="193" y="95"/>
                </a:cubicBezTo>
                <a:lnTo>
                  <a:pt x="193" y="101"/>
                </a:lnTo>
                <a:close/>
                <a:moveTo>
                  <a:pt x="193" y="81"/>
                </a:moveTo>
                <a:cubicBezTo>
                  <a:pt x="193" y="83"/>
                  <a:pt x="191" y="84"/>
                  <a:pt x="189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5" y="84"/>
                  <a:pt x="173" y="83"/>
                  <a:pt x="173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3" y="73"/>
                  <a:pt x="175" y="71"/>
                  <a:pt x="177" y="71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91" y="71"/>
                  <a:pt x="193" y="73"/>
                  <a:pt x="193" y="75"/>
                </a:cubicBezTo>
                <a:lnTo>
                  <a:pt x="193" y="81"/>
                </a:lnTo>
                <a:close/>
                <a:moveTo>
                  <a:pt x="193" y="61"/>
                </a:moveTo>
                <a:cubicBezTo>
                  <a:pt x="193" y="62"/>
                  <a:pt x="191" y="64"/>
                  <a:pt x="189" y="64"/>
                </a:cubicBezTo>
                <a:cubicBezTo>
                  <a:pt x="177" y="64"/>
                  <a:pt x="177" y="64"/>
                  <a:pt x="177" y="64"/>
                </a:cubicBezTo>
                <a:cubicBezTo>
                  <a:pt x="175" y="64"/>
                  <a:pt x="173" y="62"/>
                  <a:pt x="173" y="61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3" y="53"/>
                  <a:pt x="175" y="51"/>
                  <a:pt x="177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1" y="51"/>
                  <a:pt x="193" y="53"/>
                  <a:pt x="193" y="55"/>
                </a:cubicBezTo>
                <a:lnTo>
                  <a:pt x="193" y="61"/>
                </a:lnTo>
                <a:close/>
                <a:moveTo>
                  <a:pt x="193" y="40"/>
                </a:moveTo>
                <a:cubicBezTo>
                  <a:pt x="193" y="42"/>
                  <a:pt x="191" y="44"/>
                  <a:pt x="189" y="44"/>
                </a:cubicBezTo>
                <a:cubicBezTo>
                  <a:pt x="177" y="44"/>
                  <a:pt x="177" y="44"/>
                  <a:pt x="177" y="44"/>
                </a:cubicBezTo>
                <a:cubicBezTo>
                  <a:pt x="175" y="44"/>
                  <a:pt x="173" y="42"/>
                  <a:pt x="173" y="40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2"/>
                  <a:pt x="175" y="31"/>
                  <a:pt x="177" y="3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91" y="31"/>
                  <a:pt x="193" y="32"/>
                  <a:pt x="193" y="34"/>
                </a:cubicBezTo>
                <a:lnTo>
                  <a:pt x="193" y="40"/>
                </a:lnTo>
                <a:close/>
                <a:moveTo>
                  <a:pt x="193" y="20"/>
                </a:moveTo>
                <a:cubicBezTo>
                  <a:pt x="193" y="22"/>
                  <a:pt x="191" y="23"/>
                  <a:pt x="189" y="23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75" y="23"/>
                  <a:pt x="173" y="22"/>
                  <a:pt x="173" y="20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73" y="12"/>
                  <a:pt x="175" y="11"/>
                  <a:pt x="177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91" y="11"/>
                  <a:pt x="193" y="12"/>
                  <a:pt x="193" y="14"/>
                </a:cubicBezTo>
                <a:lnTo>
                  <a:pt x="193" y="2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1" name="Freeform 163"/>
          <p:cNvSpPr>
            <a:spLocks noEditPoints="1"/>
          </p:cNvSpPr>
          <p:nvPr/>
        </p:nvSpPr>
        <p:spPr bwMode="auto">
          <a:xfrm>
            <a:off x="3995898" y="3484752"/>
            <a:ext cx="2216180" cy="1278736"/>
          </a:xfrm>
          <a:custGeom>
            <a:avLst/>
            <a:gdLst/>
            <a:ahLst/>
            <a:cxnLst>
              <a:cxn ang="0">
                <a:pos x="0" y="114"/>
              </a:cxn>
              <a:cxn ang="0">
                <a:pos x="198" y="0"/>
              </a:cxn>
              <a:cxn ang="0">
                <a:pos x="25" y="100"/>
              </a:cxn>
              <a:cxn ang="0">
                <a:pos x="9" y="104"/>
              </a:cxn>
              <a:cxn ang="0">
                <a:pos x="5" y="94"/>
              </a:cxn>
              <a:cxn ang="0">
                <a:pos x="21" y="91"/>
              </a:cxn>
              <a:cxn ang="0">
                <a:pos x="25" y="100"/>
              </a:cxn>
              <a:cxn ang="0">
                <a:pos x="21" y="83"/>
              </a:cxn>
              <a:cxn ang="0">
                <a:pos x="5" y="80"/>
              </a:cxn>
              <a:cxn ang="0">
                <a:pos x="9" y="71"/>
              </a:cxn>
              <a:cxn ang="0">
                <a:pos x="25" y="74"/>
              </a:cxn>
              <a:cxn ang="0">
                <a:pos x="25" y="60"/>
              </a:cxn>
              <a:cxn ang="0">
                <a:pos x="9" y="63"/>
              </a:cxn>
              <a:cxn ang="0">
                <a:pos x="5" y="54"/>
              </a:cxn>
              <a:cxn ang="0">
                <a:pos x="21" y="50"/>
              </a:cxn>
              <a:cxn ang="0">
                <a:pos x="25" y="60"/>
              </a:cxn>
              <a:cxn ang="0">
                <a:pos x="21" y="43"/>
              </a:cxn>
              <a:cxn ang="0">
                <a:pos x="5" y="40"/>
              </a:cxn>
              <a:cxn ang="0">
                <a:pos x="9" y="30"/>
              </a:cxn>
              <a:cxn ang="0">
                <a:pos x="25" y="34"/>
              </a:cxn>
              <a:cxn ang="0">
                <a:pos x="25" y="19"/>
              </a:cxn>
              <a:cxn ang="0">
                <a:pos x="9" y="23"/>
              </a:cxn>
              <a:cxn ang="0">
                <a:pos x="5" y="13"/>
              </a:cxn>
              <a:cxn ang="0">
                <a:pos x="21" y="10"/>
              </a:cxn>
              <a:cxn ang="0">
                <a:pos x="25" y="19"/>
              </a:cxn>
              <a:cxn ang="0">
                <a:pos x="189" y="104"/>
              </a:cxn>
              <a:cxn ang="0">
                <a:pos x="173" y="100"/>
              </a:cxn>
              <a:cxn ang="0">
                <a:pos x="177" y="91"/>
              </a:cxn>
              <a:cxn ang="0">
                <a:pos x="193" y="94"/>
              </a:cxn>
              <a:cxn ang="0">
                <a:pos x="193" y="80"/>
              </a:cxn>
              <a:cxn ang="0">
                <a:pos x="177" y="83"/>
              </a:cxn>
              <a:cxn ang="0">
                <a:pos x="173" y="74"/>
              </a:cxn>
              <a:cxn ang="0">
                <a:pos x="189" y="71"/>
              </a:cxn>
              <a:cxn ang="0">
                <a:pos x="193" y="80"/>
              </a:cxn>
              <a:cxn ang="0">
                <a:pos x="189" y="63"/>
              </a:cxn>
              <a:cxn ang="0">
                <a:pos x="173" y="60"/>
              </a:cxn>
              <a:cxn ang="0">
                <a:pos x="177" y="50"/>
              </a:cxn>
              <a:cxn ang="0">
                <a:pos x="193" y="54"/>
              </a:cxn>
              <a:cxn ang="0">
                <a:pos x="193" y="40"/>
              </a:cxn>
              <a:cxn ang="0">
                <a:pos x="177" y="43"/>
              </a:cxn>
              <a:cxn ang="0">
                <a:pos x="173" y="34"/>
              </a:cxn>
              <a:cxn ang="0">
                <a:pos x="189" y="30"/>
              </a:cxn>
              <a:cxn ang="0">
                <a:pos x="193" y="40"/>
              </a:cxn>
              <a:cxn ang="0">
                <a:pos x="189" y="23"/>
              </a:cxn>
              <a:cxn ang="0">
                <a:pos x="173" y="19"/>
              </a:cxn>
              <a:cxn ang="0">
                <a:pos x="177" y="10"/>
              </a:cxn>
              <a:cxn ang="0">
                <a:pos x="193" y="13"/>
              </a:cxn>
            </a:cxnLst>
            <a:rect l="0" t="0" r="r" b="b"/>
            <a:pathLst>
              <a:path w="198" h="114">
                <a:moveTo>
                  <a:pt x="0" y="0"/>
                </a:moveTo>
                <a:cubicBezTo>
                  <a:pt x="0" y="114"/>
                  <a:pt x="0" y="114"/>
                  <a:pt x="0" y="114"/>
                </a:cubicBezTo>
                <a:cubicBezTo>
                  <a:pt x="198" y="114"/>
                  <a:pt x="198" y="114"/>
                  <a:pt x="198" y="114"/>
                </a:cubicBezTo>
                <a:cubicBezTo>
                  <a:pt x="198" y="0"/>
                  <a:pt x="198" y="0"/>
                  <a:pt x="198" y="0"/>
                </a:cubicBezTo>
                <a:lnTo>
                  <a:pt x="0" y="0"/>
                </a:lnTo>
                <a:close/>
                <a:moveTo>
                  <a:pt x="25" y="100"/>
                </a:moveTo>
                <a:cubicBezTo>
                  <a:pt x="25" y="102"/>
                  <a:pt x="23" y="104"/>
                  <a:pt x="21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7" y="104"/>
                  <a:pt x="5" y="102"/>
                  <a:pt x="5" y="100"/>
                </a:cubicBezTo>
                <a:cubicBezTo>
                  <a:pt x="5" y="94"/>
                  <a:pt x="5" y="94"/>
                  <a:pt x="5" y="94"/>
                </a:cubicBezTo>
                <a:cubicBezTo>
                  <a:pt x="5" y="92"/>
                  <a:pt x="7" y="91"/>
                  <a:pt x="9" y="91"/>
                </a:cubicBezTo>
                <a:cubicBezTo>
                  <a:pt x="21" y="91"/>
                  <a:pt x="21" y="91"/>
                  <a:pt x="21" y="91"/>
                </a:cubicBezTo>
                <a:cubicBezTo>
                  <a:pt x="23" y="91"/>
                  <a:pt x="25" y="92"/>
                  <a:pt x="25" y="94"/>
                </a:cubicBezTo>
                <a:lnTo>
                  <a:pt x="25" y="100"/>
                </a:lnTo>
                <a:close/>
                <a:moveTo>
                  <a:pt x="25" y="80"/>
                </a:moveTo>
                <a:cubicBezTo>
                  <a:pt x="25" y="82"/>
                  <a:pt x="23" y="83"/>
                  <a:pt x="21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7" y="83"/>
                  <a:pt x="5" y="82"/>
                  <a:pt x="5" y="80"/>
                </a:cubicBezTo>
                <a:cubicBezTo>
                  <a:pt x="5" y="74"/>
                  <a:pt x="5" y="74"/>
                  <a:pt x="5" y="74"/>
                </a:cubicBezTo>
                <a:cubicBezTo>
                  <a:pt x="5" y="72"/>
                  <a:pt x="7" y="71"/>
                  <a:pt x="9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3" y="71"/>
                  <a:pt x="25" y="72"/>
                  <a:pt x="25" y="74"/>
                </a:cubicBezTo>
                <a:lnTo>
                  <a:pt x="25" y="80"/>
                </a:lnTo>
                <a:close/>
                <a:moveTo>
                  <a:pt x="25" y="60"/>
                </a:moveTo>
                <a:cubicBezTo>
                  <a:pt x="25" y="62"/>
                  <a:pt x="23" y="63"/>
                  <a:pt x="21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7" y="63"/>
                  <a:pt x="5" y="62"/>
                  <a:pt x="5" y="60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7" y="50"/>
                  <a:pt x="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3" y="50"/>
                  <a:pt x="25" y="52"/>
                  <a:pt x="25" y="54"/>
                </a:cubicBezTo>
                <a:lnTo>
                  <a:pt x="25" y="60"/>
                </a:lnTo>
                <a:close/>
                <a:moveTo>
                  <a:pt x="25" y="40"/>
                </a:moveTo>
                <a:cubicBezTo>
                  <a:pt x="25" y="41"/>
                  <a:pt x="23" y="43"/>
                  <a:pt x="2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3"/>
                  <a:pt x="5" y="41"/>
                  <a:pt x="5" y="40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7" y="30"/>
                  <a:pt x="9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3" y="30"/>
                  <a:pt x="25" y="32"/>
                  <a:pt x="25" y="34"/>
                </a:cubicBezTo>
                <a:lnTo>
                  <a:pt x="25" y="40"/>
                </a:lnTo>
                <a:close/>
                <a:moveTo>
                  <a:pt x="25" y="19"/>
                </a:moveTo>
                <a:cubicBezTo>
                  <a:pt x="25" y="21"/>
                  <a:pt x="23" y="23"/>
                  <a:pt x="21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7" y="23"/>
                  <a:pt x="5" y="21"/>
                  <a:pt x="5" y="19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2"/>
                  <a:pt x="7" y="10"/>
                  <a:pt x="9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3" y="10"/>
                  <a:pt x="25" y="12"/>
                  <a:pt x="25" y="13"/>
                </a:cubicBezTo>
                <a:lnTo>
                  <a:pt x="25" y="19"/>
                </a:lnTo>
                <a:close/>
                <a:moveTo>
                  <a:pt x="193" y="100"/>
                </a:moveTo>
                <a:cubicBezTo>
                  <a:pt x="193" y="102"/>
                  <a:pt x="191" y="104"/>
                  <a:pt x="189" y="10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75" y="104"/>
                  <a:pt x="173" y="102"/>
                  <a:pt x="173" y="100"/>
                </a:cubicBezTo>
                <a:cubicBezTo>
                  <a:pt x="173" y="94"/>
                  <a:pt x="173" y="94"/>
                  <a:pt x="173" y="94"/>
                </a:cubicBezTo>
                <a:cubicBezTo>
                  <a:pt x="173" y="92"/>
                  <a:pt x="175" y="91"/>
                  <a:pt x="177" y="91"/>
                </a:cubicBezTo>
                <a:cubicBezTo>
                  <a:pt x="189" y="91"/>
                  <a:pt x="189" y="91"/>
                  <a:pt x="189" y="91"/>
                </a:cubicBezTo>
                <a:cubicBezTo>
                  <a:pt x="191" y="91"/>
                  <a:pt x="193" y="92"/>
                  <a:pt x="193" y="94"/>
                </a:cubicBezTo>
                <a:lnTo>
                  <a:pt x="193" y="100"/>
                </a:lnTo>
                <a:close/>
                <a:moveTo>
                  <a:pt x="193" y="80"/>
                </a:moveTo>
                <a:cubicBezTo>
                  <a:pt x="193" y="82"/>
                  <a:pt x="191" y="83"/>
                  <a:pt x="189" y="83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5" y="83"/>
                  <a:pt x="173" y="82"/>
                  <a:pt x="173" y="80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173" y="72"/>
                  <a:pt x="175" y="71"/>
                  <a:pt x="177" y="71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91" y="71"/>
                  <a:pt x="193" y="72"/>
                  <a:pt x="193" y="74"/>
                </a:cubicBezTo>
                <a:lnTo>
                  <a:pt x="193" y="80"/>
                </a:lnTo>
                <a:close/>
                <a:moveTo>
                  <a:pt x="193" y="60"/>
                </a:moveTo>
                <a:cubicBezTo>
                  <a:pt x="193" y="62"/>
                  <a:pt x="191" y="63"/>
                  <a:pt x="189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5" y="63"/>
                  <a:pt x="173" y="62"/>
                  <a:pt x="173" y="60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3" y="52"/>
                  <a:pt x="175" y="50"/>
                  <a:pt x="177" y="50"/>
                </a:cubicBezTo>
                <a:cubicBezTo>
                  <a:pt x="189" y="50"/>
                  <a:pt x="189" y="50"/>
                  <a:pt x="189" y="50"/>
                </a:cubicBezTo>
                <a:cubicBezTo>
                  <a:pt x="191" y="50"/>
                  <a:pt x="193" y="52"/>
                  <a:pt x="193" y="54"/>
                </a:cubicBezTo>
                <a:lnTo>
                  <a:pt x="193" y="60"/>
                </a:lnTo>
                <a:close/>
                <a:moveTo>
                  <a:pt x="193" y="40"/>
                </a:moveTo>
                <a:cubicBezTo>
                  <a:pt x="193" y="41"/>
                  <a:pt x="191" y="43"/>
                  <a:pt x="189" y="43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75" y="43"/>
                  <a:pt x="173" y="41"/>
                  <a:pt x="173" y="40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2"/>
                  <a:pt x="175" y="30"/>
                  <a:pt x="177" y="30"/>
                </a:cubicBezTo>
                <a:cubicBezTo>
                  <a:pt x="189" y="30"/>
                  <a:pt x="189" y="30"/>
                  <a:pt x="189" y="30"/>
                </a:cubicBezTo>
                <a:cubicBezTo>
                  <a:pt x="191" y="30"/>
                  <a:pt x="193" y="32"/>
                  <a:pt x="193" y="34"/>
                </a:cubicBezTo>
                <a:lnTo>
                  <a:pt x="193" y="40"/>
                </a:lnTo>
                <a:close/>
                <a:moveTo>
                  <a:pt x="193" y="19"/>
                </a:moveTo>
                <a:cubicBezTo>
                  <a:pt x="193" y="21"/>
                  <a:pt x="191" y="23"/>
                  <a:pt x="189" y="23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75" y="23"/>
                  <a:pt x="173" y="21"/>
                  <a:pt x="173" y="19"/>
                </a:cubicBezTo>
                <a:cubicBezTo>
                  <a:pt x="173" y="13"/>
                  <a:pt x="173" y="13"/>
                  <a:pt x="173" y="13"/>
                </a:cubicBezTo>
                <a:cubicBezTo>
                  <a:pt x="173" y="12"/>
                  <a:pt x="175" y="10"/>
                  <a:pt x="177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91" y="10"/>
                  <a:pt x="193" y="12"/>
                  <a:pt x="193" y="13"/>
                </a:cubicBezTo>
                <a:lnTo>
                  <a:pt x="193" y="19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2" name="Freeform 164"/>
          <p:cNvSpPr>
            <a:spLocks noEditPoints="1"/>
          </p:cNvSpPr>
          <p:nvPr/>
        </p:nvSpPr>
        <p:spPr bwMode="auto">
          <a:xfrm>
            <a:off x="3995898" y="2197151"/>
            <a:ext cx="2216180" cy="128760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8" y="115"/>
              </a:cxn>
              <a:cxn ang="0">
                <a:pos x="25" y="101"/>
              </a:cxn>
              <a:cxn ang="0">
                <a:pos x="9" y="104"/>
              </a:cxn>
              <a:cxn ang="0">
                <a:pos x="5" y="95"/>
              </a:cxn>
              <a:cxn ang="0">
                <a:pos x="21" y="92"/>
              </a:cxn>
              <a:cxn ang="0">
                <a:pos x="25" y="101"/>
              </a:cxn>
              <a:cxn ang="0">
                <a:pos x="21" y="84"/>
              </a:cxn>
              <a:cxn ang="0">
                <a:pos x="5" y="81"/>
              </a:cxn>
              <a:cxn ang="0">
                <a:pos x="9" y="71"/>
              </a:cxn>
              <a:cxn ang="0">
                <a:pos x="25" y="75"/>
              </a:cxn>
              <a:cxn ang="0">
                <a:pos x="25" y="60"/>
              </a:cxn>
              <a:cxn ang="0">
                <a:pos x="9" y="64"/>
              </a:cxn>
              <a:cxn ang="0">
                <a:pos x="5" y="54"/>
              </a:cxn>
              <a:cxn ang="0">
                <a:pos x="21" y="51"/>
              </a:cxn>
              <a:cxn ang="0">
                <a:pos x="25" y="60"/>
              </a:cxn>
              <a:cxn ang="0">
                <a:pos x="21" y="44"/>
              </a:cxn>
              <a:cxn ang="0">
                <a:pos x="5" y="40"/>
              </a:cxn>
              <a:cxn ang="0">
                <a:pos x="9" y="31"/>
              </a:cxn>
              <a:cxn ang="0">
                <a:pos x="25" y="34"/>
              </a:cxn>
              <a:cxn ang="0">
                <a:pos x="25" y="20"/>
              </a:cxn>
              <a:cxn ang="0">
                <a:pos x="9" y="23"/>
              </a:cxn>
              <a:cxn ang="0">
                <a:pos x="5" y="14"/>
              </a:cxn>
              <a:cxn ang="0">
                <a:pos x="21" y="11"/>
              </a:cxn>
              <a:cxn ang="0">
                <a:pos x="25" y="20"/>
              </a:cxn>
              <a:cxn ang="0">
                <a:pos x="189" y="104"/>
              </a:cxn>
              <a:cxn ang="0">
                <a:pos x="173" y="101"/>
              </a:cxn>
              <a:cxn ang="0">
                <a:pos x="177" y="92"/>
              </a:cxn>
              <a:cxn ang="0">
                <a:pos x="192" y="95"/>
              </a:cxn>
              <a:cxn ang="0">
                <a:pos x="192" y="81"/>
              </a:cxn>
              <a:cxn ang="0">
                <a:pos x="177" y="84"/>
              </a:cxn>
              <a:cxn ang="0">
                <a:pos x="173" y="75"/>
              </a:cxn>
              <a:cxn ang="0">
                <a:pos x="189" y="71"/>
              </a:cxn>
              <a:cxn ang="0">
                <a:pos x="192" y="81"/>
              </a:cxn>
              <a:cxn ang="0">
                <a:pos x="189" y="64"/>
              </a:cxn>
              <a:cxn ang="0">
                <a:pos x="173" y="60"/>
              </a:cxn>
              <a:cxn ang="0">
                <a:pos x="177" y="51"/>
              </a:cxn>
              <a:cxn ang="0">
                <a:pos x="192" y="54"/>
              </a:cxn>
              <a:cxn ang="0">
                <a:pos x="192" y="40"/>
              </a:cxn>
              <a:cxn ang="0">
                <a:pos x="177" y="44"/>
              </a:cxn>
              <a:cxn ang="0">
                <a:pos x="173" y="34"/>
              </a:cxn>
              <a:cxn ang="0">
                <a:pos x="189" y="31"/>
              </a:cxn>
              <a:cxn ang="0">
                <a:pos x="192" y="40"/>
              </a:cxn>
              <a:cxn ang="0">
                <a:pos x="189" y="23"/>
              </a:cxn>
              <a:cxn ang="0">
                <a:pos x="173" y="20"/>
              </a:cxn>
              <a:cxn ang="0">
                <a:pos x="177" y="11"/>
              </a:cxn>
              <a:cxn ang="0">
                <a:pos x="192" y="14"/>
              </a:cxn>
            </a:cxnLst>
            <a:rect l="0" t="0" r="r" b="b"/>
            <a:pathLst>
              <a:path w="198" h="115">
                <a:moveTo>
                  <a:pt x="1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198" y="115"/>
                  <a:pt x="198" y="115"/>
                  <a:pt x="198" y="115"/>
                </a:cubicBezTo>
                <a:lnTo>
                  <a:pt x="198" y="0"/>
                </a:lnTo>
                <a:close/>
                <a:moveTo>
                  <a:pt x="25" y="101"/>
                </a:moveTo>
                <a:cubicBezTo>
                  <a:pt x="25" y="103"/>
                  <a:pt x="23" y="104"/>
                  <a:pt x="21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7" y="104"/>
                  <a:pt x="5" y="103"/>
                  <a:pt x="5" y="101"/>
                </a:cubicBezTo>
                <a:cubicBezTo>
                  <a:pt x="5" y="95"/>
                  <a:pt x="5" y="95"/>
                  <a:pt x="5" y="95"/>
                </a:cubicBezTo>
                <a:cubicBezTo>
                  <a:pt x="5" y="93"/>
                  <a:pt x="7" y="92"/>
                  <a:pt x="9" y="92"/>
                </a:cubicBezTo>
                <a:cubicBezTo>
                  <a:pt x="21" y="92"/>
                  <a:pt x="21" y="92"/>
                  <a:pt x="21" y="92"/>
                </a:cubicBezTo>
                <a:cubicBezTo>
                  <a:pt x="23" y="92"/>
                  <a:pt x="25" y="93"/>
                  <a:pt x="25" y="95"/>
                </a:cubicBezTo>
                <a:lnTo>
                  <a:pt x="25" y="101"/>
                </a:lnTo>
                <a:close/>
                <a:moveTo>
                  <a:pt x="25" y="81"/>
                </a:moveTo>
                <a:cubicBezTo>
                  <a:pt x="25" y="83"/>
                  <a:pt x="23" y="84"/>
                  <a:pt x="2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7" y="84"/>
                  <a:pt x="5" y="83"/>
                  <a:pt x="5" y="81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3"/>
                  <a:pt x="7" y="71"/>
                  <a:pt x="9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3" y="71"/>
                  <a:pt x="25" y="73"/>
                  <a:pt x="25" y="75"/>
                </a:cubicBezTo>
                <a:lnTo>
                  <a:pt x="25" y="81"/>
                </a:lnTo>
                <a:close/>
                <a:moveTo>
                  <a:pt x="25" y="60"/>
                </a:moveTo>
                <a:cubicBezTo>
                  <a:pt x="25" y="62"/>
                  <a:pt x="23" y="64"/>
                  <a:pt x="21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7" y="64"/>
                  <a:pt x="5" y="62"/>
                  <a:pt x="5" y="60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7" y="51"/>
                  <a:pt x="9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3" y="51"/>
                  <a:pt x="25" y="53"/>
                  <a:pt x="25" y="54"/>
                </a:cubicBezTo>
                <a:lnTo>
                  <a:pt x="25" y="60"/>
                </a:lnTo>
                <a:close/>
                <a:moveTo>
                  <a:pt x="25" y="40"/>
                </a:moveTo>
                <a:cubicBezTo>
                  <a:pt x="25" y="42"/>
                  <a:pt x="23" y="44"/>
                  <a:pt x="21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7" y="44"/>
                  <a:pt x="5" y="42"/>
                  <a:pt x="5" y="40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7" y="31"/>
                  <a:pt x="9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31"/>
                  <a:pt x="25" y="32"/>
                  <a:pt x="25" y="34"/>
                </a:cubicBezTo>
                <a:lnTo>
                  <a:pt x="25" y="40"/>
                </a:lnTo>
                <a:close/>
                <a:moveTo>
                  <a:pt x="25" y="20"/>
                </a:moveTo>
                <a:cubicBezTo>
                  <a:pt x="25" y="22"/>
                  <a:pt x="23" y="23"/>
                  <a:pt x="21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7" y="23"/>
                  <a:pt x="5" y="22"/>
                  <a:pt x="5" y="20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2"/>
                  <a:pt x="7" y="11"/>
                  <a:pt x="9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3" y="11"/>
                  <a:pt x="25" y="12"/>
                  <a:pt x="25" y="14"/>
                </a:cubicBezTo>
                <a:lnTo>
                  <a:pt x="25" y="20"/>
                </a:lnTo>
                <a:close/>
                <a:moveTo>
                  <a:pt x="192" y="101"/>
                </a:moveTo>
                <a:cubicBezTo>
                  <a:pt x="192" y="103"/>
                  <a:pt x="191" y="104"/>
                  <a:pt x="189" y="10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75" y="104"/>
                  <a:pt x="173" y="103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3"/>
                  <a:pt x="175" y="92"/>
                  <a:pt x="177" y="92"/>
                </a:cubicBezTo>
                <a:cubicBezTo>
                  <a:pt x="189" y="92"/>
                  <a:pt x="189" y="92"/>
                  <a:pt x="189" y="92"/>
                </a:cubicBezTo>
                <a:cubicBezTo>
                  <a:pt x="191" y="92"/>
                  <a:pt x="192" y="93"/>
                  <a:pt x="192" y="95"/>
                </a:cubicBezTo>
                <a:lnTo>
                  <a:pt x="192" y="101"/>
                </a:lnTo>
                <a:close/>
                <a:moveTo>
                  <a:pt x="192" y="81"/>
                </a:moveTo>
                <a:cubicBezTo>
                  <a:pt x="192" y="83"/>
                  <a:pt x="191" y="84"/>
                  <a:pt x="189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5" y="84"/>
                  <a:pt x="173" y="83"/>
                  <a:pt x="173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3" y="73"/>
                  <a:pt x="175" y="71"/>
                  <a:pt x="177" y="71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91" y="71"/>
                  <a:pt x="192" y="73"/>
                  <a:pt x="192" y="75"/>
                </a:cubicBezTo>
                <a:lnTo>
                  <a:pt x="192" y="81"/>
                </a:lnTo>
                <a:close/>
                <a:moveTo>
                  <a:pt x="192" y="60"/>
                </a:moveTo>
                <a:cubicBezTo>
                  <a:pt x="192" y="62"/>
                  <a:pt x="191" y="64"/>
                  <a:pt x="189" y="64"/>
                </a:cubicBezTo>
                <a:cubicBezTo>
                  <a:pt x="177" y="64"/>
                  <a:pt x="177" y="64"/>
                  <a:pt x="177" y="64"/>
                </a:cubicBezTo>
                <a:cubicBezTo>
                  <a:pt x="175" y="64"/>
                  <a:pt x="173" y="62"/>
                  <a:pt x="173" y="60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3" y="53"/>
                  <a:pt x="175" y="51"/>
                  <a:pt x="177" y="51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91" y="51"/>
                  <a:pt x="192" y="53"/>
                  <a:pt x="192" y="54"/>
                </a:cubicBezTo>
                <a:lnTo>
                  <a:pt x="192" y="60"/>
                </a:lnTo>
                <a:close/>
                <a:moveTo>
                  <a:pt x="192" y="40"/>
                </a:moveTo>
                <a:cubicBezTo>
                  <a:pt x="192" y="42"/>
                  <a:pt x="191" y="44"/>
                  <a:pt x="189" y="44"/>
                </a:cubicBezTo>
                <a:cubicBezTo>
                  <a:pt x="177" y="44"/>
                  <a:pt x="177" y="44"/>
                  <a:pt x="177" y="44"/>
                </a:cubicBezTo>
                <a:cubicBezTo>
                  <a:pt x="175" y="44"/>
                  <a:pt x="173" y="42"/>
                  <a:pt x="173" y="40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2"/>
                  <a:pt x="175" y="31"/>
                  <a:pt x="177" y="3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91" y="31"/>
                  <a:pt x="192" y="32"/>
                  <a:pt x="192" y="34"/>
                </a:cubicBezTo>
                <a:lnTo>
                  <a:pt x="192" y="40"/>
                </a:lnTo>
                <a:close/>
                <a:moveTo>
                  <a:pt x="192" y="20"/>
                </a:moveTo>
                <a:cubicBezTo>
                  <a:pt x="192" y="22"/>
                  <a:pt x="191" y="23"/>
                  <a:pt x="189" y="23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75" y="23"/>
                  <a:pt x="173" y="22"/>
                  <a:pt x="173" y="20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73" y="12"/>
                  <a:pt x="175" y="11"/>
                  <a:pt x="177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91" y="11"/>
                  <a:pt x="192" y="12"/>
                  <a:pt x="192" y="14"/>
                </a:cubicBezTo>
                <a:lnTo>
                  <a:pt x="192" y="2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3" name="Freeform 165"/>
          <p:cNvSpPr>
            <a:spLocks/>
          </p:cNvSpPr>
          <p:nvPr/>
        </p:nvSpPr>
        <p:spPr bwMode="auto">
          <a:xfrm>
            <a:off x="4330541" y="1042521"/>
            <a:ext cx="1533597" cy="1019443"/>
          </a:xfrm>
          <a:custGeom>
            <a:avLst/>
            <a:gdLst/>
            <a:ahLst/>
            <a:cxnLst>
              <a:cxn ang="0">
                <a:pos x="4" y="91"/>
              </a:cxn>
              <a:cxn ang="0">
                <a:pos x="0" y="88"/>
              </a:cxn>
              <a:cxn ang="0">
                <a:pos x="0" y="3"/>
              </a:cxn>
              <a:cxn ang="0">
                <a:pos x="4" y="0"/>
              </a:cxn>
              <a:cxn ang="0">
                <a:pos x="134" y="0"/>
              </a:cxn>
              <a:cxn ang="0">
                <a:pos x="137" y="3"/>
              </a:cxn>
              <a:cxn ang="0">
                <a:pos x="137" y="88"/>
              </a:cxn>
              <a:cxn ang="0">
                <a:pos x="134" y="91"/>
              </a:cxn>
              <a:cxn ang="0">
                <a:pos x="4" y="91"/>
              </a:cxn>
            </a:cxnLst>
            <a:rect l="0" t="0" r="r" b="b"/>
            <a:pathLst>
              <a:path w="137" h="91">
                <a:moveTo>
                  <a:pt x="4" y="91"/>
                </a:moveTo>
                <a:cubicBezTo>
                  <a:pt x="2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7" y="1"/>
                  <a:pt x="137" y="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90"/>
                  <a:pt x="136" y="91"/>
                  <a:pt x="134" y="91"/>
                </a:cubicBezTo>
                <a:lnTo>
                  <a:pt x="4" y="91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0" name="Freeform 172"/>
          <p:cNvSpPr>
            <a:spLocks/>
          </p:cNvSpPr>
          <p:nvPr/>
        </p:nvSpPr>
        <p:spPr bwMode="auto">
          <a:xfrm>
            <a:off x="1565553" y="4896458"/>
            <a:ext cx="1533597" cy="1019443"/>
          </a:xfrm>
          <a:custGeom>
            <a:avLst/>
            <a:gdLst/>
            <a:ahLst/>
            <a:cxnLst>
              <a:cxn ang="0">
                <a:pos x="3" y="91"/>
              </a:cxn>
              <a:cxn ang="0">
                <a:pos x="0" y="88"/>
              </a:cxn>
              <a:cxn ang="0">
                <a:pos x="0" y="3"/>
              </a:cxn>
              <a:cxn ang="0">
                <a:pos x="3" y="0"/>
              </a:cxn>
              <a:cxn ang="0">
                <a:pos x="134" y="0"/>
              </a:cxn>
              <a:cxn ang="0">
                <a:pos x="137" y="3"/>
              </a:cxn>
              <a:cxn ang="0">
                <a:pos x="137" y="88"/>
              </a:cxn>
              <a:cxn ang="0">
                <a:pos x="134" y="91"/>
              </a:cxn>
              <a:cxn ang="0">
                <a:pos x="3" y="91"/>
              </a:cxn>
            </a:cxnLst>
            <a:rect l="0" t="0" r="r" b="b"/>
            <a:pathLst>
              <a:path w="137" h="91">
                <a:moveTo>
                  <a:pt x="3" y="91"/>
                </a:moveTo>
                <a:cubicBezTo>
                  <a:pt x="1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7" y="1"/>
                  <a:pt x="137" y="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90"/>
                  <a:pt x="136" y="91"/>
                  <a:pt x="134" y="91"/>
                </a:cubicBezTo>
                <a:lnTo>
                  <a:pt x="3" y="91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1" name="Freeform 173"/>
          <p:cNvSpPr>
            <a:spLocks/>
          </p:cNvSpPr>
          <p:nvPr/>
        </p:nvSpPr>
        <p:spPr bwMode="auto">
          <a:xfrm>
            <a:off x="1565553" y="3608857"/>
            <a:ext cx="1533597" cy="1019443"/>
          </a:xfrm>
          <a:custGeom>
            <a:avLst/>
            <a:gdLst/>
            <a:ahLst/>
            <a:cxnLst>
              <a:cxn ang="0">
                <a:pos x="3" y="91"/>
              </a:cxn>
              <a:cxn ang="0">
                <a:pos x="0" y="88"/>
              </a:cxn>
              <a:cxn ang="0">
                <a:pos x="0" y="3"/>
              </a:cxn>
              <a:cxn ang="0">
                <a:pos x="3" y="0"/>
              </a:cxn>
              <a:cxn ang="0">
                <a:pos x="134" y="0"/>
              </a:cxn>
              <a:cxn ang="0">
                <a:pos x="137" y="3"/>
              </a:cxn>
              <a:cxn ang="0">
                <a:pos x="137" y="88"/>
              </a:cxn>
              <a:cxn ang="0">
                <a:pos x="134" y="91"/>
              </a:cxn>
              <a:cxn ang="0">
                <a:pos x="3" y="91"/>
              </a:cxn>
            </a:cxnLst>
            <a:rect l="0" t="0" r="r" b="b"/>
            <a:pathLst>
              <a:path w="137" h="91">
                <a:moveTo>
                  <a:pt x="3" y="91"/>
                </a:moveTo>
                <a:cubicBezTo>
                  <a:pt x="1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7" y="1"/>
                  <a:pt x="137" y="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90"/>
                  <a:pt x="136" y="91"/>
                  <a:pt x="134" y="91"/>
                </a:cubicBezTo>
                <a:lnTo>
                  <a:pt x="3" y="91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2" name="Freeform 174"/>
          <p:cNvSpPr>
            <a:spLocks/>
          </p:cNvSpPr>
          <p:nvPr/>
        </p:nvSpPr>
        <p:spPr bwMode="auto">
          <a:xfrm>
            <a:off x="1565553" y="2319041"/>
            <a:ext cx="1533597" cy="1019443"/>
          </a:xfrm>
          <a:custGeom>
            <a:avLst/>
            <a:gdLst/>
            <a:ahLst/>
            <a:cxnLst>
              <a:cxn ang="0">
                <a:pos x="3" y="91"/>
              </a:cxn>
              <a:cxn ang="0">
                <a:pos x="0" y="88"/>
              </a:cxn>
              <a:cxn ang="0">
                <a:pos x="0" y="3"/>
              </a:cxn>
              <a:cxn ang="0">
                <a:pos x="3" y="0"/>
              </a:cxn>
              <a:cxn ang="0">
                <a:pos x="134" y="0"/>
              </a:cxn>
              <a:cxn ang="0">
                <a:pos x="137" y="3"/>
              </a:cxn>
              <a:cxn ang="0">
                <a:pos x="137" y="88"/>
              </a:cxn>
              <a:cxn ang="0">
                <a:pos x="134" y="91"/>
              </a:cxn>
              <a:cxn ang="0">
                <a:pos x="3" y="91"/>
              </a:cxn>
            </a:cxnLst>
            <a:rect l="0" t="0" r="r" b="b"/>
            <a:pathLst>
              <a:path w="137" h="91">
                <a:moveTo>
                  <a:pt x="3" y="91"/>
                </a:moveTo>
                <a:cubicBezTo>
                  <a:pt x="1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7" y="1"/>
                  <a:pt x="137" y="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90"/>
                  <a:pt x="136" y="91"/>
                  <a:pt x="134" y="91"/>
                </a:cubicBezTo>
                <a:lnTo>
                  <a:pt x="3" y="91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3" name="Freeform 175"/>
          <p:cNvSpPr>
            <a:spLocks/>
          </p:cNvSpPr>
          <p:nvPr/>
        </p:nvSpPr>
        <p:spPr bwMode="auto">
          <a:xfrm>
            <a:off x="1565553" y="1053602"/>
            <a:ext cx="1533597" cy="1019443"/>
          </a:xfrm>
          <a:custGeom>
            <a:avLst/>
            <a:gdLst/>
            <a:ahLst/>
            <a:cxnLst>
              <a:cxn ang="0">
                <a:pos x="3" y="91"/>
              </a:cxn>
              <a:cxn ang="0">
                <a:pos x="0" y="88"/>
              </a:cxn>
              <a:cxn ang="0">
                <a:pos x="0" y="3"/>
              </a:cxn>
              <a:cxn ang="0">
                <a:pos x="3" y="0"/>
              </a:cxn>
              <a:cxn ang="0">
                <a:pos x="134" y="0"/>
              </a:cxn>
              <a:cxn ang="0">
                <a:pos x="137" y="3"/>
              </a:cxn>
              <a:cxn ang="0">
                <a:pos x="137" y="88"/>
              </a:cxn>
              <a:cxn ang="0">
                <a:pos x="134" y="91"/>
              </a:cxn>
              <a:cxn ang="0">
                <a:pos x="3" y="91"/>
              </a:cxn>
            </a:cxnLst>
            <a:rect l="0" t="0" r="r" b="b"/>
            <a:pathLst>
              <a:path w="137" h="91">
                <a:moveTo>
                  <a:pt x="3" y="91"/>
                </a:moveTo>
                <a:cubicBezTo>
                  <a:pt x="1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7" y="1"/>
                  <a:pt x="137" y="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90"/>
                  <a:pt x="136" y="91"/>
                  <a:pt x="134" y="91"/>
                </a:cubicBezTo>
                <a:lnTo>
                  <a:pt x="3" y="91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4" name="Freeform 176"/>
          <p:cNvSpPr>
            <a:spLocks/>
          </p:cNvSpPr>
          <p:nvPr/>
        </p:nvSpPr>
        <p:spPr bwMode="auto">
          <a:xfrm>
            <a:off x="2325703" y="4896458"/>
            <a:ext cx="11082" cy="1019443"/>
          </a:xfrm>
          <a:custGeom>
            <a:avLst/>
            <a:gdLst/>
            <a:ahLst/>
            <a:cxnLst>
              <a:cxn ang="0">
                <a:pos x="5" y="460"/>
              </a:cxn>
              <a:cxn ang="0">
                <a:pos x="0" y="460"/>
              </a:cxn>
              <a:cxn ang="0">
                <a:pos x="0" y="0"/>
              </a:cxn>
              <a:cxn ang="0">
                <a:pos x="5" y="0"/>
              </a:cxn>
              <a:cxn ang="0">
                <a:pos x="5" y="460"/>
              </a:cxn>
              <a:cxn ang="0">
                <a:pos x="5" y="460"/>
              </a:cxn>
            </a:cxnLst>
            <a:rect l="0" t="0" r="r" b="b"/>
            <a:pathLst>
              <a:path w="5" h="460">
                <a:moveTo>
                  <a:pt x="5" y="460"/>
                </a:moveTo>
                <a:lnTo>
                  <a:pt x="0" y="460"/>
                </a:lnTo>
                <a:lnTo>
                  <a:pt x="0" y="0"/>
                </a:lnTo>
                <a:lnTo>
                  <a:pt x="5" y="0"/>
                </a:lnTo>
                <a:lnTo>
                  <a:pt x="5" y="460"/>
                </a:lnTo>
                <a:lnTo>
                  <a:pt x="5" y="4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5" name="Freeform 177"/>
          <p:cNvSpPr>
            <a:spLocks/>
          </p:cNvSpPr>
          <p:nvPr/>
        </p:nvSpPr>
        <p:spPr bwMode="auto">
          <a:xfrm>
            <a:off x="1565553" y="5401746"/>
            <a:ext cx="1533597" cy="11082"/>
          </a:xfrm>
          <a:custGeom>
            <a:avLst/>
            <a:gdLst/>
            <a:ahLst/>
            <a:cxnLst>
              <a:cxn ang="0">
                <a:pos x="692" y="5"/>
              </a:cxn>
              <a:cxn ang="0">
                <a:pos x="0" y="5"/>
              </a:cxn>
              <a:cxn ang="0">
                <a:pos x="0" y="0"/>
              </a:cxn>
              <a:cxn ang="0">
                <a:pos x="692" y="0"/>
              </a:cxn>
              <a:cxn ang="0">
                <a:pos x="692" y="5"/>
              </a:cxn>
              <a:cxn ang="0">
                <a:pos x="692" y="5"/>
              </a:cxn>
            </a:cxnLst>
            <a:rect l="0" t="0" r="r" b="b"/>
            <a:pathLst>
              <a:path w="692" h="5">
                <a:moveTo>
                  <a:pt x="692" y="5"/>
                </a:moveTo>
                <a:lnTo>
                  <a:pt x="0" y="5"/>
                </a:lnTo>
                <a:lnTo>
                  <a:pt x="0" y="0"/>
                </a:lnTo>
                <a:lnTo>
                  <a:pt x="692" y="0"/>
                </a:lnTo>
                <a:lnTo>
                  <a:pt x="692" y="5"/>
                </a:lnTo>
                <a:lnTo>
                  <a:pt x="692" y="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6" name="Freeform 178"/>
          <p:cNvSpPr>
            <a:spLocks noEditPoints="1"/>
          </p:cNvSpPr>
          <p:nvPr/>
        </p:nvSpPr>
        <p:spPr bwMode="auto">
          <a:xfrm>
            <a:off x="1811551" y="4929701"/>
            <a:ext cx="1041605" cy="952957"/>
          </a:xfrm>
          <a:custGeom>
            <a:avLst/>
            <a:gdLst/>
            <a:ahLst/>
            <a:cxnLst>
              <a:cxn ang="0">
                <a:pos x="46" y="85"/>
              </a:cxn>
              <a:cxn ang="0">
                <a:pos x="0" y="43"/>
              </a:cxn>
              <a:cxn ang="0">
                <a:pos x="46" y="0"/>
              </a:cxn>
              <a:cxn ang="0">
                <a:pos x="93" y="43"/>
              </a:cxn>
              <a:cxn ang="0">
                <a:pos x="46" y="85"/>
              </a:cxn>
              <a:cxn ang="0">
                <a:pos x="46" y="1"/>
              </a:cxn>
              <a:cxn ang="0">
                <a:pos x="0" y="43"/>
              </a:cxn>
              <a:cxn ang="0">
                <a:pos x="46" y="85"/>
              </a:cxn>
              <a:cxn ang="0">
                <a:pos x="92" y="43"/>
              </a:cxn>
              <a:cxn ang="0">
                <a:pos x="46" y="1"/>
              </a:cxn>
            </a:cxnLst>
            <a:rect l="0" t="0" r="r" b="b"/>
            <a:pathLst>
              <a:path w="93" h="85">
                <a:moveTo>
                  <a:pt x="46" y="85"/>
                </a:moveTo>
                <a:cubicBezTo>
                  <a:pt x="21" y="85"/>
                  <a:pt x="0" y="66"/>
                  <a:pt x="0" y="43"/>
                </a:cubicBezTo>
                <a:cubicBezTo>
                  <a:pt x="0" y="19"/>
                  <a:pt x="21" y="0"/>
                  <a:pt x="46" y="0"/>
                </a:cubicBezTo>
                <a:cubicBezTo>
                  <a:pt x="72" y="0"/>
                  <a:pt x="93" y="19"/>
                  <a:pt x="93" y="43"/>
                </a:cubicBezTo>
                <a:cubicBezTo>
                  <a:pt x="93" y="66"/>
                  <a:pt x="72" y="85"/>
                  <a:pt x="46" y="85"/>
                </a:cubicBezTo>
                <a:close/>
                <a:moveTo>
                  <a:pt x="46" y="1"/>
                </a:moveTo>
                <a:cubicBezTo>
                  <a:pt x="21" y="1"/>
                  <a:pt x="0" y="19"/>
                  <a:pt x="0" y="43"/>
                </a:cubicBezTo>
                <a:cubicBezTo>
                  <a:pt x="0" y="66"/>
                  <a:pt x="21" y="85"/>
                  <a:pt x="46" y="85"/>
                </a:cubicBezTo>
                <a:cubicBezTo>
                  <a:pt x="72" y="85"/>
                  <a:pt x="92" y="66"/>
                  <a:pt x="92" y="43"/>
                </a:cubicBezTo>
                <a:cubicBezTo>
                  <a:pt x="92" y="19"/>
                  <a:pt x="72" y="1"/>
                  <a:pt x="46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7" name="Freeform 179"/>
          <p:cNvSpPr>
            <a:spLocks noEditPoints="1"/>
          </p:cNvSpPr>
          <p:nvPr/>
        </p:nvSpPr>
        <p:spPr bwMode="auto">
          <a:xfrm>
            <a:off x="1878036" y="4998401"/>
            <a:ext cx="906419" cy="828852"/>
          </a:xfrm>
          <a:custGeom>
            <a:avLst/>
            <a:gdLst/>
            <a:ahLst/>
            <a:cxnLst>
              <a:cxn ang="0">
                <a:pos x="40" y="74"/>
              </a:cxn>
              <a:cxn ang="0">
                <a:pos x="0" y="37"/>
              </a:cxn>
              <a:cxn ang="0">
                <a:pos x="40" y="0"/>
              </a:cxn>
              <a:cxn ang="0">
                <a:pos x="81" y="37"/>
              </a:cxn>
              <a:cxn ang="0">
                <a:pos x="40" y="74"/>
              </a:cxn>
              <a:cxn ang="0">
                <a:pos x="40" y="0"/>
              </a:cxn>
              <a:cxn ang="0">
                <a:pos x="1" y="37"/>
              </a:cxn>
              <a:cxn ang="0">
                <a:pos x="40" y="73"/>
              </a:cxn>
              <a:cxn ang="0">
                <a:pos x="80" y="37"/>
              </a:cxn>
              <a:cxn ang="0">
                <a:pos x="40" y="0"/>
              </a:cxn>
            </a:cxnLst>
            <a:rect l="0" t="0" r="r" b="b"/>
            <a:pathLst>
              <a:path w="81" h="74">
                <a:moveTo>
                  <a:pt x="40" y="74"/>
                </a:moveTo>
                <a:cubicBezTo>
                  <a:pt x="18" y="74"/>
                  <a:pt x="0" y="57"/>
                  <a:pt x="0" y="37"/>
                </a:cubicBezTo>
                <a:cubicBezTo>
                  <a:pt x="0" y="16"/>
                  <a:pt x="18" y="0"/>
                  <a:pt x="40" y="0"/>
                </a:cubicBezTo>
                <a:cubicBezTo>
                  <a:pt x="63" y="0"/>
                  <a:pt x="81" y="16"/>
                  <a:pt x="81" y="37"/>
                </a:cubicBezTo>
                <a:cubicBezTo>
                  <a:pt x="81" y="57"/>
                  <a:pt x="63" y="74"/>
                  <a:pt x="40" y="74"/>
                </a:cubicBezTo>
                <a:close/>
                <a:moveTo>
                  <a:pt x="40" y="0"/>
                </a:moveTo>
                <a:cubicBezTo>
                  <a:pt x="19" y="0"/>
                  <a:pt x="1" y="17"/>
                  <a:pt x="1" y="37"/>
                </a:cubicBezTo>
                <a:cubicBezTo>
                  <a:pt x="1" y="57"/>
                  <a:pt x="19" y="73"/>
                  <a:pt x="40" y="73"/>
                </a:cubicBezTo>
                <a:cubicBezTo>
                  <a:pt x="62" y="73"/>
                  <a:pt x="80" y="57"/>
                  <a:pt x="80" y="37"/>
                </a:cubicBezTo>
                <a:cubicBezTo>
                  <a:pt x="80" y="17"/>
                  <a:pt x="62" y="0"/>
                  <a:pt x="4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9" name="Freeform 181"/>
          <p:cNvSpPr>
            <a:spLocks/>
          </p:cNvSpPr>
          <p:nvPr/>
        </p:nvSpPr>
        <p:spPr bwMode="auto">
          <a:xfrm>
            <a:off x="1565553" y="4123010"/>
            <a:ext cx="1533597" cy="2216"/>
          </a:xfrm>
          <a:custGeom>
            <a:avLst/>
            <a:gdLst/>
            <a:ahLst/>
            <a:cxnLst>
              <a:cxn ang="0">
                <a:pos x="692" y="0"/>
              </a:cxn>
              <a:cxn ang="0">
                <a:pos x="0" y="0"/>
              </a:cxn>
              <a:cxn ang="0">
                <a:pos x="0" y="0"/>
              </a:cxn>
              <a:cxn ang="0">
                <a:pos x="692" y="0"/>
              </a:cxn>
              <a:cxn ang="0">
                <a:pos x="692" y="0"/>
              </a:cxn>
              <a:cxn ang="0">
                <a:pos x="692" y="0"/>
              </a:cxn>
            </a:cxnLst>
            <a:rect l="0" t="0" r="r" b="b"/>
            <a:pathLst>
              <a:path w="692">
                <a:moveTo>
                  <a:pt x="692" y="0"/>
                </a:moveTo>
                <a:lnTo>
                  <a:pt x="0" y="0"/>
                </a:lnTo>
                <a:lnTo>
                  <a:pt x="0" y="0"/>
                </a:lnTo>
                <a:lnTo>
                  <a:pt x="692" y="0"/>
                </a:lnTo>
                <a:lnTo>
                  <a:pt x="692" y="0"/>
                </a:lnTo>
                <a:lnTo>
                  <a:pt x="692" y="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3" name="Freeform 185"/>
          <p:cNvSpPr>
            <a:spLocks/>
          </p:cNvSpPr>
          <p:nvPr/>
        </p:nvSpPr>
        <p:spPr bwMode="auto">
          <a:xfrm>
            <a:off x="1565553" y="2835410"/>
            <a:ext cx="1533597" cy="2216"/>
          </a:xfrm>
          <a:custGeom>
            <a:avLst/>
            <a:gdLst/>
            <a:ahLst/>
            <a:cxnLst>
              <a:cxn ang="0">
                <a:pos x="692" y="0"/>
              </a:cxn>
              <a:cxn ang="0">
                <a:pos x="0" y="0"/>
              </a:cxn>
              <a:cxn ang="0">
                <a:pos x="0" y="0"/>
              </a:cxn>
              <a:cxn ang="0">
                <a:pos x="692" y="0"/>
              </a:cxn>
              <a:cxn ang="0">
                <a:pos x="692" y="0"/>
              </a:cxn>
              <a:cxn ang="0">
                <a:pos x="692" y="0"/>
              </a:cxn>
            </a:cxnLst>
            <a:rect l="0" t="0" r="r" b="b"/>
            <a:pathLst>
              <a:path w="692">
                <a:moveTo>
                  <a:pt x="692" y="0"/>
                </a:moveTo>
                <a:lnTo>
                  <a:pt x="0" y="0"/>
                </a:lnTo>
                <a:lnTo>
                  <a:pt x="0" y="0"/>
                </a:lnTo>
                <a:lnTo>
                  <a:pt x="692" y="0"/>
                </a:lnTo>
                <a:lnTo>
                  <a:pt x="692" y="0"/>
                </a:lnTo>
                <a:lnTo>
                  <a:pt x="692" y="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7" name="Freeform 189"/>
          <p:cNvSpPr>
            <a:spLocks/>
          </p:cNvSpPr>
          <p:nvPr/>
        </p:nvSpPr>
        <p:spPr bwMode="auto">
          <a:xfrm>
            <a:off x="1565553" y="1556674"/>
            <a:ext cx="1533597" cy="2216"/>
          </a:xfrm>
          <a:custGeom>
            <a:avLst/>
            <a:gdLst/>
            <a:ahLst/>
            <a:cxnLst>
              <a:cxn ang="0">
                <a:pos x="692" y="0"/>
              </a:cxn>
              <a:cxn ang="0">
                <a:pos x="0" y="0"/>
              </a:cxn>
              <a:cxn ang="0">
                <a:pos x="0" y="0"/>
              </a:cxn>
              <a:cxn ang="0">
                <a:pos x="692" y="0"/>
              </a:cxn>
              <a:cxn ang="0">
                <a:pos x="692" y="0"/>
              </a:cxn>
              <a:cxn ang="0">
                <a:pos x="692" y="0"/>
              </a:cxn>
            </a:cxnLst>
            <a:rect l="0" t="0" r="r" b="b"/>
            <a:pathLst>
              <a:path w="692">
                <a:moveTo>
                  <a:pt x="692" y="0"/>
                </a:moveTo>
                <a:lnTo>
                  <a:pt x="0" y="0"/>
                </a:lnTo>
                <a:lnTo>
                  <a:pt x="0" y="0"/>
                </a:lnTo>
                <a:lnTo>
                  <a:pt x="692" y="0"/>
                </a:lnTo>
                <a:lnTo>
                  <a:pt x="692" y="0"/>
                </a:lnTo>
                <a:lnTo>
                  <a:pt x="692" y="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8" name="Freeform 190"/>
          <p:cNvSpPr>
            <a:spLocks/>
          </p:cNvSpPr>
          <p:nvPr/>
        </p:nvSpPr>
        <p:spPr bwMode="auto">
          <a:xfrm>
            <a:off x="2214894" y="5120292"/>
            <a:ext cx="179511" cy="571774"/>
          </a:xfrm>
          <a:custGeom>
            <a:avLst/>
            <a:gdLst/>
            <a:ahLst/>
            <a:cxnLst>
              <a:cxn ang="0">
                <a:pos x="16" y="51"/>
              </a:cxn>
              <a:cxn ang="0">
                <a:pos x="5" y="51"/>
              </a:cxn>
              <a:cxn ang="0">
                <a:pos x="5" y="13"/>
              </a:cxn>
              <a:cxn ang="0">
                <a:pos x="0" y="13"/>
              </a:cxn>
              <a:cxn ang="0">
                <a:pos x="0" y="6"/>
              </a:cxn>
              <a:cxn ang="0">
                <a:pos x="4" y="4"/>
              </a:cxn>
              <a:cxn ang="0">
                <a:pos x="6" y="0"/>
              </a:cxn>
              <a:cxn ang="0">
                <a:pos x="16" y="0"/>
              </a:cxn>
              <a:cxn ang="0">
                <a:pos x="16" y="51"/>
              </a:cxn>
            </a:cxnLst>
            <a:rect l="0" t="0" r="r" b="b"/>
            <a:pathLst>
              <a:path w="16" h="51">
                <a:moveTo>
                  <a:pt x="16" y="51"/>
                </a:moveTo>
                <a:cubicBezTo>
                  <a:pt x="5" y="51"/>
                  <a:pt x="5" y="51"/>
                  <a:pt x="5" y="51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3" y="5"/>
                  <a:pt x="4" y="4"/>
                </a:cubicBezTo>
                <a:cubicBezTo>
                  <a:pt x="6" y="2"/>
                  <a:pt x="6" y="1"/>
                  <a:pt x="6" y="0"/>
                </a:cubicBezTo>
                <a:cubicBezTo>
                  <a:pt x="16" y="0"/>
                  <a:pt x="16" y="0"/>
                  <a:pt x="16" y="0"/>
                </a:cubicBezTo>
                <a:lnTo>
                  <a:pt x="16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1" name="Freeform 193"/>
          <p:cNvSpPr>
            <a:spLocks/>
          </p:cNvSpPr>
          <p:nvPr/>
        </p:nvSpPr>
        <p:spPr bwMode="auto">
          <a:xfrm>
            <a:off x="4330542" y="4896458"/>
            <a:ext cx="1546894" cy="1019443"/>
          </a:xfrm>
          <a:custGeom>
            <a:avLst/>
            <a:gdLst/>
            <a:ahLst/>
            <a:cxnLst>
              <a:cxn ang="0">
                <a:pos x="4" y="91"/>
              </a:cxn>
              <a:cxn ang="0">
                <a:pos x="0" y="88"/>
              </a:cxn>
              <a:cxn ang="0">
                <a:pos x="0" y="3"/>
              </a:cxn>
              <a:cxn ang="0">
                <a:pos x="4" y="0"/>
              </a:cxn>
              <a:cxn ang="0">
                <a:pos x="134" y="0"/>
              </a:cxn>
              <a:cxn ang="0">
                <a:pos x="138" y="3"/>
              </a:cxn>
              <a:cxn ang="0">
                <a:pos x="138" y="88"/>
              </a:cxn>
              <a:cxn ang="0">
                <a:pos x="134" y="91"/>
              </a:cxn>
              <a:cxn ang="0">
                <a:pos x="4" y="91"/>
              </a:cxn>
            </a:cxnLst>
            <a:rect l="0" t="0" r="r" b="b"/>
            <a:pathLst>
              <a:path w="138" h="91">
                <a:moveTo>
                  <a:pt x="4" y="91"/>
                </a:moveTo>
                <a:cubicBezTo>
                  <a:pt x="2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8" y="1"/>
                  <a:pt x="138" y="3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8" y="90"/>
                  <a:pt x="136" y="91"/>
                  <a:pt x="134" y="91"/>
                </a:cubicBezTo>
                <a:lnTo>
                  <a:pt x="4" y="91"/>
                </a:lnTo>
                <a:close/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2" name="Freeform 194"/>
          <p:cNvSpPr>
            <a:spLocks/>
          </p:cNvSpPr>
          <p:nvPr/>
        </p:nvSpPr>
        <p:spPr bwMode="auto">
          <a:xfrm>
            <a:off x="4330542" y="3608856"/>
            <a:ext cx="1546894" cy="1030524"/>
          </a:xfrm>
          <a:custGeom>
            <a:avLst/>
            <a:gdLst/>
            <a:ahLst/>
            <a:cxnLst>
              <a:cxn ang="0">
                <a:pos x="4" y="92"/>
              </a:cxn>
              <a:cxn ang="0">
                <a:pos x="0" y="88"/>
              </a:cxn>
              <a:cxn ang="0">
                <a:pos x="0" y="3"/>
              </a:cxn>
              <a:cxn ang="0">
                <a:pos x="4" y="0"/>
              </a:cxn>
              <a:cxn ang="0">
                <a:pos x="134" y="0"/>
              </a:cxn>
              <a:cxn ang="0">
                <a:pos x="138" y="3"/>
              </a:cxn>
              <a:cxn ang="0">
                <a:pos x="138" y="88"/>
              </a:cxn>
              <a:cxn ang="0">
                <a:pos x="134" y="92"/>
              </a:cxn>
              <a:cxn ang="0">
                <a:pos x="4" y="92"/>
              </a:cxn>
            </a:cxnLst>
            <a:rect l="0" t="0" r="r" b="b"/>
            <a:pathLst>
              <a:path w="138" h="92">
                <a:moveTo>
                  <a:pt x="4" y="92"/>
                </a:moveTo>
                <a:cubicBezTo>
                  <a:pt x="2" y="92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8" y="2"/>
                  <a:pt x="138" y="3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8" y="90"/>
                  <a:pt x="136" y="92"/>
                  <a:pt x="134" y="92"/>
                </a:cubicBezTo>
                <a:lnTo>
                  <a:pt x="4" y="92"/>
                </a:lnTo>
                <a:close/>
              </a:path>
            </a:pathLst>
          </a:cu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3" name="Freeform 195"/>
          <p:cNvSpPr>
            <a:spLocks/>
          </p:cNvSpPr>
          <p:nvPr/>
        </p:nvSpPr>
        <p:spPr bwMode="auto">
          <a:xfrm>
            <a:off x="4330541" y="2330122"/>
            <a:ext cx="1533597" cy="1019443"/>
          </a:xfrm>
          <a:custGeom>
            <a:avLst/>
            <a:gdLst/>
            <a:ahLst/>
            <a:cxnLst>
              <a:cxn ang="0">
                <a:pos x="4" y="91"/>
              </a:cxn>
              <a:cxn ang="0">
                <a:pos x="0" y="88"/>
              </a:cxn>
              <a:cxn ang="0">
                <a:pos x="0" y="3"/>
              </a:cxn>
              <a:cxn ang="0">
                <a:pos x="4" y="0"/>
              </a:cxn>
              <a:cxn ang="0">
                <a:pos x="134" y="0"/>
              </a:cxn>
              <a:cxn ang="0">
                <a:pos x="137" y="3"/>
              </a:cxn>
              <a:cxn ang="0">
                <a:pos x="137" y="88"/>
              </a:cxn>
              <a:cxn ang="0">
                <a:pos x="134" y="91"/>
              </a:cxn>
              <a:cxn ang="0">
                <a:pos x="4" y="91"/>
              </a:cxn>
            </a:cxnLst>
            <a:rect l="0" t="0" r="r" b="b"/>
            <a:pathLst>
              <a:path w="137" h="91">
                <a:moveTo>
                  <a:pt x="4" y="91"/>
                </a:moveTo>
                <a:cubicBezTo>
                  <a:pt x="2" y="91"/>
                  <a:pt x="0" y="90"/>
                  <a:pt x="0" y="8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6" y="0"/>
                  <a:pt x="137" y="1"/>
                  <a:pt x="137" y="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90"/>
                  <a:pt x="136" y="91"/>
                  <a:pt x="134" y="91"/>
                </a:cubicBezTo>
                <a:lnTo>
                  <a:pt x="4" y="91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4" name="Freeform 196"/>
          <p:cNvSpPr>
            <a:spLocks/>
          </p:cNvSpPr>
          <p:nvPr/>
        </p:nvSpPr>
        <p:spPr bwMode="auto">
          <a:xfrm>
            <a:off x="5103986" y="1042520"/>
            <a:ext cx="2216" cy="1030524"/>
          </a:xfrm>
          <a:custGeom>
            <a:avLst/>
            <a:gdLst/>
            <a:ahLst/>
            <a:cxnLst>
              <a:cxn ang="0">
                <a:pos x="0" y="465"/>
              </a:cxn>
              <a:cxn ang="0">
                <a:pos x="0" y="465"/>
              </a:cxn>
              <a:cxn ang="0">
                <a:pos x="0" y="0"/>
              </a:cxn>
              <a:cxn ang="0">
                <a:pos x="0" y="0"/>
              </a:cxn>
              <a:cxn ang="0">
                <a:pos x="0" y="465"/>
              </a:cxn>
              <a:cxn ang="0">
                <a:pos x="0" y="465"/>
              </a:cxn>
            </a:cxnLst>
            <a:rect l="0" t="0" r="r" b="b"/>
            <a:pathLst>
              <a:path h="465">
                <a:moveTo>
                  <a:pt x="0" y="465"/>
                </a:moveTo>
                <a:lnTo>
                  <a:pt x="0" y="465"/>
                </a:lnTo>
                <a:lnTo>
                  <a:pt x="0" y="0"/>
                </a:lnTo>
                <a:lnTo>
                  <a:pt x="0" y="0"/>
                </a:lnTo>
                <a:lnTo>
                  <a:pt x="0" y="465"/>
                </a:lnTo>
                <a:lnTo>
                  <a:pt x="0" y="465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5" name="Freeform 197"/>
          <p:cNvSpPr>
            <a:spLocks/>
          </p:cNvSpPr>
          <p:nvPr/>
        </p:nvSpPr>
        <p:spPr bwMode="auto">
          <a:xfrm>
            <a:off x="4330541" y="1556674"/>
            <a:ext cx="1533597" cy="2216"/>
          </a:xfrm>
          <a:custGeom>
            <a:avLst/>
            <a:gdLst/>
            <a:ahLst/>
            <a:cxnLst>
              <a:cxn ang="0">
                <a:pos x="692" y="0"/>
              </a:cxn>
              <a:cxn ang="0">
                <a:pos x="0" y="0"/>
              </a:cxn>
              <a:cxn ang="0">
                <a:pos x="0" y="0"/>
              </a:cxn>
              <a:cxn ang="0">
                <a:pos x="692" y="0"/>
              </a:cxn>
              <a:cxn ang="0">
                <a:pos x="692" y="0"/>
              </a:cxn>
              <a:cxn ang="0">
                <a:pos x="692" y="0"/>
              </a:cxn>
            </a:cxnLst>
            <a:rect l="0" t="0" r="r" b="b"/>
            <a:pathLst>
              <a:path w="692">
                <a:moveTo>
                  <a:pt x="692" y="0"/>
                </a:moveTo>
                <a:lnTo>
                  <a:pt x="0" y="0"/>
                </a:lnTo>
                <a:lnTo>
                  <a:pt x="0" y="0"/>
                </a:lnTo>
                <a:lnTo>
                  <a:pt x="692" y="0"/>
                </a:lnTo>
                <a:lnTo>
                  <a:pt x="692" y="0"/>
                </a:lnTo>
                <a:lnTo>
                  <a:pt x="692" y="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8" name="Freeform 200"/>
          <p:cNvSpPr>
            <a:spLocks/>
          </p:cNvSpPr>
          <p:nvPr/>
        </p:nvSpPr>
        <p:spPr bwMode="auto">
          <a:xfrm>
            <a:off x="5103986" y="2330122"/>
            <a:ext cx="2216" cy="1019443"/>
          </a:xfrm>
          <a:custGeom>
            <a:avLst/>
            <a:gdLst/>
            <a:ahLst/>
            <a:cxnLst>
              <a:cxn ang="0">
                <a:pos x="0" y="460"/>
              </a:cxn>
              <a:cxn ang="0">
                <a:pos x="0" y="460"/>
              </a:cxn>
              <a:cxn ang="0">
                <a:pos x="0" y="0"/>
              </a:cxn>
              <a:cxn ang="0">
                <a:pos x="0" y="0"/>
              </a:cxn>
              <a:cxn ang="0">
                <a:pos x="0" y="460"/>
              </a:cxn>
              <a:cxn ang="0">
                <a:pos x="0" y="460"/>
              </a:cxn>
            </a:cxnLst>
            <a:rect l="0" t="0" r="r" b="b"/>
            <a:pathLst>
              <a:path h="460">
                <a:moveTo>
                  <a:pt x="0" y="460"/>
                </a:moveTo>
                <a:lnTo>
                  <a:pt x="0" y="460"/>
                </a:lnTo>
                <a:lnTo>
                  <a:pt x="0" y="0"/>
                </a:lnTo>
                <a:lnTo>
                  <a:pt x="0" y="0"/>
                </a:lnTo>
                <a:lnTo>
                  <a:pt x="0" y="460"/>
                </a:lnTo>
                <a:lnTo>
                  <a:pt x="0" y="46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2" name="Freeform 204"/>
          <p:cNvSpPr>
            <a:spLocks/>
          </p:cNvSpPr>
          <p:nvPr/>
        </p:nvSpPr>
        <p:spPr bwMode="auto">
          <a:xfrm>
            <a:off x="5103986" y="3608856"/>
            <a:ext cx="2216" cy="1030524"/>
          </a:xfrm>
          <a:custGeom>
            <a:avLst/>
            <a:gdLst/>
            <a:ahLst/>
            <a:cxnLst>
              <a:cxn ang="0">
                <a:pos x="0" y="465"/>
              </a:cxn>
              <a:cxn ang="0">
                <a:pos x="0" y="465"/>
              </a:cxn>
              <a:cxn ang="0">
                <a:pos x="0" y="0"/>
              </a:cxn>
              <a:cxn ang="0">
                <a:pos x="0" y="0"/>
              </a:cxn>
              <a:cxn ang="0">
                <a:pos x="0" y="465"/>
              </a:cxn>
              <a:cxn ang="0">
                <a:pos x="0" y="465"/>
              </a:cxn>
            </a:cxnLst>
            <a:rect l="0" t="0" r="r" b="b"/>
            <a:pathLst>
              <a:path h="465">
                <a:moveTo>
                  <a:pt x="0" y="465"/>
                </a:moveTo>
                <a:lnTo>
                  <a:pt x="0" y="465"/>
                </a:lnTo>
                <a:lnTo>
                  <a:pt x="0" y="0"/>
                </a:lnTo>
                <a:lnTo>
                  <a:pt x="0" y="0"/>
                </a:lnTo>
                <a:lnTo>
                  <a:pt x="0" y="465"/>
                </a:lnTo>
                <a:lnTo>
                  <a:pt x="0" y="465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" name="Freeform 205"/>
          <p:cNvSpPr>
            <a:spLocks/>
          </p:cNvSpPr>
          <p:nvPr/>
        </p:nvSpPr>
        <p:spPr bwMode="auto">
          <a:xfrm>
            <a:off x="4330542" y="4123010"/>
            <a:ext cx="1546894" cy="2216"/>
          </a:xfrm>
          <a:custGeom>
            <a:avLst/>
            <a:gdLst/>
            <a:ahLst/>
            <a:cxnLst>
              <a:cxn ang="0">
                <a:pos x="698" y="0"/>
              </a:cxn>
              <a:cxn ang="0">
                <a:pos x="0" y="0"/>
              </a:cxn>
              <a:cxn ang="0">
                <a:pos x="0" y="0"/>
              </a:cxn>
              <a:cxn ang="0">
                <a:pos x="698" y="0"/>
              </a:cxn>
              <a:cxn ang="0">
                <a:pos x="698" y="0"/>
              </a:cxn>
              <a:cxn ang="0">
                <a:pos x="698" y="0"/>
              </a:cxn>
            </a:cxnLst>
            <a:rect l="0" t="0" r="r" b="b"/>
            <a:pathLst>
              <a:path w="698">
                <a:moveTo>
                  <a:pt x="698" y="0"/>
                </a:moveTo>
                <a:lnTo>
                  <a:pt x="0" y="0"/>
                </a:lnTo>
                <a:lnTo>
                  <a:pt x="0" y="0"/>
                </a:lnTo>
                <a:lnTo>
                  <a:pt x="698" y="0"/>
                </a:lnTo>
                <a:lnTo>
                  <a:pt x="698" y="0"/>
                </a:lnTo>
                <a:lnTo>
                  <a:pt x="698" y="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6" name="Freeform 208"/>
          <p:cNvSpPr>
            <a:spLocks/>
          </p:cNvSpPr>
          <p:nvPr/>
        </p:nvSpPr>
        <p:spPr bwMode="auto">
          <a:xfrm>
            <a:off x="5103986" y="4896458"/>
            <a:ext cx="2216" cy="1019443"/>
          </a:xfrm>
          <a:custGeom>
            <a:avLst/>
            <a:gdLst/>
            <a:ahLst/>
            <a:cxnLst>
              <a:cxn ang="0">
                <a:pos x="0" y="460"/>
              </a:cxn>
              <a:cxn ang="0">
                <a:pos x="0" y="460"/>
              </a:cxn>
              <a:cxn ang="0">
                <a:pos x="0" y="0"/>
              </a:cxn>
              <a:cxn ang="0">
                <a:pos x="0" y="0"/>
              </a:cxn>
              <a:cxn ang="0">
                <a:pos x="0" y="460"/>
              </a:cxn>
              <a:cxn ang="0">
                <a:pos x="0" y="460"/>
              </a:cxn>
            </a:cxnLst>
            <a:rect l="0" t="0" r="r" b="b"/>
            <a:pathLst>
              <a:path h="460">
                <a:moveTo>
                  <a:pt x="0" y="460"/>
                </a:moveTo>
                <a:lnTo>
                  <a:pt x="0" y="460"/>
                </a:lnTo>
                <a:lnTo>
                  <a:pt x="0" y="0"/>
                </a:lnTo>
                <a:lnTo>
                  <a:pt x="0" y="0"/>
                </a:lnTo>
                <a:lnTo>
                  <a:pt x="0" y="460"/>
                </a:lnTo>
                <a:lnTo>
                  <a:pt x="0" y="46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8" name="Rectangle 847"/>
          <p:cNvSpPr/>
          <p:nvPr/>
        </p:nvSpPr>
        <p:spPr>
          <a:xfrm>
            <a:off x="4845302" y="5861730"/>
            <a:ext cx="48603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2023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52" name="Rectangle 851"/>
          <p:cNvSpPr/>
          <p:nvPr/>
        </p:nvSpPr>
        <p:spPr>
          <a:xfrm>
            <a:off x="2050025" y="2017214"/>
            <a:ext cx="48603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2019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55" name="Rectangle 854"/>
          <p:cNvSpPr/>
          <p:nvPr/>
        </p:nvSpPr>
        <p:spPr>
          <a:xfrm>
            <a:off x="4845301" y="4576208"/>
            <a:ext cx="52290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2022 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56" name="Rectangle 855"/>
          <p:cNvSpPr/>
          <p:nvPr/>
        </p:nvSpPr>
        <p:spPr>
          <a:xfrm>
            <a:off x="4845301" y="3281347"/>
            <a:ext cx="52290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2021 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57" name="Rectangle 856"/>
          <p:cNvSpPr/>
          <p:nvPr/>
        </p:nvSpPr>
        <p:spPr>
          <a:xfrm>
            <a:off x="4845301" y="2019129"/>
            <a:ext cx="52290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2020 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58" name="Rectangle 857"/>
          <p:cNvSpPr/>
          <p:nvPr/>
        </p:nvSpPr>
        <p:spPr>
          <a:xfrm>
            <a:off x="2050024" y="3262332"/>
            <a:ext cx="48603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2018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59" name="Rectangle 858"/>
          <p:cNvSpPr/>
          <p:nvPr/>
        </p:nvSpPr>
        <p:spPr>
          <a:xfrm>
            <a:off x="2050024" y="4567296"/>
            <a:ext cx="48603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2017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860" name="Rectangle 859"/>
          <p:cNvSpPr/>
          <p:nvPr/>
        </p:nvSpPr>
        <p:spPr>
          <a:xfrm>
            <a:off x="2050024" y="5871069"/>
            <a:ext cx="486030" cy="25391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2016</a:t>
            </a:r>
            <a:endParaRPr lang="uk-UA" altLang="ko-KR" sz="1050" b="1" kern="0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057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 rot="452267">
            <a:off x="-2243903" y="1398299"/>
            <a:ext cx="15850628" cy="5171262"/>
            <a:chOff x="2495550" y="2698750"/>
            <a:chExt cx="2540000" cy="828675"/>
          </a:xfrm>
        </p:grpSpPr>
        <p:sp>
          <p:nvSpPr>
            <p:cNvPr id="1552" name="Freeform 528"/>
            <p:cNvSpPr>
              <a:spLocks/>
            </p:cNvSpPr>
            <p:nvPr/>
          </p:nvSpPr>
          <p:spPr bwMode="auto">
            <a:xfrm>
              <a:off x="2549525" y="2819400"/>
              <a:ext cx="788988" cy="590550"/>
            </a:xfrm>
            <a:custGeom>
              <a:avLst/>
              <a:gdLst/>
              <a:ahLst/>
              <a:cxnLst>
                <a:cxn ang="0">
                  <a:pos x="315" y="229"/>
                </a:cxn>
                <a:cxn ang="0">
                  <a:pos x="308" y="236"/>
                </a:cxn>
                <a:cxn ang="0">
                  <a:pos x="6" y="236"/>
                </a:cxn>
                <a:cxn ang="0">
                  <a:pos x="0" y="229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8" y="0"/>
                </a:cxn>
                <a:cxn ang="0">
                  <a:pos x="315" y="7"/>
                </a:cxn>
                <a:cxn ang="0">
                  <a:pos x="315" y="229"/>
                </a:cxn>
              </a:cxnLst>
              <a:rect l="0" t="0" r="r" b="b"/>
              <a:pathLst>
                <a:path w="315" h="236">
                  <a:moveTo>
                    <a:pt x="315" y="229"/>
                  </a:moveTo>
                  <a:cubicBezTo>
                    <a:pt x="315" y="233"/>
                    <a:pt x="312" y="236"/>
                    <a:pt x="308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3" y="236"/>
                    <a:pt x="0" y="233"/>
                    <a:pt x="0" y="2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2" y="0"/>
                    <a:pt x="315" y="3"/>
                    <a:pt x="315" y="7"/>
                  </a:cubicBezTo>
                  <a:lnTo>
                    <a:pt x="315" y="2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Freeform 529"/>
            <p:cNvSpPr>
              <a:spLocks/>
            </p:cNvSpPr>
            <p:nvPr/>
          </p:nvSpPr>
          <p:spPr bwMode="auto">
            <a:xfrm>
              <a:off x="3365500" y="2819400"/>
              <a:ext cx="790575" cy="590550"/>
            </a:xfrm>
            <a:custGeom>
              <a:avLst/>
              <a:gdLst/>
              <a:ahLst/>
              <a:cxnLst>
                <a:cxn ang="0">
                  <a:pos x="316" y="229"/>
                </a:cxn>
                <a:cxn ang="0">
                  <a:pos x="309" y="236"/>
                </a:cxn>
                <a:cxn ang="0">
                  <a:pos x="7" y="236"/>
                </a:cxn>
                <a:cxn ang="0">
                  <a:pos x="0" y="229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309" y="0"/>
                </a:cxn>
                <a:cxn ang="0">
                  <a:pos x="316" y="7"/>
                </a:cxn>
                <a:cxn ang="0">
                  <a:pos x="316" y="229"/>
                </a:cxn>
              </a:cxnLst>
              <a:rect l="0" t="0" r="r" b="b"/>
              <a:pathLst>
                <a:path w="316" h="236">
                  <a:moveTo>
                    <a:pt x="316" y="229"/>
                  </a:moveTo>
                  <a:cubicBezTo>
                    <a:pt x="316" y="233"/>
                    <a:pt x="313" y="236"/>
                    <a:pt x="309" y="236"/>
                  </a:cubicBezTo>
                  <a:cubicBezTo>
                    <a:pt x="7" y="236"/>
                    <a:pt x="7" y="236"/>
                    <a:pt x="7" y="236"/>
                  </a:cubicBezTo>
                  <a:cubicBezTo>
                    <a:pt x="3" y="236"/>
                    <a:pt x="0" y="233"/>
                    <a:pt x="0" y="2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3" y="0"/>
                    <a:pt x="316" y="3"/>
                    <a:pt x="316" y="7"/>
                  </a:cubicBezTo>
                  <a:lnTo>
                    <a:pt x="316" y="2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Freeform 530"/>
            <p:cNvSpPr>
              <a:spLocks/>
            </p:cNvSpPr>
            <p:nvPr/>
          </p:nvSpPr>
          <p:spPr bwMode="auto">
            <a:xfrm>
              <a:off x="4183063" y="2819400"/>
              <a:ext cx="787400" cy="590550"/>
            </a:xfrm>
            <a:custGeom>
              <a:avLst/>
              <a:gdLst/>
              <a:ahLst/>
              <a:cxnLst>
                <a:cxn ang="0">
                  <a:pos x="315" y="229"/>
                </a:cxn>
                <a:cxn ang="0">
                  <a:pos x="309" y="236"/>
                </a:cxn>
                <a:cxn ang="0">
                  <a:pos x="6" y="236"/>
                </a:cxn>
                <a:cxn ang="0">
                  <a:pos x="0" y="229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9" y="0"/>
                </a:cxn>
                <a:cxn ang="0">
                  <a:pos x="315" y="7"/>
                </a:cxn>
                <a:cxn ang="0">
                  <a:pos x="315" y="229"/>
                </a:cxn>
              </a:cxnLst>
              <a:rect l="0" t="0" r="r" b="b"/>
              <a:pathLst>
                <a:path w="315" h="236">
                  <a:moveTo>
                    <a:pt x="315" y="229"/>
                  </a:moveTo>
                  <a:cubicBezTo>
                    <a:pt x="315" y="233"/>
                    <a:pt x="312" y="236"/>
                    <a:pt x="309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3" y="236"/>
                    <a:pt x="0" y="233"/>
                    <a:pt x="0" y="2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2" y="0"/>
                    <a:pt x="315" y="3"/>
                    <a:pt x="315" y="7"/>
                  </a:cubicBezTo>
                  <a:lnTo>
                    <a:pt x="315" y="2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5" name="Rectangle 531"/>
            <p:cNvSpPr>
              <a:spLocks noChangeArrowheads="1"/>
            </p:cNvSpPr>
            <p:nvPr/>
          </p:nvSpPr>
          <p:spPr bwMode="auto">
            <a:xfrm>
              <a:off x="2495550" y="2698750"/>
              <a:ext cx="2540000" cy="828675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lumMod val="50000"/>
                  </a:schemeClr>
                </a:gs>
                <a:gs pos="23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6" name="Freeform 532"/>
            <p:cNvSpPr>
              <a:spLocks/>
            </p:cNvSpPr>
            <p:nvPr/>
          </p:nvSpPr>
          <p:spPr bwMode="auto">
            <a:xfrm>
              <a:off x="2547938" y="2722563"/>
              <a:ext cx="49213" cy="71438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15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4"/>
                </a:cxn>
              </a:cxnLst>
              <a:rect l="0" t="0" r="r" b="b"/>
              <a:pathLst>
                <a:path w="20" h="29">
                  <a:moveTo>
                    <a:pt x="20" y="24"/>
                  </a:moveTo>
                  <a:cubicBezTo>
                    <a:pt x="20" y="26"/>
                    <a:pt x="18" y="29"/>
                    <a:pt x="1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5"/>
                  </a:cubicBezTo>
                  <a:lnTo>
                    <a:pt x="2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7" name="Freeform 533"/>
            <p:cNvSpPr>
              <a:spLocks/>
            </p:cNvSpPr>
            <p:nvPr/>
          </p:nvSpPr>
          <p:spPr bwMode="auto">
            <a:xfrm>
              <a:off x="2667000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8" name="Freeform 534"/>
            <p:cNvSpPr>
              <a:spLocks/>
            </p:cNvSpPr>
            <p:nvPr/>
          </p:nvSpPr>
          <p:spPr bwMode="auto">
            <a:xfrm>
              <a:off x="2787650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6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9" name="Freeform 535"/>
            <p:cNvSpPr>
              <a:spLocks/>
            </p:cNvSpPr>
            <p:nvPr/>
          </p:nvSpPr>
          <p:spPr bwMode="auto">
            <a:xfrm>
              <a:off x="2909888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8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Freeform 536"/>
            <p:cNvSpPr>
              <a:spLocks/>
            </p:cNvSpPr>
            <p:nvPr/>
          </p:nvSpPr>
          <p:spPr bwMode="auto">
            <a:xfrm>
              <a:off x="3030538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Freeform 537"/>
            <p:cNvSpPr>
              <a:spLocks/>
            </p:cNvSpPr>
            <p:nvPr/>
          </p:nvSpPr>
          <p:spPr bwMode="auto">
            <a:xfrm>
              <a:off x="3152775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5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8" y="29"/>
                    <a:pt x="1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Freeform 538"/>
            <p:cNvSpPr>
              <a:spLocks/>
            </p:cNvSpPr>
            <p:nvPr/>
          </p:nvSpPr>
          <p:spPr bwMode="auto">
            <a:xfrm>
              <a:off x="3273425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Freeform 539"/>
            <p:cNvSpPr>
              <a:spLocks/>
            </p:cNvSpPr>
            <p:nvPr/>
          </p:nvSpPr>
          <p:spPr bwMode="auto">
            <a:xfrm>
              <a:off x="3395663" y="2722563"/>
              <a:ext cx="49213" cy="71438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15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4"/>
                </a:cxn>
              </a:cxnLst>
              <a:rect l="0" t="0" r="r" b="b"/>
              <a:pathLst>
                <a:path w="20" h="29">
                  <a:moveTo>
                    <a:pt x="20" y="24"/>
                  </a:moveTo>
                  <a:cubicBezTo>
                    <a:pt x="20" y="26"/>
                    <a:pt x="18" y="29"/>
                    <a:pt x="1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5"/>
                  </a:cubicBezTo>
                  <a:lnTo>
                    <a:pt x="2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Freeform 540"/>
            <p:cNvSpPr>
              <a:spLocks/>
            </p:cNvSpPr>
            <p:nvPr/>
          </p:nvSpPr>
          <p:spPr bwMode="auto">
            <a:xfrm>
              <a:off x="3514725" y="2722563"/>
              <a:ext cx="53975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Freeform 541"/>
            <p:cNvSpPr>
              <a:spLocks/>
            </p:cNvSpPr>
            <p:nvPr/>
          </p:nvSpPr>
          <p:spPr bwMode="auto">
            <a:xfrm>
              <a:off x="3635375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6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Freeform 542"/>
            <p:cNvSpPr>
              <a:spLocks/>
            </p:cNvSpPr>
            <p:nvPr/>
          </p:nvSpPr>
          <p:spPr bwMode="auto">
            <a:xfrm>
              <a:off x="3757613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8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Freeform 543"/>
            <p:cNvSpPr>
              <a:spLocks/>
            </p:cNvSpPr>
            <p:nvPr/>
          </p:nvSpPr>
          <p:spPr bwMode="auto">
            <a:xfrm>
              <a:off x="3878263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8" name="Freeform 544"/>
            <p:cNvSpPr>
              <a:spLocks/>
            </p:cNvSpPr>
            <p:nvPr/>
          </p:nvSpPr>
          <p:spPr bwMode="auto">
            <a:xfrm>
              <a:off x="4000500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8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9" name="Freeform 545"/>
            <p:cNvSpPr>
              <a:spLocks/>
            </p:cNvSpPr>
            <p:nvPr/>
          </p:nvSpPr>
          <p:spPr bwMode="auto">
            <a:xfrm>
              <a:off x="4121150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0" name="Freeform 546"/>
            <p:cNvSpPr>
              <a:spLocks/>
            </p:cNvSpPr>
            <p:nvPr/>
          </p:nvSpPr>
          <p:spPr bwMode="auto">
            <a:xfrm>
              <a:off x="4243388" y="2722563"/>
              <a:ext cx="49213" cy="71438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15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4"/>
                </a:cxn>
              </a:cxnLst>
              <a:rect l="0" t="0" r="r" b="b"/>
              <a:pathLst>
                <a:path w="20" h="29">
                  <a:moveTo>
                    <a:pt x="20" y="24"/>
                  </a:moveTo>
                  <a:cubicBezTo>
                    <a:pt x="20" y="26"/>
                    <a:pt x="18" y="29"/>
                    <a:pt x="1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5"/>
                  </a:cubicBezTo>
                  <a:lnTo>
                    <a:pt x="2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Freeform 547"/>
            <p:cNvSpPr>
              <a:spLocks/>
            </p:cNvSpPr>
            <p:nvPr/>
          </p:nvSpPr>
          <p:spPr bwMode="auto">
            <a:xfrm>
              <a:off x="4364038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2" name="Freeform 548"/>
            <p:cNvSpPr>
              <a:spLocks/>
            </p:cNvSpPr>
            <p:nvPr/>
          </p:nvSpPr>
          <p:spPr bwMode="auto">
            <a:xfrm>
              <a:off x="4486275" y="2722563"/>
              <a:ext cx="49213" cy="71438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15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4"/>
                </a:cxn>
              </a:cxnLst>
              <a:rect l="0" t="0" r="r" b="b"/>
              <a:pathLst>
                <a:path w="20" h="29">
                  <a:moveTo>
                    <a:pt x="20" y="24"/>
                  </a:moveTo>
                  <a:cubicBezTo>
                    <a:pt x="20" y="26"/>
                    <a:pt x="18" y="29"/>
                    <a:pt x="1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5"/>
                  </a:cubicBezTo>
                  <a:lnTo>
                    <a:pt x="2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3" name="Freeform 549"/>
            <p:cNvSpPr>
              <a:spLocks/>
            </p:cNvSpPr>
            <p:nvPr/>
          </p:nvSpPr>
          <p:spPr bwMode="auto">
            <a:xfrm>
              <a:off x="4605338" y="2722563"/>
              <a:ext cx="53975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8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4" name="Freeform 550"/>
            <p:cNvSpPr>
              <a:spLocks/>
            </p:cNvSpPr>
            <p:nvPr/>
          </p:nvSpPr>
          <p:spPr bwMode="auto">
            <a:xfrm>
              <a:off x="4725988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5" name="Freeform 551"/>
            <p:cNvSpPr>
              <a:spLocks/>
            </p:cNvSpPr>
            <p:nvPr/>
          </p:nvSpPr>
          <p:spPr bwMode="auto">
            <a:xfrm>
              <a:off x="4848225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8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6" name="Freeform 552"/>
            <p:cNvSpPr>
              <a:spLocks/>
            </p:cNvSpPr>
            <p:nvPr/>
          </p:nvSpPr>
          <p:spPr bwMode="auto">
            <a:xfrm>
              <a:off x="4968875" y="2722563"/>
              <a:ext cx="52388" cy="71438"/>
            </a:xfrm>
            <a:custGeom>
              <a:avLst/>
              <a:gdLst/>
              <a:ahLst/>
              <a:cxnLst>
                <a:cxn ang="0">
                  <a:pos x="21" y="24"/>
                </a:cxn>
                <a:cxn ang="0">
                  <a:pos x="16" y="29"/>
                </a:cxn>
                <a:cxn ang="0">
                  <a:pos x="5" y="29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4"/>
                </a:cxn>
              </a:cxnLst>
              <a:rect l="0" t="0" r="r" b="b"/>
              <a:pathLst>
                <a:path w="21" h="29">
                  <a:moveTo>
                    <a:pt x="21" y="24"/>
                  </a:moveTo>
                  <a:cubicBezTo>
                    <a:pt x="21" y="26"/>
                    <a:pt x="19" y="29"/>
                    <a:pt x="1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26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3"/>
                    <a:pt x="21" y="5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7" name="Freeform 553"/>
            <p:cNvSpPr>
              <a:spLocks/>
            </p:cNvSpPr>
            <p:nvPr/>
          </p:nvSpPr>
          <p:spPr bwMode="auto">
            <a:xfrm>
              <a:off x="2547938" y="3436938"/>
              <a:ext cx="49213" cy="69850"/>
            </a:xfrm>
            <a:custGeom>
              <a:avLst/>
              <a:gdLst/>
              <a:ahLst/>
              <a:cxnLst>
                <a:cxn ang="0">
                  <a:pos x="20" y="23"/>
                </a:cxn>
                <a:cxn ang="0">
                  <a:pos x="15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3"/>
                </a:cxn>
              </a:cxnLst>
              <a:rect l="0" t="0" r="r" b="b"/>
              <a:pathLst>
                <a:path w="20" h="28">
                  <a:moveTo>
                    <a:pt x="20" y="23"/>
                  </a:moveTo>
                  <a:cubicBezTo>
                    <a:pt x="20" y="26"/>
                    <a:pt x="18" y="28"/>
                    <a:pt x="1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lnTo>
                    <a:pt x="20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8" name="Freeform 554"/>
            <p:cNvSpPr>
              <a:spLocks/>
            </p:cNvSpPr>
            <p:nvPr/>
          </p:nvSpPr>
          <p:spPr bwMode="auto">
            <a:xfrm>
              <a:off x="2667000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9" name="Freeform 555"/>
            <p:cNvSpPr>
              <a:spLocks/>
            </p:cNvSpPr>
            <p:nvPr/>
          </p:nvSpPr>
          <p:spPr bwMode="auto">
            <a:xfrm>
              <a:off x="2787650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6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Freeform 556"/>
            <p:cNvSpPr>
              <a:spLocks/>
            </p:cNvSpPr>
            <p:nvPr/>
          </p:nvSpPr>
          <p:spPr bwMode="auto">
            <a:xfrm>
              <a:off x="2909888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8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1" name="Freeform 557"/>
            <p:cNvSpPr>
              <a:spLocks/>
            </p:cNvSpPr>
            <p:nvPr/>
          </p:nvSpPr>
          <p:spPr bwMode="auto">
            <a:xfrm>
              <a:off x="3030538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Freeform 558"/>
            <p:cNvSpPr>
              <a:spLocks/>
            </p:cNvSpPr>
            <p:nvPr/>
          </p:nvSpPr>
          <p:spPr bwMode="auto">
            <a:xfrm>
              <a:off x="3152775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5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8" y="28"/>
                    <a:pt x="1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Freeform 559"/>
            <p:cNvSpPr>
              <a:spLocks/>
            </p:cNvSpPr>
            <p:nvPr/>
          </p:nvSpPr>
          <p:spPr bwMode="auto">
            <a:xfrm>
              <a:off x="3273425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Freeform 560"/>
            <p:cNvSpPr>
              <a:spLocks/>
            </p:cNvSpPr>
            <p:nvPr/>
          </p:nvSpPr>
          <p:spPr bwMode="auto">
            <a:xfrm>
              <a:off x="3395663" y="3436938"/>
              <a:ext cx="49213" cy="69850"/>
            </a:xfrm>
            <a:custGeom>
              <a:avLst/>
              <a:gdLst/>
              <a:ahLst/>
              <a:cxnLst>
                <a:cxn ang="0">
                  <a:pos x="20" y="23"/>
                </a:cxn>
                <a:cxn ang="0">
                  <a:pos x="15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3"/>
                </a:cxn>
              </a:cxnLst>
              <a:rect l="0" t="0" r="r" b="b"/>
              <a:pathLst>
                <a:path w="20" h="28">
                  <a:moveTo>
                    <a:pt x="20" y="23"/>
                  </a:moveTo>
                  <a:cubicBezTo>
                    <a:pt x="20" y="26"/>
                    <a:pt x="18" y="28"/>
                    <a:pt x="1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lnTo>
                    <a:pt x="20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Freeform 561"/>
            <p:cNvSpPr>
              <a:spLocks/>
            </p:cNvSpPr>
            <p:nvPr/>
          </p:nvSpPr>
          <p:spPr bwMode="auto">
            <a:xfrm>
              <a:off x="3514725" y="3436938"/>
              <a:ext cx="53975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Freeform 562"/>
            <p:cNvSpPr>
              <a:spLocks/>
            </p:cNvSpPr>
            <p:nvPr/>
          </p:nvSpPr>
          <p:spPr bwMode="auto">
            <a:xfrm>
              <a:off x="3635375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6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Freeform 563"/>
            <p:cNvSpPr>
              <a:spLocks/>
            </p:cNvSpPr>
            <p:nvPr/>
          </p:nvSpPr>
          <p:spPr bwMode="auto">
            <a:xfrm>
              <a:off x="3757613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8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Freeform 564"/>
            <p:cNvSpPr>
              <a:spLocks/>
            </p:cNvSpPr>
            <p:nvPr/>
          </p:nvSpPr>
          <p:spPr bwMode="auto">
            <a:xfrm>
              <a:off x="3878263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Freeform 565"/>
            <p:cNvSpPr>
              <a:spLocks/>
            </p:cNvSpPr>
            <p:nvPr/>
          </p:nvSpPr>
          <p:spPr bwMode="auto">
            <a:xfrm>
              <a:off x="4000500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8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Freeform 566"/>
            <p:cNvSpPr>
              <a:spLocks/>
            </p:cNvSpPr>
            <p:nvPr/>
          </p:nvSpPr>
          <p:spPr bwMode="auto">
            <a:xfrm>
              <a:off x="4121150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Freeform 567"/>
            <p:cNvSpPr>
              <a:spLocks/>
            </p:cNvSpPr>
            <p:nvPr/>
          </p:nvSpPr>
          <p:spPr bwMode="auto">
            <a:xfrm>
              <a:off x="4243388" y="3436938"/>
              <a:ext cx="49213" cy="69850"/>
            </a:xfrm>
            <a:custGeom>
              <a:avLst/>
              <a:gdLst/>
              <a:ahLst/>
              <a:cxnLst>
                <a:cxn ang="0">
                  <a:pos x="20" y="23"/>
                </a:cxn>
                <a:cxn ang="0">
                  <a:pos x="15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3"/>
                </a:cxn>
              </a:cxnLst>
              <a:rect l="0" t="0" r="r" b="b"/>
              <a:pathLst>
                <a:path w="20" h="28">
                  <a:moveTo>
                    <a:pt x="20" y="23"/>
                  </a:moveTo>
                  <a:cubicBezTo>
                    <a:pt x="20" y="26"/>
                    <a:pt x="18" y="28"/>
                    <a:pt x="1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lnTo>
                    <a:pt x="20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Freeform 568"/>
            <p:cNvSpPr>
              <a:spLocks/>
            </p:cNvSpPr>
            <p:nvPr/>
          </p:nvSpPr>
          <p:spPr bwMode="auto">
            <a:xfrm>
              <a:off x="4364038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Freeform 569"/>
            <p:cNvSpPr>
              <a:spLocks/>
            </p:cNvSpPr>
            <p:nvPr/>
          </p:nvSpPr>
          <p:spPr bwMode="auto">
            <a:xfrm>
              <a:off x="4486275" y="3436938"/>
              <a:ext cx="49213" cy="69850"/>
            </a:xfrm>
            <a:custGeom>
              <a:avLst/>
              <a:gdLst/>
              <a:ahLst/>
              <a:cxnLst>
                <a:cxn ang="0">
                  <a:pos x="20" y="23"/>
                </a:cxn>
                <a:cxn ang="0">
                  <a:pos x="15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0" y="5"/>
                </a:cxn>
                <a:cxn ang="0">
                  <a:pos x="20" y="23"/>
                </a:cxn>
              </a:cxnLst>
              <a:rect l="0" t="0" r="r" b="b"/>
              <a:pathLst>
                <a:path w="20" h="28">
                  <a:moveTo>
                    <a:pt x="20" y="23"/>
                  </a:moveTo>
                  <a:cubicBezTo>
                    <a:pt x="20" y="26"/>
                    <a:pt x="18" y="28"/>
                    <a:pt x="1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lnTo>
                    <a:pt x="20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Freeform 570"/>
            <p:cNvSpPr>
              <a:spLocks/>
            </p:cNvSpPr>
            <p:nvPr/>
          </p:nvSpPr>
          <p:spPr bwMode="auto">
            <a:xfrm>
              <a:off x="4605338" y="3436938"/>
              <a:ext cx="53975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8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Freeform 571"/>
            <p:cNvSpPr>
              <a:spLocks/>
            </p:cNvSpPr>
            <p:nvPr/>
          </p:nvSpPr>
          <p:spPr bwMode="auto">
            <a:xfrm>
              <a:off x="4725988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Freeform 572"/>
            <p:cNvSpPr>
              <a:spLocks/>
            </p:cNvSpPr>
            <p:nvPr/>
          </p:nvSpPr>
          <p:spPr bwMode="auto">
            <a:xfrm>
              <a:off x="4848225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8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Freeform 573"/>
            <p:cNvSpPr>
              <a:spLocks/>
            </p:cNvSpPr>
            <p:nvPr/>
          </p:nvSpPr>
          <p:spPr bwMode="auto">
            <a:xfrm>
              <a:off x="4968875" y="3436938"/>
              <a:ext cx="52388" cy="69850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6" y="28"/>
                </a:cxn>
                <a:cxn ang="0">
                  <a:pos x="5" y="28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1" y="23"/>
                </a:cxn>
              </a:cxnLst>
              <a:rect l="0" t="0" r="r" b="b"/>
              <a:pathLst>
                <a:path w="21" h="28">
                  <a:moveTo>
                    <a:pt x="21" y="23"/>
                  </a:moveTo>
                  <a:cubicBezTo>
                    <a:pt x="21" y="26"/>
                    <a:pt x="19" y="28"/>
                    <a:pt x="16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1" y="2"/>
                    <a:pt x="21" y="5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Freeform 574"/>
            <p:cNvSpPr>
              <a:spLocks/>
            </p:cNvSpPr>
            <p:nvPr/>
          </p:nvSpPr>
          <p:spPr bwMode="auto">
            <a:xfrm>
              <a:off x="2549525" y="2819400"/>
              <a:ext cx="788988" cy="590550"/>
            </a:xfrm>
            <a:custGeom>
              <a:avLst/>
              <a:gdLst/>
              <a:ahLst/>
              <a:cxnLst>
                <a:cxn ang="0">
                  <a:pos x="315" y="229"/>
                </a:cxn>
                <a:cxn ang="0">
                  <a:pos x="308" y="236"/>
                </a:cxn>
                <a:cxn ang="0">
                  <a:pos x="6" y="236"/>
                </a:cxn>
                <a:cxn ang="0">
                  <a:pos x="0" y="229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8" y="0"/>
                </a:cxn>
                <a:cxn ang="0">
                  <a:pos x="315" y="7"/>
                </a:cxn>
                <a:cxn ang="0">
                  <a:pos x="315" y="229"/>
                </a:cxn>
              </a:cxnLst>
              <a:rect l="0" t="0" r="r" b="b"/>
              <a:pathLst>
                <a:path w="315" h="236">
                  <a:moveTo>
                    <a:pt x="315" y="229"/>
                  </a:moveTo>
                  <a:cubicBezTo>
                    <a:pt x="315" y="233"/>
                    <a:pt x="312" y="236"/>
                    <a:pt x="308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3" y="236"/>
                    <a:pt x="0" y="233"/>
                    <a:pt x="0" y="2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2" y="0"/>
                    <a:pt x="315" y="3"/>
                    <a:pt x="315" y="7"/>
                  </a:cubicBezTo>
                  <a:lnTo>
                    <a:pt x="315" y="229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9" name="Freeform 575"/>
            <p:cNvSpPr>
              <a:spLocks/>
            </p:cNvSpPr>
            <p:nvPr/>
          </p:nvSpPr>
          <p:spPr bwMode="auto">
            <a:xfrm>
              <a:off x="3370263" y="2819400"/>
              <a:ext cx="787400" cy="590550"/>
            </a:xfrm>
            <a:custGeom>
              <a:avLst/>
              <a:gdLst/>
              <a:ahLst/>
              <a:cxnLst>
                <a:cxn ang="0">
                  <a:pos x="315" y="229"/>
                </a:cxn>
                <a:cxn ang="0">
                  <a:pos x="308" y="236"/>
                </a:cxn>
                <a:cxn ang="0">
                  <a:pos x="6" y="236"/>
                </a:cxn>
                <a:cxn ang="0">
                  <a:pos x="0" y="229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8" y="0"/>
                </a:cxn>
                <a:cxn ang="0">
                  <a:pos x="315" y="7"/>
                </a:cxn>
                <a:cxn ang="0">
                  <a:pos x="315" y="229"/>
                </a:cxn>
              </a:cxnLst>
              <a:rect l="0" t="0" r="r" b="b"/>
              <a:pathLst>
                <a:path w="315" h="236">
                  <a:moveTo>
                    <a:pt x="315" y="229"/>
                  </a:moveTo>
                  <a:cubicBezTo>
                    <a:pt x="315" y="233"/>
                    <a:pt x="312" y="236"/>
                    <a:pt x="308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3" y="236"/>
                    <a:pt x="0" y="233"/>
                    <a:pt x="0" y="2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2" y="0"/>
                    <a:pt x="315" y="3"/>
                    <a:pt x="315" y="7"/>
                  </a:cubicBezTo>
                  <a:lnTo>
                    <a:pt x="315" y="229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0" name="Freeform 576"/>
            <p:cNvSpPr>
              <a:spLocks/>
            </p:cNvSpPr>
            <p:nvPr/>
          </p:nvSpPr>
          <p:spPr bwMode="auto">
            <a:xfrm>
              <a:off x="4191000" y="2819400"/>
              <a:ext cx="787400" cy="590550"/>
            </a:xfrm>
            <a:custGeom>
              <a:avLst/>
              <a:gdLst/>
              <a:ahLst/>
              <a:cxnLst>
                <a:cxn ang="0">
                  <a:pos x="315" y="229"/>
                </a:cxn>
                <a:cxn ang="0">
                  <a:pos x="308" y="236"/>
                </a:cxn>
                <a:cxn ang="0">
                  <a:pos x="6" y="236"/>
                </a:cxn>
                <a:cxn ang="0">
                  <a:pos x="0" y="229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8" y="0"/>
                </a:cxn>
                <a:cxn ang="0">
                  <a:pos x="315" y="7"/>
                </a:cxn>
                <a:cxn ang="0">
                  <a:pos x="315" y="229"/>
                </a:cxn>
              </a:cxnLst>
              <a:rect l="0" t="0" r="r" b="b"/>
              <a:pathLst>
                <a:path w="315" h="236">
                  <a:moveTo>
                    <a:pt x="315" y="229"/>
                  </a:moveTo>
                  <a:cubicBezTo>
                    <a:pt x="315" y="233"/>
                    <a:pt x="312" y="236"/>
                    <a:pt x="308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3" y="236"/>
                    <a:pt x="0" y="233"/>
                    <a:pt x="0" y="2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2" y="0"/>
                    <a:pt x="315" y="3"/>
                    <a:pt x="315" y="7"/>
                  </a:cubicBezTo>
                  <a:lnTo>
                    <a:pt x="315" y="229"/>
                  </a:ln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0978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/>
          <p:cNvGrpSpPr/>
          <p:nvPr/>
        </p:nvGrpSpPr>
        <p:grpSpPr>
          <a:xfrm>
            <a:off x="10259310" y="4424543"/>
            <a:ext cx="1335314" cy="1413714"/>
            <a:chOff x="7467600" y="4876800"/>
            <a:chExt cx="1335314" cy="141371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48" name="Rectangle 24"/>
            <p:cNvSpPr>
              <a:spLocks noChangeArrowheads="1"/>
            </p:cNvSpPr>
            <p:nvPr/>
          </p:nvSpPr>
          <p:spPr bwMode="auto">
            <a:xfrm>
              <a:off x="7467600" y="5321905"/>
              <a:ext cx="1315082" cy="96860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25"/>
            <p:cNvSpPr>
              <a:spLocks/>
            </p:cNvSpPr>
            <p:nvPr/>
          </p:nvSpPr>
          <p:spPr bwMode="auto">
            <a:xfrm>
              <a:off x="7508064" y="4876800"/>
              <a:ext cx="1294850" cy="450163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02" y="178"/>
                </a:cxn>
                <a:cxn ang="0">
                  <a:pos x="512" y="134"/>
                </a:cxn>
                <a:cxn ang="0">
                  <a:pos x="12" y="0"/>
                </a:cxn>
                <a:cxn ang="0">
                  <a:pos x="0" y="44"/>
                </a:cxn>
              </a:cxnLst>
              <a:rect l="0" t="0" r="r" b="b"/>
              <a:pathLst>
                <a:path w="512" h="178">
                  <a:moveTo>
                    <a:pt x="0" y="44"/>
                  </a:moveTo>
                  <a:lnTo>
                    <a:pt x="502" y="178"/>
                  </a:lnTo>
                  <a:lnTo>
                    <a:pt x="512" y="134"/>
                  </a:lnTo>
                  <a:lnTo>
                    <a:pt x="12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27"/>
            <p:cNvSpPr>
              <a:spLocks noChangeArrowheads="1"/>
            </p:cNvSpPr>
            <p:nvPr/>
          </p:nvSpPr>
          <p:spPr bwMode="auto">
            <a:xfrm>
              <a:off x="7477716" y="5749307"/>
              <a:ext cx="1289792" cy="1011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28"/>
            <p:cNvSpPr>
              <a:spLocks noChangeArrowheads="1"/>
            </p:cNvSpPr>
            <p:nvPr/>
          </p:nvSpPr>
          <p:spPr bwMode="auto">
            <a:xfrm>
              <a:off x="7477716" y="5901047"/>
              <a:ext cx="1289792" cy="1517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29"/>
            <p:cNvSpPr>
              <a:spLocks noChangeArrowheads="1"/>
            </p:cNvSpPr>
            <p:nvPr/>
          </p:nvSpPr>
          <p:spPr bwMode="auto">
            <a:xfrm>
              <a:off x="7477716" y="6138774"/>
              <a:ext cx="1289792" cy="1011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30"/>
            <p:cNvSpPr>
              <a:spLocks noChangeArrowheads="1"/>
            </p:cNvSpPr>
            <p:nvPr/>
          </p:nvSpPr>
          <p:spPr bwMode="auto">
            <a:xfrm>
              <a:off x="7715442" y="5911163"/>
              <a:ext cx="10116" cy="2326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31"/>
            <p:cNvSpPr>
              <a:spLocks noChangeArrowheads="1"/>
            </p:cNvSpPr>
            <p:nvPr/>
          </p:nvSpPr>
          <p:spPr bwMode="auto">
            <a:xfrm>
              <a:off x="8120083" y="5911163"/>
              <a:ext cx="10116" cy="2326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32"/>
            <p:cNvSpPr>
              <a:spLocks noChangeArrowheads="1"/>
            </p:cNvSpPr>
            <p:nvPr/>
          </p:nvSpPr>
          <p:spPr bwMode="auto">
            <a:xfrm>
              <a:off x="8524724" y="5911163"/>
              <a:ext cx="10116" cy="2326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33"/>
            <p:cNvSpPr>
              <a:spLocks/>
            </p:cNvSpPr>
            <p:nvPr/>
          </p:nvSpPr>
          <p:spPr bwMode="auto">
            <a:xfrm>
              <a:off x="8580362" y="5326963"/>
              <a:ext cx="121392" cy="111276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6" y="0"/>
                </a:cxn>
                <a:cxn ang="0">
                  <a:pos x="0" y="44"/>
                </a:cxn>
                <a:cxn ang="0">
                  <a:pos x="34" y="44"/>
                </a:cxn>
                <a:cxn ang="0">
                  <a:pos x="48" y="0"/>
                </a:cxn>
              </a:cxnLst>
              <a:rect l="0" t="0" r="r" b="b"/>
              <a:pathLst>
                <a:path w="48" h="44">
                  <a:moveTo>
                    <a:pt x="48" y="0"/>
                  </a:moveTo>
                  <a:lnTo>
                    <a:pt x="16" y="0"/>
                  </a:lnTo>
                  <a:lnTo>
                    <a:pt x="0" y="44"/>
                  </a:lnTo>
                  <a:lnTo>
                    <a:pt x="34" y="4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4"/>
            <p:cNvSpPr>
              <a:spLocks/>
            </p:cNvSpPr>
            <p:nvPr/>
          </p:nvSpPr>
          <p:spPr bwMode="auto">
            <a:xfrm>
              <a:off x="8393215" y="5326963"/>
              <a:ext cx="126450" cy="111276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16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50" y="0"/>
                </a:cxn>
              </a:cxnLst>
              <a:rect l="0" t="0" r="r" b="b"/>
              <a:pathLst>
                <a:path w="50" h="44">
                  <a:moveTo>
                    <a:pt x="50" y="0"/>
                  </a:moveTo>
                  <a:lnTo>
                    <a:pt x="16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5"/>
            <p:cNvSpPr>
              <a:spLocks/>
            </p:cNvSpPr>
            <p:nvPr/>
          </p:nvSpPr>
          <p:spPr bwMode="auto">
            <a:xfrm>
              <a:off x="8211127" y="5326963"/>
              <a:ext cx="121392" cy="111276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6" y="0"/>
                </a:cxn>
                <a:cxn ang="0">
                  <a:pos x="0" y="44"/>
                </a:cxn>
                <a:cxn ang="0">
                  <a:pos x="34" y="44"/>
                </a:cxn>
                <a:cxn ang="0">
                  <a:pos x="48" y="0"/>
                </a:cxn>
              </a:cxnLst>
              <a:rect l="0" t="0" r="r" b="b"/>
              <a:pathLst>
                <a:path w="48" h="44">
                  <a:moveTo>
                    <a:pt x="48" y="0"/>
                  </a:moveTo>
                  <a:lnTo>
                    <a:pt x="16" y="0"/>
                  </a:lnTo>
                  <a:lnTo>
                    <a:pt x="0" y="44"/>
                  </a:lnTo>
                  <a:lnTo>
                    <a:pt x="34" y="4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6"/>
            <p:cNvSpPr>
              <a:spLocks/>
            </p:cNvSpPr>
            <p:nvPr/>
          </p:nvSpPr>
          <p:spPr bwMode="auto">
            <a:xfrm>
              <a:off x="8029039" y="5326963"/>
              <a:ext cx="121392" cy="111276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4" y="0"/>
                </a:cxn>
                <a:cxn ang="0">
                  <a:pos x="0" y="44"/>
                </a:cxn>
                <a:cxn ang="0">
                  <a:pos x="34" y="44"/>
                </a:cxn>
                <a:cxn ang="0">
                  <a:pos x="48" y="0"/>
                </a:cxn>
              </a:cxnLst>
              <a:rect l="0" t="0" r="r" b="b"/>
              <a:pathLst>
                <a:path w="48" h="44">
                  <a:moveTo>
                    <a:pt x="48" y="0"/>
                  </a:moveTo>
                  <a:lnTo>
                    <a:pt x="14" y="0"/>
                  </a:lnTo>
                  <a:lnTo>
                    <a:pt x="0" y="44"/>
                  </a:lnTo>
                  <a:lnTo>
                    <a:pt x="34" y="4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37"/>
            <p:cNvSpPr>
              <a:spLocks/>
            </p:cNvSpPr>
            <p:nvPr/>
          </p:nvSpPr>
          <p:spPr bwMode="auto">
            <a:xfrm>
              <a:off x="7841893" y="5326963"/>
              <a:ext cx="126450" cy="111276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16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50" y="0"/>
                </a:cxn>
              </a:cxnLst>
              <a:rect l="0" t="0" r="r" b="b"/>
              <a:pathLst>
                <a:path w="50" h="44">
                  <a:moveTo>
                    <a:pt x="50" y="0"/>
                  </a:moveTo>
                  <a:lnTo>
                    <a:pt x="16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38"/>
            <p:cNvSpPr>
              <a:spLocks/>
            </p:cNvSpPr>
            <p:nvPr/>
          </p:nvSpPr>
          <p:spPr bwMode="auto">
            <a:xfrm>
              <a:off x="7659804" y="5326963"/>
              <a:ext cx="121392" cy="111276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6" y="0"/>
                </a:cxn>
                <a:cxn ang="0">
                  <a:pos x="0" y="44"/>
                </a:cxn>
                <a:cxn ang="0">
                  <a:pos x="34" y="44"/>
                </a:cxn>
                <a:cxn ang="0">
                  <a:pos x="48" y="0"/>
                </a:cxn>
              </a:cxnLst>
              <a:rect l="0" t="0" r="r" b="b"/>
              <a:pathLst>
                <a:path w="48" h="44">
                  <a:moveTo>
                    <a:pt x="48" y="0"/>
                  </a:moveTo>
                  <a:lnTo>
                    <a:pt x="16" y="0"/>
                  </a:lnTo>
                  <a:lnTo>
                    <a:pt x="0" y="44"/>
                  </a:lnTo>
                  <a:lnTo>
                    <a:pt x="34" y="4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9"/>
            <p:cNvSpPr>
              <a:spLocks/>
            </p:cNvSpPr>
            <p:nvPr/>
          </p:nvSpPr>
          <p:spPr bwMode="auto">
            <a:xfrm>
              <a:off x="7472658" y="5326963"/>
              <a:ext cx="126450" cy="111276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16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50" y="0"/>
                </a:cxn>
              </a:cxnLst>
              <a:rect l="0" t="0" r="r" b="b"/>
              <a:pathLst>
                <a:path w="50" h="44">
                  <a:moveTo>
                    <a:pt x="50" y="0"/>
                  </a:moveTo>
                  <a:lnTo>
                    <a:pt x="16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0"/>
            <p:cNvSpPr>
              <a:spLocks/>
            </p:cNvSpPr>
            <p:nvPr/>
          </p:nvSpPr>
          <p:spPr bwMode="auto">
            <a:xfrm>
              <a:off x="8585420" y="5175222"/>
              <a:ext cx="146682" cy="116334"/>
            </a:xfrm>
            <a:custGeom>
              <a:avLst/>
              <a:gdLst/>
              <a:ahLst/>
              <a:cxnLst>
                <a:cxn ang="0">
                  <a:pos x="58" y="10"/>
                </a:cxn>
                <a:cxn ang="0">
                  <a:pos x="26" y="0"/>
                </a:cxn>
                <a:cxn ang="0">
                  <a:pos x="0" y="38"/>
                </a:cxn>
                <a:cxn ang="0">
                  <a:pos x="34" y="46"/>
                </a:cxn>
                <a:cxn ang="0">
                  <a:pos x="58" y="10"/>
                </a:cxn>
              </a:cxnLst>
              <a:rect l="0" t="0" r="r" b="b"/>
              <a:pathLst>
                <a:path w="58" h="46">
                  <a:moveTo>
                    <a:pt x="58" y="10"/>
                  </a:moveTo>
                  <a:lnTo>
                    <a:pt x="26" y="0"/>
                  </a:lnTo>
                  <a:lnTo>
                    <a:pt x="0" y="38"/>
                  </a:lnTo>
                  <a:lnTo>
                    <a:pt x="34" y="46"/>
                  </a:lnTo>
                  <a:lnTo>
                    <a:pt x="5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1"/>
            <p:cNvSpPr>
              <a:spLocks/>
            </p:cNvSpPr>
            <p:nvPr/>
          </p:nvSpPr>
          <p:spPr bwMode="auto">
            <a:xfrm>
              <a:off x="8408389" y="5129700"/>
              <a:ext cx="146682" cy="116334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26" y="0"/>
                </a:cxn>
                <a:cxn ang="0">
                  <a:pos x="0" y="36"/>
                </a:cxn>
                <a:cxn ang="0">
                  <a:pos x="34" y="46"/>
                </a:cxn>
                <a:cxn ang="0">
                  <a:pos x="58" y="8"/>
                </a:cxn>
              </a:cxnLst>
              <a:rect l="0" t="0" r="r" b="b"/>
              <a:pathLst>
                <a:path w="58" h="46">
                  <a:moveTo>
                    <a:pt x="58" y="8"/>
                  </a:moveTo>
                  <a:lnTo>
                    <a:pt x="26" y="0"/>
                  </a:lnTo>
                  <a:lnTo>
                    <a:pt x="0" y="36"/>
                  </a:lnTo>
                  <a:lnTo>
                    <a:pt x="34" y="46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2"/>
            <p:cNvSpPr>
              <a:spLocks/>
            </p:cNvSpPr>
            <p:nvPr/>
          </p:nvSpPr>
          <p:spPr bwMode="auto">
            <a:xfrm>
              <a:off x="8231359" y="5084178"/>
              <a:ext cx="146682" cy="111276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26" y="0"/>
                </a:cxn>
                <a:cxn ang="0">
                  <a:pos x="0" y="36"/>
                </a:cxn>
                <a:cxn ang="0">
                  <a:pos x="32" y="44"/>
                </a:cxn>
                <a:cxn ang="0">
                  <a:pos x="58" y="8"/>
                </a:cxn>
              </a:cxnLst>
              <a:rect l="0" t="0" r="r" b="b"/>
              <a:pathLst>
                <a:path w="58" h="44">
                  <a:moveTo>
                    <a:pt x="58" y="8"/>
                  </a:moveTo>
                  <a:lnTo>
                    <a:pt x="26" y="0"/>
                  </a:lnTo>
                  <a:lnTo>
                    <a:pt x="0" y="36"/>
                  </a:lnTo>
                  <a:lnTo>
                    <a:pt x="32" y="44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3"/>
            <p:cNvSpPr>
              <a:spLocks/>
            </p:cNvSpPr>
            <p:nvPr/>
          </p:nvSpPr>
          <p:spPr bwMode="auto">
            <a:xfrm>
              <a:off x="8049271" y="5033598"/>
              <a:ext cx="146682" cy="116334"/>
            </a:xfrm>
            <a:custGeom>
              <a:avLst/>
              <a:gdLst/>
              <a:ahLst/>
              <a:cxnLst>
                <a:cxn ang="0">
                  <a:pos x="58" y="10"/>
                </a:cxn>
                <a:cxn ang="0">
                  <a:pos x="26" y="0"/>
                </a:cxn>
                <a:cxn ang="0">
                  <a:pos x="0" y="38"/>
                </a:cxn>
                <a:cxn ang="0">
                  <a:pos x="34" y="46"/>
                </a:cxn>
                <a:cxn ang="0">
                  <a:pos x="58" y="10"/>
                </a:cxn>
              </a:cxnLst>
              <a:rect l="0" t="0" r="r" b="b"/>
              <a:pathLst>
                <a:path w="58" h="46">
                  <a:moveTo>
                    <a:pt x="58" y="10"/>
                  </a:moveTo>
                  <a:lnTo>
                    <a:pt x="26" y="0"/>
                  </a:lnTo>
                  <a:lnTo>
                    <a:pt x="0" y="38"/>
                  </a:lnTo>
                  <a:lnTo>
                    <a:pt x="34" y="46"/>
                  </a:lnTo>
                  <a:lnTo>
                    <a:pt x="5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44"/>
            <p:cNvSpPr>
              <a:spLocks/>
            </p:cNvSpPr>
            <p:nvPr/>
          </p:nvSpPr>
          <p:spPr bwMode="auto">
            <a:xfrm>
              <a:off x="7872241" y="4988076"/>
              <a:ext cx="146682" cy="116334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26" y="0"/>
                </a:cxn>
                <a:cxn ang="0">
                  <a:pos x="0" y="36"/>
                </a:cxn>
                <a:cxn ang="0">
                  <a:pos x="34" y="46"/>
                </a:cxn>
                <a:cxn ang="0">
                  <a:pos x="58" y="8"/>
                </a:cxn>
              </a:cxnLst>
              <a:rect l="0" t="0" r="r" b="b"/>
              <a:pathLst>
                <a:path w="58" h="46">
                  <a:moveTo>
                    <a:pt x="58" y="8"/>
                  </a:moveTo>
                  <a:lnTo>
                    <a:pt x="26" y="0"/>
                  </a:lnTo>
                  <a:lnTo>
                    <a:pt x="0" y="36"/>
                  </a:lnTo>
                  <a:lnTo>
                    <a:pt x="34" y="46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45"/>
            <p:cNvSpPr>
              <a:spLocks/>
            </p:cNvSpPr>
            <p:nvPr/>
          </p:nvSpPr>
          <p:spPr bwMode="auto">
            <a:xfrm>
              <a:off x="7695210" y="4942554"/>
              <a:ext cx="146682" cy="111276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26" y="0"/>
                </a:cxn>
                <a:cxn ang="0">
                  <a:pos x="0" y="36"/>
                </a:cxn>
                <a:cxn ang="0">
                  <a:pos x="34" y="44"/>
                </a:cxn>
                <a:cxn ang="0">
                  <a:pos x="58" y="8"/>
                </a:cxn>
              </a:cxnLst>
              <a:rect l="0" t="0" r="r" b="b"/>
              <a:pathLst>
                <a:path w="58" h="44">
                  <a:moveTo>
                    <a:pt x="58" y="8"/>
                  </a:moveTo>
                  <a:lnTo>
                    <a:pt x="26" y="0"/>
                  </a:lnTo>
                  <a:lnTo>
                    <a:pt x="0" y="36"/>
                  </a:lnTo>
                  <a:lnTo>
                    <a:pt x="34" y="44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46"/>
            <p:cNvSpPr>
              <a:spLocks/>
            </p:cNvSpPr>
            <p:nvPr/>
          </p:nvSpPr>
          <p:spPr bwMode="auto">
            <a:xfrm>
              <a:off x="7518180" y="4891974"/>
              <a:ext cx="146682" cy="116334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26" y="0"/>
                </a:cxn>
                <a:cxn ang="0">
                  <a:pos x="0" y="38"/>
                </a:cxn>
                <a:cxn ang="0">
                  <a:pos x="34" y="46"/>
                </a:cxn>
                <a:cxn ang="0">
                  <a:pos x="58" y="8"/>
                </a:cxn>
              </a:cxnLst>
              <a:rect l="0" t="0" r="r" b="b"/>
              <a:pathLst>
                <a:path w="58" h="46">
                  <a:moveTo>
                    <a:pt x="58" y="8"/>
                  </a:moveTo>
                  <a:lnTo>
                    <a:pt x="26" y="0"/>
                  </a:lnTo>
                  <a:lnTo>
                    <a:pt x="0" y="38"/>
                  </a:lnTo>
                  <a:lnTo>
                    <a:pt x="34" y="46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47"/>
            <p:cNvSpPr>
              <a:spLocks/>
            </p:cNvSpPr>
            <p:nvPr/>
          </p:nvSpPr>
          <p:spPr bwMode="auto">
            <a:xfrm>
              <a:off x="8752334" y="5266267"/>
              <a:ext cx="35406" cy="5563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2"/>
                </a:cxn>
                <a:cxn ang="0">
                  <a:pos x="0" y="20"/>
                </a:cxn>
                <a:cxn ang="0">
                  <a:pos x="14" y="0"/>
                </a:cxn>
              </a:cxnLst>
              <a:rect l="0" t="0" r="r" b="b"/>
              <a:pathLst>
                <a:path w="14" h="22">
                  <a:moveTo>
                    <a:pt x="14" y="0"/>
                  </a:moveTo>
                  <a:lnTo>
                    <a:pt x="8" y="22"/>
                  </a:lnTo>
                  <a:lnTo>
                    <a:pt x="0" y="2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48"/>
            <p:cNvSpPr>
              <a:spLocks/>
            </p:cNvSpPr>
            <p:nvPr/>
          </p:nvSpPr>
          <p:spPr bwMode="auto">
            <a:xfrm>
              <a:off x="8757392" y="5372485"/>
              <a:ext cx="20232" cy="6575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26"/>
                </a:cxn>
                <a:cxn ang="0">
                  <a:pos x="0" y="26"/>
                </a:cxn>
                <a:cxn ang="0">
                  <a:pos x="8" y="0"/>
                </a:cxn>
              </a:cxnLst>
              <a:rect l="0" t="0" r="r" b="b"/>
              <a:pathLst>
                <a:path w="8" h="26">
                  <a:moveTo>
                    <a:pt x="8" y="0"/>
                  </a:moveTo>
                  <a:lnTo>
                    <a:pt x="8" y="26"/>
                  </a:lnTo>
                  <a:lnTo>
                    <a:pt x="0" y="2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3" name="AutoShape 51"/>
          <p:cNvSpPr>
            <a:spLocks noChangeAspect="1" noChangeArrowheads="1" noTextEdit="1"/>
          </p:cNvSpPr>
          <p:nvPr/>
        </p:nvSpPr>
        <p:spPr bwMode="auto">
          <a:xfrm>
            <a:off x="-1676400" y="2362200"/>
            <a:ext cx="55435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69"/>
          <p:cNvSpPr>
            <a:spLocks noEditPoints="1"/>
          </p:cNvSpPr>
          <p:nvPr/>
        </p:nvSpPr>
        <p:spPr bwMode="auto">
          <a:xfrm>
            <a:off x="1524000" y="446315"/>
            <a:ext cx="9199725" cy="5249842"/>
          </a:xfrm>
          <a:custGeom>
            <a:avLst/>
            <a:gdLst/>
            <a:ahLst/>
            <a:cxnLst>
              <a:cxn ang="0">
                <a:pos x="1464" y="610"/>
              </a:cxn>
              <a:cxn ang="0">
                <a:pos x="1734" y="469"/>
              </a:cxn>
              <a:cxn ang="0">
                <a:pos x="1583" y="563"/>
              </a:cxn>
              <a:cxn ang="0">
                <a:pos x="1338" y="369"/>
              </a:cxn>
              <a:cxn ang="0">
                <a:pos x="1735" y="531"/>
              </a:cxn>
              <a:cxn ang="0">
                <a:pos x="632" y="807"/>
              </a:cxn>
              <a:cxn ang="0">
                <a:pos x="1261" y="372"/>
              </a:cxn>
              <a:cxn ang="0">
                <a:pos x="244" y="152"/>
              </a:cxn>
              <a:cxn ang="0">
                <a:pos x="1708" y="542"/>
              </a:cxn>
              <a:cxn ang="0">
                <a:pos x="1494" y="583"/>
              </a:cxn>
              <a:cxn ang="0">
                <a:pos x="1435" y="394"/>
              </a:cxn>
              <a:cxn ang="0">
                <a:pos x="1736" y="470"/>
              </a:cxn>
              <a:cxn ang="0">
                <a:pos x="1635" y="444"/>
              </a:cxn>
              <a:cxn ang="0">
                <a:pos x="1597" y="435"/>
              </a:cxn>
              <a:cxn ang="0">
                <a:pos x="1544" y="433"/>
              </a:cxn>
              <a:cxn ang="0">
                <a:pos x="1743" y="534"/>
              </a:cxn>
              <a:cxn ang="0">
                <a:pos x="1714" y="541"/>
              </a:cxn>
              <a:cxn ang="0">
                <a:pos x="1284" y="647"/>
              </a:cxn>
              <a:cxn ang="0">
                <a:pos x="1699" y="461"/>
              </a:cxn>
              <a:cxn ang="0">
                <a:pos x="1592" y="433"/>
              </a:cxn>
              <a:cxn ang="0">
                <a:pos x="707" y="209"/>
              </a:cxn>
              <a:cxn ang="0">
                <a:pos x="1693" y="540"/>
              </a:cxn>
              <a:cxn ang="0">
                <a:pos x="1647" y="550"/>
              </a:cxn>
              <a:cxn ang="0">
                <a:pos x="1484" y="420"/>
              </a:cxn>
              <a:cxn ang="0">
                <a:pos x="392" y="184"/>
              </a:cxn>
              <a:cxn ang="0">
                <a:pos x="1717" y="541"/>
              </a:cxn>
              <a:cxn ang="0">
                <a:pos x="1563" y="578"/>
              </a:cxn>
              <a:cxn ang="0">
                <a:pos x="1057" y="675"/>
              </a:cxn>
              <a:cxn ang="0">
                <a:pos x="1729" y="468"/>
              </a:cxn>
              <a:cxn ang="0">
                <a:pos x="1054" y="297"/>
              </a:cxn>
              <a:cxn ang="0">
                <a:pos x="1704" y="538"/>
              </a:cxn>
              <a:cxn ang="0">
                <a:pos x="1614" y="557"/>
              </a:cxn>
              <a:cxn ang="0">
                <a:pos x="1305" y="642"/>
              </a:cxn>
              <a:cxn ang="0">
                <a:pos x="1723" y="472"/>
              </a:cxn>
              <a:cxn ang="0">
                <a:pos x="1509" y="426"/>
              </a:cxn>
              <a:cxn ang="0">
                <a:pos x="1684" y="548"/>
              </a:cxn>
              <a:cxn ang="0">
                <a:pos x="1610" y="558"/>
              </a:cxn>
              <a:cxn ang="0">
                <a:pos x="244" y="845"/>
              </a:cxn>
              <a:cxn ang="0">
                <a:pos x="1538" y="420"/>
              </a:cxn>
              <a:cxn ang="0">
                <a:pos x="1217" y="640"/>
              </a:cxn>
              <a:cxn ang="0">
                <a:pos x="1726" y="468"/>
              </a:cxn>
              <a:cxn ang="0">
                <a:pos x="1728" y="537"/>
              </a:cxn>
              <a:cxn ang="0">
                <a:pos x="1697" y="546"/>
              </a:cxn>
              <a:cxn ang="0">
                <a:pos x="1656" y="556"/>
              </a:cxn>
              <a:cxn ang="0">
                <a:pos x="1609" y="447"/>
              </a:cxn>
              <a:cxn ang="0">
                <a:pos x="1688" y="541"/>
              </a:cxn>
              <a:cxn ang="0">
                <a:pos x="1592" y="561"/>
              </a:cxn>
              <a:cxn ang="0">
                <a:pos x="1740" y="471"/>
              </a:cxn>
              <a:cxn ang="0">
                <a:pos x="1663" y="451"/>
              </a:cxn>
              <a:cxn ang="0">
                <a:pos x="1556" y="425"/>
              </a:cxn>
              <a:cxn ang="0">
                <a:pos x="1726" y="538"/>
              </a:cxn>
              <a:cxn ang="0">
                <a:pos x="1096" y="694"/>
              </a:cxn>
              <a:cxn ang="0">
                <a:pos x="1717" y="471"/>
              </a:cxn>
              <a:cxn ang="0">
                <a:pos x="1666" y="553"/>
              </a:cxn>
              <a:cxn ang="0">
                <a:pos x="1746" y="473"/>
              </a:cxn>
              <a:cxn ang="0">
                <a:pos x="1644" y="447"/>
              </a:cxn>
              <a:cxn ang="0">
                <a:pos x="1720" y="534"/>
              </a:cxn>
              <a:cxn ang="0">
                <a:pos x="1399" y="602"/>
              </a:cxn>
              <a:cxn ang="0">
                <a:pos x="1681" y="456"/>
              </a:cxn>
              <a:cxn ang="0">
                <a:pos x="1652" y="456"/>
              </a:cxn>
              <a:cxn ang="0">
                <a:pos x="1304" y="381"/>
              </a:cxn>
              <a:cxn ang="0">
                <a:pos x="1702" y="544"/>
              </a:cxn>
              <a:cxn ang="0">
                <a:pos x="1742" y="476"/>
              </a:cxn>
            </a:cxnLst>
            <a:rect l="0" t="0" r="r" b="b"/>
            <a:pathLst>
              <a:path w="1748" h="996">
                <a:moveTo>
                  <a:pt x="1748" y="471"/>
                </a:moveTo>
                <a:cubicBezTo>
                  <a:pt x="1745" y="470"/>
                  <a:pt x="1741" y="469"/>
                  <a:pt x="1737" y="468"/>
                </a:cubicBezTo>
                <a:cubicBezTo>
                  <a:pt x="1733" y="467"/>
                  <a:pt x="1729" y="466"/>
                  <a:pt x="1725" y="465"/>
                </a:cubicBezTo>
                <a:cubicBezTo>
                  <a:pt x="1721" y="464"/>
                  <a:pt x="1716" y="462"/>
                  <a:pt x="1710" y="461"/>
                </a:cubicBezTo>
                <a:cubicBezTo>
                  <a:pt x="1705" y="459"/>
                  <a:pt x="1699" y="458"/>
                  <a:pt x="1693" y="456"/>
                </a:cubicBezTo>
                <a:cubicBezTo>
                  <a:pt x="1686" y="454"/>
                  <a:pt x="1678" y="452"/>
                  <a:pt x="1670" y="450"/>
                </a:cubicBezTo>
                <a:cubicBezTo>
                  <a:pt x="1652" y="445"/>
                  <a:pt x="1630" y="439"/>
                  <a:pt x="1603" y="432"/>
                </a:cubicBezTo>
                <a:cubicBezTo>
                  <a:pt x="1587" y="427"/>
                  <a:pt x="1569" y="423"/>
                  <a:pt x="1548" y="417"/>
                </a:cubicBezTo>
                <a:cubicBezTo>
                  <a:pt x="1524" y="411"/>
                  <a:pt x="1497" y="403"/>
                  <a:pt x="1465" y="395"/>
                </a:cubicBezTo>
                <a:cubicBezTo>
                  <a:pt x="1425" y="384"/>
                  <a:pt x="1377" y="371"/>
                  <a:pt x="1317" y="355"/>
                </a:cubicBezTo>
                <a:cubicBezTo>
                  <a:pt x="1244" y="335"/>
                  <a:pt x="1150" y="310"/>
                  <a:pt x="1022" y="275"/>
                </a:cubicBezTo>
                <a:cubicBezTo>
                  <a:pt x="834" y="225"/>
                  <a:pt x="544" y="147"/>
                  <a:pt x="28" y="8"/>
                </a:cubicBezTo>
                <a:cubicBezTo>
                  <a:pt x="19" y="5"/>
                  <a:pt x="9" y="3"/>
                  <a:pt x="0" y="0"/>
                </a:cubicBezTo>
                <a:cubicBezTo>
                  <a:pt x="0" y="166"/>
                  <a:pt x="0" y="332"/>
                  <a:pt x="0" y="498"/>
                </a:cubicBezTo>
                <a:cubicBezTo>
                  <a:pt x="0" y="664"/>
                  <a:pt x="0" y="830"/>
                  <a:pt x="0" y="996"/>
                </a:cubicBezTo>
                <a:cubicBezTo>
                  <a:pt x="4" y="995"/>
                  <a:pt x="9" y="994"/>
                  <a:pt x="15" y="992"/>
                </a:cubicBezTo>
                <a:cubicBezTo>
                  <a:pt x="528" y="857"/>
                  <a:pt x="824" y="779"/>
                  <a:pt x="1015" y="728"/>
                </a:cubicBezTo>
                <a:cubicBezTo>
                  <a:pt x="1148" y="693"/>
                  <a:pt x="1245" y="667"/>
                  <a:pt x="1319" y="648"/>
                </a:cubicBezTo>
                <a:cubicBezTo>
                  <a:pt x="1378" y="632"/>
                  <a:pt x="1426" y="620"/>
                  <a:pt x="1464" y="610"/>
                </a:cubicBezTo>
                <a:cubicBezTo>
                  <a:pt x="1496" y="601"/>
                  <a:pt x="1524" y="594"/>
                  <a:pt x="1548" y="588"/>
                </a:cubicBezTo>
                <a:cubicBezTo>
                  <a:pt x="1569" y="582"/>
                  <a:pt x="1587" y="577"/>
                  <a:pt x="1603" y="573"/>
                </a:cubicBezTo>
                <a:cubicBezTo>
                  <a:pt x="1630" y="566"/>
                  <a:pt x="1652" y="560"/>
                  <a:pt x="1670" y="555"/>
                </a:cubicBezTo>
                <a:cubicBezTo>
                  <a:pt x="1678" y="553"/>
                  <a:pt x="1686" y="551"/>
                  <a:pt x="1693" y="549"/>
                </a:cubicBezTo>
                <a:cubicBezTo>
                  <a:pt x="1699" y="548"/>
                  <a:pt x="1705" y="546"/>
                  <a:pt x="1711" y="545"/>
                </a:cubicBezTo>
                <a:cubicBezTo>
                  <a:pt x="1716" y="543"/>
                  <a:pt x="1721" y="542"/>
                  <a:pt x="1725" y="541"/>
                </a:cubicBezTo>
                <a:cubicBezTo>
                  <a:pt x="1729" y="540"/>
                  <a:pt x="1733" y="539"/>
                  <a:pt x="1737" y="538"/>
                </a:cubicBezTo>
                <a:cubicBezTo>
                  <a:pt x="1741" y="537"/>
                  <a:pt x="1745" y="536"/>
                  <a:pt x="1748" y="535"/>
                </a:cubicBezTo>
                <a:cubicBezTo>
                  <a:pt x="1748" y="524"/>
                  <a:pt x="1748" y="514"/>
                  <a:pt x="1748" y="503"/>
                </a:cubicBezTo>
                <a:cubicBezTo>
                  <a:pt x="1748" y="492"/>
                  <a:pt x="1748" y="482"/>
                  <a:pt x="1748" y="471"/>
                </a:cubicBezTo>
                <a:close/>
                <a:moveTo>
                  <a:pt x="1734" y="469"/>
                </a:moveTo>
                <a:cubicBezTo>
                  <a:pt x="1733" y="469"/>
                  <a:pt x="1733" y="469"/>
                  <a:pt x="1733" y="469"/>
                </a:cubicBezTo>
                <a:cubicBezTo>
                  <a:pt x="1733" y="469"/>
                  <a:pt x="1733" y="469"/>
                  <a:pt x="1733" y="469"/>
                </a:cubicBezTo>
                <a:cubicBezTo>
                  <a:pt x="1733" y="471"/>
                  <a:pt x="1733" y="472"/>
                  <a:pt x="1733" y="474"/>
                </a:cubicBezTo>
                <a:cubicBezTo>
                  <a:pt x="1733" y="474"/>
                  <a:pt x="1733" y="474"/>
                  <a:pt x="1733" y="474"/>
                </a:cubicBezTo>
                <a:cubicBezTo>
                  <a:pt x="1733" y="474"/>
                  <a:pt x="1733" y="474"/>
                  <a:pt x="1734" y="474"/>
                </a:cubicBezTo>
                <a:cubicBezTo>
                  <a:pt x="1734" y="474"/>
                  <a:pt x="1734" y="474"/>
                  <a:pt x="1734" y="474"/>
                </a:cubicBezTo>
                <a:cubicBezTo>
                  <a:pt x="1734" y="473"/>
                  <a:pt x="1734" y="471"/>
                  <a:pt x="1734" y="470"/>
                </a:cubicBezTo>
                <a:cubicBezTo>
                  <a:pt x="1734" y="469"/>
                  <a:pt x="1734" y="469"/>
                  <a:pt x="1734" y="469"/>
                </a:cubicBezTo>
                <a:close/>
                <a:moveTo>
                  <a:pt x="1732" y="469"/>
                </a:moveTo>
                <a:cubicBezTo>
                  <a:pt x="1731" y="469"/>
                  <a:pt x="1731" y="469"/>
                  <a:pt x="1731" y="468"/>
                </a:cubicBezTo>
                <a:cubicBezTo>
                  <a:pt x="1730" y="468"/>
                  <a:pt x="1730" y="469"/>
                  <a:pt x="1730" y="469"/>
                </a:cubicBezTo>
                <a:cubicBezTo>
                  <a:pt x="1730" y="470"/>
                  <a:pt x="1730" y="472"/>
                  <a:pt x="1730" y="473"/>
                </a:cubicBezTo>
                <a:cubicBezTo>
                  <a:pt x="1730" y="473"/>
                  <a:pt x="1730" y="474"/>
                  <a:pt x="1731" y="474"/>
                </a:cubicBezTo>
                <a:cubicBezTo>
                  <a:pt x="1731" y="474"/>
                  <a:pt x="1731" y="474"/>
                  <a:pt x="1732" y="474"/>
                </a:cubicBezTo>
                <a:cubicBezTo>
                  <a:pt x="1732" y="474"/>
                  <a:pt x="1732" y="474"/>
                  <a:pt x="1732" y="474"/>
                </a:cubicBezTo>
                <a:cubicBezTo>
                  <a:pt x="1732" y="472"/>
                  <a:pt x="1732" y="471"/>
                  <a:pt x="1732" y="469"/>
                </a:cubicBezTo>
                <a:cubicBezTo>
                  <a:pt x="1732" y="469"/>
                  <a:pt x="1732" y="469"/>
                  <a:pt x="1732" y="469"/>
                </a:cubicBezTo>
                <a:close/>
                <a:moveTo>
                  <a:pt x="1617" y="440"/>
                </a:moveTo>
                <a:cubicBezTo>
                  <a:pt x="1616" y="439"/>
                  <a:pt x="1615" y="439"/>
                  <a:pt x="1613" y="439"/>
                </a:cubicBezTo>
                <a:cubicBezTo>
                  <a:pt x="1613" y="439"/>
                  <a:pt x="1613" y="439"/>
                  <a:pt x="1613" y="439"/>
                </a:cubicBezTo>
                <a:cubicBezTo>
                  <a:pt x="1613" y="442"/>
                  <a:pt x="1613" y="445"/>
                  <a:pt x="1613" y="448"/>
                </a:cubicBezTo>
                <a:cubicBezTo>
                  <a:pt x="1613" y="448"/>
                  <a:pt x="1613" y="448"/>
                  <a:pt x="1613" y="448"/>
                </a:cubicBezTo>
                <a:cubicBezTo>
                  <a:pt x="1615" y="449"/>
                  <a:pt x="1616" y="449"/>
                  <a:pt x="1617" y="449"/>
                </a:cubicBezTo>
                <a:cubicBezTo>
                  <a:pt x="1617" y="449"/>
                  <a:pt x="1617" y="449"/>
                  <a:pt x="1617" y="449"/>
                </a:cubicBezTo>
                <a:cubicBezTo>
                  <a:pt x="1617" y="446"/>
                  <a:pt x="1617" y="443"/>
                  <a:pt x="1617" y="440"/>
                </a:cubicBezTo>
                <a:cubicBezTo>
                  <a:pt x="1617" y="440"/>
                  <a:pt x="1617" y="440"/>
                  <a:pt x="1617" y="440"/>
                </a:cubicBezTo>
                <a:close/>
                <a:moveTo>
                  <a:pt x="1583" y="563"/>
                </a:moveTo>
                <a:cubicBezTo>
                  <a:pt x="1582" y="563"/>
                  <a:pt x="1580" y="564"/>
                  <a:pt x="1578" y="564"/>
                </a:cubicBezTo>
                <a:cubicBezTo>
                  <a:pt x="1578" y="564"/>
                  <a:pt x="1578" y="564"/>
                  <a:pt x="1578" y="565"/>
                </a:cubicBezTo>
                <a:cubicBezTo>
                  <a:pt x="1578" y="568"/>
                  <a:pt x="1578" y="571"/>
                  <a:pt x="1578" y="574"/>
                </a:cubicBezTo>
                <a:cubicBezTo>
                  <a:pt x="1578" y="575"/>
                  <a:pt x="1578" y="575"/>
                  <a:pt x="1578" y="575"/>
                </a:cubicBezTo>
                <a:cubicBezTo>
                  <a:pt x="1580" y="574"/>
                  <a:pt x="1582" y="574"/>
                  <a:pt x="1583" y="574"/>
                </a:cubicBezTo>
                <a:cubicBezTo>
                  <a:pt x="1583" y="574"/>
                  <a:pt x="1583" y="573"/>
                  <a:pt x="1583" y="573"/>
                </a:cubicBezTo>
                <a:cubicBezTo>
                  <a:pt x="1583" y="570"/>
                  <a:pt x="1583" y="567"/>
                  <a:pt x="1583" y="564"/>
                </a:cubicBezTo>
                <a:cubicBezTo>
                  <a:pt x="1583" y="563"/>
                  <a:pt x="1583" y="563"/>
                  <a:pt x="1583" y="563"/>
                </a:cubicBezTo>
                <a:close/>
                <a:moveTo>
                  <a:pt x="1476" y="586"/>
                </a:moveTo>
                <a:cubicBezTo>
                  <a:pt x="1473" y="586"/>
                  <a:pt x="1470" y="587"/>
                  <a:pt x="1468" y="587"/>
                </a:cubicBezTo>
                <a:cubicBezTo>
                  <a:pt x="1467" y="588"/>
                  <a:pt x="1467" y="588"/>
                  <a:pt x="1467" y="588"/>
                </a:cubicBezTo>
                <a:cubicBezTo>
                  <a:pt x="1467" y="593"/>
                  <a:pt x="1467" y="597"/>
                  <a:pt x="1467" y="602"/>
                </a:cubicBezTo>
                <a:cubicBezTo>
                  <a:pt x="1467" y="602"/>
                  <a:pt x="1467" y="602"/>
                  <a:pt x="1468" y="602"/>
                </a:cubicBezTo>
                <a:cubicBezTo>
                  <a:pt x="1470" y="602"/>
                  <a:pt x="1473" y="601"/>
                  <a:pt x="1476" y="600"/>
                </a:cubicBezTo>
                <a:cubicBezTo>
                  <a:pt x="1476" y="600"/>
                  <a:pt x="1476" y="600"/>
                  <a:pt x="1476" y="599"/>
                </a:cubicBezTo>
                <a:cubicBezTo>
                  <a:pt x="1476" y="595"/>
                  <a:pt x="1476" y="591"/>
                  <a:pt x="1476" y="586"/>
                </a:cubicBezTo>
                <a:cubicBezTo>
                  <a:pt x="1476" y="586"/>
                  <a:pt x="1476" y="586"/>
                  <a:pt x="1476" y="586"/>
                </a:cubicBezTo>
                <a:close/>
                <a:moveTo>
                  <a:pt x="1355" y="373"/>
                </a:moveTo>
                <a:cubicBezTo>
                  <a:pt x="1349" y="372"/>
                  <a:pt x="1343" y="370"/>
                  <a:pt x="1338" y="369"/>
                </a:cubicBezTo>
                <a:cubicBezTo>
                  <a:pt x="1338" y="369"/>
                  <a:pt x="1337" y="369"/>
                  <a:pt x="1337" y="370"/>
                </a:cubicBezTo>
                <a:cubicBezTo>
                  <a:pt x="1337" y="376"/>
                  <a:pt x="1337" y="382"/>
                  <a:pt x="1337" y="388"/>
                </a:cubicBezTo>
                <a:cubicBezTo>
                  <a:pt x="1337" y="388"/>
                  <a:pt x="1338" y="389"/>
                  <a:pt x="1338" y="389"/>
                </a:cubicBezTo>
                <a:cubicBezTo>
                  <a:pt x="1344" y="390"/>
                  <a:pt x="1349" y="391"/>
                  <a:pt x="1355" y="392"/>
                </a:cubicBezTo>
                <a:cubicBezTo>
                  <a:pt x="1355" y="392"/>
                  <a:pt x="1355" y="392"/>
                  <a:pt x="1355" y="392"/>
                </a:cubicBezTo>
                <a:cubicBezTo>
                  <a:pt x="1355" y="386"/>
                  <a:pt x="1355" y="380"/>
                  <a:pt x="1355" y="374"/>
                </a:cubicBezTo>
                <a:cubicBezTo>
                  <a:pt x="1355" y="374"/>
                  <a:pt x="1355" y="373"/>
                  <a:pt x="1355" y="373"/>
                </a:cubicBezTo>
                <a:close/>
                <a:moveTo>
                  <a:pt x="1238" y="344"/>
                </a:moveTo>
                <a:cubicBezTo>
                  <a:pt x="1231" y="342"/>
                  <a:pt x="1223" y="340"/>
                  <a:pt x="1216" y="338"/>
                </a:cubicBezTo>
                <a:cubicBezTo>
                  <a:pt x="1216" y="338"/>
                  <a:pt x="1215" y="338"/>
                  <a:pt x="1215" y="339"/>
                </a:cubicBezTo>
                <a:cubicBezTo>
                  <a:pt x="1215" y="346"/>
                  <a:pt x="1215" y="354"/>
                  <a:pt x="1215" y="361"/>
                </a:cubicBezTo>
                <a:cubicBezTo>
                  <a:pt x="1215" y="362"/>
                  <a:pt x="1216" y="362"/>
                  <a:pt x="1216" y="362"/>
                </a:cubicBezTo>
                <a:cubicBezTo>
                  <a:pt x="1223" y="364"/>
                  <a:pt x="1231" y="366"/>
                  <a:pt x="1238" y="367"/>
                </a:cubicBezTo>
                <a:cubicBezTo>
                  <a:pt x="1238" y="367"/>
                  <a:pt x="1239" y="367"/>
                  <a:pt x="1239" y="366"/>
                </a:cubicBezTo>
                <a:cubicBezTo>
                  <a:pt x="1239" y="359"/>
                  <a:pt x="1239" y="352"/>
                  <a:pt x="1239" y="345"/>
                </a:cubicBezTo>
                <a:cubicBezTo>
                  <a:pt x="1239" y="344"/>
                  <a:pt x="1238" y="344"/>
                  <a:pt x="1238" y="344"/>
                </a:cubicBezTo>
                <a:close/>
                <a:moveTo>
                  <a:pt x="1736" y="531"/>
                </a:moveTo>
                <a:cubicBezTo>
                  <a:pt x="1736" y="531"/>
                  <a:pt x="1735" y="531"/>
                  <a:pt x="1735" y="531"/>
                </a:cubicBezTo>
                <a:cubicBezTo>
                  <a:pt x="1735" y="531"/>
                  <a:pt x="1735" y="531"/>
                  <a:pt x="1735" y="531"/>
                </a:cubicBezTo>
                <a:cubicBezTo>
                  <a:pt x="1735" y="533"/>
                  <a:pt x="1735" y="534"/>
                  <a:pt x="1735" y="536"/>
                </a:cubicBezTo>
                <a:cubicBezTo>
                  <a:pt x="1735" y="536"/>
                  <a:pt x="1735" y="536"/>
                  <a:pt x="1735" y="536"/>
                </a:cubicBezTo>
                <a:cubicBezTo>
                  <a:pt x="1735" y="536"/>
                  <a:pt x="1736" y="536"/>
                  <a:pt x="1736" y="536"/>
                </a:cubicBezTo>
                <a:cubicBezTo>
                  <a:pt x="1736" y="536"/>
                  <a:pt x="1736" y="536"/>
                  <a:pt x="1736" y="536"/>
                </a:cubicBezTo>
                <a:cubicBezTo>
                  <a:pt x="1736" y="534"/>
                  <a:pt x="1736" y="533"/>
                  <a:pt x="1736" y="531"/>
                </a:cubicBezTo>
                <a:cubicBezTo>
                  <a:pt x="1736" y="531"/>
                  <a:pt x="1736" y="531"/>
                  <a:pt x="1736" y="531"/>
                </a:cubicBezTo>
                <a:close/>
                <a:moveTo>
                  <a:pt x="1538" y="573"/>
                </a:moveTo>
                <a:cubicBezTo>
                  <a:pt x="1536" y="573"/>
                  <a:pt x="1534" y="573"/>
                  <a:pt x="1532" y="574"/>
                </a:cubicBezTo>
                <a:cubicBezTo>
                  <a:pt x="1532" y="574"/>
                  <a:pt x="1532" y="574"/>
                  <a:pt x="1532" y="575"/>
                </a:cubicBezTo>
                <a:cubicBezTo>
                  <a:pt x="1532" y="578"/>
                  <a:pt x="1532" y="582"/>
                  <a:pt x="1532" y="586"/>
                </a:cubicBezTo>
                <a:cubicBezTo>
                  <a:pt x="1532" y="586"/>
                  <a:pt x="1532" y="586"/>
                  <a:pt x="1532" y="586"/>
                </a:cubicBezTo>
                <a:cubicBezTo>
                  <a:pt x="1534" y="586"/>
                  <a:pt x="1536" y="585"/>
                  <a:pt x="1538" y="585"/>
                </a:cubicBezTo>
                <a:cubicBezTo>
                  <a:pt x="1538" y="585"/>
                  <a:pt x="1539" y="584"/>
                  <a:pt x="1539" y="584"/>
                </a:cubicBezTo>
                <a:cubicBezTo>
                  <a:pt x="1539" y="580"/>
                  <a:pt x="1538" y="577"/>
                  <a:pt x="1538" y="573"/>
                </a:cubicBezTo>
                <a:cubicBezTo>
                  <a:pt x="1538" y="573"/>
                  <a:pt x="1538" y="573"/>
                  <a:pt x="1538" y="573"/>
                </a:cubicBezTo>
                <a:close/>
                <a:moveTo>
                  <a:pt x="708" y="747"/>
                </a:moveTo>
                <a:cubicBezTo>
                  <a:pt x="683" y="753"/>
                  <a:pt x="658" y="758"/>
                  <a:pt x="635" y="763"/>
                </a:cubicBezTo>
                <a:cubicBezTo>
                  <a:pt x="633" y="763"/>
                  <a:pt x="632" y="764"/>
                  <a:pt x="632" y="766"/>
                </a:cubicBezTo>
                <a:cubicBezTo>
                  <a:pt x="632" y="779"/>
                  <a:pt x="632" y="793"/>
                  <a:pt x="632" y="807"/>
                </a:cubicBezTo>
                <a:cubicBezTo>
                  <a:pt x="632" y="808"/>
                  <a:pt x="633" y="809"/>
                  <a:pt x="635" y="809"/>
                </a:cubicBezTo>
                <a:cubicBezTo>
                  <a:pt x="659" y="803"/>
                  <a:pt x="683" y="797"/>
                  <a:pt x="708" y="791"/>
                </a:cubicBezTo>
                <a:cubicBezTo>
                  <a:pt x="709" y="790"/>
                  <a:pt x="711" y="789"/>
                  <a:pt x="711" y="788"/>
                </a:cubicBezTo>
                <a:cubicBezTo>
                  <a:pt x="711" y="775"/>
                  <a:pt x="710" y="762"/>
                  <a:pt x="710" y="749"/>
                </a:cubicBezTo>
                <a:cubicBezTo>
                  <a:pt x="710" y="748"/>
                  <a:pt x="709" y="747"/>
                  <a:pt x="708" y="747"/>
                </a:cubicBezTo>
                <a:close/>
                <a:moveTo>
                  <a:pt x="1670" y="453"/>
                </a:moveTo>
                <a:cubicBezTo>
                  <a:pt x="1669" y="453"/>
                  <a:pt x="1669" y="453"/>
                  <a:pt x="1668" y="453"/>
                </a:cubicBezTo>
                <a:cubicBezTo>
                  <a:pt x="1668" y="453"/>
                  <a:pt x="1668" y="453"/>
                  <a:pt x="1668" y="453"/>
                </a:cubicBezTo>
                <a:cubicBezTo>
                  <a:pt x="1668" y="455"/>
                  <a:pt x="1668" y="457"/>
                  <a:pt x="1668" y="460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69" y="460"/>
                  <a:pt x="1669" y="460"/>
                  <a:pt x="1670" y="461"/>
                </a:cubicBezTo>
                <a:cubicBezTo>
                  <a:pt x="1670" y="461"/>
                  <a:pt x="1670" y="460"/>
                  <a:pt x="1670" y="460"/>
                </a:cubicBezTo>
                <a:cubicBezTo>
                  <a:pt x="1670" y="458"/>
                  <a:pt x="1670" y="456"/>
                  <a:pt x="1670" y="454"/>
                </a:cubicBezTo>
                <a:cubicBezTo>
                  <a:pt x="1670" y="453"/>
                  <a:pt x="1670" y="453"/>
                  <a:pt x="1670" y="453"/>
                </a:cubicBezTo>
                <a:close/>
                <a:moveTo>
                  <a:pt x="1282" y="355"/>
                </a:moveTo>
                <a:cubicBezTo>
                  <a:pt x="1275" y="353"/>
                  <a:pt x="1268" y="351"/>
                  <a:pt x="1261" y="350"/>
                </a:cubicBezTo>
                <a:cubicBezTo>
                  <a:pt x="1260" y="349"/>
                  <a:pt x="1260" y="350"/>
                  <a:pt x="1260" y="350"/>
                </a:cubicBezTo>
                <a:cubicBezTo>
                  <a:pt x="1260" y="357"/>
                  <a:pt x="1260" y="364"/>
                  <a:pt x="1260" y="371"/>
                </a:cubicBezTo>
                <a:cubicBezTo>
                  <a:pt x="1260" y="371"/>
                  <a:pt x="1260" y="372"/>
                  <a:pt x="1261" y="372"/>
                </a:cubicBezTo>
                <a:cubicBezTo>
                  <a:pt x="1268" y="374"/>
                  <a:pt x="1275" y="375"/>
                  <a:pt x="1282" y="377"/>
                </a:cubicBezTo>
                <a:cubicBezTo>
                  <a:pt x="1283" y="377"/>
                  <a:pt x="1283" y="376"/>
                  <a:pt x="1283" y="376"/>
                </a:cubicBezTo>
                <a:cubicBezTo>
                  <a:pt x="1283" y="369"/>
                  <a:pt x="1283" y="363"/>
                  <a:pt x="1283" y="356"/>
                </a:cubicBezTo>
                <a:cubicBezTo>
                  <a:pt x="1283" y="356"/>
                  <a:pt x="1283" y="355"/>
                  <a:pt x="1282" y="355"/>
                </a:cubicBezTo>
                <a:close/>
                <a:moveTo>
                  <a:pt x="1187" y="331"/>
                </a:moveTo>
                <a:cubicBezTo>
                  <a:pt x="1177" y="328"/>
                  <a:pt x="1167" y="326"/>
                  <a:pt x="1157" y="323"/>
                </a:cubicBezTo>
                <a:cubicBezTo>
                  <a:pt x="1156" y="323"/>
                  <a:pt x="1156" y="324"/>
                  <a:pt x="1156" y="324"/>
                </a:cubicBezTo>
                <a:cubicBezTo>
                  <a:pt x="1156" y="332"/>
                  <a:pt x="1156" y="340"/>
                  <a:pt x="1156" y="348"/>
                </a:cubicBezTo>
                <a:cubicBezTo>
                  <a:pt x="1156" y="349"/>
                  <a:pt x="1156" y="349"/>
                  <a:pt x="1157" y="350"/>
                </a:cubicBezTo>
                <a:cubicBezTo>
                  <a:pt x="1167" y="352"/>
                  <a:pt x="1177" y="354"/>
                  <a:pt x="1187" y="356"/>
                </a:cubicBezTo>
                <a:cubicBezTo>
                  <a:pt x="1188" y="356"/>
                  <a:pt x="1188" y="356"/>
                  <a:pt x="1188" y="355"/>
                </a:cubicBezTo>
                <a:cubicBezTo>
                  <a:pt x="1188" y="348"/>
                  <a:pt x="1188" y="340"/>
                  <a:pt x="1188" y="332"/>
                </a:cubicBezTo>
                <a:cubicBezTo>
                  <a:pt x="1188" y="332"/>
                  <a:pt x="1188" y="331"/>
                  <a:pt x="1187" y="331"/>
                </a:cubicBezTo>
                <a:close/>
                <a:moveTo>
                  <a:pt x="244" y="92"/>
                </a:moveTo>
                <a:cubicBezTo>
                  <a:pt x="197" y="80"/>
                  <a:pt x="150" y="68"/>
                  <a:pt x="105" y="57"/>
                </a:cubicBezTo>
                <a:cubicBezTo>
                  <a:pt x="101" y="56"/>
                  <a:pt x="100" y="57"/>
                  <a:pt x="100" y="59"/>
                </a:cubicBezTo>
                <a:cubicBezTo>
                  <a:pt x="100" y="79"/>
                  <a:pt x="100" y="98"/>
                  <a:pt x="100" y="118"/>
                </a:cubicBezTo>
                <a:cubicBezTo>
                  <a:pt x="100" y="120"/>
                  <a:pt x="101" y="122"/>
                  <a:pt x="105" y="122"/>
                </a:cubicBezTo>
                <a:cubicBezTo>
                  <a:pt x="150" y="132"/>
                  <a:pt x="197" y="142"/>
                  <a:pt x="244" y="152"/>
                </a:cubicBezTo>
                <a:cubicBezTo>
                  <a:pt x="248" y="153"/>
                  <a:pt x="250" y="152"/>
                  <a:pt x="250" y="151"/>
                </a:cubicBezTo>
                <a:cubicBezTo>
                  <a:pt x="250" y="133"/>
                  <a:pt x="250" y="115"/>
                  <a:pt x="250" y="96"/>
                </a:cubicBezTo>
                <a:cubicBezTo>
                  <a:pt x="250" y="95"/>
                  <a:pt x="248" y="93"/>
                  <a:pt x="244" y="92"/>
                </a:cubicBezTo>
                <a:close/>
                <a:moveTo>
                  <a:pt x="1747" y="529"/>
                </a:moveTo>
                <a:cubicBezTo>
                  <a:pt x="1747" y="529"/>
                  <a:pt x="1747" y="529"/>
                  <a:pt x="1746" y="529"/>
                </a:cubicBezTo>
                <a:cubicBezTo>
                  <a:pt x="1746" y="529"/>
                  <a:pt x="1746" y="529"/>
                  <a:pt x="1746" y="529"/>
                </a:cubicBezTo>
                <a:cubicBezTo>
                  <a:pt x="1746" y="530"/>
                  <a:pt x="1746" y="532"/>
                  <a:pt x="1746" y="533"/>
                </a:cubicBezTo>
                <a:cubicBezTo>
                  <a:pt x="1746" y="533"/>
                  <a:pt x="1746" y="533"/>
                  <a:pt x="1746" y="533"/>
                </a:cubicBezTo>
                <a:cubicBezTo>
                  <a:pt x="1747" y="533"/>
                  <a:pt x="1747" y="533"/>
                  <a:pt x="1747" y="533"/>
                </a:cubicBezTo>
                <a:cubicBezTo>
                  <a:pt x="1747" y="533"/>
                  <a:pt x="1747" y="533"/>
                  <a:pt x="1747" y="533"/>
                </a:cubicBezTo>
                <a:cubicBezTo>
                  <a:pt x="1747" y="531"/>
                  <a:pt x="1747" y="530"/>
                  <a:pt x="1747" y="529"/>
                </a:cubicBezTo>
                <a:cubicBezTo>
                  <a:pt x="1747" y="529"/>
                  <a:pt x="1747" y="529"/>
                  <a:pt x="1747" y="529"/>
                </a:cubicBezTo>
                <a:close/>
                <a:moveTo>
                  <a:pt x="1708" y="537"/>
                </a:moveTo>
                <a:cubicBezTo>
                  <a:pt x="1708" y="537"/>
                  <a:pt x="1707" y="537"/>
                  <a:pt x="1707" y="537"/>
                </a:cubicBezTo>
                <a:cubicBezTo>
                  <a:pt x="1707" y="537"/>
                  <a:pt x="1707" y="537"/>
                  <a:pt x="1707" y="537"/>
                </a:cubicBezTo>
                <a:cubicBezTo>
                  <a:pt x="1707" y="539"/>
                  <a:pt x="1707" y="541"/>
                  <a:pt x="1707" y="543"/>
                </a:cubicBezTo>
                <a:cubicBezTo>
                  <a:pt x="1707" y="543"/>
                  <a:pt x="1707" y="543"/>
                  <a:pt x="1707" y="543"/>
                </a:cubicBezTo>
                <a:cubicBezTo>
                  <a:pt x="1707" y="543"/>
                  <a:pt x="1708" y="543"/>
                  <a:pt x="1708" y="543"/>
                </a:cubicBezTo>
                <a:cubicBezTo>
                  <a:pt x="1708" y="543"/>
                  <a:pt x="1708" y="543"/>
                  <a:pt x="1708" y="542"/>
                </a:cubicBezTo>
                <a:cubicBezTo>
                  <a:pt x="1708" y="541"/>
                  <a:pt x="1708" y="539"/>
                  <a:pt x="1708" y="537"/>
                </a:cubicBezTo>
                <a:cubicBezTo>
                  <a:pt x="1708" y="537"/>
                  <a:pt x="1708" y="537"/>
                  <a:pt x="1708" y="537"/>
                </a:cubicBezTo>
                <a:close/>
                <a:moveTo>
                  <a:pt x="1638" y="552"/>
                </a:moveTo>
                <a:cubicBezTo>
                  <a:pt x="1637" y="552"/>
                  <a:pt x="1636" y="552"/>
                  <a:pt x="1635" y="552"/>
                </a:cubicBezTo>
                <a:cubicBezTo>
                  <a:pt x="1635" y="552"/>
                  <a:pt x="1635" y="552"/>
                  <a:pt x="1635" y="553"/>
                </a:cubicBezTo>
                <a:cubicBezTo>
                  <a:pt x="1635" y="555"/>
                  <a:pt x="1635" y="558"/>
                  <a:pt x="1635" y="560"/>
                </a:cubicBezTo>
                <a:cubicBezTo>
                  <a:pt x="1635" y="561"/>
                  <a:pt x="1635" y="561"/>
                  <a:pt x="1635" y="561"/>
                </a:cubicBezTo>
                <a:cubicBezTo>
                  <a:pt x="1636" y="561"/>
                  <a:pt x="1637" y="560"/>
                  <a:pt x="1638" y="560"/>
                </a:cubicBezTo>
                <a:cubicBezTo>
                  <a:pt x="1638" y="560"/>
                  <a:pt x="1638" y="560"/>
                  <a:pt x="1638" y="560"/>
                </a:cubicBezTo>
                <a:cubicBezTo>
                  <a:pt x="1638" y="557"/>
                  <a:pt x="1638" y="555"/>
                  <a:pt x="1638" y="552"/>
                </a:cubicBezTo>
                <a:cubicBezTo>
                  <a:pt x="1638" y="552"/>
                  <a:pt x="1638" y="552"/>
                  <a:pt x="1638" y="552"/>
                </a:cubicBezTo>
                <a:close/>
                <a:moveTo>
                  <a:pt x="1494" y="582"/>
                </a:moveTo>
                <a:cubicBezTo>
                  <a:pt x="1491" y="583"/>
                  <a:pt x="1488" y="583"/>
                  <a:pt x="1485" y="584"/>
                </a:cubicBezTo>
                <a:cubicBezTo>
                  <a:pt x="1485" y="584"/>
                  <a:pt x="1485" y="584"/>
                  <a:pt x="1485" y="585"/>
                </a:cubicBezTo>
                <a:cubicBezTo>
                  <a:pt x="1485" y="589"/>
                  <a:pt x="1485" y="593"/>
                  <a:pt x="1485" y="597"/>
                </a:cubicBezTo>
                <a:cubicBezTo>
                  <a:pt x="1485" y="598"/>
                  <a:pt x="1485" y="598"/>
                  <a:pt x="1485" y="598"/>
                </a:cubicBezTo>
                <a:cubicBezTo>
                  <a:pt x="1488" y="597"/>
                  <a:pt x="1491" y="597"/>
                  <a:pt x="1494" y="596"/>
                </a:cubicBezTo>
                <a:cubicBezTo>
                  <a:pt x="1494" y="596"/>
                  <a:pt x="1494" y="595"/>
                  <a:pt x="1494" y="595"/>
                </a:cubicBezTo>
                <a:cubicBezTo>
                  <a:pt x="1494" y="591"/>
                  <a:pt x="1494" y="587"/>
                  <a:pt x="1494" y="583"/>
                </a:cubicBezTo>
                <a:cubicBezTo>
                  <a:pt x="1494" y="582"/>
                  <a:pt x="1494" y="582"/>
                  <a:pt x="1494" y="582"/>
                </a:cubicBezTo>
                <a:close/>
                <a:moveTo>
                  <a:pt x="1719" y="466"/>
                </a:moveTo>
                <a:cubicBezTo>
                  <a:pt x="1719" y="466"/>
                  <a:pt x="1718" y="465"/>
                  <a:pt x="1718" y="465"/>
                </a:cubicBezTo>
                <a:cubicBezTo>
                  <a:pt x="1718" y="465"/>
                  <a:pt x="1718" y="465"/>
                  <a:pt x="1718" y="466"/>
                </a:cubicBezTo>
                <a:cubicBezTo>
                  <a:pt x="1718" y="467"/>
                  <a:pt x="1718" y="469"/>
                  <a:pt x="1718" y="471"/>
                </a:cubicBezTo>
                <a:cubicBezTo>
                  <a:pt x="1718" y="471"/>
                  <a:pt x="1718" y="471"/>
                  <a:pt x="1718" y="471"/>
                </a:cubicBezTo>
                <a:cubicBezTo>
                  <a:pt x="1718" y="471"/>
                  <a:pt x="1719" y="471"/>
                  <a:pt x="1719" y="471"/>
                </a:cubicBezTo>
                <a:cubicBezTo>
                  <a:pt x="1719" y="471"/>
                  <a:pt x="1719" y="471"/>
                  <a:pt x="1719" y="471"/>
                </a:cubicBezTo>
                <a:cubicBezTo>
                  <a:pt x="1719" y="469"/>
                  <a:pt x="1719" y="468"/>
                  <a:pt x="1719" y="466"/>
                </a:cubicBezTo>
                <a:cubicBezTo>
                  <a:pt x="1719" y="466"/>
                  <a:pt x="1719" y="466"/>
                  <a:pt x="1719" y="466"/>
                </a:cubicBezTo>
                <a:close/>
                <a:moveTo>
                  <a:pt x="1435" y="394"/>
                </a:moveTo>
                <a:cubicBezTo>
                  <a:pt x="1431" y="393"/>
                  <a:pt x="1428" y="392"/>
                  <a:pt x="1424" y="391"/>
                </a:cubicBezTo>
                <a:cubicBezTo>
                  <a:pt x="1424" y="391"/>
                  <a:pt x="1424" y="391"/>
                  <a:pt x="1424" y="392"/>
                </a:cubicBezTo>
                <a:cubicBezTo>
                  <a:pt x="1424" y="397"/>
                  <a:pt x="1424" y="402"/>
                  <a:pt x="1424" y="406"/>
                </a:cubicBezTo>
                <a:cubicBezTo>
                  <a:pt x="1424" y="407"/>
                  <a:pt x="1424" y="407"/>
                  <a:pt x="1424" y="407"/>
                </a:cubicBezTo>
                <a:cubicBezTo>
                  <a:pt x="1428" y="408"/>
                  <a:pt x="1431" y="409"/>
                  <a:pt x="1435" y="410"/>
                </a:cubicBezTo>
                <a:cubicBezTo>
                  <a:pt x="1435" y="410"/>
                  <a:pt x="1435" y="409"/>
                  <a:pt x="1435" y="409"/>
                </a:cubicBezTo>
                <a:cubicBezTo>
                  <a:pt x="1435" y="404"/>
                  <a:pt x="1435" y="399"/>
                  <a:pt x="1435" y="394"/>
                </a:cubicBezTo>
                <a:cubicBezTo>
                  <a:pt x="1435" y="394"/>
                  <a:pt x="1435" y="394"/>
                  <a:pt x="1435" y="394"/>
                </a:cubicBezTo>
                <a:close/>
                <a:moveTo>
                  <a:pt x="1601" y="559"/>
                </a:moveTo>
                <a:cubicBezTo>
                  <a:pt x="1600" y="560"/>
                  <a:pt x="1599" y="560"/>
                  <a:pt x="1597" y="560"/>
                </a:cubicBezTo>
                <a:cubicBezTo>
                  <a:pt x="1597" y="560"/>
                  <a:pt x="1597" y="560"/>
                  <a:pt x="1597" y="561"/>
                </a:cubicBezTo>
                <a:cubicBezTo>
                  <a:pt x="1597" y="564"/>
                  <a:pt x="1597" y="567"/>
                  <a:pt x="1597" y="570"/>
                </a:cubicBezTo>
                <a:cubicBezTo>
                  <a:pt x="1597" y="570"/>
                  <a:pt x="1597" y="570"/>
                  <a:pt x="1597" y="570"/>
                </a:cubicBezTo>
                <a:cubicBezTo>
                  <a:pt x="1599" y="570"/>
                  <a:pt x="1600" y="569"/>
                  <a:pt x="1601" y="569"/>
                </a:cubicBezTo>
                <a:cubicBezTo>
                  <a:pt x="1601" y="569"/>
                  <a:pt x="1602" y="569"/>
                  <a:pt x="1602" y="569"/>
                </a:cubicBezTo>
                <a:cubicBezTo>
                  <a:pt x="1602" y="566"/>
                  <a:pt x="1602" y="563"/>
                  <a:pt x="1602" y="560"/>
                </a:cubicBezTo>
                <a:cubicBezTo>
                  <a:pt x="1602" y="559"/>
                  <a:pt x="1601" y="559"/>
                  <a:pt x="1601" y="559"/>
                </a:cubicBezTo>
                <a:close/>
                <a:moveTo>
                  <a:pt x="1744" y="472"/>
                </a:moveTo>
                <a:cubicBezTo>
                  <a:pt x="1743" y="472"/>
                  <a:pt x="1743" y="472"/>
                  <a:pt x="1743" y="472"/>
                </a:cubicBezTo>
                <a:cubicBezTo>
                  <a:pt x="1743" y="472"/>
                  <a:pt x="1743" y="472"/>
                  <a:pt x="1743" y="472"/>
                </a:cubicBezTo>
                <a:cubicBezTo>
                  <a:pt x="1743" y="473"/>
                  <a:pt x="1743" y="475"/>
                  <a:pt x="1743" y="476"/>
                </a:cubicBezTo>
                <a:cubicBezTo>
                  <a:pt x="1743" y="476"/>
                  <a:pt x="1743" y="476"/>
                  <a:pt x="1743" y="476"/>
                </a:cubicBezTo>
                <a:cubicBezTo>
                  <a:pt x="1743" y="476"/>
                  <a:pt x="1743" y="476"/>
                  <a:pt x="1744" y="476"/>
                </a:cubicBezTo>
                <a:cubicBezTo>
                  <a:pt x="1744" y="476"/>
                  <a:pt x="1744" y="476"/>
                  <a:pt x="1744" y="476"/>
                </a:cubicBezTo>
                <a:cubicBezTo>
                  <a:pt x="1744" y="475"/>
                  <a:pt x="1744" y="473"/>
                  <a:pt x="1744" y="472"/>
                </a:cubicBezTo>
                <a:cubicBezTo>
                  <a:pt x="1744" y="472"/>
                  <a:pt x="1744" y="472"/>
                  <a:pt x="1744" y="472"/>
                </a:cubicBezTo>
                <a:close/>
                <a:moveTo>
                  <a:pt x="1736" y="470"/>
                </a:moveTo>
                <a:cubicBezTo>
                  <a:pt x="1736" y="470"/>
                  <a:pt x="1735" y="470"/>
                  <a:pt x="1735" y="470"/>
                </a:cubicBezTo>
                <a:cubicBezTo>
                  <a:pt x="1735" y="470"/>
                  <a:pt x="1735" y="470"/>
                  <a:pt x="1735" y="470"/>
                </a:cubicBezTo>
                <a:cubicBezTo>
                  <a:pt x="1735" y="471"/>
                  <a:pt x="1735" y="473"/>
                  <a:pt x="1735" y="474"/>
                </a:cubicBezTo>
                <a:cubicBezTo>
                  <a:pt x="1735" y="474"/>
                  <a:pt x="1735" y="475"/>
                  <a:pt x="1735" y="475"/>
                </a:cubicBezTo>
                <a:cubicBezTo>
                  <a:pt x="1735" y="475"/>
                  <a:pt x="1736" y="475"/>
                  <a:pt x="1736" y="475"/>
                </a:cubicBezTo>
                <a:cubicBezTo>
                  <a:pt x="1736" y="475"/>
                  <a:pt x="1736" y="475"/>
                  <a:pt x="1736" y="475"/>
                </a:cubicBezTo>
                <a:cubicBezTo>
                  <a:pt x="1736" y="473"/>
                  <a:pt x="1736" y="472"/>
                  <a:pt x="1736" y="470"/>
                </a:cubicBezTo>
                <a:cubicBezTo>
                  <a:pt x="1736" y="470"/>
                  <a:pt x="1736" y="470"/>
                  <a:pt x="1736" y="470"/>
                </a:cubicBezTo>
                <a:close/>
                <a:moveTo>
                  <a:pt x="1714" y="464"/>
                </a:moveTo>
                <a:cubicBezTo>
                  <a:pt x="1714" y="464"/>
                  <a:pt x="1713" y="464"/>
                  <a:pt x="1713" y="464"/>
                </a:cubicBezTo>
                <a:cubicBezTo>
                  <a:pt x="1713" y="464"/>
                  <a:pt x="1712" y="464"/>
                  <a:pt x="1712" y="464"/>
                </a:cubicBezTo>
                <a:cubicBezTo>
                  <a:pt x="1712" y="466"/>
                  <a:pt x="1713" y="468"/>
                  <a:pt x="1713" y="469"/>
                </a:cubicBezTo>
                <a:cubicBezTo>
                  <a:pt x="1713" y="470"/>
                  <a:pt x="1713" y="470"/>
                  <a:pt x="1713" y="470"/>
                </a:cubicBezTo>
                <a:cubicBezTo>
                  <a:pt x="1713" y="470"/>
                  <a:pt x="1714" y="470"/>
                  <a:pt x="1714" y="470"/>
                </a:cubicBezTo>
                <a:cubicBezTo>
                  <a:pt x="1714" y="470"/>
                  <a:pt x="1714" y="470"/>
                  <a:pt x="1714" y="470"/>
                </a:cubicBezTo>
                <a:cubicBezTo>
                  <a:pt x="1714" y="468"/>
                  <a:pt x="1714" y="466"/>
                  <a:pt x="1714" y="465"/>
                </a:cubicBezTo>
                <a:cubicBezTo>
                  <a:pt x="1714" y="464"/>
                  <a:pt x="1714" y="464"/>
                  <a:pt x="1714" y="464"/>
                </a:cubicBezTo>
                <a:close/>
                <a:moveTo>
                  <a:pt x="1637" y="445"/>
                </a:moveTo>
                <a:cubicBezTo>
                  <a:pt x="1636" y="445"/>
                  <a:pt x="1635" y="444"/>
                  <a:pt x="1635" y="444"/>
                </a:cubicBezTo>
                <a:cubicBezTo>
                  <a:pt x="1634" y="444"/>
                  <a:pt x="1634" y="444"/>
                  <a:pt x="1634" y="445"/>
                </a:cubicBezTo>
                <a:cubicBezTo>
                  <a:pt x="1634" y="447"/>
                  <a:pt x="1634" y="450"/>
                  <a:pt x="1634" y="452"/>
                </a:cubicBezTo>
                <a:cubicBezTo>
                  <a:pt x="1634" y="453"/>
                  <a:pt x="1634" y="453"/>
                  <a:pt x="1635" y="453"/>
                </a:cubicBezTo>
                <a:cubicBezTo>
                  <a:pt x="1636" y="453"/>
                  <a:pt x="1637" y="453"/>
                  <a:pt x="1638" y="453"/>
                </a:cubicBezTo>
                <a:cubicBezTo>
                  <a:pt x="1638" y="453"/>
                  <a:pt x="1638" y="453"/>
                  <a:pt x="1638" y="453"/>
                </a:cubicBezTo>
                <a:cubicBezTo>
                  <a:pt x="1638" y="451"/>
                  <a:pt x="1638" y="448"/>
                  <a:pt x="1638" y="445"/>
                </a:cubicBezTo>
                <a:cubicBezTo>
                  <a:pt x="1638" y="445"/>
                  <a:pt x="1638" y="445"/>
                  <a:pt x="1637" y="445"/>
                </a:cubicBezTo>
                <a:close/>
                <a:moveTo>
                  <a:pt x="1624" y="442"/>
                </a:moveTo>
                <a:cubicBezTo>
                  <a:pt x="1623" y="441"/>
                  <a:pt x="1622" y="441"/>
                  <a:pt x="1621" y="441"/>
                </a:cubicBezTo>
                <a:cubicBezTo>
                  <a:pt x="1621" y="441"/>
                  <a:pt x="1621" y="441"/>
                  <a:pt x="1621" y="441"/>
                </a:cubicBezTo>
                <a:cubicBezTo>
                  <a:pt x="1621" y="444"/>
                  <a:pt x="1621" y="447"/>
                  <a:pt x="1621" y="449"/>
                </a:cubicBezTo>
                <a:cubicBezTo>
                  <a:pt x="1621" y="450"/>
                  <a:pt x="1621" y="450"/>
                  <a:pt x="1621" y="450"/>
                </a:cubicBezTo>
                <a:cubicBezTo>
                  <a:pt x="1622" y="450"/>
                  <a:pt x="1623" y="450"/>
                  <a:pt x="1624" y="451"/>
                </a:cubicBezTo>
                <a:cubicBezTo>
                  <a:pt x="1624" y="451"/>
                  <a:pt x="1624" y="450"/>
                  <a:pt x="1624" y="450"/>
                </a:cubicBezTo>
                <a:cubicBezTo>
                  <a:pt x="1624" y="447"/>
                  <a:pt x="1624" y="445"/>
                  <a:pt x="1624" y="442"/>
                </a:cubicBezTo>
                <a:cubicBezTo>
                  <a:pt x="1624" y="442"/>
                  <a:pt x="1624" y="442"/>
                  <a:pt x="1624" y="442"/>
                </a:cubicBezTo>
                <a:close/>
                <a:moveTo>
                  <a:pt x="1601" y="436"/>
                </a:moveTo>
                <a:cubicBezTo>
                  <a:pt x="1600" y="435"/>
                  <a:pt x="1598" y="435"/>
                  <a:pt x="1597" y="435"/>
                </a:cubicBezTo>
                <a:cubicBezTo>
                  <a:pt x="1597" y="435"/>
                  <a:pt x="1597" y="435"/>
                  <a:pt x="1597" y="435"/>
                </a:cubicBezTo>
                <a:cubicBezTo>
                  <a:pt x="1597" y="438"/>
                  <a:pt x="1597" y="441"/>
                  <a:pt x="1597" y="444"/>
                </a:cubicBezTo>
                <a:cubicBezTo>
                  <a:pt x="1597" y="444"/>
                  <a:pt x="1597" y="445"/>
                  <a:pt x="1597" y="445"/>
                </a:cubicBezTo>
                <a:cubicBezTo>
                  <a:pt x="1598" y="445"/>
                  <a:pt x="1600" y="445"/>
                  <a:pt x="1601" y="446"/>
                </a:cubicBezTo>
                <a:cubicBezTo>
                  <a:pt x="1601" y="446"/>
                  <a:pt x="1601" y="445"/>
                  <a:pt x="1601" y="445"/>
                </a:cubicBezTo>
                <a:cubicBezTo>
                  <a:pt x="1601" y="442"/>
                  <a:pt x="1601" y="439"/>
                  <a:pt x="1601" y="436"/>
                </a:cubicBezTo>
                <a:cubicBezTo>
                  <a:pt x="1601" y="436"/>
                  <a:pt x="1601" y="436"/>
                  <a:pt x="1601" y="436"/>
                </a:cubicBezTo>
                <a:close/>
                <a:moveTo>
                  <a:pt x="1572" y="428"/>
                </a:moveTo>
                <a:cubicBezTo>
                  <a:pt x="1571" y="428"/>
                  <a:pt x="1569" y="428"/>
                  <a:pt x="1567" y="427"/>
                </a:cubicBezTo>
                <a:cubicBezTo>
                  <a:pt x="1567" y="427"/>
                  <a:pt x="1567" y="427"/>
                  <a:pt x="1567" y="428"/>
                </a:cubicBezTo>
                <a:cubicBezTo>
                  <a:pt x="1567" y="431"/>
                  <a:pt x="1567" y="434"/>
                  <a:pt x="1567" y="438"/>
                </a:cubicBezTo>
                <a:cubicBezTo>
                  <a:pt x="1567" y="438"/>
                  <a:pt x="1567" y="438"/>
                  <a:pt x="1567" y="438"/>
                </a:cubicBezTo>
                <a:cubicBezTo>
                  <a:pt x="1569" y="439"/>
                  <a:pt x="1571" y="439"/>
                  <a:pt x="1573" y="439"/>
                </a:cubicBezTo>
                <a:cubicBezTo>
                  <a:pt x="1573" y="439"/>
                  <a:pt x="1573" y="439"/>
                  <a:pt x="1573" y="439"/>
                </a:cubicBezTo>
                <a:cubicBezTo>
                  <a:pt x="1573" y="436"/>
                  <a:pt x="1573" y="432"/>
                  <a:pt x="1573" y="429"/>
                </a:cubicBezTo>
                <a:cubicBezTo>
                  <a:pt x="1573" y="429"/>
                  <a:pt x="1573" y="428"/>
                  <a:pt x="1572" y="428"/>
                </a:cubicBezTo>
                <a:close/>
                <a:moveTo>
                  <a:pt x="1550" y="423"/>
                </a:moveTo>
                <a:cubicBezTo>
                  <a:pt x="1548" y="422"/>
                  <a:pt x="1546" y="422"/>
                  <a:pt x="1544" y="421"/>
                </a:cubicBezTo>
                <a:cubicBezTo>
                  <a:pt x="1544" y="421"/>
                  <a:pt x="1544" y="421"/>
                  <a:pt x="1544" y="422"/>
                </a:cubicBezTo>
                <a:cubicBezTo>
                  <a:pt x="1544" y="425"/>
                  <a:pt x="1544" y="429"/>
                  <a:pt x="1544" y="433"/>
                </a:cubicBezTo>
                <a:cubicBezTo>
                  <a:pt x="1544" y="433"/>
                  <a:pt x="1544" y="433"/>
                  <a:pt x="1544" y="433"/>
                </a:cubicBezTo>
                <a:cubicBezTo>
                  <a:pt x="1546" y="434"/>
                  <a:pt x="1548" y="434"/>
                  <a:pt x="1550" y="435"/>
                </a:cubicBezTo>
                <a:cubicBezTo>
                  <a:pt x="1550" y="435"/>
                  <a:pt x="1550" y="434"/>
                  <a:pt x="1550" y="434"/>
                </a:cubicBezTo>
                <a:cubicBezTo>
                  <a:pt x="1550" y="430"/>
                  <a:pt x="1550" y="427"/>
                  <a:pt x="1550" y="423"/>
                </a:cubicBezTo>
                <a:cubicBezTo>
                  <a:pt x="1550" y="423"/>
                  <a:pt x="1550" y="423"/>
                  <a:pt x="1550" y="423"/>
                </a:cubicBezTo>
                <a:close/>
                <a:moveTo>
                  <a:pt x="962" y="274"/>
                </a:moveTo>
                <a:cubicBezTo>
                  <a:pt x="947" y="270"/>
                  <a:pt x="932" y="266"/>
                  <a:pt x="918" y="263"/>
                </a:cubicBezTo>
                <a:cubicBezTo>
                  <a:pt x="917" y="263"/>
                  <a:pt x="916" y="263"/>
                  <a:pt x="916" y="264"/>
                </a:cubicBezTo>
                <a:cubicBezTo>
                  <a:pt x="916" y="275"/>
                  <a:pt x="916" y="285"/>
                  <a:pt x="916" y="296"/>
                </a:cubicBezTo>
                <a:cubicBezTo>
                  <a:pt x="916" y="297"/>
                  <a:pt x="917" y="298"/>
                  <a:pt x="918" y="298"/>
                </a:cubicBezTo>
                <a:cubicBezTo>
                  <a:pt x="932" y="301"/>
                  <a:pt x="947" y="304"/>
                  <a:pt x="962" y="308"/>
                </a:cubicBezTo>
                <a:cubicBezTo>
                  <a:pt x="963" y="308"/>
                  <a:pt x="964" y="307"/>
                  <a:pt x="964" y="306"/>
                </a:cubicBezTo>
                <a:cubicBezTo>
                  <a:pt x="964" y="296"/>
                  <a:pt x="964" y="286"/>
                  <a:pt x="964" y="276"/>
                </a:cubicBezTo>
                <a:cubicBezTo>
                  <a:pt x="964" y="275"/>
                  <a:pt x="963" y="274"/>
                  <a:pt x="962" y="274"/>
                </a:cubicBezTo>
                <a:close/>
                <a:moveTo>
                  <a:pt x="1744" y="529"/>
                </a:moveTo>
                <a:cubicBezTo>
                  <a:pt x="1743" y="529"/>
                  <a:pt x="1743" y="529"/>
                  <a:pt x="1743" y="530"/>
                </a:cubicBezTo>
                <a:cubicBezTo>
                  <a:pt x="1743" y="530"/>
                  <a:pt x="1743" y="530"/>
                  <a:pt x="1743" y="530"/>
                </a:cubicBezTo>
                <a:cubicBezTo>
                  <a:pt x="1743" y="531"/>
                  <a:pt x="1743" y="533"/>
                  <a:pt x="1743" y="534"/>
                </a:cubicBezTo>
                <a:cubicBezTo>
                  <a:pt x="1743" y="534"/>
                  <a:pt x="1743" y="534"/>
                  <a:pt x="1743" y="534"/>
                </a:cubicBezTo>
                <a:cubicBezTo>
                  <a:pt x="1743" y="534"/>
                  <a:pt x="1743" y="534"/>
                  <a:pt x="1744" y="534"/>
                </a:cubicBezTo>
                <a:cubicBezTo>
                  <a:pt x="1744" y="534"/>
                  <a:pt x="1744" y="534"/>
                  <a:pt x="1744" y="534"/>
                </a:cubicBezTo>
                <a:cubicBezTo>
                  <a:pt x="1744" y="532"/>
                  <a:pt x="1744" y="531"/>
                  <a:pt x="1744" y="530"/>
                </a:cubicBezTo>
                <a:cubicBezTo>
                  <a:pt x="1744" y="529"/>
                  <a:pt x="1744" y="529"/>
                  <a:pt x="1744" y="529"/>
                </a:cubicBezTo>
                <a:close/>
                <a:moveTo>
                  <a:pt x="1722" y="534"/>
                </a:moveTo>
                <a:cubicBezTo>
                  <a:pt x="1722" y="534"/>
                  <a:pt x="1721" y="534"/>
                  <a:pt x="1721" y="534"/>
                </a:cubicBezTo>
                <a:cubicBezTo>
                  <a:pt x="1721" y="534"/>
                  <a:pt x="1721" y="534"/>
                  <a:pt x="1721" y="534"/>
                </a:cubicBezTo>
                <a:cubicBezTo>
                  <a:pt x="1721" y="536"/>
                  <a:pt x="1721" y="538"/>
                  <a:pt x="1721" y="539"/>
                </a:cubicBezTo>
                <a:cubicBezTo>
                  <a:pt x="1721" y="539"/>
                  <a:pt x="1721" y="540"/>
                  <a:pt x="1721" y="540"/>
                </a:cubicBezTo>
                <a:cubicBezTo>
                  <a:pt x="1721" y="539"/>
                  <a:pt x="1722" y="539"/>
                  <a:pt x="1722" y="539"/>
                </a:cubicBezTo>
                <a:cubicBezTo>
                  <a:pt x="1722" y="539"/>
                  <a:pt x="1722" y="539"/>
                  <a:pt x="1722" y="539"/>
                </a:cubicBezTo>
                <a:cubicBezTo>
                  <a:pt x="1722" y="537"/>
                  <a:pt x="1722" y="536"/>
                  <a:pt x="1722" y="534"/>
                </a:cubicBezTo>
                <a:cubicBezTo>
                  <a:pt x="1722" y="534"/>
                  <a:pt x="1722" y="534"/>
                  <a:pt x="1722" y="534"/>
                </a:cubicBezTo>
                <a:close/>
                <a:moveTo>
                  <a:pt x="1714" y="536"/>
                </a:moveTo>
                <a:cubicBezTo>
                  <a:pt x="1714" y="536"/>
                  <a:pt x="1713" y="536"/>
                  <a:pt x="1713" y="536"/>
                </a:cubicBezTo>
                <a:cubicBezTo>
                  <a:pt x="1713" y="536"/>
                  <a:pt x="1713" y="536"/>
                  <a:pt x="1713" y="536"/>
                </a:cubicBezTo>
                <a:cubicBezTo>
                  <a:pt x="1713" y="538"/>
                  <a:pt x="1713" y="540"/>
                  <a:pt x="1713" y="541"/>
                </a:cubicBezTo>
                <a:cubicBezTo>
                  <a:pt x="1713" y="541"/>
                  <a:pt x="1713" y="542"/>
                  <a:pt x="1713" y="542"/>
                </a:cubicBezTo>
                <a:cubicBezTo>
                  <a:pt x="1713" y="541"/>
                  <a:pt x="1714" y="541"/>
                  <a:pt x="1714" y="541"/>
                </a:cubicBezTo>
                <a:cubicBezTo>
                  <a:pt x="1714" y="541"/>
                  <a:pt x="1714" y="541"/>
                  <a:pt x="1714" y="541"/>
                </a:cubicBezTo>
                <a:cubicBezTo>
                  <a:pt x="1714" y="539"/>
                  <a:pt x="1714" y="538"/>
                  <a:pt x="1714" y="536"/>
                </a:cubicBezTo>
                <a:cubicBezTo>
                  <a:pt x="1714" y="536"/>
                  <a:pt x="1714" y="536"/>
                  <a:pt x="1714" y="536"/>
                </a:cubicBezTo>
                <a:close/>
                <a:moveTo>
                  <a:pt x="1679" y="543"/>
                </a:moveTo>
                <a:cubicBezTo>
                  <a:pt x="1679" y="543"/>
                  <a:pt x="1678" y="543"/>
                  <a:pt x="1677" y="543"/>
                </a:cubicBezTo>
                <a:cubicBezTo>
                  <a:pt x="1677" y="543"/>
                  <a:pt x="1677" y="543"/>
                  <a:pt x="1677" y="544"/>
                </a:cubicBezTo>
                <a:cubicBezTo>
                  <a:pt x="1677" y="546"/>
                  <a:pt x="1677" y="548"/>
                  <a:pt x="1677" y="550"/>
                </a:cubicBezTo>
                <a:cubicBezTo>
                  <a:pt x="1677" y="550"/>
                  <a:pt x="1677" y="550"/>
                  <a:pt x="1677" y="550"/>
                </a:cubicBezTo>
                <a:cubicBezTo>
                  <a:pt x="1678" y="550"/>
                  <a:pt x="1679" y="550"/>
                  <a:pt x="1679" y="550"/>
                </a:cubicBezTo>
                <a:cubicBezTo>
                  <a:pt x="1679" y="550"/>
                  <a:pt x="1680" y="550"/>
                  <a:pt x="1680" y="549"/>
                </a:cubicBezTo>
                <a:cubicBezTo>
                  <a:pt x="1680" y="547"/>
                  <a:pt x="1680" y="545"/>
                  <a:pt x="1680" y="543"/>
                </a:cubicBezTo>
                <a:cubicBezTo>
                  <a:pt x="1680" y="543"/>
                  <a:pt x="1679" y="543"/>
                  <a:pt x="1679" y="543"/>
                </a:cubicBezTo>
                <a:close/>
                <a:moveTo>
                  <a:pt x="1283" y="626"/>
                </a:moveTo>
                <a:cubicBezTo>
                  <a:pt x="1276" y="628"/>
                  <a:pt x="1269" y="629"/>
                  <a:pt x="1262" y="631"/>
                </a:cubicBezTo>
                <a:cubicBezTo>
                  <a:pt x="1261" y="631"/>
                  <a:pt x="1261" y="631"/>
                  <a:pt x="1261" y="632"/>
                </a:cubicBezTo>
                <a:cubicBezTo>
                  <a:pt x="1261" y="639"/>
                  <a:pt x="1261" y="646"/>
                  <a:pt x="1261" y="652"/>
                </a:cubicBezTo>
                <a:cubicBezTo>
                  <a:pt x="1261" y="653"/>
                  <a:pt x="1261" y="653"/>
                  <a:pt x="1262" y="653"/>
                </a:cubicBezTo>
                <a:cubicBezTo>
                  <a:pt x="1269" y="652"/>
                  <a:pt x="1276" y="650"/>
                  <a:pt x="1283" y="648"/>
                </a:cubicBezTo>
                <a:cubicBezTo>
                  <a:pt x="1284" y="648"/>
                  <a:pt x="1284" y="647"/>
                  <a:pt x="1284" y="647"/>
                </a:cubicBezTo>
                <a:cubicBezTo>
                  <a:pt x="1284" y="640"/>
                  <a:pt x="1284" y="634"/>
                  <a:pt x="1284" y="627"/>
                </a:cubicBezTo>
                <a:cubicBezTo>
                  <a:pt x="1284" y="626"/>
                  <a:pt x="1284" y="626"/>
                  <a:pt x="1283" y="626"/>
                </a:cubicBezTo>
                <a:close/>
                <a:moveTo>
                  <a:pt x="1711" y="464"/>
                </a:moveTo>
                <a:cubicBezTo>
                  <a:pt x="1711" y="463"/>
                  <a:pt x="1710" y="463"/>
                  <a:pt x="1710" y="463"/>
                </a:cubicBezTo>
                <a:cubicBezTo>
                  <a:pt x="1710" y="463"/>
                  <a:pt x="1710" y="463"/>
                  <a:pt x="1710" y="463"/>
                </a:cubicBezTo>
                <a:cubicBezTo>
                  <a:pt x="1710" y="465"/>
                  <a:pt x="1710" y="467"/>
                  <a:pt x="1710" y="469"/>
                </a:cubicBezTo>
                <a:cubicBezTo>
                  <a:pt x="1710" y="469"/>
                  <a:pt x="1710" y="469"/>
                  <a:pt x="1710" y="469"/>
                </a:cubicBezTo>
                <a:cubicBezTo>
                  <a:pt x="1710" y="469"/>
                  <a:pt x="1711" y="469"/>
                  <a:pt x="1711" y="469"/>
                </a:cubicBezTo>
                <a:cubicBezTo>
                  <a:pt x="1711" y="469"/>
                  <a:pt x="1711" y="469"/>
                  <a:pt x="1711" y="469"/>
                </a:cubicBezTo>
                <a:cubicBezTo>
                  <a:pt x="1711" y="467"/>
                  <a:pt x="1711" y="466"/>
                  <a:pt x="1711" y="464"/>
                </a:cubicBezTo>
                <a:cubicBezTo>
                  <a:pt x="1711" y="464"/>
                  <a:pt x="1711" y="464"/>
                  <a:pt x="1711" y="464"/>
                </a:cubicBezTo>
                <a:close/>
                <a:moveTo>
                  <a:pt x="1698" y="460"/>
                </a:moveTo>
                <a:cubicBezTo>
                  <a:pt x="1698" y="460"/>
                  <a:pt x="1697" y="460"/>
                  <a:pt x="1697" y="460"/>
                </a:cubicBezTo>
                <a:cubicBezTo>
                  <a:pt x="1697" y="460"/>
                  <a:pt x="1697" y="460"/>
                  <a:pt x="1697" y="460"/>
                </a:cubicBezTo>
                <a:cubicBezTo>
                  <a:pt x="1697" y="462"/>
                  <a:pt x="1697" y="464"/>
                  <a:pt x="1697" y="466"/>
                </a:cubicBezTo>
                <a:cubicBezTo>
                  <a:pt x="1697" y="466"/>
                  <a:pt x="1697" y="466"/>
                  <a:pt x="1697" y="466"/>
                </a:cubicBezTo>
                <a:cubicBezTo>
                  <a:pt x="1697" y="466"/>
                  <a:pt x="1698" y="467"/>
                  <a:pt x="1698" y="467"/>
                </a:cubicBezTo>
                <a:cubicBezTo>
                  <a:pt x="1698" y="467"/>
                  <a:pt x="1699" y="466"/>
                  <a:pt x="1699" y="466"/>
                </a:cubicBezTo>
                <a:cubicBezTo>
                  <a:pt x="1699" y="464"/>
                  <a:pt x="1699" y="463"/>
                  <a:pt x="1699" y="461"/>
                </a:cubicBezTo>
                <a:cubicBezTo>
                  <a:pt x="1699" y="460"/>
                  <a:pt x="1698" y="460"/>
                  <a:pt x="1698" y="460"/>
                </a:cubicBezTo>
                <a:close/>
                <a:moveTo>
                  <a:pt x="1631" y="443"/>
                </a:moveTo>
                <a:cubicBezTo>
                  <a:pt x="1630" y="443"/>
                  <a:pt x="1629" y="443"/>
                  <a:pt x="1628" y="442"/>
                </a:cubicBezTo>
                <a:cubicBezTo>
                  <a:pt x="1628" y="442"/>
                  <a:pt x="1628" y="443"/>
                  <a:pt x="1628" y="443"/>
                </a:cubicBezTo>
                <a:cubicBezTo>
                  <a:pt x="1628" y="446"/>
                  <a:pt x="1628" y="448"/>
                  <a:pt x="1628" y="451"/>
                </a:cubicBezTo>
                <a:cubicBezTo>
                  <a:pt x="1628" y="451"/>
                  <a:pt x="1628" y="451"/>
                  <a:pt x="1628" y="451"/>
                </a:cubicBezTo>
                <a:cubicBezTo>
                  <a:pt x="1629" y="452"/>
                  <a:pt x="1630" y="452"/>
                  <a:pt x="1631" y="452"/>
                </a:cubicBezTo>
                <a:cubicBezTo>
                  <a:pt x="1631" y="452"/>
                  <a:pt x="1631" y="452"/>
                  <a:pt x="1631" y="452"/>
                </a:cubicBezTo>
                <a:cubicBezTo>
                  <a:pt x="1631" y="449"/>
                  <a:pt x="1631" y="446"/>
                  <a:pt x="1631" y="444"/>
                </a:cubicBezTo>
                <a:cubicBezTo>
                  <a:pt x="1631" y="444"/>
                  <a:pt x="1631" y="443"/>
                  <a:pt x="1631" y="443"/>
                </a:cubicBezTo>
                <a:close/>
                <a:moveTo>
                  <a:pt x="1592" y="433"/>
                </a:moveTo>
                <a:cubicBezTo>
                  <a:pt x="1590" y="433"/>
                  <a:pt x="1589" y="433"/>
                  <a:pt x="1587" y="432"/>
                </a:cubicBezTo>
                <a:cubicBezTo>
                  <a:pt x="1587" y="432"/>
                  <a:pt x="1587" y="432"/>
                  <a:pt x="1587" y="433"/>
                </a:cubicBezTo>
                <a:cubicBezTo>
                  <a:pt x="1587" y="436"/>
                  <a:pt x="1587" y="439"/>
                  <a:pt x="1587" y="442"/>
                </a:cubicBezTo>
                <a:cubicBezTo>
                  <a:pt x="1587" y="442"/>
                  <a:pt x="1587" y="443"/>
                  <a:pt x="1587" y="443"/>
                </a:cubicBezTo>
                <a:cubicBezTo>
                  <a:pt x="1589" y="443"/>
                  <a:pt x="1590" y="443"/>
                  <a:pt x="1592" y="444"/>
                </a:cubicBezTo>
                <a:cubicBezTo>
                  <a:pt x="1592" y="444"/>
                  <a:pt x="1592" y="443"/>
                  <a:pt x="1592" y="443"/>
                </a:cubicBezTo>
                <a:cubicBezTo>
                  <a:pt x="1592" y="440"/>
                  <a:pt x="1592" y="437"/>
                  <a:pt x="1592" y="434"/>
                </a:cubicBezTo>
                <a:cubicBezTo>
                  <a:pt x="1592" y="434"/>
                  <a:pt x="1592" y="433"/>
                  <a:pt x="1592" y="433"/>
                </a:cubicBezTo>
                <a:close/>
                <a:moveTo>
                  <a:pt x="1411" y="387"/>
                </a:moveTo>
                <a:cubicBezTo>
                  <a:pt x="1406" y="386"/>
                  <a:pt x="1402" y="385"/>
                  <a:pt x="1398" y="384"/>
                </a:cubicBezTo>
                <a:cubicBezTo>
                  <a:pt x="1398" y="384"/>
                  <a:pt x="1397" y="384"/>
                  <a:pt x="1397" y="385"/>
                </a:cubicBezTo>
                <a:cubicBezTo>
                  <a:pt x="1397" y="390"/>
                  <a:pt x="1397" y="395"/>
                  <a:pt x="1397" y="401"/>
                </a:cubicBezTo>
                <a:cubicBezTo>
                  <a:pt x="1397" y="401"/>
                  <a:pt x="1398" y="402"/>
                  <a:pt x="1398" y="402"/>
                </a:cubicBezTo>
                <a:cubicBezTo>
                  <a:pt x="1402" y="403"/>
                  <a:pt x="1406" y="404"/>
                  <a:pt x="1411" y="404"/>
                </a:cubicBezTo>
                <a:cubicBezTo>
                  <a:pt x="1411" y="405"/>
                  <a:pt x="1411" y="404"/>
                  <a:pt x="1411" y="404"/>
                </a:cubicBezTo>
                <a:cubicBezTo>
                  <a:pt x="1411" y="399"/>
                  <a:pt x="1411" y="394"/>
                  <a:pt x="1411" y="388"/>
                </a:cubicBezTo>
                <a:cubicBezTo>
                  <a:pt x="1411" y="388"/>
                  <a:pt x="1411" y="388"/>
                  <a:pt x="1411" y="387"/>
                </a:cubicBezTo>
                <a:close/>
                <a:moveTo>
                  <a:pt x="857" y="247"/>
                </a:moveTo>
                <a:cubicBezTo>
                  <a:pt x="832" y="241"/>
                  <a:pt x="808" y="235"/>
                  <a:pt x="784" y="229"/>
                </a:cubicBezTo>
                <a:cubicBezTo>
                  <a:pt x="782" y="228"/>
                  <a:pt x="781" y="229"/>
                  <a:pt x="781" y="230"/>
                </a:cubicBezTo>
                <a:cubicBezTo>
                  <a:pt x="781" y="242"/>
                  <a:pt x="781" y="254"/>
                  <a:pt x="781" y="266"/>
                </a:cubicBezTo>
                <a:cubicBezTo>
                  <a:pt x="781" y="268"/>
                  <a:pt x="782" y="269"/>
                  <a:pt x="784" y="269"/>
                </a:cubicBezTo>
                <a:cubicBezTo>
                  <a:pt x="808" y="274"/>
                  <a:pt x="832" y="279"/>
                  <a:pt x="857" y="285"/>
                </a:cubicBezTo>
                <a:cubicBezTo>
                  <a:pt x="858" y="285"/>
                  <a:pt x="860" y="285"/>
                  <a:pt x="860" y="284"/>
                </a:cubicBezTo>
                <a:cubicBezTo>
                  <a:pt x="860" y="272"/>
                  <a:pt x="860" y="261"/>
                  <a:pt x="859" y="250"/>
                </a:cubicBezTo>
                <a:cubicBezTo>
                  <a:pt x="859" y="249"/>
                  <a:pt x="858" y="247"/>
                  <a:pt x="857" y="247"/>
                </a:cubicBezTo>
                <a:close/>
                <a:moveTo>
                  <a:pt x="707" y="209"/>
                </a:moveTo>
                <a:cubicBezTo>
                  <a:pt x="682" y="203"/>
                  <a:pt x="658" y="197"/>
                  <a:pt x="634" y="191"/>
                </a:cubicBezTo>
                <a:cubicBezTo>
                  <a:pt x="632" y="190"/>
                  <a:pt x="631" y="191"/>
                  <a:pt x="631" y="192"/>
                </a:cubicBezTo>
                <a:cubicBezTo>
                  <a:pt x="631" y="206"/>
                  <a:pt x="631" y="220"/>
                  <a:pt x="631" y="234"/>
                </a:cubicBezTo>
                <a:cubicBezTo>
                  <a:pt x="631" y="235"/>
                  <a:pt x="632" y="236"/>
                  <a:pt x="634" y="237"/>
                </a:cubicBezTo>
                <a:cubicBezTo>
                  <a:pt x="658" y="242"/>
                  <a:pt x="682" y="247"/>
                  <a:pt x="707" y="252"/>
                </a:cubicBezTo>
                <a:cubicBezTo>
                  <a:pt x="709" y="253"/>
                  <a:pt x="710" y="252"/>
                  <a:pt x="710" y="251"/>
                </a:cubicBezTo>
                <a:cubicBezTo>
                  <a:pt x="710" y="238"/>
                  <a:pt x="710" y="225"/>
                  <a:pt x="710" y="212"/>
                </a:cubicBezTo>
                <a:cubicBezTo>
                  <a:pt x="710" y="211"/>
                  <a:pt x="709" y="210"/>
                  <a:pt x="707" y="209"/>
                </a:cubicBezTo>
                <a:close/>
                <a:moveTo>
                  <a:pt x="1740" y="530"/>
                </a:moveTo>
                <a:cubicBezTo>
                  <a:pt x="1740" y="530"/>
                  <a:pt x="1739" y="530"/>
                  <a:pt x="1739" y="530"/>
                </a:cubicBezTo>
                <a:cubicBezTo>
                  <a:pt x="1739" y="530"/>
                  <a:pt x="1739" y="530"/>
                  <a:pt x="1739" y="531"/>
                </a:cubicBezTo>
                <a:cubicBezTo>
                  <a:pt x="1739" y="532"/>
                  <a:pt x="1739" y="533"/>
                  <a:pt x="1739" y="535"/>
                </a:cubicBezTo>
                <a:cubicBezTo>
                  <a:pt x="1739" y="535"/>
                  <a:pt x="1739" y="535"/>
                  <a:pt x="1739" y="535"/>
                </a:cubicBezTo>
                <a:cubicBezTo>
                  <a:pt x="1739" y="535"/>
                  <a:pt x="1740" y="535"/>
                  <a:pt x="1740" y="535"/>
                </a:cubicBezTo>
                <a:cubicBezTo>
                  <a:pt x="1740" y="535"/>
                  <a:pt x="1740" y="535"/>
                  <a:pt x="1740" y="535"/>
                </a:cubicBezTo>
                <a:cubicBezTo>
                  <a:pt x="1740" y="533"/>
                  <a:pt x="1740" y="532"/>
                  <a:pt x="1740" y="530"/>
                </a:cubicBezTo>
                <a:cubicBezTo>
                  <a:pt x="1740" y="530"/>
                  <a:pt x="1740" y="530"/>
                  <a:pt x="1740" y="530"/>
                </a:cubicBezTo>
                <a:close/>
                <a:moveTo>
                  <a:pt x="1695" y="540"/>
                </a:moveTo>
                <a:cubicBezTo>
                  <a:pt x="1694" y="540"/>
                  <a:pt x="1694" y="540"/>
                  <a:pt x="1693" y="540"/>
                </a:cubicBezTo>
                <a:cubicBezTo>
                  <a:pt x="1693" y="540"/>
                  <a:pt x="1693" y="540"/>
                  <a:pt x="1693" y="540"/>
                </a:cubicBezTo>
                <a:cubicBezTo>
                  <a:pt x="1693" y="542"/>
                  <a:pt x="1693" y="544"/>
                  <a:pt x="1693" y="546"/>
                </a:cubicBezTo>
                <a:cubicBezTo>
                  <a:pt x="1693" y="546"/>
                  <a:pt x="1693" y="546"/>
                  <a:pt x="1693" y="546"/>
                </a:cubicBezTo>
                <a:cubicBezTo>
                  <a:pt x="1694" y="546"/>
                  <a:pt x="1695" y="546"/>
                  <a:pt x="1695" y="546"/>
                </a:cubicBezTo>
                <a:cubicBezTo>
                  <a:pt x="1695" y="546"/>
                  <a:pt x="1695" y="546"/>
                  <a:pt x="1695" y="546"/>
                </a:cubicBezTo>
                <a:cubicBezTo>
                  <a:pt x="1695" y="544"/>
                  <a:pt x="1695" y="542"/>
                  <a:pt x="1695" y="540"/>
                </a:cubicBezTo>
                <a:cubicBezTo>
                  <a:pt x="1695" y="540"/>
                  <a:pt x="1695" y="540"/>
                  <a:pt x="1695" y="540"/>
                </a:cubicBezTo>
                <a:close/>
                <a:moveTo>
                  <a:pt x="1675" y="544"/>
                </a:moveTo>
                <a:cubicBezTo>
                  <a:pt x="1674" y="544"/>
                  <a:pt x="1674" y="544"/>
                  <a:pt x="1673" y="544"/>
                </a:cubicBezTo>
                <a:cubicBezTo>
                  <a:pt x="1673" y="544"/>
                  <a:pt x="1673" y="544"/>
                  <a:pt x="1673" y="545"/>
                </a:cubicBezTo>
                <a:cubicBezTo>
                  <a:pt x="1673" y="547"/>
                  <a:pt x="1673" y="549"/>
                  <a:pt x="1673" y="551"/>
                </a:cubicBezTo>
                <a:cubicBezTo>
                  <a:pt x="1673" y="551"/>
                  <a:pt x="1673" y="551"/>
                  <a:pt x="1673" y="551"/>
                </a:cubicBezTo>
                <a:cubicBezTo>
                  <a:pt x="1674" y="551"/>
                  <a:pt x="1674" y="551"/>
                  <a:pt x="1675" y="551"/>
                </a:cubicBezTo>
                <a:cubicBezTo>
                  <a:pt x="1675" y="551"/>
                  <a:pt x="1675" y="551"/>
                  <a:pt x="1675" y="551"/>
                </a:cubicBezTo>
                <a:cubicBezTo>
                  <a:pt x="1675" y="548"/>
                  <a:pt x="1675" y="546"/>
                  <a:pt x="1675" y="544"/>
                </a:cubicBezTo>
                <a:cubicBezTo>
                  <a:pt x="1675" y="544"/>
                  <a:pt x="1675" y="544"/>
                  <a:pt x="1675" y="544"/>
                </a:cubicBezTo>
                <a:close/>
                <a:moveTo>
                  <a:pt x="1650" y="549"/>
                </a:moveTo>
                <a:cubicBezTo>
                  <a:pt x="1649" y="549"/>
                  <a:pt x="1648" y="549"/>
                  <a:pt x="1647" y="550"/>
                </a:cubicBezTo>
                <a:cubicBezTo>
                  <a:pt x="1647" y="550"/>
                  <a:pt x="1647" y="550"/>
                  <a:pt x="1647" y="550"/>
                </a:cubicBezTo>
                <a:cubicBezTo>
                  <a:pt x="1647" y="553"/>
                  <a:pt x="1647" y="555"/>
                  <a:pt x="1647" y="557"/>
                </a:cubicBezTo>
                <a:cubicBezTo>
                  <a:pt x="1647" y="558"/>
                  <a:pt x="1647" y="558"/>
                  <a:pt x="1647" y="558"/>
                </a:cubicBezTo>
                <a:cubicBezTo>
                  <a:pt x="1648" y="558"/>
                  <a:pt x="1649" y="557"/>
                  <a:pt x="1650" y="557"/>
                </a:cubicBezTo>
                <a:cubicBezTo>
                  <a:pt x="1650" y="557"/>
                  <a:pt x="1650" y="557"/>
                  <a:pt x="1650" y="557"/>
                </a:cubicBezTo>
                <a:cubicBezTo>
                  <a:pt x="1650" y="554"/>
                  <a:pt x="1650" y="552"/>
                  <a:pt x="1650" y="549"/>
                </a:cubicBezTo>
                <a:cubicBezTo>
                  <a:pt x="1650" y="549"/>
                  <a:pt x="1650" y="549"/>
                  <a:pt x="1650" y="549"/>
                </a:cubicBezTo>
                <a:close/>
                <a:moveTo>
                  <a:pt x="1687" y="458"/>
                </a:moveTo>
                <a:cubicBezTo>
                  <a:pt x="1687" y="457"/>
                  <a:pt x="1686" y="457"/>
                  <a:pt x="1685" y="457"/>
                </a:cubicBezTo>
                <a:cubicBezTo>
                  <a:pt x="1685" y="457"/>
                  <a:pt x="1685" y="457"/>
                  <a:pt x="1685" y="457"/>
                </a:cubicBezTo>
                <a:cubicBezTo>
                  <a:pt x="1685" y="459"/>
                  <a:pt x="1685" y="461"/>
                  <a:pt x="1685" y="463"/>
                </a:cubicBezTo>
                <a:cubicBezTo>
                  <a:pt x="1685" y="464"/>
                  <a:pt x="1685" y="464"/>
                  <a:pt x="1686" y="464"/>
                </a:cubicBezTo>
                <a:cubicBezTo>
                  <a:pt x="1686" y="464"/>
                  <a:pt x="1687" y="464"/>
                  <a:pt x="1687" y="464"/>
                </a:cubicBezTo>
                <a:cubicBezTo>
                  <a:pt x="1687" y="464"/>
                  <a:pt x="1688" y="464"/>
                  <a:pt x="1688" y="464"/>
                </a:cubicBezTo>
                <a:cubicBezTo>
                  <a:pt x="1688" y="462"/>
                  <a:pt x="1688" y="460"/>
                  <a:pt x="1688" y="458"/>
                </a:cubicBezTo>
                <a:cubicBezTo>
                  <a:pt x="1688" y="458"/>
                  <a:pt x="1687" y="458"/>
                  <a:pt x="1687" y="458"/>
                </a:cubicBezTo>
                <a:close/>
                <a:moveTo>
                  <a:pt x="1493" y="408"/>
                </a:moveTo>
                <a:cubicBezTo>
                  <a:pt x="1490" y="408"/>
                  <a:pt x="1487" y="407"/>
                  <a:pt x="1484" y="406"/>
                </a:cubicBezTo>
                <a:cubicBezTo>
                  <a:pt x="1484" y="406"/>
                  <a:pt x="1484" y="406"/>
                  <a:pt x="1484" y="407"/>
                </a:cubicBezTo>
                <a:cubicBezTo>
                  <a:pt x="1484" y="411"/>
                  <a:pt x="1484" y="415"/>
                  <a:pt x="1484" y="420"/>
                </a:cubicBezTo>
                <a:cubicBezTo>
                  <a:pt x="1484" y="420"/>
                  <a:pt x="1484" y="420"/>
                  <a:pt x="1484" y="420"/>
                </a:cubicBezTo>
                <a:cubicBezTo>
                  <a:pt x="1487" y="421"/>
                  <a:pt x="1490" y="422"/>
                  <a:pt x="1493" y="422"/>
                </a:cubicBezTo>
                <a:cubicBezTo>
                  <a:pt x="1493" y="422"/>
                  <a:pt x="1493" y="422"/>
                  <a:pt x="1493" y="422"/>
                </a:cubicBezTo>
                <a:cubicBezTo>
                  <a:pt x="1493" y="417"/>
                  <a:pt x="1493" y="413"/>
                  <a:pt x="1493" y="409"/>
                </a:cubicBezTo>
                <a:cubicBezTo>
                  <a:pt x="1493" y="409"/>
                  <a:pt x="1493" y="408"/>
                  <a:pt x="1493" y="408"/>
                </a:cubicBezTo>
                <a:close/>
                <a:moveTo>
                  <a:pt x="1475" y="404"/>
                </a:moveTo>
                <a:cubicBezTo>
                  <a:pt x="1473" y="403"/>
                  <a:pt x="1470" y="402"/>
                  <a:pt x="1467" y="402"/>
                </a:cubicBezTo>
                <a:cubicBezTo>
                  <a:pt x="1467" y="402"/>
                  <a:pt x="1466" y="402"/>
                  <a:pt x="1466" y="402"/>
                </a:cubicBezTo>
                <a:cubicBezTo>
                  <a:pt x="1466" y="407"/>
                  <a:pt x="1466" y="411"/>
                  <a:pt x="1466" y="416"/>
                </a:cubicBezTo>
                <a:cubicBezTo>
                  <a:pt x="1466" y="416"/>
                  <a:pt x="1467" y="417"/>
                  <a:pt x="1467" y="417"/>
                </a:cubicBezTo>
                <a:cubicBezTo>
                  <a:pt x="1470" y="417"/>
                  <a:pt x="1473" y="418"/>
                  <a:pt x="1476" y="418"/>
                </a:cubicBezTo>
                <a:cubicBezTo>
                  <a:pt x="1476" y="418"/>
                  <a:pt x="1476" y="418"/>
                  <a:pt x="1476" y="418"/>
                </a:cubicBezTo>
                <a:cubicBezTo>
                  <a:pt x="1476" y="413"/>
                  <a:pt x="1476" y="409"/>
                  <a:pt x="1476" y="405"/>
                </a:cubicBezTo>
                <a:cubicBezTo>
                  <a:pt x="1476" y="404"/>
                  <a:pt x="1476" y="404"/>
                  <a:pt x="1475" y="404"/>
                </a:cubicBezTo>
                <a:close/>
                <a:moveTo>
                  <a:pt x="531" y="165"/>
                </a:moveTo>
                <a:cubicBezTo>
                  <a:pt x="484" y="153"/>
                  <a:pt x="437" y="141"/>
                  <a:pt x="392" y="130"/>
                </a:cubicBezTo>
                <a:cubicBezTo>
                  <a:pt x="389" y="129"/>
                  <a:pt x="387" y="129"/>
                  <a:pt x="387" y="131"/>
                </a:cubicBezTo>
                <a:cubicBezTo>
                  <a:pt x="387" y="147"/>
                  <a:pt x="387" y="164"/>
                  <a:pt x="387" y="181"/>
                </a:cubicBezTo>
                <a:cubicBezTo>
                  <a:pt x="387" y="182"/>
                  <a:pt x="389" y="184"/>
                  <a:pt x="392" y="184"/>
                </a:cubicBezTo>
                <a:cubicBezTo>
                  <a:pt x="437" y="194"/>
                  <a:pt x="484" y="204"/>
                  <a:pt x="531" y="214"/>
                </a:cubicBezTo>
                <a:cubicBezTo>
                  <a:pt x="533" y="215"/>
                  <a:pt x="537" y="215"/>
                  <a:pt x="537" y="213"/>
                </a:cubicBezTo>
                <a:cubicBezTo>
                  <a:pt x="537" y="198"/>
                  <a:pt x="537" y="184"/>
                  <a:pt x="537" y="169"/>
                </a:cubicBezTo>
                <a:cubicBezTo>
                  <a:pt x="537" y="167"/>
                  <a:pt x="533" y="165"/>
                  <a:pt x="531" y="165"/>
                </a:cubicBezTo>
                <a:close/>
                <a:moveTo>
                  <a:pt x="1738" y="531"/>
                </a:moveTo>
                <a:cubicBezTo>
                  <a:pt x="1738" y="531"/>
                  <a:pt x="1737" y="531"/>
                  <a:pt x="1737" y="531"/>
                </a:cubicBezTo>
                <a:cubicBezTo>
                  <a:pt x="1737" y="531"/>
                  <a:pt x="1737" y="531"/>
                  <a:pt x="1737" y="531"/>
                </a:cubicBezTo>
                <a:cubicBezTo>
                  <a:pt x="1737" y="532"/>
                  <a:pt x="1737" y="534"/>
                  <a:pt x="1737" y="535"/>
                </a:cubicBezTo>
                <a:cubicBezTo>
                  <a:pt x="1737" y="535"/>
                  <a:pt x="1737" y="536"/>
                  <a:pt x="1737" y="536"/>
                </a:cubicBezTo>
                <a:cubicBezTo>
                  <a:pt x="1737" y="535"/>
                  <a:pt x="1738" y="535"/>
                  <a:pt x="1738" y="535"/>
                </a:cubicBezTo>
                <a:cubicBezTo>
                  <a:pt x="1738" y="535"/>
                  <a:pt x="1738" y="535"/>
                  <a:pt x="1738" y="535"/>
                </a:cubicBezTo>
                <a:cubicBezTo>
                  <a:pt x="1738" y="534"/>
                  <a:pt x="1738" y="532"/>
                  <a:pt x="1738" y="531"/>
                </a:cubicBezTo>
                <a:cubicBezTo>
                  <a:pt x="1738" y="531"/>
                  <a:pt x="1738" y="531"/>
                  <a:pt x="1738" y="531"/>
                </a:cubicBezTo>
                <a:close/>
                <a:moveTo>
                  <a:pt x="1717" y="535"/>
                </a:moveTo>
                <a:cubicBezTo>
                  <a:pt x="1717" y="535"/>
                  <a:pt x="1716" y="535"/>
                  <a:pt x="1716" y="535"/>
                </a:cubicBezTo>
                <a:cubicBezTo>
                  <a:pt x="1716" y="535"/>
                  <a:pt x="1715" y="535"/>
                  <a:pt x="1715" y="536"/>
                </a:cubicBezTo>
                <a:cubicBezTo>
                  <a:pt x="1715" y="537"/>
                  <a:pt x="1715" y="539"/>
                  <a:pt x="1716" y="541"/>
                </a:cubicBezTo>
                <a:cubicBezTo>
                  <a:pt x="1716" y="541"/>
                  <a:pt x="1716" y="541"/>
                  <a:pt x="1716" y="541"/>
                </a:cubicBezTo>
                <a:cubicBezTo>
                  <a:pt x="1716" y="541"/>
                  <a:pt x="1717" y="541"/>
                  <a:pt x="1717" y="541"/>
                </a:cubicBezTo>
                <a:cubicBezTo>
                  <a:pt x="1717" y="541"/>
                  <a:pt x="1717" y="540"/>
                  <a:pt x="1717" y="540"/>
                </a:cubicBezTo>
                <a:cubicBezTo>
                  <a:pt x="1717" y="539"/>
                  <a:pt x="1717" y="537"/>
                  <a:pt x="1717" y="535"/>
                </a:cubicBezTo>
                <a:cubicBezTo>
                  <a:pt x="1717" y="535"/>
                  <a:pt x="1717" y="535"/>
                  <a:pt x="1717" y="535"/>
                </a:cubicBezTo>
                <a:close/>
                <a:moveTo>
                  <a:pt x="1573" y="565"/>
                </a:moveTo>
                <a:cubicBezTo>
                  <a:pt x="1571" y="566"/>
                  <a:pt x="1569" y="566"/>
                  <a:pt x="1568" y="566"/>
                </a:cubicBezTo>
                <a:cubicBezTo>
                  <a:pt x="1568" y="566"/>
                  <a:pt x="1568" y="567"/>
                  <a:pt x="1568" y="567"/>
                </a:cubicBezTo>
                <a:cubicBezTo>
                  <a:pt x="1568" y="570"/>
                  <a:pt x="1568" y="574"/>
                  <a:pt x="1568" y="577"/>
                </a:cubicBezTo>
                <a:cubicBezTo>
                  <a:pt x="1568" y="577"/>
                  <a:pt x="1568" y="578"/>
                  <a:pt x="1568" y="577"/>
                </a:cubicBezTo>
                <a:cubicBezTo>
                  <a:pt x="1569" y="577"/>
                  <a:pt x="1571" y="577"/>
                  <a:pt x="1573" y="576"/>
                </a:cubicBezTo>
                <a:cubicBezTo>
                  <a:pt x="1573" y="576"/>
                  <a:pt x="1573" y="576"/>
                  <a:pt x="1573" y="576"/>
                </a:cubicBezTo>
                <a:cubicBezTo>
                  <a:pt x="1573" y="572"/>
                  <a:pt x="1573" y="569"/>
                  <a:pt x="1573" y="566"/>
                </a:cubicBezTo>
                <a:cubicBezTo>
                  <a:pt x="1573" y="565"/>
                  <a:pt x="1573" y="565"/>
                  <a:pt x="1573" y="565"/>
                </a:cubicBezTo>
                <a:close/>
                <a:moveTo>
                  <a:pt x="1562" y="567"/>
                </a:moveTo>
                <a:cubicBezTo>
                  <a:pt x="1561" y="568"/>
                  <a:pt x="1559" y="568"/>
                  <a:pt x="1557" y="569"/>
                </a:cubicBezTo>
                <a:cubicBezTo>
                  <a:pt x="1557" y="569"/>
                  <a:pt x="1557" y="569"/>
                  <a:pt x="1557" y="569"/>
                </a:cubicBezTo>
                <a:cubicBezTo>
                  <a:pt x="1557" y="573"/>
                  <a:pt x="1557" y="576"/>
                  <a:pt x="1557" y="580"/>
                </a:cubicBezTo>
                <a:cubicBezTo>
                  <a:pt x="1557" y="580"/>
                  <a:pt x="1557" y="580"/>
                  <a:pt x="1557" y="580"/>
                </a:cubicBezTo>
                <a:cubicBezTo>
                  <a:pt x="1559" y="580"/>
                  <a:pt x="1561" y="579"/>
                  <a:pt x="1562" y="579"/>
                </a:cubicBezTo>
                <a:cubicBezTo>
                  <a:pt x="1562" y="579"/>
                  <a:pt x="1563" y="579"/>
                  <a:pt x="1563" y="578"/>
                </a:cubicBezTo>
                <a:cubicBezTo>
                  <a:pt x="1563" y="575"/>
                  <a:pt x="1563" y="571"/>
                  <a:pt x="1562" y="568"/>
                </a:cubicBezTo>
                <a:cubicBezTo>
                  <a:pt x="1562" y="568"/>
                  <a:pt x="1562" y="567"/>
                  <a:pt x="1562" y="567"/>
                </a:cubicBezTo>
                <a:close/>
                <a:moveTo>
                  <a:pt x="1456" y="590"/>
                </a:moveTo>
                <a:cubicBezTo>
                  <a:pt x="1453" y="591"/>
                  <a:pt x="1450" y="591"/>
                  <a:pt x="1446" y="592"/>
                </a:cubicBezTo>
                <a:cubicBezTo>
                  <a:pt x="1446" y="592"/>
                  <a:pt x="1446" y="592"/>
                  <a:pt x="1446" y="593"/>
                </a:cubicBezTo>
                <a:cubicBezTo>
                  <a:pt x="1446" y="598"/>
                  <a:pt x="1446" y="602"/>
                  <a:pt x="1446" y="607"/>
                </a:cubicBezTo>
                <a:cubicBezTo>
                  <a:pt x="1446" y="607"/>
                  <a:pt x="1446" y="608"/>
                  <a:pt x="1446" y="608"/>
                </a:cubicBezTo>
                <a:cubicBezTo>
                  <a:pt x="1450" y="607"/>
                  <a:pt x="1453" y="606"/>
                  <a:pt x="1456" y="605"/>
                </a:cubicBezTo>
                <a:cubicBezTo>
                  <a:pt x="1457" y="605"/>
                  <a:pt x="1457" y="605"/>
                  <a:pt x="1457" y="604"/>
                </a:cubicBezTo>
                <a:cubicBezTo>
                  <a:pt x="1457" y="600"/>
                  <a:pt x="1457" y="595"/>
                  <a:pt x="1457" y="590"/>
                </a:cubicBezTo>
                <a:cubicBezTo>
                  <a:pt x="1457" y="590"/>
                  <a:pt x="1457" y="590"/>
                  <a:pt x="1456" y="590"/>
                </a:cubicBezTo>
                <a:close/>
                <a:moveTo>
                  <a:pt x="1055" y="674"/>
                </a:moveTo>
                <a:cubicBezTo>
                  <a:pt x="1040" y="677"/>
                  <a:pt x="1025" y="681"/>
                  <a:pt x="1011" y="684"/>
                </a:cubicBezTo>
                <a:cubicBezTo>
                  <a:pt x="1009" y="684"/>
                  <a:pt x="1009" y="685"/>
                  <a:pt x="1009" y="686"/>
                </a:cubicBezTo>
                <a:cubicBezTo>
                  <a:pt x="1009" y="695"/>
                  <a:pt x="1009" y="705"/>
                  <a:pt x="1009" y="714"/>
                </a:cubicBezTo>
                <a:cubicBezTo>
                  <a:pt x="1009" y="715"/>
                  <a:pt x="1009" y="716"/>
                  <a:pt x="1011" y="715"/>
                </a:cubicBezTo>
                <a:cubicBezTo>
                  <a:pt x="1025" y="712"/>
                  <a:pt x="1040" y="708"/>
                  <a:pt x="1055" y="704"/>
                </a:cubicBezTo>
                <a:cubicBezTo>
                  <a:pt x="1056" y="704"/>
                  <a:pt x="1057" y="703"/>
                  <a:pt x="1057" y="703"/>
                </a:cubicBezTo>
                <a:cubicBezTo>
                  <a:pt x="1057" y="693"/>
                  <a:pt x="1057" y="684"/>
                  <a:pt x="1057" y="675"/>
                </a:cubicBezTo>
                <a:cubicBezTo>
                  <a:pt x="1057" y="674"/>
                  <a:pt x="1056" y="674"/>
                  <a:pt x="1055" y="674"/>
                </a:cubicBezTo>
                <a:close/>
                <a:moveTo>
                  <a:pt x="1738" y="470"/>
                </a:moveTo>
                <a:cubicBezTo>
                  <a:pt x="1738" y="470"/>
                  <a:pt x="1737" y="470"/>
                  <a:pt x="1737" y="470"/>
                </a:cubicBezTo>
                <a:cubicBezTo>
                  <a:pt x="1737" y="470"/>
                  <a:pt x="1737" y="470"/>
                  <a:pt x="1737" y="470"/>
                </a:cubicBezTo>
                <a:cubicBezTo>
                  <a:pt x="1737" y="472"/>
                  <a:pt x="1737" y="473"/>
                  <a:pt x="1737" y="475"/>
                </a:cubicBezTo>
                <a:cubicBezTo>
                  <a:pt x="1737" y="475"/>
                  <a:pt x="1737" y="475"/>
                  <a:pt x="1737" y="475"/>
                </a:cubicBezTo>
                <a:cubicBezTo>
                  <a:pt x="1737" y="475"/>
                  <a:pt x="1738" y="475"/>
                  <a:pt x="1738" y="475"/>
                </a:cubicBezTo>
                <a:cubicBezTo>
                  <a:pt x="1738" y="475"/>
                  <a:pt x="1738" y="475"/>
                  <a:pt x="1738" y="475"/>
                </a:cubicBezTo>
                <a:cubicBezTo>
                  <a:pt x="1738" y="474"/>
                  <a:pt x="1738" y="472"/>
                  <a:pt x="1738" y="471"/>
                </a:cubicBezTo>
                <a:cubicBezTo>
                  <a:pt x="1738" y="470"/>
                  <a:pt x="1738" y="470"/>
                  <a:pt x="1738" y="470"/>
                </a:cubicBezTo>
                <a:close/>
                <a:moveTo>
                  <a:pt x="1729" y="468"/>
                </a:moveTo>
                <a:cubicBezTo>
                  <a:pt x="1729" y="468"/>
                  <a:pt x="1728" y="468"/>
                  <a:pt x="1728" y="468"/>
                </a:cubicBezTo>
                <a:cubicBezTo>
                  <a:pt x="1728" y="468"/>
                  <a:pt x="1728" y="468"/>
                  <a:pt x="1728" y="468"/>
                </a:cubicBezTo>
                <a:cubicBezTo>
                  <a:pt x="1728" y="470"/>
                  <a:pt x="1728" y="471"/>
                  <a:pt x="1728" y="473"/>
                </a:cubicBezTo>
                <a:cubicBezTo>
                  <a:pt x="1728" y="473"/>
                  <a:pt x="1728" y="473"/>
                  <a:pt x="1728" y="473"/>
                </a:cubicBezTo>
                <a:cubicBezTo>
                  <a:pt x="1729" y="473"/>
                  <a:pt x="1729" y="473"/>
                  <a:pt x="1729" y="473"/>
                </a:cubicBezTo>
                <a:cubicBezTo>
                  <a:pt x="1729" y="473"/>
                  <a:pt x="1729" y="473"/>
                  <a:pt x="1729" y="473"/>
                </a:cubicBezTo>
                <a:cubicBezTo>
                  <a:pt x="1729" y="472"/>
                  <a:pt x="1729" y="470"/>
                  <a:pt x="1729" y="468"/>
                </a:cubicBezTo>
                <a:cubicBezTo>
                  <a:pt x="1729" y="468"/>
                  <a:pt x="1729" y="468"/>
                  <a:pt x="1729" y="468"/>
                </a:cubicBezTo>
                <a:close/>
                <a:moveTo>
                  <a:pt x="1708" y="463"/>
                </a:moveTo>
                <a:cubicBezTo>
                  <a:pt x="1708" y="463"/>
                  <a:pt x="1707" y="463"/>
                  <a:pt x="1707" y="462"/>
                </a:cubicBezTo>
                <a:cubicBezTo>
                  <a:pt x="1707" y="462"/>
                  <a:pt x="1707" y="463"/>
                  <a:pt x="1707" y="463"/>
                </a:cubicBezTo>
                <a:cubicBezTo>
                  <a:pt x="1707" y="464"/>
                  <a:pt x="1707" y="466"/>
                  <a:pt x="1707" y="468"/>
                </a:cubicBezTo>
                <a:cubicBezTo>
                  <a:pt x="1707" y="468"/>
                  <a:pt x="1707" y="468"/>
                  <a:pt x="1707" y="468"/>
                </a:cubicBezTo>
                <a:cubicBezTo>
                  <a:pt x="1707" y="469"/>
                  <a:pt x="1708" y="469"/>
                  <a:pt x="1708" y="469"/>
                </a:cubicBezTo>
                <a:cubicBezTo>
                  <a:pt x="1708" y="469"/>
                  <a:pt x="1708" y="469"/>
                  <a:pt x="1708" y="468"/>
                </a:cubicBezTo>
                <a:cubicBezTo>
                  <a:pt x="1708" y="467"/>
                  <a:pt x="1708" y="465"/>
                  <a:pt x="1708" y="463"/>
                </a:cubicBezTo>
                <a:cubicBezTo>
                  <a:pt x="1708" y="463"/>
                  <a:pt x="1708" y="463"/>
                  <a:pt x="1708" y="463"/>
                </a:cubicBezTo>
                <a:close/>
                <a:moveTo>
                  <a:pt x="1695" y="459"/>
                </a:moveTo>
                <a:cubicBezTo>
                  <a:pt x="1694" y="459"/>
                  <a:pt x="1694" y="459"/>
                  <a:pt x="1693" y="459"/>
                </a:cubicBezTo>
                <a:cubicBezTo>
                  <a:pt x="1693" y="459"/>
                  <a:pt x="1693" y="459"/>
                  <a:pt x="1693" y="459"/>
                </a:cubicBezTo>
                <a:cubicBezTo>
                  <a:pt x="1693" y="461"/>
                  <a:pt x="1693" y="463"/>
                  <a:pt x="1693" y="465"/>
                </a:cubicBezTo>
                <a:cubicBezTo>
                  <a:pt x="1693" y="465"/>
                  <a:pt x="1693" y="465"/>
                  <a:pt x="1693" y="465"/>
                </a:cubicBezTo>
                <a:cubicBezTo>
                  <a:pt x="1694" y="466"/>
                  <a:pt x="1694" y="466"/>
                  <a:pt x="1695" y="466"/>
                </a:cubicBezTo>
                <a:cubicBezTo>
                  <a:pt x="1695" y="466"/>
                  <a:pt x="1695" y="466"/>
                  <a:pt x="1695" y="466"/>
                </a:cubicBezTo>
                <a:cubicBezTo>
                  <a:pt x="1695" y="464"/>
                  <a:pt x="1695" y="462"/>
                  <a:pt x="1695" y="460"/>
                </a:cubicBezTo>
                <a:cubicBezTo>
                  <a:pt x="1695" y="460"/>
                  <a:pt x="1695" y="459"/>
                  <a:pt x="1695" y="459"/>
                </a:cubicBezTo>
                <a:close/>
                <a:moveTo>
                  <a:pt x="1054" y="297"/>
                </a:moveTo>
                <a:cubicBezTo>
                  <a:pt x="1039" y="293"/>
                  <a:pt x="1024" y="290"/>
                  <a:pt x="1010" y="286"/>
                </a:cubicBezTo>
                <a:cubicBezTo>
                  <a:pt x="1008" y="286"/>
                  <a:pt x="1008" y="286"/>
                  <a:pt x="1008" y="287"/>
                </a:cubicBezTo>
                <a:cubicBezTo>
                  <a:pt x="1008" y="297"/>
                  <a:pt x="1008" y="306"/>
                  <a:pt x="1008" y="316"/>
                </a:cubicBezTo>
                <a:cubicBezTo>
                  <a:pt x="1008" y="317"/>
                  <a:pt x="1008" y="318"/>
                  <a:pt x="1010" y="318"/>
                </a:cubicBezTo>
                <a:cubicBezTo>
                  <a:pt x="1024" y="321"/>
                  <a:pt x="1039" y="324"/>
                  <a:pt x="1054" y="327"/>
                </a:cubicBezTo>
                <a:cubicBezTo>
                  <a:pt x="1056" y="328"/>
                  <a:pt x="1056" y="327"/>
                  <a:pt x="1056" y="326"/>
                </a:cubicBezTo>
                <a:cubicBezTo>
                  <a:pt x="1056" y="317"/>
                  <a:pt x="1056" y="308"/>
                  <a:pt x="1056" y="299"/>
                </a:cubicBezTo>
                <a:cubicBezTo>
                  <a:pt x="1056" y="298"/>
                  <a:pt x="1056" y="298"/>
                  <a:pt x="1054" y="297"/>
                </a:cubicBezTo>
                <a:close/>
                <a:moveTo>
                  <a:pt x="1742" y="530"/>
                </a:moveTo>
                <a:cubicBezTo>
                  <a:pt x="1742" y="530"/>
                  <a:pt x="1741" y="530"/>
                  <a:pt x="1741" y="530"/>
                </a:cubicBezTo>
                <a:cubicBezTo>
                  <a:pt x="1741" y="530"/>
                  <a:pt x="1741" y="530"/>
                  <a:pt x="1741" y="530"/>
                </a:cubicBezTo>
                <a:cubicBezTo>
                  <a:pt x="1741" y="532"/>
                  <a:pt x="1741" y="533"/>
                  <a:pt x="1741" y="534"/>
                </a:cubicBezTo>
                <a:cubicBezTo>
                  <a:pt x="1741" y="535"/>
                  <a:pt x="1741" y="535"/>
                  <a:pt x="1741" y="535"/>
                </a:cubicBezTo>
                <a:cubicBezTo>
                  <a:pt x="1741" y="535"/>
                  <a:pt x="1742" y="534"/>
                  <a:pt x="1742" y="534"/>
                </a:cubicBezTo>
                <a:cubicBezTo>
                  <a:pt x="1742" y="534"/>
                  <a:pt x="1742" y="534"/>
                  <a:pt x="1742" y="534"/>
                </a:cubicBezTo>
                <a:cubicBezTo>
                  <a:pt x="1742" y="533"/>
                  <a:pt x="1742" y="531"/>
                  <a:pt x="1742" y="530"/>
                </a:cubicBezTo>
                <a:cubicBezTo>
                  <a:pt x="1742" y="530"/>
                  <a:pt x="1742" y="530"/>
                  <a:pt x="1742" y="530"/>
                </a:cubicBezTo>
                <a:close/>
                <a:moveTo>
                  <a:pt x="1705" y="537"/>
                </a:moveTo>
                <a:cubicBezTo>
                  <a:pt x="1705" y="538"/>
                  <a:pt x="1704" y="538"/>
                  <a:pt x="1704" y="538"/>
                </a:cubicBezTo>
                <a:cubicBezTo>
                  <a:pt x="1704" y="538"/>
                  <a:pt x="1704" y="538"/>
                  <a:pt x="1704" y="538"/>
                </a:cubicBezTo>
                <a:cubicBezTo>
                  <a:pt x="1704" y="540"/>
                  <a:pt x="1704" y="542"/>
                  <a:pt x="1704" y="544"/>
                </a:cubicBezTo>
                <a:cubicBezTo>
                  <a:pt x="1704" y="544"/>
                  <a:pt x="1704" y="544"/>
                  <a:pt x="1704" y="544"/>
                </a:cubicBezTo>
                <a:cubicBezTo>
                  <a:pt x="1704" y="544"/>
                  <a:pt x="1705" y="544"/>
                  <a:pt x="1705" y="543"/>
                </a:cubicBezTo>
                <a:cubicBezTo>
                  <a:pt x="1705" y="543"/>
                  <a:pt x="1705" y="543"/>
                  <a:pt x="1705" y="543"/>
                </a:cubicBezTo>
                <a:cubicBezTo>
                  <a:pt x="1705" y="541"/>
                  <a:pt x="1705" y="540"/>
                  <a:pt x="1705" y="538"/>
                </a:cubicBezTo>
                <a:cubicBezTo>
                  <a:pt x="1705" y="538"/>
                  <a:pt x="1705" y="537"/>
                  <a:pt x="1705" y="537"/>
                </a:cubicBezTo>
                <a:close/>
                <a:moveTo>
                  <a:pt x="1625" y="554"/>
                </a:moveTo>
                <a:cubicBezTo>
                  <a:pt x="1623" y="555"/>
                  <a:pt x="1622" y="555"/>
                  <a:pt x="1621" y="555"/>
                </a:cubicBezTo>
                <a:cubicBezTo>
                  <a:pt x="1621" y="555"/>
                  <a:pt x="1621" y="555"/>
                  <a:pt x="1621" y="556"/>
                </a:cubicBezTo>
                <a:cubicBezTo>
                  <a:pt x="1621" y="558"/>
                  <a:pt x="1621" y="561"/>
                  <a:pt x="1621" y="564"/>
                </a:cubicBezTo>
                <a:cubicBezTo>
                  <a:pt x="1621" y="564"/>
                  <a:pt x="1621" y="564"/>
                  <a:pt x="1621" y="564"/>
                </a:cubicBezTo>
                <a:cubicBezTo>
                  <a:pt x="1622" y="564"/>
                  <a:pt x="1623" y="564"/>
                  <a:pt x="1625" y="563"/>
                </a:cubicBezTo>
                <a:cubicBezTo>
                  <a:pt x="1625" y="563"/>
                  <a:pt x="1625" y="563"/>
                  <a:pt x="1625" y="563"/>
                </a:cubicBezTo>
                <a:cubicBezTo>
                  <a:pt x="1625" y="560"/>
                  <a:pt x="1625" y="558"/>
                  <a:pt x="1625" y="555"/>
                </a:cubicBezTo>
                <a:cubicBezTo>
                  <a:pt x="1625" y="555"/>
                  <a:pt x="1625" y="554"/>
                  <a:pt x="1625" y="554"/>
                </a:cubicBezTo>
                <a:close/>
                <a:moveTo>
                  <a:pt x="1617" y="556"/>
                </a:moveTo>
                <a:cubicBezTo>
                  <a:pt x="1616" y="556"/>
                  <a:pt x="1615" y="556"/>
                  <a:pt x="1614" y="557"/>
                </a:cubicBezTo>
                <a:cubicBezTo>
                  <a:pt x="1614" y="557"/>
                  <a:pt x="1614" y="557"/>
                  <a:pt x="1614" y="557"/>
                </a:cubicBezTo>
                <a:cubicBezTo>
                  <a:pt x="1614" y="560"/>
                  <a:pt x="1614" y="563"/>
                  <a:pt x="1614" y="566"/>
                </a:cubicBezTo>
                <a:cubicBezTo>
                  <a:pt x="1614" y="566"/>
                  <a:pt x="1614" y="566"/>
                  <a:pt x="1614" y="566"/>
                </a:cubicBezTo>
                <a:cubicBezTo>
                  <a:pt x="1615" y="566"/>
                  <a:pt x="1616" y="565"/>
                  <a:pt x="1618" y="565"/>
                </a:cubicBezTo>
                <a:cubicBezTo>
                  <a:pt x="1618" y="565"/>
                  <a:pt x="1618" y="565"/>
                  <a:pt x="1618" y="565"/>
                </a:cubicBezTo>
                <a:cubicBezTo>
                  <a:pt x="1618" y="562"/>
                  <a:pt x="1618" y="559"/>
                  <a:pt x="1618" y="556"/>
                </a:cubicBezTo>
                <a:cubicBezTo>
                  <a:pt x="1618" y="556"/>
                  <a:pt x="1618" y="556"/>
                  <a:pt x="1617" y="556"/>
                </a:cubicBezTo>
                <a:close/>
                <a:moveTo>
                  <a:pt x="1551" y="570"/>
                </a:moveTo>
                <a:cubicBezTo>
                  <a:pt x="1548" y="570"/>
                  <a:pt x="1547" y="571"/>
                  <a:pt x="1545" y="571"/>
                </a:cubicBezTo>
                <a:cubicBezTo>
                  <a:pt x="1544" y="571"/>
                  <a:pt x="1544" y="572"/>
                  <a:pt x="1544" y="572"/>
                </a:cubicBezTo>
                <a:cubicBezTo>
                  <a:pt x="1544" y="575"/>
                  <a:pt x="1544" y="579"/>
                  <a:pt x="1544" y="583"/>
                </a:cubicBezTo>
                <a:cubicBezTo>
                  <a:pt x="1544" y="583"/>
                  <a:pt x="1544" y="583"/>
                  <a:pt x="1545" y="583"/>
                </a:cubicBezTo>
                <a:cubicBezTo>
                  <a:pt x="1547" y="583"/>
                  <a:pt x="1549" y="582"/>
                  <a:pt x="1551" y="582"/>
                </a:cubicBezTo>
                <a:cubicBezTo>
                  <a:pt x="1551" y="582"/>
                  <a:pt x="1551" y="581"/>
                  <a:pt x="1551" y="581"/>
                </a:cubicBezTo>
                <a:cubicBezTo>
                  <a:pt x="1551" y="578"/>
                  <a:pt x="1551" y="574"/>
                  <a:pt x="1551" y="570"/>
                </a:cubicBezTo>
                <a:cubicBezTo>
                  <a:pt x="1551" y="570"/>
                  <a:pt x="1551" y="570"/>
                  <a:pt x="1551" y="570"/>
                </a:cubicBezTo>
                <a:close/>
                <a:moveTo>
                  <a:pt x="1321" y="618"/>
                </a:moveTo>
                <a:cubicBezTo>
                  <a:pt x="1316" y="619"/>
                  <a:pt x="1310" y="620"/>
                  <a:pt x="1305" y="622"/>
                </a:cubicBezTo>
                <a:cubicBezTo>
                  <a:pt x="1305" y="622"/>
                  <a:pt x="1305" y="622"/>
                  <a:pt x="1305" y="623"/>
                </a:cubicBezTo>
                <a:cubicBezTo>
                  <a:pt x="1305" y="629"/>
                  <a:pt x="1305" y="635"/>
                  <a:pt x="1305" y="642"/>
                </a:cubicBezTo>
                <a:cubicBezTo>
                  <a:pt x="1305" y="642"/>
                  <a:pt x="1305" y="643"/>
                  <a:pt x="1305" y="643"/>
                </a:cubicBezTo>
                <a:cubicBezTo>
                  <a:pt x="1310" y="641"/>
                  <a:pt x="1316" y="640"/>
                  <a:pt x="1322" y="638"/>
                </a:cubicBezTo>
                <a:cubicBezTo>
                  <a:pt x="1322" y="638"/>
                  <a:pt x="1322" y="638"/>
                  <a:pt x="1322" y="637"/>
                </a:cubicBezTo>
                <a:cubicBezTo>
                  <a:pt x="1322" y="631"/>
                  <a:pt x="1322" y="625"/>
                  <a:pt x="1322" y="619"/>
                </a:cubicBezTo>
                <a:cubicBezTo>
                  <a:pt x="1322" y="618"/>
                  <a:pt x="1322" y="618"/>
                  <a:pt x="1321" y="618"/>
                </a:cubicBezTo>
                <a:close/>
                <a:moveTo>
                  <a:pt x="532" y="784"/>
                </a:moveTo>
                <a:cubicBezTo>
                  <a:pt x="485" y="794"/>
                  <a:pt x="438" y="804"/>
                  <a:pt x="393" y="814"/>
                </a:cubicBezTo>
                <a:cubicBezTo>
                  <a:pt x="389" y="814"/>
                  <a:pt x="387" y="816"/>
                  <a:pt x="387" y="818"/>
                </a:cubicBezTo>
                <a:cubicBezTo>
                  <a:pt x="387" y="834"/>
                  <a:pt x="387" y="851"/>
                  <a:pt x="387" y="867"/>
                </a:cubicBezTo>
                <a:cubicBezTo>
                  <a:pt x="387" y="869"/>
                  <a:pt x="389" y="869"/>
                  <a:pt x="393" y="869"/>
                </a:cubicBezTo>
                <a:cubicBezTo>
                  <a:pt x="438" y="857"/>
                  <a:pt x="485" y="846"/>
                  <a:pt x="532" y="834"/>
                </a:cubicBezTo>
                <a:cubicBezTo>
                  <a:pt x="534" y="834"/>
                  <a:pt x="538" y="832"/>
                  <a:pt x="538" y="830"/>
                </a:cubicBezTo>
                <a:cubicBezTo>
                  <a:pt x="538" y="815"/>
                  <a:pt x="538" y="801"/>
                  <a:pt x="538" y="786"/>
                </a:cubicBezTo>
                <a:cubicBezTo>
                  <a:pt x="538" y="784"/>
                  <a:pt x="534" y="784"/>
                  <a:pt x="532" y="784"/>
                </a:cubicBezTo>
                <a:close/>
                <a:moveTo>
                  <a:pt x="1725" y="467"/>
                </a:moveTo>
                <a:cubicBezTo>
                  <a:pt x="1724" y="467"/>
                  <a:pt x="1724" y="467"/>
                  <a:pt x="1723" y="467"/>
                </a:cubicBezTo>
                <a:cubicBezTo>
                  <a:pt x="1723" y="467"/>
                  <a:pt x="1723" y="467"/>
                  <a:pt x="1723" y="467"/>
                </a:cubicBezTo>
                <a:cubicBezTo>
                  <a:pt x="1723" y="469"/>
                  <a:pt x="1723" y="470"/>
                  <a:pt x="1723" y="472"/>
                </a:cubicBezTo>
                <a:cubicBezTo>
                  <a:pt x="1723" y="472"/>
                  <a:pt x="1723" y="472"/>
                  <a:pt x="1723" y="472"/>
                </a:cubicBezTo>
                <a:cubicBezTo>
                  <a:pt x="1724" y="472"/>
                  <a:pt x="1724" y="472"/>
                  <a:pt x="1725" y="472"/>
                </a:cubicBezTo>
                <a:cubicBezTo>
                  <a:pt x="1725" y="472"/>
                  <a:pt x="1725" y="472"/>
                  <a:pt x="1725" y="472"/>
                </a:cubicBezTo>
                <a:cubicBezTo>
                  <a:pt x="1725" y="470"/>
                  <a:pt x="1725" y="469"/>
                  <a:pt x="1725" y="467"/>
                </a:cubicBezTo>
                <a:cubicBezTo>
                  <a:pt x="1725" y="467"/>
                  <a:pt x="1725" y="467"/>
                  <a:pt x="1725" y="467"/>
                </a:cubicBezTo>
                <a:close/>
                <a:moveTo>
                  <a:pt x="1524" y="416"/>
                </a:moveTo>
                <a:cubicBezTo>
                  <a:pt x="1522" y="416"/>
                  <a:pt x="1519" y="415"/>
                  <a:pt x="1517" y="414"/>
                </a:cubicBezTo>
                <a:cubicBezTo>
                  <a:pt x="1517" y="414"/>
                  <a:pt x="1516" y="415"/>
                  <a:pt x="1516" y="415"/>
                </a:cubicBezTo>
                <a:cubicBezTo>
                  <a:pt x="1516" y="419"/>
                  <a:pt x="1516" y="423"/>
                  <a:pt x="1516" y="427"/>
                </a:cubicBezTo>
                <a:cubicBezTo>
                  <a:pt x="1516" y="427"/>
                  <a:pt x="1517" y="427"/>
                  <a:pt x="1517" y="427"/>
                </a:cubicBezTo>
                <a:cubicBezTo>
                  <a:pt x="1519" y="428"/>
                  <a:pt x="1522" y="428"/>
                  <a:pt x="1524" y="429"/>
                </a:cubicBezTo>
                <a:cubicBezTo>
                  <a:pt x="1524" y="429"/>
                  <a:pt x="1524" y="429"/>
                  <a:pt x="1524" y="428"/>
                </a:cubicBezTo>
                <a:cubicBezTo>
                  <a:pt x="1524" y="425"/>
                  <a:pt x="1524" y="421"/>
                  <a:pt x="1524" y="417"/>
                </a:cubicBezTo>
                <a:cubicBezTo>
                  <a:pt x="1524" y="416"/>
                  <a:pt x="1524" y="416"/>
                  <a:pt x="1524" y="416"/>
                </a:cubicBezTo>
                <a:close/>
                <a:moveTo>
                  <a:pt x="1509" y="412"/>
                </a:moveTo>
                <a:cubicBezTo>
                  <a:pt x="1507" y="412"/>
                  <a:pt x="1504" y="411"/>
                  <a:pt x="1502" y="411"/>
                </a:cubicBezTo>
                <a:cubicBezTo>
                  <a:pt x="1502" y="411"/>
                  <a:pt x="1502" y="411"/>
                  <a:pt x="1502" y="411"/>
                </a:cubicBezTo>
                <a:cubicBezTo>
                  <a:pt x="1502" y="415"/>
                  <a:pt x="1502" y="419"/>
                  <a:pt x="1502" y="423"/>
                </a:cubicBezTo>
                <a:cubicBezTo>
                  <a:pt x="1502" y="424"/>
                  <a:pt x="1502" y="424"/>
                  <a:pt x="1502" y="424"/>
                </a:cubicBezTo>
                <a:cubicBezTo>
                  <a:pt x="1504" y="425"/>
                  <a:pt x="1507" y="425"/>
                  <a:pt x="1509" y="426"/>
                </a:cubicBezTo>
                <a:cubicBezTo>
                  <a:pt x="1509" y="426"/>
                  <a:pt x="1509" y="425"/>
                  <a:pt x="1509" y="425"/>
                </a:cubicBezTo>
                <a:cubicBezTo>
                  <a:pt x="1509" y="421"/>
                  <a:pt x="1509" y="417"/>
                  <a:pt x="1509" y="413"/>
                </a:cubicBezTo>
                <a:cubicBezTo>
                  <a:pt x="1509" y="413"/>
                  <a:pt x="1509" y="412"/>
                  <a:pt x="1509" y="412"/>
                </a:cubicBezTo>
                <a:close/>
                <a:moveTo>
                  <a:pt x="1692" y="540"/>
                </a:moveTo>
                <a:cubicBezTo>
                  <a:pt x="1691" y="540"/>
                  <a:pt x="1690" y="541"/>
                  <a:pt x="1690" y="541"/>
                </a:cubicBezTo>
                <a:cubicBezTo>
                  <a:pt x="1690" y="541"/>
                  <a:pt x="1689" y="541"/>
                  <a:pt x="1689" y="541"/>
                </a:cubicBezTo>
                <a:cubicBezTo>
                  <a:pt x="1690" y="543"/>
                  <a:pt x="1690" y="545"/>
                  <a:pt x="1690" y="547"/>
                </a:cubicBezTo>
                <a:cubicBezTo>
                  <a:pt x="1690" y="547"/>
                  <a:pt x="1690" y="547"/>
                  <a:pt x="1690" y="547"/>
                </a:cubicBezTo>
                <a:cubicBezTo>
                  <a:pt x="1690" y="547"/>
                  <a:pt x="1691" y="547"/>
                  <a:pt x="1692" y="547"/>
                </a:cubicBezTo>
                <a:cubicBezTo>
                  <a:pt x="1692" y="547"/>
                  <a:pt x="1692" y="547"/>
                  <a:pt x="1692" y="547"/>
                </a:cubicBezTo>
                <a:cubicBezTo>
                  <a:pt x="1692" y="545"/>
                  <a:pt x="1692" y="543"/>
                  <a:pt x="1692" y="541"/>
                </a:cubicBezTo>
                <a:cubicBezTo>
                  <a:pt x="1692" y="540"/>
                  <a:pt x="1692" y="540"/>
                  <a:pt x="1692" y="540"/>
                </a:cubicBezTo>
                <a:close/>
                <a:moveTo>
                  <a:pt x="1684" y="542"/>
                </a:moveTo>
                <a:cubicBezTo>
                  <a:pt x="1683" y="542"/>
                  <a:pt x="1682" y="542"/>
                  <a:pt x="1682" y="542"/>
                </a:cubicBezTo>
                <a:cubicBezTo>
                  <a:pt x="1682" y="542"/>
                  <a:pt x="1682" y="543"/>
                  <a:pt x="1682" y="543"/>
                </a:cubicBezTo>
                <a:cubicBezTo>
                  <a:pt x="1682" y="545"/>
                  <a:pt x="1682" y="547"/>
                  <a:pt x="1682" y="549"/>
                </a:cubicBezTo>
                <a:cubicBezTo>
                  <a:pt x="1682" y="549"/>
                  <a:pt x="1682" y="549"/>
                  <a:pt x="1682" y="549"/>
                </a:cubicBezTo>
                <a:cubicBezTo>
                  <a:pt x="1682" y="549"/>
                  <a:pt x="1683" y="549"/>
                  <a:pt x="1684" y="549"/>
                </a:cubicBezTo>
                <a:cubicBezTo>
                  <a:pt x="1684" y="549"/>
                  <a:pt x="1684" y="549"/>
                  <a:pt x="1684" y="548"/>
                </a:cubicBezTo>
                <a:cubicBezTo>
                  <a:pt x="1684" y="546"/>
                  <a:pt x="1684" y="544"/>
                  <a:pt x="1684" y="542"/>
                </a:cubicBezTo>
                <a:cubicBezTo>
                  <a:pt x="1684" y="542"/>
                  <a:pt x="1684" y="542"/>
                  <a:pt x="1684" y="542"/>
                </a:cubicBezTo>
                <a:close/>
                <a:moveTo>
                  <a:pt x="1644" y="550"/>
                </a:moveTo>
                <a:cubicBezTo>
                  <a:pt x="1643" y="550"/>
                  <a:pt x="1642" y="551"/>
                  <a:pt x="1641" y="551"/>
                </a:cubicBezTo>
                <a:cubicBezTo>
                  <a:pt x="1641" y="551"/>
                  <a:pt x="1641" y="551"/>
                  <a:pt x="1641" y="551"/>
                </a:cubicBezTo>
                <a:cubicBezTo>
                  <a:pt x="1641" y="554"/>
                  <a:pt x="1641" y="556"/>
                  <a:pt x="1641" y="559"/>
                </a:cubicBezTo>
                <a:cubicBezTo>
                  <a:pt x="1641" y="559"/>
                  <a:pt x="1641" y="559"/>
                  <a:pt x="1641" y="559"/>
                </a:cubicBezTo>
                <a:cubicBezTo>
                  <a:pt x="1642" y="559"/>
                  <a:pt x="1643" y="559"/>
                  <a:pt x="1644" y="559"/>
                </a:cubicBezTo>
                <a:cubicBezTo>
                  <a:pt x="1644" y="559"/>
                  <a:pt x="1644" y="558"/>
                  <a:pt x="1644" y="558"/>
                </a:cubicBezTo>
                <a:cubicBezTo>
                  <a:pt x="1644" y="556"/>
                  <a:pt x="1644" y="553"/>
                  <a:pt x="1644" y="551"/>
                </a:cubicBezTo>
                <a:cubicBezTo>
                  <a:pt x="1644" y="550"/>
                  <a:pt x="1644" y="550"/>
                  <a:pt x="1644" y="550"/>
                </a:cubicBezTo>
                <a:close/>
                <a:moveTo>
                  <a:pt x="1610" y="558"/>
                </a:moveTo>
                <a:cubicBezTo>
                  <a:pt x="1608" y="558"/>
                  <a:pt x="1607" y="558"/>
                  <a:pt x="1605" y="558"/>
                </a:cubicBezTo>
                <a:cubicBezTo>
                  <a:pt x="1605" y="558"/>
                  <a:pt x="1605" y="559"/>
                  <a:pt x="1605" y="559"/>
                </a:cubicBezTo>
                <a:cubicBezTo>
                  <a:pt x="1605" y="562"/>
                  <a:pt x="1605" y="565"/>
                  <a:pt x="1605" y="568"/>
                </a:cubicBezTo>
                <a:cubicBezTo>
                  <a:pt x="1605" y="568"/>
                  <a:pt x="1605" y="568"/>
                  <a:pt x="1606" y="568"/>
                </a:cubicBezTo>
                <a:cubicBezTo>
                  <a:pt x="1607" y="568"/>
                  <a:pt x="1608" y="567"/>
                  <a:pt x="1610" y="567"/>
                </a:cubicBezTo>
                <a:cubicBezTo>
                  <a:pt x="1610" y="567"/>
                  <a:pt x="1610" y="567"/>
                  <a:pt x="1610" y="567"/>
                </a:cubicBezTo>
                <a:cubicBezTo>
                  <a:pt x="1610" y="564"/>
                  <a:pt x="1610" y="561"/>
                  <a:pt x="1610" y="558"/>
                </a:cubicBezTo>
                <a:cubicBezTo>
                  <a:pt x="1610" y="558"/>
                  <a:pt x="1610" y="558"/>
                  <a:pt x="1610" y="558"/>
                </a:cubicBezTo>
                <a:close/>
                <a:moveTo>
                  <a:pt x="1355" y="611"/>
                </a:moveTo>
                <a:cubicBezTo>
                  <a:pt x="1350" y="612"/>
                  <a:pt x="1344" y="613"/>
                  <a:pt x="1339" y="614"/>
                </a:cubicBezTo>
                <a:cubicBezTo>
                  <a:pt x="1338" y="615"/>
                  <a:pt x="1338" y="615"/>
                  <a:pt x="1338" y="616"/>
                </a:cubicBezTo>
                <a:cubicBezTo>
                  <a:pt x="1338" y="622"/>
                  <a:pt x="1338" y="627"/>
                  <a:pt x="1338" y="633"/>
                </a:cubicBezTo>
                <a:cubicBezTo>
                  <a:pt x="1338" y="634"/>
                  <a:pt x="1338" y="634"/>
                  <a:pt x="1339" y="634"/>
                </a:cubicBezTo>
                <a:cubicBezTo>
                  <a:pt x="1344" y="633"/>
                  <a:pt x="1350" y="631"/>
                  <a:pt x="1355" y="630"/>
                </a:cubicBezTo>
                <a:cubicBezTo>
                  <a:pt x="1356" y="630"/>
                  <a:pt x="1356" y="630"/>
                  <a:pt x="1356" y="629"/>
                </a:cubicBezTo>
                <a:cubicBezTo>
                  <a:pt x="1356" y="623"/>
                  <a:pt x="1356" y="618"/>
                  <a:pt x="1356" y="612"/>
                </a:cubicBezTo>
                <a:cubicBezTo>
                  <a:pt x="1356" y="611"/>
                  <a:pt x="1356" y="611"/>
                  <a:pt x="1355" y="611"/>
                </a:cubicBezTo>
                <a:close/>
                <a:moveTo>
                  <a:pt x="244" y="845"/>
                </a:moveTo>
                <a:cubicBezTo>
                  <a:pt x="197" y="855"/>
                  <a:pt x="150" y="865"/>
                  <a:pt x="105" y="874"/>
                </a:cubicBezTo>
                <a:cubicBezTo>
                  <a:pt x="101" y="875"/>
                  <a:pt x="100" y="877"/>
                  <a:pt x="100" y="879"/>
                </a:cubicBezTo>
                <a:cubicBezTo>
                  <a:pt x="100" y="898"/>
                  <a:pt x="100" y="918"/>
                  <a:pt x="100" y="938"/>
                </a:cubicBezTo>
                <a:cubicBezTo>
                  <a:pt x="100" y="940"/>
                  <a:pt x="101" y="941"/>
                  <a:pt x="105" y="940"/>
                </a:cubicBezTo>
                <a:cubicBezTo>
                  <a:pt x="150" y="929"/>
                  <a:pt x="197" y="917"/>
                  <a:pt x="244" y="905"/>
                </a:cubicBezTo>
                <a:cubicBezTo>
                  <a:pt x="248" y="904"/>
                  <a:pt x="250" y="903"/>
                  <a:pt x="250" y="901"/>
                </a:cubicBezTo>
                <a:cubicBezTo>
                  <a:pt x="250" y="883"/>
                  <a:pt x="250" y="865"/>
                  <a:pt x="250" y="847"/>
                </a:cubicBezTo>
                <a:cubicBezTo>
                  <a:pt x="250" y="845"/>
                  <a:pt x="248" y="844"/>
                  <a:pt x="244" y="845"/>
                </a:cubicBezTo>
                <a:close/>
                <a:moveTo>
                  <a:pt x="1722" y="466"/>
                </a:moveTo>
                <a:cubicBezTo>
                  <a:pt x="1722" y="466"/>
                  <a:pt x="1721" y="466"/>
                  <a:pt x="1721" y="466"/>
                </a:cubicBezTo>
                <a:cubicBezTo>
                  <a:pt x="1721" y="466"/>
                  <a:pt x="1721" y="466"/>
                  <a:pt x="1721" y="466"/>
                </a:cubicBezTo>
                <a:cubicBezTo>
                  <a:pt x="1721" y="468"/>
                  <a:pt x="1721" y="470"/>
                  <a:pt x="1721" y="471"/>
                </a:cubicBezTo>
                <a:cubicBezTo>
                  <a:pt x="1721" y="471"/>
                  <a:pt x="1721" y="471"/>
                  <a:pt x="1721" y="471"/>
                </a:cubicBezTo>
                <a:cubicBezTo>
                  <a:pt x="1721" y="472"/>
                  <a:pt x="1722" y="472"/>
                  <a:pt x="1722" y="472"/>
                </a:cubicBezTo>
                <a:cubicBezTo>
                  <a:pt x="1722" y="472"/>
                  <a:pt x="1722" y="472"/>
                  <a:pt x="1722" y="471"/>
                </a:cubicBezTo>
                <a:cubicBezTo>
                  <a:pt x="1722" y="470"/>
                  <a:pt x="1722" y="468"/>
                  <a:pt x="1722" y="467"/>
                </a:cubicBezTo>
                <a:cubicBezTo>
                  <a:pt x="1722" y="466"/>
                  <a:pt x="1722" y="466"/>
                  <a:pt x="1722" y="466"/>
                </a:cubicBezTo>
                <a:close/>
                <a:moveTo>
                  <a:pt x="1675" y="454"/>
                </a:moveTo>
                <a:cubicBezTo>
                  <a:pt x="1674" y="454"/>
                  <a:pt x="1673" y="454"/>
                  <a:pt x="1673" y="454"/>
                </a:cubicBezTo>
                <a:cubicBezTo>
                  <a:pt x="1673" y="454"/>
                  <a:pt x="1673" y="454"/>
                  <a:pt x="1673" y="454"/>
                </a:cubicBezTo>
                <a:cubicBezTo>
                  <a:pt x="1673" y="456"/>
                  <a:pt x="1673" y="459"/>
                  <a:pt x="1673" y="461"/>
                </a:cubicBezTo>
                <a:cubicBezTo>
                  <a:pt x="1673" y="461"/>
                  <a:pt x="1673" y="461"/>
                  <a:pt x="1673" y="461"/>
                </a:cubicBezTo>
                <a:cubicBezTo>
                  <a:pt x="1673" y="461"/>
                  <a:pt x="1674" y="461"/>
                  <a:pt x="1675" y="462"/>
                </a:cubicBezTo>
                <a:cubicBezTo>
                  <a:pt x="1675" y="462"/>
                  <a:pt x="1675" y="461"/>
                  <a:pt x="1675" y="461"/>
                </a:cubicBezTo>
                <a:cubicBezTo>
                  <a:pt x="1675" y="459"/>
                  <a:pt x="1675" y="457"/>
                  <a:pt x="1675" y="455"/>
                </a:cubicBezTo>
                <a:cubicBezTo>
                  <a:pt x="1675" y="455"/>
                  <a:pt x="1675" y="454"/>
                  <a:pt x="1675" y="454"/>
                </a:cubicBezTo>
                <a:close/>
                <a:moveTo>
                  <a:pt x="1538" y="420"/>
                </a:moveTo>
                <a:cubicBezTo>
                  <a:pt x="1536" y="419"/>
                  <a:pt x="1534" y="419"/>
                  <a:pt x="1531" y="418"/>
                </a:cubicBezTo>
                <a:cubicBezTo>
                  <a:pt x="1531" y="418"/>
                  <a:pt x="1531" y="418"/>
                  <a:pt x="1531" y="419"/>
                </a:cubicBezTo>
                <a:cubicBezTo>
                  <a:pt x="1531" y="422"/>
                  <a:pt x="1531" y="426"/>
                  <a:pt x="1531" y="430"/>
                </a:cubicBezTo>
                <a:cubicBezTo>
                  <a:pt x="1531" y="430"/>
                  <a:pt x="1531" y="430"/>
                  <a:pt x="1531" y="431"/>
                </a:cubicBezTo>
                <a:cubicBezTo>
                  <a:pt x="1534" y="431"/>
                  <a:pt x="1536" y="431"/>
                  <a:pt x="1538" y="432"/>
                </a:cubicBezTo>
                <a:cubicBezTo>
                  <a:pt x="1538" y="432"/>
                  <a:pt x="1538" y="432"/>
                  <a:pt x="1538" y="431"/>
                </a:cubicBezTo>
                <a:cubicBezTo>
                  <a:pt x="1538" y="428"/>
                  <a:pt x="1538" y="424"/>
                  <a:pt x="1538" y="420"/>
                </a:cubicBezTo>
                <a:cubicBezTo>
                  <a:pt x="1538" y="420"/>
                  <a:pt x="1538" y="420"/>
                  <a:pt x="1538" y="420"/>
                </a:cubicBezTo>
                <a:close/>
                <a:moveTo>
                  <a:pt x="1384" y="381"/>
                </a:moveTo>
                <a:cubicBezTo>
                  <a:pt x="1380" y="380"/>
                  <a:pt x="1376" y="379"/>
                  <a:pt x="1372" y="378"/>
                </a:cubicBezTo>
                <a:cubicBezTo>
                  <a:pt x="1371" y="377"/>
                  <a:pt x="1371" y="378"/>
                  <a:pt x="1371" y="378"/>
                </a:cubicBezTo>
                <a:cubicBezTo>
                  <a:pt x="1371" y="384"/>
                  <a:pt x="1371" y="389"/>
                  <a:pt x="1371" y="395"/>
                </a:cubicBezTo>
                <a:cubicBezTo>
                  <a:pt x="1371" y="395"/>
                  <a:pt x="1371" y="396"/>
                  <a:pt x="1372" y="396"/>
                </a:cubicBezTo>
                <a:cubicBezTo>
                  <a:pt x="1376" y="397"/>
                  <a:pt x="1380" y="398"/>
                  <a:pt x="1384" y="399"/>
                </a:cubicBezTo>
                <a:cubicBezTo>
                  <a:pt x="1384" y="399"/>
                  <a:pt x="1385" y="398"/>
                  <a:pt x="1385" y="398"/>
                </a:cubicBezTo>
                <a:cubicBezTo>
                  <a:pt x="1385" y="393"/>
                  <a:pt x="1385" y="387"/>
                  <a:pt x="1385" y="382"/>
                </a:cubicBezTo>
                <a:cubicBezTo>
                  <a:pt x="1385" y="381"/>
                  <a:pt x="1384" y="381"/>
                  <a:pt x="1384" y="381"/>
                </a:cubicBezTo>
                <a:close/>
                <a:moveTo>
                  <a:pt x="1239" y="636"/>
                </a:moveTo>
                <a:cubicBezTo>
                  <a:pt x="1231" y="637"/>
                  <a:pt x="1224" y="639"/>
                  <a:pt x="1217" y="640"/>
                </a:cubicBezTo>
                <a:cubicBezTo>
                  <a:pt x="1216" y="640"/>
                  <a:pt x="1216" y="641"/>
                  <a:pt x="1216" y="642"/>
                </a:cubicBezTo>
                <a:cubicBezTo>
                  <a:pt x="1216" y="649"/>
                  <a:pt x="1216" y="656"/>
                  <a:pt x="1216" y="663"/>
                </a:cubicBezTo>
                <a:cubicBezTo>
                  <a:pt x="1216" y="664"/>
                  <a:pt x="1216" y="665"/>
                  <a:pt x="1217" y="664"/>
                </a:cubicBezTo>
                <a:cubicBezTo>
                  <a:pt x="1224" y="663"/>
                  <a:pt x="1231" y="661"/>
                  <a:pt x="1239" y="659"/>
                </a:cubicBezTo>
                <a:cubicBezTo>
                  <a:pt x="1239" y="659"/>
                  <a:pt x="1240" y="658"/>
                  <a:pt x="1240" y="658"/>
                </a:cubicBezTo>
                <a:cubicBezTo>
                  <a:pt x="1240" y="651"/>
                  <a:pt x="1240" y="644"/>
                  <a:pt x="1239" y="637"/>
                </a:cubicBezTo>
                <a:cubicBezTo>
                  <a:pt x="1239" y="636"/>
                  <a:pt x="1239" y="635"/>
                  <a:pt x="1239" y="636"/>
                </a:cubicBezTo>
                <a:close/>
                <a:moveTo>
                  <a:pt x="857" y="716"/>
                </a:moveTo>
                <a:cubicBezTo>
                  <a:pt x="833" y="721"/>
                  <a:pt x="808" y="726"/>
                  <a:pt x="785" y="731"/>
                </a:cubicBezTo>
                <a:cubicBezTo>
                  <a:pt x="783" y="731"/>
                  <a:pt x="782" y="733"/>
                  <a:pt x="782" y="734"/>
                </a:cubicBezTo>
                <a:cubicBezTo>
                  <a:pt x="782" y="746"/>
                  <a:pt x="782" y="758"/>
                  <a:pt x="782" y="770"/>
                </a:cubicBezTo>
                <a:cubicBezTo>
                  <a:pt x="782" y="771"/>
                  <a:pt x="783" y="772"/>
                  <a:pt x="785" y="771"/>
                </a:cubicBezTo>
                <a:cubicBezTo>
                  <a:pt x="808" y="766"/>
                  <a:pt x="833" y="759"/>
                  <a:pt x="858" y="753"/>
                </a:cubicBezTo>
                <a:cubicBezTo>
                  <a:pt x="858" y="753"/>
                  <a:pt x="860" y="752"/>
                  <a:pt x="860" y="751"/>
                </a:cubicBezTo>
                <a:cubicBezTo>
                  <a:pt x="860" y="740"/>
                  <a:pt x="860" y="728"/>
                  <a:pt x="860" y="717"/>
                </a:cubicBezTo>
                <a:cubicBezTo>
                  <a:pt x="860" y="716"/>
                  <a:pt x="858" y="716"/>
                  <a:pt x="857" y="716"/>
                </a:cubicBezTo>
                <a:close/>
                <a:moveTo>
                  <a:pt x="1727" y="468"/>
                </a:moveTo>
                <a:cubicBezTo>
                  <a:pt x="1726" y="467"/>
                  <a:pt x="1726" y="467"/>
                  <a:pt x="1726" y="467"/>
                </a:cubicBezTo>
                <a:cubicBezTo>
                  <a:pt x="1726" y="467"/>
                  <a:pt x="1726" y="467"/>
                  <a:pt x="1726" y="468"/>
                </a:cubicBezTo>
                <a:cubicBezTo>
                  <a:pt x="1726" y="469"/>
                  <a:pt x="1726" y="471"/>
                  <a:pt x="1726" y="472"/>
                </a:cubicBezTo>
                <a:cubicBezTo>
                  <a:pt x="1726" y="472"/>
                  <a:pt x="1726" y="473"/>
                  <a:pt x="1726" y="473"/>
                </a:cubicBezTo>
                <a:cubicBezTo>
                  <a:pt x="1726" y="473"/>
                  <a:pt x="1726" y="473"/>
                  <a:pt x="1727" y="473"/>
                </a:cubicBezTo>
                <a:cubicBezTo>
                  <a:pt x="1727" y="473"/>
                  <a:pt x="1727" y="473"/>
                  <a:pt x="1727" y="473"/>
                </a:cubicBezTo>
                <a:cubicBezTo>
                  <a:pt x="1727" y="471"/>
                  <a:pt x="1727" y="469"/>
                  <a:pt x="1727" y="468"/>
                </a:cubicBezTo>
                <a:cubicBezTo>
                  <a:pt x="1727" y="468"/>
                  <a:pt x="1727" y="468"/>
                  <a:pt x="1727" y="468"/>
                </a:cubicBezTo>
                <a:close/>
                <a:moveTo>
                  <a:pt x="1691" y="459"/>
                </a:moveTo>
                <a:cubicBezTo>
                  <a:pt x="1690" y="458"/>
                  <a:pt x="1690" y="458"/>
                  <a:pt x="1689" y="458"/>
                </a:cubicBezTo>
                <a:cubicBezTo>
                  <a:pt x="1689" y="458"/>
                  <a:pt x="1689" y="458"/>
                  <a:pt x="1689" y="458"/>
                </a:cubicBezTo>
                <a:cubicBezTo>
                  <a:pt x="1689" y="460"/>
                  <a:pt x="1689" y="462"/>
                  <a:pt x="1689" y="464"/>
                </a:cubicBezTo>
                <a:cubicBezTo>
                  <a:pt x="1689" y="465"/>
                  <a:pt x="1689" y="465"/>
                  <a:pt x="1689" y="465"/>
                </a:cubicBezTo>
                <a:cubicBezTo>
                  <a:pt x="1690" y="465"/>
                  <a:pt x="1690" y="465"/>
                  <a:pt x="1691" y="465"/>
                </a:cubicBezTo>
                <a:cubicBezTo>
                  <a:pt x="1691" y="465"/>
                  <a:pt x="1691" y="465"/>
                  <a:pt x="1691" y="465"/>
                </a:cubicBezTo>
                <a:cubicBezTo>
                  <a:pt x="1691" y="463"/>
                  <a:pt x="1691" y="461"/>
                  <a:pt x="1691" y="459"/>
                </a:cubicBezTo>
                <a:cubicBezTo>
                  <a:pt x="1691" y="459"/>
                  <a:pt x="1691" y="459"/>
                  <a:pt x="1691" y="459"/>
                </a:cubicBezTo>
                <a:close/>
                <a:moveTo>
                  <a:pt x="1729" y="532"/>
                </a:moveTo>
                <a:cubicBezTo>
                  <a:pt x="1729" y="532"/>
                  <a:pt x="1729" y="532"/>
                  <a:pt x="1728" y="533"/>
                </a:cubicBezTo>
                <a:cubicBezTo>
                  <a:pt x="1728" y="533"/>
                  <a:pt x="1728" y="533"/>
                  <a:pt x="1728" y="533"/>
                </a:cubicBezTo>
                <a:cubicBezTo>
                  <a:pt x="1728" y="534"/>
                  <a:pt x="1728" y="536"/>
                  <a:pt x="1728" y="537"/>
                </a:cubicBezTo>
                <a:cubicBezTo>
                  <a:pt x="1728" y="538"/>
                  <a:pt x="1728" y="538"/>
                  <a:pt x="1728" y="538"/>
                </a:cubicBezTo>
                <a:cubicBezTo>
                  <a:pt x="1729" y="538"/>
                  <a:pt x="1729" y="538"/>
                  <a:pt x="1729" y="537"/>
                </a:cubicBezTo>
                <a:cubicBezTo>
                  <a:pt x="1729" y="537"/>
                  <a:pt x="1729" y="537"/>
                  <a:pt x="1729" y="537"/>
                </a:cubicBezTo>
                <a:cubicBezTo>
                  <a:pt x="1729" y="536"/>
                  <a:pt x="1729" y="534"/>
                  <a:pt x="1729" y="533"/>
                </a:cubicBezTo>
                <a:cubicBezTo>
                  <a:pt x="1729" y="532"/>
                  <a:pt x="1729" y="532"/>
                  <a:pt x="1729" y="532"/>
                </a:cubicBezTo>
                <a:close/>
                <a:moveTo>
                  <a:pt x="1711" y="536"/>
                </a:moveTo>
                <a:cubicBezTo>
                  <a:pt x="1711" y="536"/>
                  <a:pt x="1710" y="536"/>
                  <a:pt x="1710" y="536"/>
                </a:cubicBezTo>
                <a:cubicBezTo>
                  <a:pt x="1710" y="536"/>
                  <a:pt x="1710" y="537"/>
                  <a:pt x="1710" y="537"/>
                </a:cubicBezTo>
                <a:cubicBezTo>
                  <a:pt x="1710" y="539"/>
                  <a:pt x="1710" y="540"/>
                  <a:pt x="1710" y="542"/>
                </a:cubicBezTo>
                <a:cubicBezTo>
                  <a:pt x="1710" y="542"/>
                  <a:pt x="1710" y="542"/>
                  <a:pt x="1710" y="542"/>
                </a:cubicBezTo>
                <a:cubicBezTo>
                  <a:pt x="1710" y="542"/>
                  <a:pt x="1711" y="542"/>
                  <a:pt x="1711" y="542"/>
                </a:cubicBezTo>
                <a:cubicBezTo>
                  <a:pt x="1711" y="542"/>
                  <a:pt x="1711" y="542"/>
                  <a:pt x="1711" y="542"/>
                </a:cubicBezTo>
                <a:cubicBezTo>
                  <a:pt x="1711" y="540"/>
                  <a:pt x="1711" y="538"/>
                  <a:pt x="1711" y="536"/>
                </a:cubicBezTo>
                <a:cubicBezTo>
                  <a:pt x="1711" y="536"/>
                  <a:pt x="1711" y="536"/>
                  <a:pt x="1711" y="536"/>
                </a:cubicBezTo>
                <a:close/>
                <a:moveTo>
                  <a:pt x="1699" y="539"/>
                </a:moveTo>
                <a:cubicBezTo>
                  <a:pt x="1698" y="539"/>
                  <a:pt x="1697" y="539"/>
                  <a:pt x="1697" y="539"/>
                </a:cubicBezTo>
                <a:cubicBezTo>
                  <a:pt x="1697" y="539"/>
                  <a:pt x="1697" y="539"/>
                  <a:pt x="1697" y="539"/>
                </a:cubicBezTo>
                <a:cubicBezTo>
                  <a:pt x="1697" y="541"/>
                  <a:pt x="1697" y="543"/>
                  <a:pt x="1697" y="545"/>
                </a:cubicBezTo>
                <a:cubicBezTo>
                  <a:pt x="1697" y="545"/>
                  <a:pt x="1697" y="546"/>
                  <a:pt x="1697" y="546"/>
                </a:cubicBezTo>
                <a:cubicBezTo>
                  <a:pt x="1697" y="545"/>
                  <a:pt x="1698" y="545"/>
                  <a:pt x="1699" y="545"/>
                </a:cubicBezTo>
                <a:cubicBezTo>
                  <a:pt x="1699" y="545"/>
                  <a:pt x="1699" y="545"/>
                  <a:pt x="1699" y="545"/>
                </a:cubicBezTo>
                <a:cubicBezTo>
                  <a:pt x="1699" y="543"/>
                  <a:pt x="1699" y="541"/>
                  <a:pt x="1699" y="539"/>
                </a:cubicBezTo>
                <a:cubicBezTo>
                  <a:pt x="1699" y="539"/>
                  <a:pt x="1699" y="539"/>
                  <a:pt x="1699" y="539"/>
                </a:cubicBezTo>
                <a:close/>
                <a:moveTo>
                  <a:pt x="1661" y="547"/>
                </a:moveTo>
                <a:cubicBezTo>
                  <a:pt x="1660" y="547"/>
                  <a:pt x="1659" y="547"/>
                  <a:pt x="1658" y="547"/>
                </a:cubicBezTo>
                <a:cubicBezTo>
                  <a:pt x="1658" y="547"/>
                  <a:pt x="1658" y="547"/>
                  <a:pt x="1658" y="548"/>
                </a:cubicBezTo>
                <a:cubicBezTo>
                  <a:pt x="1658" y="550"/>
                  <a:pt x="1658" y="552"/>
                  <a:pt x="1658" y="555"/>
                </a:cubicBezTo>
                <a:cubicBezTo>
                  <a:pt x="1658" y="555"/>
                  <a:pt x="1658" y="555"/>
                  <a:pt x="1658" y="555"/>
                </a:cubicBezTo>
                <a:cubicBezTo>
                  <a:pt x="1659" y="555"/>
                  <a:pt x="1660" y="555"/>
                  <a:pt x="1661" y="554"/>
                </a:cubicBezTo>
                <a:cubicBezTo>
                  <a:pt x="1661" y="554"/>
                  <a:pt x="1661" y="554"/>
                  <a:pt x="1661" y="554"/>
                </a:cubicBezTo>
                <a:cubicBezTo>
                  <a:pt x="1661" y="552"/>
                  <a:pt x="1661" y="549"/>
                  <a:pt x="1661" y="547"/>
                </a:cubicBezTo>
                <a:cubicBezTo>
                  <a:pt x="1661" y="547"/>
                  <a:pt x="1661" y="547"/>
                  <a:pt x="1661" y="547"/>
                </a:cubicBezTo>
                <a:close/>
                <a:moveTo>
                  <a:pt x="1656" y="548"/>
                </a:moveTo>
                <a:cubicBezTo>
                  <a:pt x="1655" y="548"/>
                  <a:pt x="1654" y="548"/>
                  <a:pt x="1653" y="548"/>
                </a:cubicBezTo>
                <a:cubicBezTo>
                  <a:pt x="1653" y="548"/>
                  <a:pt x="1653" y="549"/>
                  <a:pt x="1653" y="549"/>
                </a:cubicBezTo>
                <a:cubicBezTo>
                  <a:pt x="1653" y="551"/>
                  <a:pt x="1653" y="554"/>
                  <a:pt x="1653" y="556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6"/>
                  <a:pt x="1655" y="556"/>
                  <a:pt x="1656" y="556"/>
                </a:cubicBezTo>
                <a:cubicBezTo>
                  <a:pt x="1656" y="556"/>
                  <a:pt x="1656" y="556"/>
                  <a:pt x="1656" y="555"/>
                </a:cubicBezTo>
                <a:cubicBezTo>
                  <a:pt x="1656" y="553"/>
                  <a:pt x="1656" y="551"/>
                  <a:pt x="1656" y="548"/>
                </a:cubicBezTo>
                <a:cubicBezTo>
                  <a:pt x="1656" y="548"/>
                  <a:pt x="1656" y="548"/>
                  <a:pt x="1656" y="548"/>
                </a:cubicBezTo>
                <a:close/>
                <a:moveTo>
                  <a:pt x="1705" y="462"/>
                </a:moveTo>
                <a:cubicBezTo>
                  <a:pt x="1704" y="462"/>
                  <a:pt x="1704" y="462"/>
                  <a:pt x="1703" y="462"/>
                </a:cubicBezTo>
                <a:cubicBezTo>
                  <a:pt x="1703" y="462"/>
                  <a:pt x="1703" y="462"/>
                  <a:pt x="1703" y="462"/>
                </a:cubicBezTo>
                <a:cubicBezTo>
                  <a:pt x="1703" y="464"/>
                  <a:pt x="1703" y="466"/>
                  <a:pt x="1703" y="467"/>
                </a:cubicBezTo>
                <a:cubicBezTo>
                  <a:pt x="1703" y="468"/>
                  <a:pt x="1703" y="468"/>
                  <a:pt x="1703" y="468"/>
                </a:cubicBezTo>
                <a:cubicBezTo>
                  <a:pt x="1704" y="468"/>
                  <a:pt x="1704" y="468"/>
                  <a:pt x="1705" y="468"/>
                </a:cubicBezTo>
                <a:cubicBezTo>
                  <a:pt x="1705" y="468"/>
                  <a:pt x="1705" y="468"/>
                  <a:pt x="1705" y="468"/>
                </a:cubicBezTo>
                <a:cubicBezTo>
                  <a:pt x="1705" y="466"/>
                  <a:pt x="1705" y="464"/>
                  <a:pt x="1705" y="462"/>
                </a:cubicBezTo>
                <a:cubicBezTo>
                  <a:pt x="1705" y="462"/>
                  <a:pt x="1705" y="462"/>
                  <a:pt x="1705" y="462"/>
                </a:cubicBezTo>
                <a:close/>
                <a:moveTo>
                  <a:pt x="1609" y="438"/>
                </a:moveTo>
                <a:cubicBezTo>
                  <a:pt x="1608" y="437"/>
                  <a:pt x="1606" y="437"/>
                  <a:pt x="1605" y="437"/>
                </a:cubicBezTo>
                <a:cubicBezTo>
                  <a:pt x="1605" y="437"/>
                  <a:pt x="1605" y="437"/>
                  <a:pt x="1605" y="437"/>
                </a:cubicBezTo>
                <a:cubicBezTo>
                  <a:pt x="1605" y="440"/>
                  <a:pt x="1605" y="443"/>
                  <a:pt x="1605" y="446"/>
                </a:cubicBezTo>
                <a:cubicBezTo>
                  <a:pt x="1605" y="446"/>
                  <a:pt x="1605" y="446"/>
                  <a:pt x="1605" y="446"/>
                </a:cubicBezTo>
                <a:cubicBezTo>
                  <a:pt x="1606" y="447"/>
                  <a:pt x="1608" y="447"/>
                  <a:pt x="1609" y="447"/>
                </a:cubicBezTo>
                <a:cubicBezTo>
                  <a:pt x="1609" y="447"/>
                  <a:pt x="1609" y="447"/>
                  <a:pt x="1609" y="447"/>
                </a:cubicBezTo>
                <a:cubicBezTo>
                  <a:pt x="1609" y="444"/>
                  <a:pt x="1609" y="441"/>
                  <a:pt x="1609" y="438"/>
                </a:cubicBezTo>
                <a:cubicBezTo>
                  <a:pt x="1609" y="438"/>
                  <a:pt x="1609" y="438"/>
                  <a:pt x="1609" y="438"/>
                </a:cubicBezTo>
                <a:close/>
                <a:moveTo>
                  <a:pt x="1583" y="431"/>
                </a:moveTo>
                <a:cubicBezTo>
                  <a:pt x="1581" y="431"/>
                  <a:pt x="1580" y="430"/>
                  <a:pt x="1578" y="430"/>
                </a:cubicBezTo>
                <a:cubicBezTo>
                  <a:pt x="1578" y="430"/>
                  <a:pt x="1578" y="430"/>
                  <a:pt x="1578" y="430"/>
                </a:cubicBezTo>
                <a:cubicBezTo>
                  <a:pt x="1578" y="434"/>
                  <a:pt x="1578" y="437"/>
                  <a:pt x="1578" y="440"/>
                </a:cubicBezTo>
                <a:cubicBezTo>
                  <a:pt x="1578" y="440"/>
                  <a:pt x="1578" y="441"/>
                  <a:pt x="1578" y="441"/>
                </a:cubicBezTo>
                <a:cubicBezTo>
                  <a:pt x="1580" y="441"/>
                  <a:pt x="1581" y="441"/>
                  <a:pt x="1583" y="442"/>
                </a:cubicBezTo>
                <a:cubicBezTo>
                  <a:pt x="1583" y="442"/>
                  <a:pt x="1583" y="441"/>
                  <a:pt x="1583" y="441"/>
                </a:cubicBezTo>
                <a:cubicBezTo>
                  <a:pt x="1583" y="438"/>
                  <a:pt x="1583" y="435"/>
                  <a:pt x="1583" y="432"/>
                </a:cubicBezTo>
                <a:cubicBezTo>
                  <a:pt x="1583" y="431"/>
                  <a:pt x="1583" y="431"/>
                  <a:pt x="1583" y="431"/>
                </a:cubicBezTo>
                <a:close/>
                <a:moveTo>
                  <a:pt x="1688" y="541"/>
                </a:moveTo>
                <a:cubicBezTo>
                  <a:pt x="1687" y="541"/>
                  <a:pt x="1686" y="541"/>
                  <a:pt x="1686" y="542"/>
                </a:cubicBezTo>
                <a:cubicBezTo>
                  <a:pt x="1686" y="542"/>
                  <a:pt x="1686" y="542"/>
                  <a:pt x="1686" y="542"/>
                </a:cubicBezTo>
                <a:cubicBezTo>
                  <a:pt x="1686" y="544"/>
                  <a:pt x="1686" y="546"/>
                  <a:pt x="1686" y="548"/>
                </a:cubicBezTo>
                <a:cubicBezTo>
                  <a:pt x="1686" y="548"/>
                  <a:pt x="1686" y="548"/>
                  <a:pt x="1686" y="548"/>
                </a:cubicBezTo>
                <a:cubicBezTo>
                  <a:pt x="1686" y="548"/>
                  <a:pt x="1687" y="548"/>
                  <a:pt x="1688" y="548"/>
                </a:cubicBezTo>
                <a:cubicBezTo>
                  <a:pt x="1688" y="548"/>
                  <a:pt x="1688" y="548"/>
                  <a:pt x="1688" y="547"/>
                </a:cubicBezTo>
                <a:cubicBezTo>
                  <a:pt x="1688" y="545"/>
                  <a:pt x="1688" y="543"/>
                  <a:pt x="1688" y="541"/>
                </a:cubicBezTo>
                <a:cubicBezTo>
                  <a:pt x="1688" y="541"/>
                  <a:pt x="1688" y="541"/>
                  <a:pt x="1688" y="541"/>
                </a:cubicBezTo>
                <a:close/>
                <a:moveTo>
                  <a:pt x="1671" y="545"/>
                </a:moveTo>
                <a:cubicBezTo>
                  <a:pt x="1670" y="545"/>
                  <a:pt x="1669" y="545"/>
                  <a:pt x="1668" y="545"/>
                </a:cubicBezTo>
                <a:cubicBezTo>
                  <a:pt x="1668" y="545"/>
                  <a:pt x="1668" y="545"/>
                  <a:pt x="1668" y="546"/>
                </a:cubicBezTo>
                <a:cubicBezTo>
                  <a:pt x="1668" y="548"/>
                  <a:pt x="1668" y="550"/>
                  <a:pt x="1668" y="552"/>
                </a:cubicBezTo>
                <a:cubicBezTo>
                  <a:pt x="1668" y="552"/>
                  <a:pt x="1668" y="553"/>
                  <a:pt x="1668" y="553"/>
                </a:cubicBezTo>
                <a:cubicBezTo>
                  <a:pt x="1669" y="552"/>
                  <a:pt x="1670" y="552"/>
                  <a:pt x="1671" y="552"/>
                </a:cubicBezTo>
                <a:cubicBezTo>
                  <a:pt x="1671" y="552"/>
                  <a:pt x="1671" y="552"/>
                  <a:pt x="1671" y="552"/>
                </a:cubicBezTo>
                <a:cubicBezTo>
                  <a:pt x="1671" y="549"/>
                  <a:pt x="1671" y="547"/>
                  <a:pt x="1671" y="545"/>
                </a:cubicBezTo>
                <a:cubicBezTo>
                  <a:pt x="1671" y="545"/>
                  <a:pt x="1671" y="545"/>
                  <a:pt x="1671" y="545"/>
                </a:cubicBezTo>
                <a:close/>
                <a:moveTo>
                  <a:pt x="1592" y="561"/>
                </a:moveTo>
                <a:cubicBezTo>
                  <a:pt x="1591" y="561"/>
                  <a:pt x="1589" y="562"/>
                  <a:pt x="1588" y="562"/>
                </a:cubicBezTo>
                <a:cubicBezTo>
                  <a:pt x="1588" y="562"/>
                  <a:pt x="1588" y="562"/>
                  <a:pt x="1588" y="563"/>
                </a:cubicBezTo>
                <a:cubicBezTo>
                  <a:pt x="1588" y="566"/>
                  <a:pt x="1588" y="569"/>
                  <a:pt x="1588" y="572"/>
                </a:cubicBezTo>
                <a:cubicBezTo>
                  <a:pt x="1588" y="572"/>
                  <a:pt x="1588" y="573"/>
                  <a:pt x="1588" y="572"/>
                </a:cubicBezTo>
                <a:cubicBezTo>
                  <a:pt x="1589" y="572"/>
                  <a:pt x="1591" y="572"/>
                  <a:pt x="1592" y="571"/>
                </a:cubicBezTo>
                <a:cubicBezTo>
                  <a:pt x="1593" y="571"/>
                  <a:pt x="1593" y="571"/>
                  <a:pt x="1593" y="571"/>
                </a:cubicBezTo>
                <a:cubicBezTo>
                  <a:pt x="1593" y="568"/>
                  <a:pt x="1593" y="565"/>
                  <a:pt x="1593" y="562"/>
                </a:cubicBezTo>
                <a:cubicBezTo>
                  <a:pt x="1593" y="561"/>
                  <a:pt x="1593" y="561"/>
                  <a:pt x="1592" y="561"/>
                </a:cubicBezTo>
                <a:close/>
                <a:moveTo>
                  <a:pt x="1188" y="646"/>
                </a:moveTo>
                <a:cubicBezTo>
                  <a:pt x="1178" y="648"/>
                  <a:pt x="1167" y="651"/>
                  <a:pt x="1158" y="653"/>
                </a:cubicBezTo>
                <a:cubicBezTo>
                  <a:pt x="1157" y="653"/>
                  <a:pt x="1157" y="653"/>
                  <a:pt x="1157" y="654"/>
                </a:cubicBezTo>
                <a:cubicBezTo>
                  <a:pt x="1157" y="662"/>
                  <a:pt x="1157" y="670"/>
                  <a:pt x="1157" y="678"/>
                </a:cubicBezTo>
                <a:cubicBezTo>
                  <a:pt x="1157" y="679"/>
                  <a:pt x="1157" y="679"/>
                  <a:pt x="1158" y="679"/>
                </a:cubicBezTo>
                <a:cubicBezTo>
                  <a:pt x="1168" y="677"/>
                  <a:pt x="1178" y="674"/>
                  <a:pt x="1188" y="672"/>
                </a:cubicBezTo>
                <a:cubicBezTo>
                  <a:pt x="1189" y="671"/>
                  <a:pt x="1189" y="671"/>
                  <a:pt x="1189" y="670"/>
                </a:cubicBezTo>
                <a:cubicBezTo>
                  <a:pt x="1189" y="662"/>
                  <a:pt x="1189" y="655"/>
                  <a:pt x="1189" y="647"/>
                </a:cubicBezTo>
                <a:cubicBezTo>
                  <a:pt x="1189" y="647"/>
                  <a:pt x="1189" y="646"/>
                  <a:pt x="1188" y="646"/>
                </a:cubicBezTo>
                <a:close/>
                <a:moveTo>
                  <a:pt x="963" y="694"/>
                </a:moveTo>
                <a:cubicBezTo>
                  <a:pt x="948" y="697"/>
                  <a:pt x="933" y="700"/>
                  <a:pt x="918" y="703"/>
                </a:cubicBezTo>
                <a:cubicBezTo>
                  <a:pt x="918" y="703"/>
                  <a:pt x="917" y="704"/>
                  <a:pt x="917" y="705"/>
                </a:cubicBezTo>
                <a:cubicBezTo>
                  <a:pt x="917" y="716"/>
                  <a:pt x="917" y="726"/>
                  <a:pt x="917" y="737"/>
                </a:cubicBezTo>
                <a:cubicBezTo>
                  <a:pt x="917" y="738"/>
                  <a:pt x="918" y="738"/>
                  <a:pt x="918" y="738"/>
                </a:cubicBezTo>
                <a:cubicBezTo>
                  <a:pt x="933" y="735"/>
                  <a:pt x="948" y="731"/>
                  <a:pt x="963" y="727"/>
                </a:cubicBezTo>
                <a:cubicBezTo>
                  <a:pt x="964" y="727"/>
                  <a:pt x="965" y="726"/>
                  <a:pt x="965" y="725"/>
                </a:cubicBezTo>
                <a:cubicBezTo>
                  <a:pt x="965" y="715"/>
                  <a:pt x="965" y="705"/>
                  <a:pt x="965" y="695"/>
                </a:cubicBezTo>
                <a:cubicBezTo>
                  <a:pt x="965" y="694"/>
                  <a:pt x="964" y="693"/>
                  <a:pt x="963" y="694"/>
                </a:cubicBezTo>
                <a:close/>
                <a:moveTo>
                  <a:pt x="1740" y="471"/>
                </a:moveTo>
                <a:cubicBezTo>
                  <a:pt x="1740" y="471"/>
                  <a:pt x="1739" y="471"/>
                  <a:pt x="1739" y="471"/>
                </a:cubicBezTo>
                <a:cubicBezTo>
                  <a:pt x="1739" y="471"/>
                  <a:pt x="1739" y="471"/>
                  <a:pt x="1739" y="471"/>
                </a:cubicBezTo>
                <a:cubicBezTo>
                  <a:pt x="1739" y="472"/>
                  <a:pt x="1739" y="474"/>
                  <a:pt x="1739" y="475"/>
                </a:cubicBezTo>
                <a:cubicBezTo>
                  <a:pt x="1739" y="475"/>
                  <a:pt x="1739" y="475"/>
                  <a:pt x="1739" y="475"/>
                </a:cubicBezTo>
                <a:cubicBezTo>
                  <a:pt x="1739" y="475"/>
                  <a:pt x="1740" y="476"/>
                  <a:pt x="1740" y="476"/>
                </a:cubicBezTo>
                <a:cubicBezTo>
                  <a:pt x="1740" y="476"/>
                  <a:pt x="1740" y="476"/>
                  <a:pt x="1740" y="475"/>
                </a:cubicBezTo>
                <a:cubicBezTo>
                  <a:pt x="1740" y="474"/>
                  <a:pt x="1740" y="473"/>
                  <a:pt x="1740" y="471"/>
                </a:cubicBezTo>
                <a:cubicBezTo>
                  <a:pt x="1740" y="471"/>
                  <a:pt x="1740" y="471"/>
                  <a:pt x="1740" y="471"/>
                </a:cubicBezTo>
                <a:close/>
                <a:moveTo>
                  <a:pt x="1679" y="455"/>
                </a:moveTo>
                <a:cubicBezTo>
                  <a:pt x="1678" y="455"/>
                  <a:pt x="1678" y="455"/>
                  <a:pt x="1677" y="455"/>
                </a:cubicBezTo>
                <a:cubicBezTo>
                  <a:pt x="1677" y="455"/>
                  <a:pt x="1677" y="455"/>
                  <a:pt x="1677" y="455"/>
                </a:cubicBezTo>
                <a:cubicBezTo>
                  <a:pt x="1677" y="457"/>
                  <a:pt x="1677" y="460"/>
                  <a:pt x="1677" y="462"/>
                </a:cubicBezTo>
                <a:cubicBezTo>
                  <a:pt x="1677" y="462"/>
                  <a:pt x="1677" y="462"/>
                  <a:pt x="1677" y="462"/>
                </a:cubicBezTo>
                <a:cubicBezTo>
                  <a:pt x="1678" y="462"/>
                  <a:pt x="1679" y="462"/>
                  <a:pt x="1679" y="462"/>
                </a:cubicBezTo>
                <a:cubicBezTo>
                  <a:pt x="1679" y="462"/>
                  <a:pt x="1679" y="462"/>
                  <a:pt x="1679" y="462"/>
                </a:cubicBezTo>
                <a:cubicBezTo>
                  <a:pt x="1679" y="460"/>
                  <a:pt x="1679" y="458"/>
                  <a:pt x="1679" y="456"/>
                </a:cubicBezTo>
                <a:cubicBezTo>
                  <a:pt x="1679" y="456"/>
                  <a:pt x="1679" y="456"/>
                  <a:pt x="1679" y="455"/>
                </a:cubicBezTo>
                <a:close/>
                <a:moveTo>
                  <a:pt x="1666" y="452"/>
                </a:moveTo>
                <a:cubicBezTo>
                  <a:pt x="1665" y="452"/>
                  <a:pt x="1664" y="452"/>
                  <a:pt x="1663" y="451"/>
                </a:cubicBezTo>
                <a:cubicBezTo>
                  <a:pt x="1663" y="451"/>
                  <a:pt x="1663" y="452"/>
                  <a:pt x="1663" y="452"/>
                </a:cubicBezTo>
                <a:cubicBezTo>
                  <a:pt x="1663" y="454"/>
                  <a:pt x="1663" y="456"/>
                  <a:pt x="1663" y="459"/>
                </a:cubicBezTo>
                <a:cubicBezTo>
                  <a:pt x="1663" y="459"/>
                  <a:pt x="1663" y="459"/>
                  <a:pt x="1663" y="459"/>
                </a:cubicBezTo>
                <a:cubicBezTo>
                  <a:pt x="1664" y="459"/>
                  <a:pt x="1665" y="459"/>
                  <a:pt x="1666" y="460"/>
                </a:cubicBezTo>
                <a:cubicBezTo>
                  <a:pt x="1666" y="460"/>
                  <a:pt x="1666" y="459"/>
                  <a:pt x="1666" y="459"/>
                </a:cubicBezTo>
                <a:cubicBezTo>
                  <a:pt x="1666" y="457"/>
                  <a:pt x="1666" y="455"/>
                  <a:pt x="1666" y="452"/>
                </a:cubicBezTo>
                <a:cubicBezTo>
                  <a:pt x="1666" y="452"/>
                  <a:pt x="1666" y="452"/>
                  <a:pt x="1666" y="452"/>
                </a:cubicBezTo>
                <a:close/>
                <a:moveTo>
                  <a:pt x="1650" y="448"/>
                </a:moveTo>
                <a:cubicBezTo>
                  <a:pt x="1649" y="448"/>
                  <a:pt x="1648" y="448"/>
                  <a:pt x="1647" y="447"/>
                </a:cubicBezTo>
                <a:cubicBezTo>
                  <a:pt x="1647" y="447"/>
                  <a:pt x="1647" y="447"/>
                  <a:pt x="1647" y="448"/>
                </a:cubicBezTo>
                <a:cubicBezTo>
                  <a:pt x="1647" y="450"/>
                  <a:pt x="1647" y="453"/>
                  <a:pt x="1647" y="455"/>
                </a:cubicBezTo>
                <a:cubicBezTo>
                  <a:pt x="1647" y="455"/>
                  <a:pt x="1647" y="455"/>
                  <a:pt x="1647" y="455"/>
                </a:cubicBezTo>
                <a:cubicBezTo>
                  <a:pt x="1648" y="456"/>
                  <a:pt x="1649" y="456"/>
                  <a:pt x="1650" y="456"/>
                </a:cubicBezTo>
                <a:cubicBezTo>
                  <a:pt x="1650" y="456"/>
                  <a:pt x="1650" y="456"/>
                  <a:pt x="1650" y="456"/>
                </a:cubicBezTo>
                <a:cubicBezTo>
                  <a:pt x="1650" y="453"/>
                  <a:pt x="1650" y="451"/>
                  <a:pt x="1650" y="448"/>
                </a:cubicBezTo>
                <a:cubicBezTo>
                  <a:pt x="1650" y="448"/>
                  <a:pt x="1650" y="448"/>
                  <a:pt x="1650" y="448"/>
                </a:cubicBezTo>
                <a:close/>
                <a:moveTo>
                  <a:pt x="1562" y="426"/>
                </a:moveTo>
                <a:cubicBezTo>
                  <a:pt x="1560" y="425"/>
                  <a:pt x="1558" y="425"/>
                  <a:pt x="1556" y="424"/>
                </a:cubicBezTo>
                <a:cubicBezTo>
                  <a:pt x="1556" y="424"/>
                  <a:pt x="1556" y="425"/>
                  <a:pt x="1556" y="425"/>
                </a:cubicBezTo>
                <a:cubicBezTo>
                  <a:pt x="1556" y="428"/>
                  <a:pt x="1556" y="432"/>
                  <a:pt x="1556" y="435"/>
                </a:cubicBezTo>
                <a:cubicBezTo>
                  <a:pt x="1556" y="436"/>
                  <a:pt x="1556" y="436"/>
                  <a:pt x="1556" y="436"/>
                </a:cubicBezTo>
                <a:cubicBezTo>
                  <a:pt x="1558" y="436"/>
                  <a:pt x="1560" y="437"/>
                  <a:pt x="1562" y="437"/>
                </a:cubicBezTo>
                <a:cubicBezTo>
                  <a:pt x="1562" y="437"/>
                  <a:pt x="1562" y="437"/>
                  <a:pt x="1562" y="437"/>
                </a:cubicBezTo>
                <a:cubicBezTo>
                  <a:pt x="1562" y="433"/>
                  <a:pt x="1562" y="430"/>
                  <a:pt x="1562" y="426"/>
                </a:cubicBezTo>
                <a:cubicBezTo>
                  <a:pt x="1562" y="426"/>
                  <a:pt x="1562" y="426"/>
                  <a:pt x="1562" y="426"/>
                </a:cubicBezTo>
                <a:close/>
                <a:moveTo>
                  <a:pt x="1125" y="315"/>
                </a:moveTo>
                <a:cubicBezTo>
                  <a:pt x="1115" y="313"/>
                  <a:pt x="1104" y="310"/>
                  <a:pt x="1095" y="307"/>
                </a:cubicBezTo>
                <a:cubicBezTo>
                  <a:pt x="1094" y="307"/>
                  <a:pt x="1093" y="308"/>
                  <a:pt x="1093" y="309"/>
                </a:cubicBezTo>
                <a:cubicBezTo>
                  <a:pt x="1093" y="317"/>
                  <a:pt x="1093" y="326"/>
                  <a:pt x="1093" y="334"/>
                </a:cubicBezTo>
                <a:cubicBezTo>
                  <a:pt x="1093" y="335"/>
                  <a:pt x="1094" y="336"/>
                  <a:pt x="1095" y="336"/>
                </a:cubicBezTo>
                <a:cubicBezTo>
                  <a:pt x="1104" y="338"/>
                  <a:pt x="1115" y="340"/>
                  <a:pt x="1125" y="343"/>
                </a:cubicBezTo>
                <a:cubicBezTo>
                  <a:pt x="1126" y="343"/>
                  <a:pt x="1126" y="342"/>
                  <a:pt x="1126" y="342"/>
                </a:cubicBezTo>
                <a:cubicBezTo>
                  <a:pt x="1126" y="333"/>
                  <a:pt x="1126" y="325"/>
                  <a:pt x="1126" y="317"/>
                </a:cubicBezTo>
                <a:cubicBezTo>
                  <a:pt x="1126" y="316"/>
                  <a:pt x="1126" y="315"/>
                  <a:pt x="1125" y="315"/>
                </a:cubicBezTo>
                <a:close/>
                <a:moveTo>
                  <a:pt x="1727" y="533"/>
                </a:moveTo>
                <a:cubicBezTo>
                  <a:pt x="1727" y="533"/>
                  <a:pt x="1726" y="533"/>
                  <a:pt x="1726" y="533"/>
                </a:cubicBezTo>
                <a:cubicBezTo>
                  <a:pt x="1726" y="533"/>
                  <a:pt x="1726" y="533"/>
                  <a:pt x="1726" y="533"/>
                </a:cubicBezTo>
                <a:cubicBezTo>
                  <a:pt x="1726" y="535"/>
                  <a:pt x="1726" y="537"/>
                  <a:pt x="1726" y="538"/>
                </a:cubicBezTo>
                <a:cubicBezTo>
                  <a:pt x="1726" y="538"/>
                  <a:pt x="1726" y="538"/>
                  <a:pt x="1726" y="538"/>
                </a:cubicBezTo>
                <a:cubicBezTo>
                  <a:pt x="1726" y="538"/>
                  <a:pt x="1727" y="538"/>
                  <a:pt x="1727" y="538"/>
                </a:cubicBezTo>
                <a:cubicBezTo>
                  <a:pt x="1727" y="538"/>
                  <a:pt x="1727" y="538"/>
                  <a:pt x="1727" y="538"/>
                </a:cubicBezTo>
                <a:cubicBezTo>
                  <a:pt x="1727" y="536"/>
                  <a:pt x="1727" y="535"/>
                  <a:pt x="1727" y="533"/>
                </a:cubicBezTo>
                <a:cubicBezTo>
                  <a:pt x="1727" y="533"/>
                  <a:pt x="1727" y="533"/>
                  <a:pt x="1727" y="533"/>
                </a:cubicBezTo>
                <a:close/>
                <a:moveTo>
                  <a:pt x="1510" y="579"/>
                </a:moveTo>
                <a:cubicBezTo>
                  <a:pt x="1507" y="579"/>
                  <a:pt x="1505" y="580"/>
                  <a:pt x="1502" y="580"/>
                </a:cubicBezTo>
                <a:cubicBezTo>
                  <a:pt x="1502" y="580"/>
                  <a:pt x="1502" y="580"/>
                  <a:pt x="1502" y="581"/>
                </a:cubicBezTo>
                <a:cubicBezTo>
                  <a:pt x="1502" y="585"/>
                  <a:pt x="1502" y="589"/>
                  <a:pt x="1502" y="593"/>
                </a:cubicBezTo>
                <a:cubicBezTo>
                  <a:pt x="1502" y="593"/>
                  <a:pt x="1502" y="594"/>
                  <a:pt x="1502" y="594"/>
                </a:cubicBezTo>
                <a:cubicBezTo>
                  <a:pt x="1505" y="593"/>
                  <a:pt x="1507" y="592"/>
                  <a:pt x="1510" y="592"/>
                </a:cubicBezTo>
                <a:cubicBezTo>
                  <a:pt x="1510" y="592"/>
                  <a:pt x="1510" y="591"/>
                  <a:pt x="1510" y="591"/>
                </a:cubicBezTo>
                <a:cubicBezTo>
                  <a:pt x="1510" y="587"/>
                  <a:pt x="1510" y="583"/>
                  <a:pt x="1510" y="579"/>
                </a:cubicBezTo>
                <a:cubicBezTo>
                  <a:pt x="1510" y="579"/>
                  <a:pt x="1510" y="579"/>
                  <a:pt x="1510" y="579"/>
                </a:cubicBezTo>
                <a:close/>
                <a:moveTo>
                  <a:pt x="1126" y="659"/>
                </a:moveTo>
                <a:cubicBezTo>
                  <a:pt x="1116" y="662"/>
                  <a:pt x="1105" y="664"/>
                  <a:pt x="1096" y="666"/>
                </a:cubicBezTo>
                <a:cubicBezTo>
                  <a:pt x="1095" y="666"/>
                  <a:pt x="1094" y="667"/>
                  <a:pt x="1094" y="667"/>
                </a:cubicBezTo>
                <a:cubicBezTo>
                  <a:pt x="1094" y="676"/>
                  <a:pt x="1094" y="685"/>
                  <a:pt x="1094" y="693"/>
                </a:cubicBezTo>
                <a:cubicBezTo>
                  <a:pt x="1094" y="694"/>
                  <a:pt x="1095" y="695"/>
                  <a:pt x="1096" y="694"/>
                </a:cubicBezTo>
                <a:cubicBezTo>
                  <a:pt x="1105" y="692"/>
                  <a:pt x="1115" y="689"/>
                  <a:pt x="1126" y="687"/>
                </a:cubicBezTo>
                <a:cubicBezTo>
                  <a:pt x="1126" y="687"/>
                  <a:pt x="1127" y="686"/>
                  <a:pt x="1127" y="685"/>
                </a:cubicBezTo>
                <a:cubicBezTo>
                  <a:pt x="1127" y="677"/>
                  <a:pt x="1127" y="669"/>
                  <a:pt x="1127" y="660"/>
                </a:cubicBezTo>
                <a:cubicBezTo>
                  <a:pt x="1127" y="660"/>
                  <a:pt x="1126" y="659"/>
                  <a:pt x="1126" y="659"/>
                </a:cubicBezTo>
                <a:close/>
                <a:moveTo>
                  <a:pt x="1747" y="473"/>
                </a:moveTo>
                <a:cubicBezTo>
                  <a:pt x="1747" y="473"/>
                  <a:pt x="1747" y="473"/>
                  <a:pt x="1746" y="473"/>
                </a:cubicBezTo>
                <a:cubicBezTo>
                  <a:pt x="1746" y="473"/>
                  <a:pt x="1746" y="473"/>
                  <a:pt x="1746" y="473"/>
                </a:cubicBezTo>
                <a:cubicBezTo>
                  <a:pt x="1746" y="474"/>
                  <a:pt x="1746" y="475"/>
                  <a:pt x="1746" y="477"/>
                </a:cubicBezTo>
                <a:cubicBezTo>
                  <a:pt x="1746" y="477"/>
                  <a:pt x="1746" y="477"/>
                  <a:pt x="1746" y="477"/>
                </a:cubicBezTo>
                <a:cubicBezTo>
                  <a:pt x="1747" y="477"/>
                  <a:pt x="1747" y="477"/>
                  <a:pt x="1747" y="477"/>
                </a:cubicBezTo>
                <a:cubicBezTo>
                  <a:pt x="1747" y="477"/>
                  <a:pt x="1747" y="477"/>
                  <a:pt x="1747" y="477"/>
                </a:cubicBezTo>
                <a:cubicBezTo>
                  <a:pt x="1747" y="476"/>
                  <a:pt x="1747" y="474"/>
                  <a:pt x="1747" y="473"/>
                </a:cubicBezTo>
                <a:cubicBezTo>
                  <a:pt x="1747" y="473"/>
                  <a:pt x="1747" y="473"/>
                  <a:pt x="1747" y="473"/>
                </a:cubicBezTo>
                <a:close/>
                <a:moveTo>
                  <a:pt x="1717" y="465"/>
                </a:moveTo>
                <a:cubicBezTo>
                  <a:pt x="1716" y="465"/>
                  <a:pt x="1716" y="465"/>
                  <a:pt x="1715" y="465"/>
                </a:cubicBezTo>
                <a:cubicBezTo>
                  <a:pt x="1715" y="465"/>
                  <a:pt x="1715" y="465"/>
                  <a:pt x="1715" y="465"/>
                </a:cubicBezTo>
                <a:cubicBezTo>
                  <a:pt x="1715" y="467"/>
                  <a:pt x="1715" y="468"/>
                  <a:pt x="1715" y="470"/>
                </a:cubicBezTo>
                <a:cubicBezTo>
                  <a:pt x="1715" y="470"/>
                  <a:pt x="1715" y="470"/>
                  <a:pt x="1715" y="470"/>
                </a:cubicBezTo>
                <a:cubicBezTo>
                  <a:pt x="1716" y="470"/>
                  <a:pt x="1716" y="471"/>
                  <a:pt x="1717" y="471"/>
                </a:cubicBezTo>
                <a:cubicBezTo>
                  <a:pt x="1717" y="471"/>
                  <a:pt x="1717" y="470"/>
                  <a:pt x="1717" y="470"/>
                </a:cubicBezTo>
                <a:cubicBezTo>
                  <a:pt x="1717" y="469"/>
                  <a:pt x="1717" y="467"/>
                  <a:pt x="1717" y="465"/>
                </a:cubicBezTo>
                <a:cubicBezTo>
                  <a:pt x="1717" y="465"/>
                  <a:pt x="1717" y="465"/>
                  <a:pt x="1717" y="465"/>
                </a:cubicBezTo>
                <a:close/>
                <a:moveTo>
                  <a:pt x="1732" y="532"/>
                </a:moveTo>
                <a:cubicBezTo>
                  <a:pt x="1731" y="532"/>
                  <a:pt x="1731" y="532"/>
                  <a:pt x="1731" y="532"/>
                </a:cubicBezTo>
                <a:cubicBezTo>
                  <a:pt x="1731" y="532"/>
                  <a:pt x="1731" y="532"/>
                  <a:pt x="1731" y="532"/>
                </a:cubicBezTo>
                <a:cubicBezTo>
                  <a:pt x="1731" y="534"/>
                  <a:pt x="1731" y="535"/>
                  <a:pt x="1731" y="537"/>
                </a:cubicBezTo>
                <a:cubicBezTo>
                  <a:pt x="1731" y="537"/>
                  <a:pt x="1731" y="537"/>
                  <a:pt x="1731" y="537"/>
                </a:cubicBezTo>
                <a:cubicBezTo>
                  <a:pt x="1731" y="537"/>
                  <a:pt x="1731" y="537"/>
                  <a:pt x="1732" y="537"/>
                </a:cubicBezTo>
                <a:cubicBezTo>
                  <a:pt x="1732" y="537"/>
                  <a:pt x="1732" y="537"/>
                  <a:pt x="1732" y="537"/>
                </a:cubicBezTo>
                <a:cubicBezTo>
                  <a:pt x="1732" y="535"/>
                  <a:pt x="1732" y="534"/>
                  <a:pt x="1732" y="532"/>
                </a:cubicBezTo>
                <a:cubicBezTo>
                  <a:pt x="1732" y="532"/>
                  <a:pt x="1732" y="532"/>
                  <a:pt x="1732" y="532"/>
                </a:cubicBezTo>
                <a:close/>
                <a:moveTo>
                  <a:pt x="1666" y="546"/>
                </a:moveTo>
                <a:cubicBezTo>
                  <a:pt x="1665" y="546"/>
                  <a:pt x="1664" y="546"/>
                  <a:pt x="1663" y="546"/>
                </a:cubicBezTo>
                <a:cubicBezTo>
                  <a:pt x="1663" y="546"/>
                  <a:pt x="1663" y="546"/>
                  <a:pt x="1663" y="547"/>
                </a:cubicBezTo>
                <a:cubicBezTo>
                  <a:pt x="1663" y="549"/>
                  <a:pt x="1663" y="551"/>
                  <a:pt x="1663" y="553"/>
                </a:cubicBezTo>
                <a:cubicBezTo>
                  <a:pt x="1663" y="554"/>
                  <a:pt x="1663" y="554"/>
                  <a:pt x="1664" y="554"/>
                </a:cubicBezTo>
                <a:cubicBezTo>
                  <a:pt x="1664" y="554"/>
                  <a:pt x="1665" y="553"/>
                  <a:pt x="1666" y="553"/>
                </a:cubicBezTo>
                <a:cubicBezTo>
                  <a:pt x="1666" y="553"/>
                  <a:pt x="1666" y="553"/>
                  <a:pt x="1666" y="553"/>
                </a:cubicBezTo>
                <a:cubicBezTo>
                  <a:pt x="1666" y="551"/>
                  <a:pt x="1666" y="548"/>
                  <a:pt x="1666" y="546"/>
                </a:cubicBezTo>
                <a:cubicBezTo>
                  <a:pt x="1666" y="546"/>
                  <a:pt x="1666" y="546"/>
                  <a:pt x="1666" y="546"/>
                </a:cubicBezTo>
                <a:close/>
                <a:moveTo>
                  <a:pt x="1524" y="575"/>
                </a:moveTo>
                <a:cubicBezTo>
                  <a:pt x="1522" y="576"/>
                  <a:pt x="1520" y="576"/>
                  <a:pt x="1517" y="577"/>
                </a:cubicBezTo>
                <a:cubicBezTo>
                  <a:pt x="1517" y="577"/>
                  <a:pt x="1517" y="577"/>
                  <a:pt x="1517" y="578"/>
                </a:cubicBezTo>
                <a:cubicBezTo>
                  <a:pt x="1517" y="582"/>
                  <a:pt x="1517" y="586"/>
                  <a:pt x="1517" y="589"/>
                </a:cubicBezTo>
                <a:cubicBezTo>
                  <a:pt x="1517" y="590"/>
                  <a:pt x="1517" y="590"/>
                  <a:pt x="1517" y="590"/>
                </a:cubicBezTo>
                <a:cubicBezTo>
                  <a:pt x="1520" y="589"/>
                  <a:pt x="1522" y="589"/>
                  <a:pt x="1525" y="588"/>
                </a:cubicBezTo>
                <a:cubicBezTo>
                  <a:pt x="1525" y="588"/>
                  <a:pt x="1525" y="588"/>
                  <a:pt x="1525" y="588"/>
                </a:cubicBezTo>
                <a:cubicBezTo>
                  <a:pt x="1525" y="584"/>
                  <a:pt x="1525" y="580"/>
                  <a:pt x="1525" y="576"/>
                </a:cubicBezTo>
                <a:cubicBezTo>
                  <a:pt x="1525" y="576"/>
                  <a:pt x="1525" y="575"/>
                  <a:pt x="1524" y="575"/>
                </a:cubicBezTo>
                <a:close/>
                <a:moveTo>
                  <a:pt x="1746" y="472"/>
                </a:moveTo>
                <a:cubicBezTo>
                  <a:pt x="1745" y="472"/>
                  <a:pt x="1745" y="472"/>
                  <a:pt x="1745" y="472"/>
                </a:cubicBezTo>
                <a:cubicBezTo>
                  <a:pt x="1745" y="472"/>
                  <a:pt x="1745" y="472"/>
                  <a:pt x="1745" y="472"/>
                </a:cubicBezTo>
                <a:cubicBezTo>
                  <a:pt x="1745" y="474"/>
                  <a:pt x="1745" y="475"/>
                  <a:pt x="1745" y="476"/>
                </a:cubicBezTo>
                <a:cubicBezTo>
                  <a:pt x="1745" y="477"/>
                  <a:pt x="1745" y="477"/>
                  <a:pt x="1745" y="477"/>
                </a:cubicBezTo>
                <a:cubicBezTo>
                  <a:pt x="1745" y="477"/>
                  <a:pt x="1745" y="477"/>
                  <a:pt x="1746" y="477"/>
                </a:cubicBezTo>
                <a:cubicBezTo>
                  <a:pt x="1746" y="477"/>
                  <a:pt x="1746" y="477"/>
                  <a:pt x="1746" y="477"/>
                </a:cubicBezTo>
                <a:cubicBezTo>
                  <a:pt x="1746" y="475"/>
                  <a:pt x="1746" y="474"/>
                  <a:pt x="1746" y="473"/>
                </a:cubicBezTo>
                <a:cubicBezTo>
                  <a:pt x="1746" y="472"/>
                  <a:pt x="1746" y="472"/>
                  <a:pt x="1746" y="472"/>
                </a:cubicBezTo>
                <a:close/>
                <a:moveTo>
                  <a:pt x="1702" y="461"/>
                </a:moveTo>
                <a:cubicBezTo>
                  <a:pt x="1701" y="461"/>
                  <a:pt x="1701" y="461"/>
                  <a:pt x="1700" y="461"/>
                </a:cubicBezTo>
                <a:cubicBezTo>
                  <a:pt x="1700" y="461"/>
                  <a:pt x="1700" y="461"/>
                  <a:pt x="1700" y="461"/>
                </a:cubicBezTo>
                <a:cubicBezTo>
                  <a:pt x="1700" y="463"/>
                  <a:pt x="1700" y="465"/>
                  <a:pt x="1700" y="467"/>
                </a:cubicBezTo>
                <a:cubicBezTo>
                  <a:pt x="1700" y="467"/>
                  <a:pt x="1700" y="467"/>
                  <a:pt x="1700" y="467"/>
                </a:cubicBezTo>
                <a:cubicBezTo>
                  <a:pt x="1701" y="467"/>
                  <a:pt x="1701" y="467"/>
                  <a:pt x="1702" y="467"/>
                </a:cubicBezTo>
                <a:cubicBezTo>
                  <a:pt x="1702" y="467"/>
                  <a:pt x="1702" y="467"/>
                  <a:pt x="1702" y="467"/>
                </a:cubicBezTo>
                <a:cubicBezTo>
                  <a:pt x="1702" y="465"/>
                  <a:pt x="1702" y="463"/>
                  <a:pt x="1702" y="461"/>
                </a:cubicBezTo>
                <a:cubicBezTo>
                  <a:pt x="1702" y="461"/>
                  <a:pt x="1702" y="461"/>
                  <a:pt x="1702" y="461"/>
                </a:cubicBezTo>
                <a:close/>
                <a:moveTo>
                  <a:pt x="1644" y="447"/>
                </a:moveTo>
                <a:cubicBezTo>
                  <a:pt x="1643" y="446"/>
                  <a:pt x="1642" y="446"/>
                  <a:pt x="1641" y="446"/>
                </a:cubicBezTo>
                <a:cubicBezTo>
                  <a:pt x="1641" y="446"/>
                  <a:pt x="1641" y="446"/>
                  <a:pt x="1641" y="446"/>
                </a:cubicBezTo>
                <a:cubicBezTo>
                  <a:pt x="1641" y="449"/>
                  <a:pt x="1641" y="451"/>
                  <a:pt x="1641" y="454"/>
                </a:cubicBezTo>
                <a:cubicBezTo>
                  <a:pt x="1641" y="454"/>
                  <a:pt x="1641" y="454"/>
                  <a:pt x="1641" y="454"/>
                </a:cubicBezTo>
                <a:cubicBezTo>
                  <a:pt x="1642" y="454"/>
                  <a:pt x="1643" y="455"/>
                  <a:pt x="1644" y="455"/>
                </a:cubicBezTo>
                <a:cubicBezTo>
                  <a:pt x="1644" y="455"/>
                  <a:pt x="1644" y="455"/>
                  <a:pt x="1644" y="454"/>
                </a:cubicBezTo>
                <a:cubicBezTo>
                  <a:pt x="1644" y="452"/>
                  <a:pt x="1644" y="449"/>
                  <a:pt x="1644" y="447"/>
                </a:cubicBezTo>
                <a:cubicBezTo>
                  <a:pt x="1644" y="447"/>
                  <a:pt x="1644" y="447"/>
                  <a:pt x="1644" y="447"/>
                </a:cubicBezTo>
                <a:close/>
                <a:moveTo>
                  <a:pt x="1456" y="399"/>
                </a:moveTo>
                <a:cubicBezTo>
                  <a:pt x="1452" y="398"/>
                  <a:pt x="1449" y="397"/>
                  <a:pt x="1445" y="396"/>
                </a:cubicBezTo>
                <a:cubicBezTo>
                  <a:pt x="1445" y="396"/>
                  <a:pt x="1445" y="397"/>
                  <a:pt x="1445" y="397"/>
                </a:cubicBezTo>
                <a:cubicBezTo>
                  <a:pt x="1445" y="402"/>
                  <a:pt x="1445" y="406"/>
                  <a:pt x="1445" y="411"/>
                </a:cubicBezTo>
                <a:cubicBezTo>
                  <a:pt x="1445" y="412"/>
                  <a:pt x="1445" y="412"/>
                  <a:pt x="1445" y="412"/>
                </a:cubicBezTo>
                <a:cubicBezTo>
                  <a:pt x="1449" y="413"/>
                  <a:pt x="1452" y="413"/>
                  <a:pt x="1456" y="414"/>
                </a:cubicBezTo>
                <a:cubicBezTo>
                  <a:pt x="1456" y="414"/>
                  <a:pt x="1456" y="414"/>
                  <a:pt x="1456" y="414"/>
                </a:cubicBezTo>
                <a:cubicBezTo>
                  <a:pt x="1456" y="409"/>
                  <a:pt x="1456" y="404"/>
                  <a:pt x="1456" y="400"/>
                </a:cubicBezTo>
                <a:cubicBezTo>
                  <a:pt x="1456" y="399"/>
                  <a:pt x="1456" y="399"/>
                  <a:pt x="1456" y="399"/>
                </a:cubicBezTo>
                <a:close/>
                <a:moveTo>
                  <a:pt x="1725" y="533"/>
                </a:moveTo>
                <a:cubicBezTo>
                  <a:pt x="1724" y="533"/>
                  <a:pt x="1724" y="533"/>
                  <a:pt x="1724" y="534"/>
                </a:cubicBezTo>
                <a:cubicBezTo>
                  <a:pt x="1724" y="534"/>
                  <a:pt x="1724" y="534"/>
                  <a:pt x="1724" y="534"/>
                </a:cubicBezTo>
                <a:cubicBezTo>
                  <a:pt x="1724" y="535"/>
                  <a:pt x="1724" y="537"/>
                  <a:pt x="1724" y="539"/>
                </a:cubicBezTo>
                <a:cubicBezTo>
                  <a:pt x="1724" y="539"/>
                  <a:pt x="1724" y="539"/>
                  <a:pt x="1724" y="539"/>
                </a:cubicBezTo>
                <a:cubicBezTo>
                  <a:pt x="1724" y="539"/>
                  <a:pt x="1724" y="539"/>
                  <a:pt x="1725" y="539"/>
                </a:cubicBezTo>
                <a:cubicBezTo>
                  <a:pt x="1725" y="539"/>
                  <a:pt x="1725" y="539"/>
                  <a:pt x="1725" y="538"/>
                </a:cubicBezTo>
                <a:cubicBezTo>
                  <a:pt x="1725" y="537"/>
                  <a:pt x="1725" y="535"/>
                  <a:pt x="1725" y="534"/>
                </a:cubicBezTo>
                <a:cubicBezTo>
                  <a:pt x="1725" y="533"/>
                  <a:pt x="1725" y="533"/>
                  <a:pt x="1725" y="533"/>
                </a:cubicBezTo>
                <a:close/>
                <a:moveTo>
                  <a:pt x="1720" y="534"/>
                </a:moveTo>
                <a:cubicBezTo>
                  <a:pt x="1719" y="534"/>
                  <a:pt x="1719" y="535"/>
                  <a:pt x="1718" y="535"/>
                </a:cubicBezTo>
                <a:cubicBezTo>
                  <a:pt x="1718" y="535"/>
                  <a:pt x="1718" y="535"/>
                  <a:pt x="1718" y="535"/>
                </a:cubicBezTo>
                <a:cubicBezTo>
                  <a:pt x="1718" y="537"/>
                  <a:pt x="1718" y="538"/>
                  <a:pt x="1718" y="540"/>
                </a:cubicBezTo>
                <a:cubicBezTo>
                  <a:pt x="1718" y="540"/>
                  <a:pt x="1718" y="540"/>
                  <a:pt x="1718" y="540"/>
                </a:cubicBezTo>
                <a:cubicBezTo>
                  <a:pt x="1719" y="540"/>
                  <a:pt x="1719" y="540"/>
                  <a:pt x="1720" y="540"/>
                </a:cubicBezTo>
                <a:cubicBezTo>
                  <a:pt x="1720" y="540"/>
                  <a:pt x="1720" y="540"/>
                  <a:pt x="1720" y="540"/>
                </a:cubicBezTo>
                <a:cubicBezTo>
                  <a:pt x="1720" y="538"/>
                  <a:pt x="1720" y="536"/>
                  <a:pt x="1720" y="535"/>
                </a:cubicBezTo>
                <a:cubicBezTo>
                  <a:pt x="1720" y="535"/>
                  <a:pt x="1720" y="534"/>
                  <a:pt x="1720" y="534"/>
                </a:cubicBezTo>
                <a:close/>
                <a:moveTo>
                  <a:pt x="1435" y="594"/>
                </a:moveTo>
                <a:cubicBezTo>
                  <a:pt x="1432" y="595"/>
                  <a:pt x="1428" y="596"/>
                  <a:pt x="1425" y="596"/>
                </a:cubicBezTo>
                <a:cubicBezTo>
                  <a:pt x="1425" y="596"/>
                  <a:pt x="1424" y="597"/>
                  <a:pt x="1424" y="597"/>
                </a:cubicBezTo>
                <a:cubicBezTo>
                  <a:pt x="1424" y="602"/>
                  <a:pt x="1424" y="607"/>
                  <a:pt x="1424" y="612"/>
                </a:cubicBezTo>
                <a:cubicBezTo>
                  <a:pt x="1424" y="613"/>
                  <a:pt x="1425" y="613"/>
                  <a:pt x="1425" y="613"/>
                </a:cubicBezTo>
                <a:cubicBezTo>
                  <a:pt x="1428" y="612"/>
                  <a:pt x="1432" y="611"/>
                  <a:pt x="1435" y="610"/>
                </a:cubicBezTo>
                <a:cubicBezTo>
                  <a:pt x="1436" y="610"/>
                  <a:pt x="1436" y="610"/>
                  <a:pt x="1436" y="609"/>
                </a:cubicBezTo>
                <a:cubicBezTo>
                  <a:pt x="1436" y="605"/>
                  <a:pt x="1436" y="600"/>
                  <a:pt x="1436" y="595"/>
                </a:cubicBezTo>
                <a:cubicBezTo>
                  <a:pt x="1436" y="594"/>
                  <a:pt x="1436" y="594"/>
                  <a:pt x="1435" y="594"/>
                </a:cubicBezTo>
                <a:close/>
                <a:moveTo>
                  <a:pt x="1411" y="599"/>
                </a:moveTo>
                <a:cubicBezTo>
                  <a:pt x="1407" y="600"/>
                  <a:pt x="1403" y="601"/>
                  <a:pt x="1399" y="602"/>
                </a:cubicBezTo>
                <a:cubicBezTo>
                  <a:pt x="1398" y="602"/>
                  <a:pt x="1398" y="602"/>
                  <a:pt x="1398" y="603"/>
                </a:cubicBezTo>
                <a:cubicBezTo>
                  <a:pt x="1398" y="608"/>
                  <a:pt x="1398" y="613"/>
                  <a:pt x="1398" y="619"/>
                </a:cubicBezTo>
                <a:cubicBezTo>
                  <a:pt x="1398" y="619"/>
                  <a:pt x="1398" y="619"/>
                  <a:pt x="1399" y="619"/>
                </a:cubicBezTo>
                <a:cubicBezTo>
                  <a:pt x="1403" y="618"/>
                  <a:pt x="1407" y="617"/>
                  <a:pt x="1411" y="616"/>
                </a:cubicBezTo>
                <a:cubicBezTo>
                  <a:pt x="1412" y="616"/>
                  <a:pt x="1412" y="616"/>
                  <a:pt x="1412" y="615"/>
                </a:cubicBezTo>
                <a:cubicBezTo>
                  <a:pt x="1412" y="610"/>
                  <a:pt x="1412" y="605"/>
                  <a:pt x="1412" y="600"/>
                </a:cubicBezTo>
                <a:cubicBezTo>
                  <a:pt x="1412" y="599"/>
                  <a:pt x="1412" y="599"/>
                  <a:pt x="1411" y="599"/>
                </a:cubicBezTo>
                <a:close/>
                <a:moveTo>
                  <a:pt x="1385" y="605"/>
                </a:moveTo>
                <a:cubicBezTo>
                  <a:pt x="1381" y="606"/>
                  <a:pt x="1376" y="607"/>
                  <a:pt x="1372" y="607"/>
                </a:cubicBezTo>
                <a:cubicBezTo>
                  <a:pt x="1372" y="608"/>
                  <a:pt x="1372" y="608"/>
                  <a:pt x="1372" y="608"/>
                </a:cubicBezTo>
                <a:cubicBezTo>
                  <a:pt x="1372" y="614"/>
                  <a:pt x="1372" y="620"/>
                  <a:pt x="1372" y="625"/>
                </a:cubicBezTo>
                <a:cubicBezTo>
                  <a:pt x="1372" y="626"/>
                  <a:pt x="1372" y="626"/>
                  <a:pt x="1372" y="626"/>
                </a:cubicBezTo>
                <a:cubicBezTo>
                  <a:pt x="1376" y="625"/>
                  <a:pt x="1381" y="624"/>
                  <a:pt x="1385" y="623"/>
                </a:cubicBezTo>
                <a:cubicBezTo>
                  <a:pt x="1385" y="623"/>
                  <a:pt x="1386" y="622"/>
                  <a:pt x="1386" y="622"/>
                </a:cubicBezTo>
                <a:cubicBezTo>
                  <a:pt x="1386" y="616"/>
                  <a:pt x="1386" y="611"/>
                  <a:pt x="1386" y="606"/>
                </a:cubicBezTo>
                <a:cubicBezTo>
                  <a:pt x="1386" y="605"/>
                  <a:pt x="1385" y="605"/>
                  <a:pt x="1385" y="605"/>
                </a:cubicBezTo>
                <a:close/>
                <a:moveTo>
                  <a:pt x="1683" y="457"/>
                </a:moveTo>
                <a:cubicBezTo>
                  <a:pt x="1683" y="456"/>
                  <a:pt x="1682" y="456"/>
                  <a:pt x="1681" y="456"/>
                </a:cubicBezTo>
                <a:cubicBezTo>
                  <a:pt x="1681" y="456"/>
                  <a:pt x="1681" y="456"/>
                  <a:pt x="1681" y="456"/>
                </a:cubicBezTo>
                <a:cubicBezTo>
                  <a:pt x="1681" y="458"/>
                  <a:pt x="1681" y="461"/>
                  <a:pt x="1681" y="463"/>
                </a:cubicBezTo>
                <a:cubicBezTo>
                  <a:pt x="1681" y="463"/>
                  <a:pt x="1681" y="463"/>
                  <a:pt x="1681" y="463"/>
                </a:cubicBezTo>
                <a:cubicBezTo>
                  <a:pt x="1682" y="463"/>
                  <a:pt x="1683" y="463"/>
                  <a:pt x="1683" y="463"/>
                </a:cubicBezTo>
                <a:cubicBezTo>
                  <a:pt x="1683" y="463"/>
                  <a:pt x="1683" y="463"/>
                  <a:pt x="1683" y="463"/>
                </a:cubicBezTo>
                <a:cubicBezTo>
                  <a:pt x="1683" y="461"/>
                  <a:pt x="1683" y="459"/>
                  <a:pt x="1683" y="457"/>
                </a:cubicBezTo>
                <a:cubicBezTo>
                  <a:pt x="1683" y="457"/>
                  <a:pt x="1683" y="457"/>
                  <a:pt x="1683" y="457"/>
                </a:cubicBezTo>
                <a:close/>
                <a:moveTo>
                  <a:pt x="1660" y="451"/>
                </a:moveTo>
                <a:cubicBezTo>
                  <a:pt x="1660" y="451"/>
                  <a:pt x="1659" y="450"/>
                  <a:pt x="1658" y="450"/>
                </a:cubicBezTo>
                <a:cubicBezTo>
                  <a:pt x="1658" y="450"/>
                  <a:pt x="1658" y="450"/>
                  <a:pt x="1658" y="450"/>
                </a:cubicBezTo>
                <a:cubicBezTo>
                  <a:pt x="1658" y="453"/>
                  <a:pt x="1658" y="455"/>
                  <a:pt x="1658" y="457"/>
                </a:cubicBezTo>
                <a:cubicBezTo>
                  <a:pt x="1658" y="458"/>
                  <a:pt x="1658" y="458"/>
                  <a:pt x="1658" y="458"/>
                </a:cubicBezTo>
                <a:cubicBezTo>
                  <a:pt x="1659" y="458"/>
                  <a:pt x="1660" y="458"/>
                  <a:pt x="1661" y="458"/>
                </a:cubicBezTo>
                <a:cubicBezTo>
                  <a:pt x="1661" y="458"/>
                  <a:pt x="1661" y="458"/>
                  <a:pt x="1661" y="458"/>
                </a:cubicBezTo>
                <a:cubicBezTo>
                  <a:pt x="1661" y="456"/>
                  <a:pt x="1661" y="453"/>
                  <a:pt x="1661" y="451"/>
                </a:cubicBezTo>
                <a:cubicBezTo>
                  <a:pt x="1661" y="451"/>
                  <a:pt x="1661" y="451"/>
                  <a:pt x="1660" y="451"/>
                </a:cubicBezTo>
                <a:close/>
                <a:moveTo>
                  <a:pt x="1655" y="449"/>
                </a:moveTo>
                <a:cubicBezTo>
                  <a:pt x="1654" y="449"/>
                  <a:pt x="1653" y="449"/>
                  <a:pt x="1653" y="449"/>
                </a:cubicBezTo>
                <a:cubicBezTo>
                  <a:pt x="1652" y="449"/>
                  <a:pt x="1652" y="449"/>
                  <a:pt x="1652" y="449"/>
                </a:cubicBezTo>
                <a:cubicBezTo>
                  <a:pt x="1652" y="452"/>
                  <a:pt x="1652" y="454"/>
                  <a:pt x="1652" y="456"/>
                </a:cubicBezTo>
                <a:cubicBezTo>
                  <a:pt x="1652" y="457"/>
                  <a:pt x="1652" y="457"/>
                  <a:pt x="1653" y="457"/>
                </a:cubicBezTo>
                <a:cubicBezTo>
                  <a:pt x="1653" y="457"/>
                  <a:pt x="1654" y="457"/>
                  <a:pt x="1655" y="457"/>
                </a:cubicBezTo>
                <a:cubicBezTo>
                  <a:pt x="1655" y="457"/>
                  <a:pt x="1655" y="457"/>
                  <a:pt x="1655" y="457"/>
                </a:cubicBezTo>
                <a:cubicBezTo>
                  <a:pt x="1655" y="455"/>
                  <a:pt x="1655" y="452"/>
                  <a:pt x="1655" y="450"/>
                </a:cubicBezTo>
                <a:cubicBezTo>
                  <a:pt x="1655" y="450"/>
                  <a:pt x="1655" y="449"/>
                  <a:pt x="1655" y="449"/>
                </a:cubicBezTo>
                <a:close/>
                <a:moveTo>
                  <a:pt x="1746" y="529"/>
                </a:moveTo>
                <a:cubicBezTo>
                  <a:pt x="1745" y="529"/>
                  <a:pt x="1745" y="529"/>
                  <a:pt x="1745" y="529"/>
                </a:cubicBezTo>
                <a:cubicBezTo>
                  <a:pt x="1745" y="529"/>
                  <a:pt x="1745" y="529"/>
                  <a:pt x="1745" y="529"/>
                </a:cubicBezTo>
                <a:cubicBezTo>
                  <a:pt x="1745" y="531"/>
                  <a:pt x="1745" y="532"/>
                  <a:pt x="1745" y="533"/>
                </a:cubicBezTo>
                <a:cubicBezTo>
                  <a:pt x="1745" y="534"/>
                  <a:pt x="1745" y="534"/>
                  <a:pt x="1745" y="534"/>
                </a:cubicBezTo>
                <a:cubicBezTo>
                  <a:pt x="1745" y="534"/>
                  <a:pt x="1745" y="534"/>
                  <a:pt x="1746" y="533"/>
                </a:cubicBezTo>
                <a:cubicBezTo>
                  <a:pt x="1746" y="533"/>
                  <a:pt x="1746" y="533"/>
                  <a:pt x="1746" y="533"/>
                </a:cubicBezTo>
                <a:cubicBezTo>
                  <a:pt x="1746" y="532"/>
                  <a:pt x="1746" y="531"/>
                  <a:pt x="1746" y="529"/>
                </a:cubicBezTo>
                <a:cubicBezTo>
                  <a:pt x="1746" y="529"/>
                  <a:pt x="1746" y="529"/>
                  <a:pt x="1746" y="529"/>
                </a:cubicBezTo>
                <a:close/>
                <a:moveTo>
                  <a:pt x="1321" y="365"/>
                </a:moveTo>
                <a:cubicBezTo>
                  <a:pt x="1315" y="363"/>
                  <a:pt x="1310" y="362"/>
                  <a:pt x="1304" y="361"/>
                </a:cubicBezTo>
                <a:cubicBezTo>
                  <a:pt x="1304" y="360"/>
                  <a:pt x="1304" y="361"/>
                  <a:pt x="1304" y="361"/>
                </a:cubicBezTo>
                <a:cubicBezTo>
                  <a:pt x="1304" y="368"/>
                  <a:pt x="1304" y="374"/>
                  <a:pt x="1304" y="380"/>
                </a:cubicBezTo>
                <a:cubicBezTo>
                  <a:pt x="1304" y="381"/>
                  <a:pt x="1304" y="381"/>
                  <a:pt x="1304" y="381"/>
                </a:cubicBezTo>
                <a:cubicBezTo>
                  <a:pt x="1310" y="383"/>
                  <a:pt x="1315" y="384"/>
                  <a:pt x="1321" y="385"/>
                </a:cubicBezTo>
                <a:cubicBezTo>
                  <a:pt x="1321" y="385"/>
                  <a:pt x="1321" y="385"/>
                  <a:pt x="1321" y="384"/>
                </a:cubicBezTo>
                <a:cubicBezTo>
                  <a:pt x="1321" y="378"/>
                  <a:pt x="1321" y="372"/>
                  <a:pt x="1321" y="366"/>
                </a:cubicBezTo>
                <a:cubicBezTo>
                  <a:pt x="1321" y="365"/>
                  <a:pt x="1321" y="365"/>
                  <a:pt x="1321" y="365"/>
                </a:cubicBezTo>
                <a:close/>
                <a:moveTo>
                  <a:pt x="1734" y="531"/>
                </a:moveTo>
                <a:cubicBezTo>
                  <a:pt x="1733" y="531"/>
                  <a:pt x="1733" y="532"/>
                  <a:pt x="1733" y="532"/>
                </a:cubicBezTo>
                <a:cubicBezTo>
                  <a:pt x="1733" y="532"/>
                  <a:pt x="1733" y="532"/>
                  <a:pt x="1733" y="532"/>
                </a:cubicBezTo>
                <a:cubicBezTo>
                  <a:pt x="1733" y="533"/>
                  <a:pt x="1733" y="535"/>
                  <a:pt x="1733" y="536"/>
                </a:cubicBezTo>
                <a:cubicBezTo>
                  <a:pt x="1733" y="537"/>
                  <a:pt x="1733" y="537"/>
                  <a:pt x="1733" y="537"/>
                </a:cubicBezTo>
                <a:cubicBezTo>
                  <a:pt x="1733" y="537"/>
                  <a:pt x="1733" y="536"/>
                  <a:pt x="1734" y="536"/>
                </a:cubicBezTo>
                <a:cubicBezTo>
                  <a:pt x="1734" y="536"/>
                  <a:pt x="1734" y="536"/>
                  <a:pt x="1734" y="536"/>
                </a:cubicBezTo>
                <a:cubicBezTo>
                  <a:pt x="1734" y="535"/>
                  <a:pt x="1734" y="533"/>
                  <a:pt x="1734" y="532"/>
                </a:cubicBezTo>
                <a:cubicBezTo>
                  <a:pt x="1734" y="531"/>
                  <a:pt x="1734" y="531"/>
                  <a:pt x="1734" y="531"/>
                </a:cubicBezTo>
                <a:close/>
                <a:moveTo>
                  <a:pt x="1702" y="538"/>
                </a:moveTo>
                <a:cubicBezTo>
                  <a:pt x="1702" y="538"/>
                  <a:pt x="1701" y="538"/>
                  <a:pt x="1700" y="538"/>
                </a:cubicBezTo>
                <a:cubicBezTo>
                  <a:pt x="1700" y="538"/>
                  <a:pt x="1700" y="539"/>
                  <a:pt x="1700" y="539"/>
                </a:cubicBezTo>
                <a:cubicBezTo>
                  <a:pt x="1700" y="541"/>
                  <a:pt x="1700" y="542"/>
                  <a:pt x="1700" y="544"/>
                </a:cubicBezTo>
                <a:cubicBezTo>
                  <a:pt x="1700" y="545"/>
                  <a:pt x="1700" y="545"/>
                  <a:pt x="1700" y="545"/>
                </a:cubicBezTo>
                <a:cubicBezTo>
                  <a:pt x="1701" y="545"/>
                  <a:pt x="1702" y="544"/>
                  <a:pt x="1702" y="544"/>
                </a:cubicBezTo>
                <a:cubicBezTo>
                  <a:pt x="1702" y="544"/>
                  <a:pt x="1702" y="544"/>
                  <a:pt x="1702" y="544"/>
                </a:cubicBezTo>
                <a:cubicBezTo>
                  <a:pt x="1702" y="542"/>
                  <a:pt x="1702" y="540"/>
                  <a:pt x="1702" y="538"/>
                </a:cubicBezTo>
                <a:cubicBezTo>
                  <a:pt x="1702" y="538"/>
                  <a:pt x="1702" y="538"/>
                  <a:pt x="1702" y="538"/>
                </a:cubicBezTo>
                <a:close/>
                <a:moveTo>
                  <a:pt x="1632" y="553"/>
                </a:moveTo>
                <a:cubicBezTo>
                  <a:pt x="1631" y="553"/>
                  <a:pt x="1629" y="553"/>
                  <a:pt x="1628" y="554"/>
                </a:cubicBezTo>
                <a:cubicBezTo>
                  <a:pt x="1628" y="554"/>
                  <a:pt x="1628" y="554"/>
                  <a:pt x="1628" y="554"/>
                </a:cubicBezTo>
                <a:cubicBezTo>
                  <a:pt x="1628" y="557"/>
                  <a:pt x="1628" y="559"/>
                  <a:pt x="1628" y="562"/>
                </a:cubicBezTo>
                <a:cubicBezTo>
                  <a:pt x="1628" y="562"/>
                  <a:pt x="1628" y="563"/>
                  <a:pt x="1628" y="562"/>
                </a:cubicBezTo>
                <a:cubicBezTo>
                  <a:pt x="1629" y="562"/>
                  <a:pt x="1631" y="562"/>
                  <a:pt x="1632" y="562"/>
                </a:cubicBezTo>
                <a:cubicBezTo>
                  <a:pt x="1632" y="562"/>
                  <a:pt x="1632" y="561"/>
                  <a:pt x="1632" y="561"/>
                </a:cubicBezTo>
                <a:cubicBezTo>
                  <a:pt x="1632" y="559"/>
                  <a:pt x="1632" y="556"/>
                  <a:pt x="1632" y="553"/>
                </a:cubicBezTo>
                <a:cubicBezTo>
                  <a:pt x="1632" y="553"/>
                  <a:pt x="1632" y="553"/>
                  <a:pt x="1632" y="553"/>
                </a:cubicBezTo>
                <a:close/>
                <a:moveTo>
                  <a:pt x="1742" y="471"/>
                </a:moveTo>
                <a:cubicBezTo>
                  <a:pt x="1742" y="471"/>
                  <a:pt x="1741" y="471"/>
                  <a:pt x="1741" y="471"/>
                </a:cubicBezTo>
                <a:cubicBezTo>
                  <a:pt x="1741" y="471"/>
                  <a:pt x="1741" y="471"/>
                  <a:pt x="1741" y="471"/>
                </a:cubicBezTo>
                <a:cubicBezTo>
                  <a:pt x="1741" y="473"/>
                  <a:pt x="1741" y="474"/>
                  <a:pt x="1741" y="476"/>
                </a:cubicBezTo>
                <a:cubicBezTo>
                  <a:pt x="1741" y="476"/>
                  <a:pt x="1741" y="476"/>
                  <a:pt x="1741" y="476"/>
                </a:cubicBezTo>
                <a:cubicBezTo>
                  <a:pt x="1741" y="476"/>
                  <a:pt x="1742" y="476"/>
                  <a:pt x="1742" y="476"/>
                </a:cubicBezTo>
                <a:cubicBezTo>
                  <a:pt x="1742" y="476"/>
                  <a:pt x="1742" y="476"/>
                  <a:pt x="1742" y="476"/>
                </a:cubicBezTo>
                <a:cubicBezTo>
                  <a:pt x="1742" y="474"/>
                  <a:pt x="1742" y="473"/>
                  <a:pt x="1742" y="472"/>
                </a:cubicBezTo>
                <a:cubicBezTo>
                  <a:pt x="1742" y="471"/>
                  <a:pt x="1742" y="471"/>
                  <a:pt x="1742" y="471"/>
                </a:cubicBezTo>
                <a:close/>
              </a:path>
            </a:pathLst>
          </a:custGeom>
          <a:solidFill>
            <a:srgbClr val="000000">
              <a:alpha val="54000"/>
            </a:srgb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Freeform 70"/>
          <p:cNvSpPr>
            <a:spLocks/>
          </p:cNvSpPr>
          <p:nvPr/>
        </p:nvSpPr>
        <p:spPr bwMode="auto">
          <a:xfrm>
            <a:off x="9676387" y="2790980"/>
            <a:ext cx="273676" cy="602614"/>
          </a:xfrm>
          <a:custGeom>
            <a:avLst/>
            <a:gdLst/>
            <a:ahLst/>
            <a:cxnLst>
              <a:cxn ang="0">
                <a:pos x="50" y="9"/>
              </a:cxn>
              <a:cxn ang="0">
                <a:pos x="3" y="1"/>
              </a:cxn>
              <a:cxn ang="0">
                <a:pos x="0" y="6"/>
              </a:cxn>
              <a:cxn ang="0">
                <a:pos x="0" y="57"/>
              </a:cxn>
              <a:cxn ang="0">
                <a:pos x="1" y="108"/>
              </a:cxn>
              <a:cxn ang="0">
                <a:pos x="3" y="114"/>
              </a:cxn>
              <a:cxn ang="0">
                <a:pos x="51" y="105"/>
              </a:cxn>
              <a:cxn ang="0">
                <a:pos x="52" y="100"/>
              </a:cxn>
              <a:cxn ang="0">
                <a:pos x="52" y="57"/>
              </a:cxn>
              <a:cxn ang="0">
                <a:pos x="52" y="14"/>
              </a:cxn>
              <a:cxn ang="0">
                <a:pos x="50" y="9"/>
              </a:cxn>
            </a:cxnLst>
            <a:rect l="0" t="0" r="r" b="b"/>
            <a:pathLst>
              <a:path w="52" h="114">
                <a:moveTo>
                  <a:pt x="50" y="9"/>
                </a:moveTo>
                <a:cubicBezTo>
                  <a:pt x="36" y="7"/>
                  <a:pt x="20" y="4"/>
                  <a:pt x="3" y="1"/>
                </a:cubicBezTo>
                <a:cubicBezTo>
                  <a:pt x="1" y="0"/>
                  <a:pt x="0" y="3"/>
                  <a:pt x="0" y="6"/>
                </a:cubicBezTo>
                <a:cubicBezTo>
                  <a:pt x="0" y="23"/>
                  <a:pt x="0" y="40"/>
                  <a:pt x="0" y="57"/>
                </a:cubicBezTo>
                <a:cubicBezTo>
                  <a:pt x="0" y="74"/>
                  <a:pt x="0" y="91"/>
                  <a:pt x="1" y="108"/>
                </a:cubicBezTo>
                <a:cubicBezTo>
                  <a:pt x="1" y="112"/>
                  <a:pt x="2" y="114"/>
                  <a:pt x="3" y="114"/>
                </a:cubicBezTo>
                <a:cubicBezTo>
                  <a:pt x="20" y="111"/>
                  <a:pt x="36" y="108"/>
                  <a:pt x="51" y="105"/>
                </a:cubicBezTo>
                <a:cubicBezTo>
                  <a:pt x="52" y="105"/>
                  <a:pt x="52" y="103"/>
                  <a:pt x="52" y="100"/>
                </a:cubicBezTo>
                <a:cubicBezTo>
                  <a:pt x="52" y="86"/>
                  <a:pt x="52" y="72"/>
                  <a:pt x="52" y="57"/>
                </a:cubicBezTo>
                <a:cubicBezTo>
                  <a:pt x="52" y="43"/>
                  <a:pt x="52" y="29"/>
                  <a:pt x="52" y="14"/>
                </a:cubicBezTo>
                <a:cubicBezTo>
                  <a:pt x="52" y="12"/>
                  <a:pt x="51" y="10"/>
                  <a:pt x="50" y="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Freeform 72"/>
          <p:cNvSpPr>
            <a:spLocks/>
          </p:cNvSpPr>
          <p:nvPr/>
        </p:nvSpPr>
        <p:spPr bwMode="auto">
          <a:xfrm>
            <a:off x="8497476" y="2580461"/>
            <a:ext cx="710505" cy="1018391"/>
          </a:xfrm>
          <a:custGeom>
            <a:avLst/>
            <a:gdLst/>
            <a:ahLst/>
            <a:cxnLst>
              <a:cxn ang="0">
                <a:pos x="131" y="23"/>
              </a:cxn>
              <a:cxn ang="0">
                <a:pos x="6" y="1"/>
              </a:cxn>
              <a:cxn ang="0">
                <a:pos x="0" y="9"/>
              </a:cxn>
              <a:cxn ang="0">
                <a:pos x="0" y="97"/>
              </a:cxn>
              <a:cxn ang="0">
                <a:pos x="1" y="184"/>
              </a:cxn>
              <a:cxn ang="0">
                <a:pos x="7" y="192"/>
              </a:cxn>
              <a:cxn ang="0">
                <a:pos x="131" y="171"/>
              </a:cxn>
              <a:cxn ang="0">
                <a:pos x="135" y="163"/>
              </a:cxn>
              <a:cxn ang="0">
                <a:pos x="135" y="97"/>
              </a:cxn>
              <a:cxn ang="0">
                <a:pos x="135" y="31"/>
              </a:cxn>
              <a:cxn ang="0">
                <a:pos x="131" y="23"/>
              </a:cxn>
            </a:cxnLst>
            <a:rect l="0" t="0" r="r" b="b"/>
            <a:pathLst>
              <a:path w="135" h="193">
                <a:moveTo>
                  <a:pt x="131" y="23"/>
                </a:moveTo>
                <a:cubicBezTo>
                  <a:pt x="97" y="17"/>
                  <a:pt x="56" y="10"/>
                  <a:pt x="6" y="1"/>
                </a:cubicBezTo>
                <a:cubicBezTo>
                  <a:pt x="3" y="0"/>
                  <a:pt x="0" y="4"/>
                  <a:pt x="0" y="9"/>
                </a:cubicBezTo>
                <a:cubicBezTo>
                  <a:pt x="0" y="38"/>
                  <a:pt x="0" y="68"/>
                  <a:pt x="0" y="97"/>
                </a:cubicBezTo>
                <a:cubicBezTo>
                  <a:pt x="0" y="126"/>
                  <a:pt x="1" y="155"/>
                  <a:pt x="1" y="184"/>
                </a:cubicBezTo>
                <a:cubicBezTo>
                  <a:pt x="1" y="189"/>
                  <a:pt x="4" y="193"/>
                  <a:pt x="7" y="192"/>
                </a:cubicBezTo>
                <a:cubicBezTo>
                  <a:pt x="57" y="184"/>
                  <a:pt x="98" y="176"/>
                  <a:pt x="131" y="171"/>
                </a:cubicBezTo>
                <a:cubicBezTo>
                  <a:pt x="134" y="170"/>
                  <a:pt x="135" y="167"/>
                  <a:pt x="135" y="163"/>
                </a:cubicBezTo>
                <a:cubicBezTo>
                  <a:pt x="135" y="141"/>
                  <a:pt x="135" y="119"/>
                  <a:pt x="135" y="97"/>
                </a:cubicBezTo>
                <a:cubicBezTo>
                  <a:pt x="135" y="75"/>
                  <a:pt x="135" y="53"/>
                  <a:pt x="135" y="31"/>
                </a:cubicBezTo>
                <a:cubicBezTo>
                  <a:pt x="135" y="27"/>
                  <a:pt x="133" y="24"/>
                  <a:pt x="131" y="23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Freeform 73"/>
          <p:cNvSpPr>
            <a:spLocks/>
          </p:cNvSpPr>
          <p:nvPr/>
        </p:nvSpPr>
        <p:spPr bwMode="auto">
          <a:xfrm>
            <a:off x="6939628" y="2301522"/>
            <a:ext cx="1499955" cy="1565743"/>
          </a:xfrm>
          <a:custGeom>
            <a:avLst/>
            <a:gdLst/>
            <a:ahLst/>
            <a:cxnLst>
              <a:cxn ang="0">
                <a:pos x="278" y="49"/>
              </a:cxn>
              <a:cxn ang="0">
                <a:pos x="18" y="2"/>
              </a:cxn>
              <a:cxn ang="0">
                <a:pos x="0" y="14"/>
              </a:cxn>
              <a:cxn ang="0">
                <a:pos x="0" y="149"/>
              </a:cxn>
              <a:cxn ang="0">
                <a:pos x="1" y="284"/>
              </a:cxn>
              <a:cxn ang="0">
                <a:pos x="18" y="296"/>
              </a:cxn>
              <a:cxn ang="0">
                <a:pos x="279" y="250"/>
              </a:cxn>
              <a:cxn ang="0">
                <a:pos x="285" y="239"/>
              </a:cxn>
              <a:cxn ang="0">
                <a:pos x="285" y="150"/>
              </a:cxn>
              <a:cxn ang="0">
                <a:pos x="285" y="60"/>
              </a:cxn>
              <a:cxn ang="0">
                <a:pos x="278" y="49"/>
              </a:cxn>
            </a:cxnLst>
            <a:rect l="0" t="0" r="r" b="b"/>
            <a:pathLst>
              <a:path w="285" h="297">
                <a:moveTo>
                  <a:pt x="278" y="49"/>
                </a:moveTo>
                <a:cubicBezTo>
                  <a:pt x="210" y="37"/>
                  <a:pt x="126" y="22"/>
                  <a:pt x="18" y="2"/>
                </a:cubicBezTo>
                <a:cubicBezTo>
                  <a:pt x="9" y="0"/>
                  <a:pt x="0" y="6"/>
                  <a:pt x="0" y="14"/>
                </a:cubicBezTo>
                <a:cubicBezTo>
                  <a:pt x="0" y="59"/>
                  <a:pt x="0" y="104"/>
                  <a:pt x="0" y="149"/>
                </a:cubicBezTo>
                <a:cubicBezTo>
                  <a:pt x="1" y="194"/>
                  <a:pt x="1" y="239"/>
                  <a:pt x="1" y="284"/>
                </a:cubicBezTo>
                <a:cubicBezTo>
                  <a:pt x="1" y="292"/>
                  <a:pt x="9" y="297"/>
                  <a:pt x="18" y="296"/>
                </a:cubicBezTo>
                <a:cubicBezTo>
                  <a:pt x="126" y="277"/>
                  <a:pt x="211" y="262"/>
                  <a:pt x="279" y="250"/>
                </a:cubicBezTo>
                <a:cubicBezTo>
                  <a:pt x="282" y="249"/>
                  <a:pt x="285" y="244"/>
                  <a:pt x="285" y="239"/>
                </a:cubicBezTo>
                <a:cubicBezTo>
                  <a:pt x="285" y="209"/>
                  <a:pt x="285" y="179"/>
                  <a:pt x="285" y="150"/>
                </a:cubicBezTo>
                <a:cubicBezTo>
                  <a:pt x="285" y="120"/>
                  <a:pt x="285" y="90"/>
                  <a:pt x="285" y="60"/>
                </a:cubicBezTo>
                <a:cubicBezTo>
                  <a:pt x="285" y="55"/>
                  <a:pt x="282" y="50"/>
                  <a:pt x="278" y="4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Freeform 74"/>
          <p:cNvSpPr>
            <a:spLocks/>
          </p:cNvSpPr>
          <p:nvPr/>
        </p:nvSpPr>
        <p:spPr bwMode="auto">
          <a:xfrm>
            <a:off x="1797676" y="1383129"/>
            <a:ext cx="4978799" cy="3373582"/>
          </a:xfrm>
          <a:custGeom>
            <a:avLst/>
            <a:gdLst/>
            <a:ahLst/>
            <a:cxnLst>
              <a:cxn ang="0">
                <a:pos x="928" y="164"/>
              </a:cxn>
              <a:cxn ang="0">
                <a:pos x="55" y="5"/>
              </a:cxn>
              <a:cxn ang="0">
                <a:pos x="0" y="28"/>
              </a:cxn>
              <a:cxn ang="0">
                <a:pos x="0" y="320"/>
              </a:cxn>
              <a:cxn ang="0">
                <a:pos x="0" y="612"/>
              </a:cxn>
              <a:cxn ang="0">
                <a:pos x="55" y="635"/>
              </a:cxn>
              <a:cxn ang="0">
                <a:pos x="929" y="481"/>
              </a:cxn>
              <a:cxn ang="0">
                <a:pos x="946" y="463"/>
              </a:cxn>
              <a:cxn ang="0">
                <a:pos x="946" y="323"/>
              </a:cxn>
              <a:cxn ang="0">
                <a:pos x="946" y="183"/>
              </a:cxn>
              <a:cxn ang="0">
                <a:pos x="928" y="164"/>
              </a:cxn>
            </a:cxnLst>
            <a:rect l="0" t="0" r="r" b="b"/>
            <a:pathLst>
              <a:path w="946" h="640">
                <a:moveTo>
                  <a:pt x="928" y="164"/>
                </a:moveTo>
                <a:cubicBezTo>
                  <a:pt x="750" y="132"/>
                  <a:pt x="500" y="86"/>
                  <a:pt x="55" y="5"/>
                </a:cubicBezTo>
                <a:cubicBezTo>
                  <a:pt x="25" y="0"/>
                  <a:pt x="0" y="10"/>
                  <a:pt x="0" y="28"/>
                </a:cubicBezTo>
                <a:cubicBezTo>
                  <a:pt x="0" y="125"/>
                  <a:pt x="0" y="223"/>
                  <a:pt x="0" y="320"/>
                </a:cubicBezTo>
                <a:cubicBezTo>
                  <a:pt x="0" y="418"/>
                  <a:pt x="0" y="515"/>
                  <a:pt x="0" y="612"/>
                </a:cubicBezTo>
                <a:cubicBezTo>
                  <a:pt x="0" y="630"/>
                  <a:pt x="25" y="640"/>
                  <a:pt x="55" y="635"/>
                </a:cubicBezTo>
                <a:cubicBezTo>
                  <a:pt x="501" y="557"/>
                  <a:pt x="750" y="513"/>
                  <a:pt x="929" y="481"/>
                </a:cubicBezTo>
                <a:cubicBezTo>
                  <a:pt x="939" y="480"/>
                  <a:pt x="946" y="471"/>
                  <a:pt x="946" y="463"/>
                </a:cubicBezTo>
                <a:cubicBezTo>
                  <a:pt x="946" y="416"/>
                  <a:pt x="946" y="369"/>
                  <a:pt x="946" y="323"/>
                </a:cubicBezTo>
                <a:cubicBezTo>
                  <a:pt x="946" y="276"/>
                  <a:pt x="946" y="229"/>
                  <a:pt x="946" y="183"/>
                </a:cubicBezTo>
                <a:cubicBezTo>
                  <a:pt x="946" y="174"/>
                  <a:pt x="938" y="166"/>
                  <a:pt x="928" y="164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9" name="Group 178"/>
          <p:cNvGrpSpPr/>
          <p:nvPr/>
        </p:nvGrpSpPr>
        <p:grpSpPr>
          <a:xfrm>
            <a:off x="10318473" y="2912029"/>
            <a:ext cx="399988" cy="371042"/>
            <a:chOff x="8794473" y="3293029"/>
            <a:chExt cx="399988" cy="371042"/>
          </a:xfrm>
          <a:gradFill flip="none" rotWithShape="1">
            <a:gsLst>
              <a:gs pos="1000">
                <a:srgbClr val="4D4D4D">
                  <a:alpha val="65000"/>
                </a:srgbClr>
              </a:gs>
              <a:gs pos="91000">
                <a:schemeClr val="bg1">
                  <a:lumMod val="50000"/>
                  <a:shade val="67500"/>
                  <a:satMod val="115000"/>
                  <a:alpha val="62000"/>
                </a:schemeClr>
              </a:gs>
            </a:gsLst>
            <a:lin ang="0" scaled="1"/>
            <a:tileRect/>
          </a:gradFill>
        </p:grpSpPr>
        <p:sp>
          <p:nvSpPr>
            <p:cNvPr id="180" name="Freeform 71"/>
            <p:cNvSpPr>
              <a:spLocks/>
            </p:cNvSpPr>
            <p:nvPr/>
          </p:nvSpPr>
          <p:spPr bwMode="auto">
            <a:xfrm>
              <a:off x="9141831" y="3356185"/>
              <a:ext cx="52630" cy="242098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3"/>
                </a:cxn>
                <a:cxn ang="0">
                  <a:pos x="0" y="44"/>
                </a:cxn>
                <a:cxn ang="0">
                  <a:pos x="1" y="46"/>
                </a:cxn>
                <a:cxn ang="0">
                  <a:pos x="10" y="45"/>
                </a:cxn>
                <a:cxn ang="0">
                  <a:pos x="10" y="42"/>
                </a:cxn>
                <a:cxn ang="0">
                  <a:pos x="10" y="23"/>
                </a:cxn>
                <a:cxn ang="0">
                  <a:pos x="10" y="3"/>
                </a:cxn>
                <a:cxn ang="0">
                  <a:pos x="10" y="1"/>
                </a:cxn>
              </a:cxnLst>
              <a:rect l="0" t="0" r="r" b="b"/>
              <a:pathLst>
                <a:path w="10" h="46">
                  <a:moveTo>
                    <a:pt x="10" y="1"/>
                  </a:moveTo>
                  <a:cubicBezTo>
                    <a:pt x="7" y="1"/>
                    <a:pt x="4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6"/>
                    <a:pt x="0" y="23"/>
                  </a:cubicBezTo>
                  <a:cubicBezTo>
                    <a:pt x="0" y="30"/>
                    <a:pt x="0" y="37"/>
                    <a:pt x="0" y="44"/>
                  </a:cubicBezTo>
                  <a:cubicBezTo>
                    <a:pt x="0" y="45"/>
                    <a:pt x="1" y="46"/>
                    <a:pt x="1" y="46"/>
                  </a:cubicBezTo>
                  <a:cubicBezTo>
                    <a:pt x="4" y="46"/>
                    <a:pt x="7" y="45"/>
                    <a:pt x="10" y="45"/>
                  </a:cubicBezTo>
                  <a:cubicBezTo>
                    <a:pt x="10" y="45"/>
                    <a:pt x="10" y="44"/>
                    <a:pt x="10" y="42"/>
                  </a:cubicBezTo>
                  <a:cubicBezTo>
                    <a:pt x="10" y="36"/>
                    <a:pt x="10" y="29"/>
                    <a:pt x="10" y="23"/>
                  </a:cubicBezTo>
                  <a:cubicBezTo>
                    <a:pt x="10" y="16"/>
                    <a:pt x="10" y="10"/>
                    <a:pt x="10" y="3"/>
                  </a:cubicBezTo>
                  <a:cubicBezTo>
                    <a:pt x="10" y="2"/>
                    <a:pt x="10" y="1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75"/>
            <p:cNvSpPr>
              <a:spLocks/>
            </p:cNvSpPr>
            <p:nvPr/>
          </p:nvSpPr>
          <p:spPr bwMode="auto">
            <a:xfrm>
              <a:off x="9078675" y="3340396"/>
              <a:ext cx="63156" cy="271045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2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11" y="49"/>
                </a:cxn>
                <a:cxn ang="0">
                  <a:pos x="12" y="47"/>
                </a:cxn>
                <a:cxn ang="0">
                  <a:pos x="12" y="26"/>
                </a:cxn>
                <a:cxn ang="0">
                  <a:pos x="12" y="5"/>
                </a:cxn>
                <a:cxn ang="0">
                  <a:pos x="11" y="2"/>
                </a:cxn>
              </a:cxnLst>
              <a:rect l="0" t="0" r="r" b="b"/>
              <a:pathLst>
                <a:path w="12" h="51">
                  <a:moveTo>
                    <a:pt x="11" y="2"/>
                  </a:moveTo>
                  <a:cubicBezTo>
                    <a:pt x="8" y="2"/>
                    <a:pt x="4" y="1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11"/>
                    <a:pt x="0" y="18"/>
                    <a:pt x="0" y="26"/>
                  </a:cubicBezTo>
                  <a:cubicBezTo>
                    <a:pt x="0" y="33"/>
                    <a:pt x="0" y="41"/>
                    <a:pt x="0" y="49"/>
                  </a:cubicBezTo>
                  <a:cubicBezTo>
                    <a:pt x="0" y="50"/>
                    <a:pt x="1" y="51"/>
                    <a:pt x="1" y="51"/>
                  </a:cubicBezTo>
                  <a:cubicBezTo>
                    <a:pt x="4" y="51"/>
                    <a:pt x="8" y="50"/>
                    <a:pt x="11" y="49"/>
                  </a:cubicBezTo>
                  <a:cubicBezTo>
                    <a:pt x="12" y="49"/>
                    <a:pt x="12" y="48"/>
                    <a:pt x="12" y="47"/>
                  </a:cubicBezTo>
                  <a:cubicBezTo>
                    <a:pt x="12" y="40"/>
                    <a:pt x="12" y="33"/>
                    <a:pt x="12" y="26"/>
                  </a:cubicBezTo>
                  <a:cubicBezTo>
                    <a:pt x="12" y="19"/>
                    <a:pt x="12" y="12"/>
                    <a:pt x="12" y="5"/>
                  </a:cubicBezTo>
                  <a:cubicBezTo>
                    <a:pt x="12" y="3"/>
                    <a:pt x="11" y="2"/>
                    <a:pt x="1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76"/>
            <p:cNvSpPr>
              <a:spLocks/>
            </p:cNvSpPr>
            <p:nvPr/>
          </p:nvSpPr>
          <p:spPr bwMode="auto">
            <a:xfrm>
              <a:off x="8910259" y="3314081"/>
              <a:ext cx="89471" cy="328938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1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17" y="59"/>
                </a:cxn>
                <a:cxn ang="0">
                  <a:pos x="17" y="56"/>
                </a:cxn>
                <a:cxn ang="0">
                  <a:pos x="17" y="31"/>
                </a:cxn>
                <a:cxn ang="0">
                  <a:pos x="17" y="5"/>
                </a:cxn>
                <a:cxn ang="0">
                  <a:pos x="16" y="2"/>
                </a:cxn>
              </a:cxnLst>
              <a:rect l="0" t="0" r="r" b="b"/>
              <a:pathLst>
                <a:path w="17" h="62">
                  <a:moveTo>
                    <a:pt x="16" y="2"/>
                  </a:moveTo>
                  <a:cubicBezTo>
                    <a:pt x="11" y="2"/>
                    <a:pt x="6" y="1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12"/>
                    <a:pt x="0" y="21"/>
                    <a:pt x="0" y="31"/>
                  </a:cubicBezTo>
                  <a:cubicBezTo>
                    <a:pt x="0" y="40"/>
                    <a:pt x="0" y="49"/>
                    <a:pt x="0" y="59"/>
                  </a:cubicBezTo>
                  <a:cubicBezTo>
                    <a:pt x="0" y="60"/>
                    <a:pt x="1" y="62"/>
                    <a:pt x="1" y="62"/>
                  </a:cubicBezTo>
                  <a:cubicBezTo>
                    <a:pt x="7" y="61"/>
                    <a:pt x="12" y="60"/>
                    <a:pt x="17" y="59"/>
                  </a:cubicBezTo>
                  <a:cubicBezTo>
                    <a:pt x="17" y="59"/>
                    <a:pt x="17" y="58"/>
                    <a:pt x="17" y="56"/>
                  </a:cubicBezTo>
                  <a:cubicBezTo>
                    <a:pt x="17" y="48"/>
                    <a:pt x="17" y="39"/>
                    <a:pt x="17" y="31"/>
                  </a:cubicBezTo>
                  <a:cubicBezTo>
                    <a:pt x="17" y="22"/>
                    <a:pt x="17" y="14"/>
                    <a:pt x="17" y="5"/>
                  </a:cubicBezTo>
                  <a:cubicBezTo>
                    <a:pt x="17" y="4"/>
                    <a:pt x="17" y="2"/>
                    <a:pt x="1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77"/>
            <p:cNvSpPr>
              <a:spLocks/>
            </p:cNvSpPr>
            <p:nvPr/>
          </p:nvSpPr>
          <p:spPr bwMode="auto">
            <a:xfrm>
              <a:off x="8794473" y="3293029"/>
              <a:ext cx="110523" cy="371042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1" y="70"/>
                </a:cxn>
                <a:cxn ang="0">
                  <a:pos x="20" y="66"/>
                </a:cxn>
                <a:cxn ang="0">
                  <a:pos x="21" y="63"/>
                </a:cxn>
                <a:cxn ang="0">
                  <a:pos x="21" y="35"/>
                </a:cxn>
                <a:cxn ang="0">
                  <a:pos x="21" y="6"/>
                </a:cxn>
                <a:cxn ang="0">
                  <a:pos x="20" y="3"/>
                </a:cxn>
              </a:cxnLst>
              <a:rect l="0" t="0" r="r" b="b"/>
              <a:pathLst>
                <a:path w="21" h="70">
                  <a:moveTo>
                    <a:pt x="20" y="3"/>
                  </a:moveTo>
                  <a:cubicBezTo>
                    <a:pt x="14" y="2"/>
                    <a:pt x="8" y="1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14"/>
                    <a:pt x="0" y="24"/>
                    <a:pt x="0" y="35"/>
                  </a:cubicBezTo>
                  <a:cubicBezTo>
                    <a:pt x="0" y="45"/>
                    <a:pt x="0" y="56"/>
                    <a:pt x="0" y="66"/>
                  </a:cubicBezTo>
                  <a:cubicBezTo>
                    <a:pt x="0" y="68"/>
                    <a:pt x="1" y="70"/>
                    <a:pt x="1" y="70"/>
                  </a:cubicBezTo>
                  <a:cubicBezTo>
                    <a:pt x="8" y="68"/>
                    <a:pt x="14" y="67"/>
                    <a:pt x="20" y="66"/>
                  </a:cubicBezTo>
                  <a:cubicBezTo>
                    <a:pt x="21" y="66"/>
                    <a:pt x="21" y="65"/>
                    <a:pt x="21" y="63"/>
                  </a:cubicBezTo>
                  <a:cubicBezTo>
                    <a:pt x="21" y="54"/>
                    <a:pt x="21" y="44"/>
                    <a:pt x="21" y="35"/>
                  </a:cubicBezTo>
                  <a:cubicBezTo>
                    <a:pt x="21" y="25"/>
                    <a:pt x="21" y="16"/>
                    <a:pt x="21" y="6"/>
                  </a:cubicBezTo>
                  <a:cubicBezTo>
                    <a:pt x="21" y="5"/>
                    <a:pt x="21" y="3"/>
                    <a:pt x="2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78"/>
            <p:cNvSpPr>
              <a:spLocks/>
            </p:cNvSpPr>
            <p:nvPr/>
          </p:nvSpPr>
          <p:spPr bwMode="auto">
            <a:xfrm>
              <a:off x="9004993" y="3329870"/>
              <a:ext cx="73682" cy="29736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28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13" y="53"/>
                </a:cxn>
                <a:cxn ang="0">
                  <a:pos x="14" y="51"/>
                </a:cxn>
                <a:cxn ang="0">
                  <a:pos x="14" y="28"/>
                </a:cxn>
                <a:cxn ang="0">
                  <a:pos x="14" y="5"/>
                </a:cxn>
                <a:cxn ang="0">
                  <a:pos x="13" y="2"/>
                </a:cxn>
              </a:cxnLst>
              <a:rect l="0" t="0" r="r" b="b"/>
              <a:pathLst>
                <a:path w="14" h="56">
                  <a:moveTo>
                    <a:pt x="13" y="2"/>
                  </a:moveTo>
                  <a:cubicBezTo>
                    <a:pt x="9" y="1"/>
                    <a:pt x="5" y="1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11"/>
                    <a:pt x="0" y="19"/>
                    <a:pt x="0" y="28"/>
                  </a:cubicBezTo>
                  <a:cubicBezTo>
                    <a:pt x="0" y="36"/>
                    <a:pt x="0" y="45"/>
                    <a:pt x="0" y="53"/>
                  </a:cubicBezTo>
                  <a:cubicBezTo>
                    <a:pt x="0" y="55"/>
                    <a:pt x="0" y="56"/>
                    <a:pt x="1" y="56"/>
                  </a:cubicBezTo>
                  <a:cubicBezTo>
                    <a:pt x="5" y="55"/>
                    <a:pt x="9" y="54"/>
                    <a:pt x="13" y="53"/>
                  </a:cubicBezTo>
                  <a:cubicBezTo>
                    <a:pt x="13" y="53"/>
                    <a:pt x="14" y="52"/>
                    <a:pt x="14" y="51"/>
                  </a:cubicBezTo>
                  <a:cubicBezTo>
                    <a:pt x="14" y="43"/>
                    <a:pt x="14" y="35"/>
                    <a:pt x="14" y="28"/>
                  </a:cubicBezTo>
                  <a:cubicBezTo>
                    <a:pt x="14" y="20"/>
                    <a:pt x="14" y="12"/>
                    <a:pt x="14" y="5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5" name="Freeform 79"/>
          <p:cNvSpPr>
            <a:spLocks/>
          </p:cNvSpPr>
          <p:nvPr/>
        </p:nvSpPr>
        <p:spPr bwMode="auto">
          <a:xfrm>
            <a:off x="9244821" y="2717298"/>
            <a:ext cx="410514" cy="749978"/>
          </a:xfrm>
          <a:custGeom>
            <a:avLst/>
            <a:gdLst/>
            <a:ahLst/>
            <a:cxnLst>
              <a:cxn ang="0">
                <a:pos x="76" y="13"/>
              </a:cxn>
              <a:cxn ang="0">
                <a:pos x="4" y="0"/>
              </a:cxn>
              <a:cxn ang="0">
                <a:pos x="0" y="7"/>
              </a:cxn>
              <a:cxn ang="0">
                <a:pos x="1" y="71"/>
              </a:cxn>
              <a:cxn ang="0">
                <a:pos x="1" y="135"/>
              </a:cxn>
              <a:cxn ang="0">
                <a:pos x="4" y="142"/>
              </a:cxn>
              <a:cxn ang="0">
                <a:pos x="76" y="129"/>
              </a:cxn>
              <a:cxn ang="0">
                <a:pos x="78" y="123"/>
              </a:cxn>
              <a:cxn ang="0">
                <a:pos x="78" y="71"/>
              </a:cxn>
              <a:cxn ang="0">
                <a:pos x="78" y="19"/>
              </a:cxn>
              <a:cxn ang="0">
                <a:pos x="76" y="13"/>
              </a:cxn>
            </a:cxnLst>
            <a:rect l="0" t="0" r="r" b="b"/>
            <a:pathLst>
              <a:path w="78" h="142">
                <a:moveTo>
                  <a:pt x="76" y="13"/>
                </a:moveTo>
                <a:cubicBezTo>
                  <a:pt x="55" y="9"/>
                  <a:pt x="31" y="5"/>
                  <a:pt x="4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28"/>
                  <a:pt x="0" y="50"/>
                  <a:pt x="1" y="71"/>
                </a:cubicBezTo>
                <a:cubicBezTo>
                  <a:pt x="1" y="93"/>
                  <a:pt x="1" y="114"/>
                  <a:pt x="1" y="135"/>
                </a:cubicBezTo>
                <a:cubicBezTo>
                  <a:pt x="1" y="139"/>
                  <a:pt x="2" y="142"/>
                  <a:pt x="4" y="142"/>
                </a:cubicBezTo>
                <a:cubicBezTo>
                  <a:pt x="31" y="137"/>
                  <a:pt x="55" y="133"/>
                  <a:pt x="76" y="129"/>
                </a:cubicBezTo>
                <a:cubicBezTo>
                  <a:pt x="77" y="129"/>
                  <a:pt x="78" y="126"/>
                  <a:pt x="78" y="123"/>
                </a:cubicBezTo>
                <a:cubicBezTo>
                  <a:pt x="78" y="106"/>
                  <a:pt x="78" y="89"/>
                  <a:pt x="78" y="71"/>
                </a:cubicBezTo>
                <a:cubicBezTo>
                  <a:pt x="78" y="54"/>
                  <a:pt x="78" y="37"/>
                  <a:pt x="78" y="19"/>
                </a:cubicBezTo>
                <a:cubicBezTo>
                  <a:pt x="78" y="16"/>
                  <a:pt x="77" y="13"/>
                  <a:pt x="76" y="13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Freeform 80"/>
          <p:cNvSpPr>
            <a:spLocks/>
          </p:cNvSpPr>
          <p:nvPr/>
        </p:nvSpPr>
        <p:spPr bwMode="auto">
          <a:xfrm>
            <a:off x="10165847" y="2880452"/>
            <a:ext cx="142101" cy="428935"/>
          </a:xfrm>
          <a:custGeom>
            <a:avLst/>
            <a:gdLst/>
            <a:ahLst/>
            <a:cxnLst>
              <a:cxn ang="0">
                <a:pos x="26" y="5"/>
              </a:cxn>
              <a:cxn ang="0">
                <a:pos x="1" y="0"/>
              </a:cxn>
              <a:cxn ang="0">
                <a:pos x="0" y="4"/>
              </a:cxn>
              <a:cxn ang="0">
                <a:pos x="0" y="41"/>
              </a:cxn>
              <a:cxn ang="0">
                <a:pos x="1" y="77"/>
              </a:cxn>
              <a:cxn ang="0">
                <a:pos x="2" y="81"/>
              </a:cxn>
              <a:cxn ang="0">
                <a:pos x="27" y="76"/>
              </a:cxn>
              <a:cxn ang="0">
                <a:pos x="27" y="73"/>
              </a:cxn>
              <a:cxn ang="0">
                <a:pos x="27" y="41"/>
              </a:cxn>
              <a:cxn ang="0">
                <a:pos x="27" y="9"/>
              </a:cxn>
              <a:cxn ang="0">
                <a:pos x="26" y="5"/>
              </a:cxn>
            </a:cxnLst>
            <a:rect l="0" t="0" r="r" b="b"/>
            <a:pathLst>
              <a:path w="27" h="81">
                <a:moveTo>
                  <a:pt x="26" y="5"/>
                </a:moveTo>
                <a:cubicBezTo>
                  <a:pt x="19" y="4"/>
                  <a:pt x="10" y="2"/>
                  <a:pt x="1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6"/>
                  <a:pt x="0" y="28"/>
                  <a:pt x="0" y="41"/>
                </a:cubicBezTo>
                <a:cubicBezTo>
                  <a:pt x="0" y="53"/>
                  <a:pt x="0" y="65"/>
                  <a:pt x="1" y="77"/>
                </a:cubicBezTo>
                <a:cubicBezTo>
                  <a:pt x="1" y="79"/>
                  <a:pt x="1" y="81"/>
                  <a:pt x="2" y="81"/>
                </a:cubicBezTo>
                <a:cubicBezTo>
                  <a:pt x="11" y="79"/>
                  <a:pt x="19" y="78"/>
                  <a:pt x="27" y="76"/>
                </a:cubicBezTo>
                <a:cubicBezTo>
                  <a:pt x="27" y="76"/>
                  <a:pt x="27" y="74"/>
                  <a:pt x="27" y="73"/>
                </a:cubicBezTo>
                <a:cubicBezTo>
                  <a:pt x="27" y="62"/>
                  <a:pt x="27" y="51"/>
                  <a:pt x="27" y="41"/>
                </a:cubicBezTo>
                <a:cubicBezTo>
                  <a:pt x="27" y="30"/>
                  <a:pt x="27" y="19"/>
                  <a:pt x="27" y="9"/>
                </a:cubicBezTo>
                <a:cubicBezTo>
                  <a:pt x="27" y="7"/>
                  <a:pt x="27" y="5"/>
                  <a:pt x="26" y="5"/>
                </a:cubicBezTo>
                <a:close/>
              </a:path>
            </a:pathLst>
          </a:custGeom>
          <a:solidFill>
            <a:srgbClr val="4D4D4D">
              <a:alpha val="7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81"/>
          <p:cNvSpPr>
            <a:spLocks/>
          </p:cNvSpPr>
          <p:nvPr/>
        </p:nvSpPr>
        <p:spPr bwMode="auto">
          <a:xfrm>
            <a:off x="9965852" y="2843610"/>
            <a:ext cx="189468" cy="497354"/>
          </a:xfrm>
          <a:custGeom>
            <a:avLst/>
            <a:gdLst/>
            <a:ahLst/>
            <a:cxnLst>
              <a:cxn ang="0">
                <a:pos x="35" y="7"/>
              </a:cxn>
              <a:cxn ang="0">
                <a:pos x="1" y="0"/>
              </a:cxn>
              <a:cxn ang="0">
                <a:pos x="0" y="5"/>
              </a:cxn>
              <a:cxn ang="0">
                <a:pos x="0" y="47"/>
              </a:cxn>
              <a:cxn ang="0">
                <a:pos x="0" y="90"/>
              </a:cxn>
              <a:cxn ang="0">
                <a:pos x="1" y="94"/>
              </a:cxn>
              <a:cxn ang="0">
                <a:pos x="35" y="88"/>
              </a:cxn>
              <a:cxn ang="0">
                <a:pos x="36" y="84"/>
              </a:cxn>
              <a:cxn ang="0">
                <a:pos x="36" y="48"/>
              </a:cxn>
              <a:cxn ang="0">
                <a:pos x="36" y="11"/>
              </a:cxn>
              <a:cxn ang="0">
                <a:pos x="35" y="7"/>
              </a:cxn>
            </a:cxnLst>
            <a:rect l="0" t="0" r="r" b="b"/>
            <a:pathLst>
              <a:path w="36" h="94">
                <a:moveTo>
                  <a:pt x="35" y="7"/>
                </a:moveTo>
                <a:cubicBezTo>
                  <a:pt x="25" y="5"/>
                  <a:pt x="14" y="3"/>
                  <a:pt x="1" y="0"/>
                </a:cubicBezTo>
                <a:cubicBezTo>
                  <a:pt x="0" y="0"/>
                  <a:pt x="0" y="2"/>
                  <a:pt x="0" y="5"/>
                </a:cubicBezTo>
                <a:cubicBezTo>
                  <a:pt x="0" y="19"/>
                  <a:pt x="0" y="33"/>
                  <a:pt x="0" y="47"/>
                </a:cubicBezTo>
                <a:cubicBezTo>
                  <a:pt x="0" y="62"/>
                  <a:pt x="0" y="76"/>
                  <a:pt x="0" y="90"/>
                </a:cubicBezTo>
                <a:cubicBezTo>
                  <a:pt x="0" y="92"/>
                  <a:pt x="1" y="94"/>
                  <a:pt x="1" y="94"/>
                </a:cubicBezTo>
                <a:cubicBezTo>
                  <a:pt x="14" y="92"/>
                  <a:pt x="25" y="90"/>
                  <a:pt x="35" y="88"/>
                </a:cubicBezTo>
                <a:cubicBezTo>
                  <a:pt x="36" y="88"/>
                  <a:pt x="36" y="86"/>
                  <a:pt x="36" y="84"/>
                </a:cubicBezTo>
                <a:cubicBezTo>
                  <a:pt x="36" y="72"/>
                  <a:pt x="36" y="60"/>
                  <a:pt x="36" y="48"/>
                </a:cubicBezTo>
                <a:cubicBezTo>
                  <a:pt x="36" y="35"/>
                  <a:pt x="36" y="23"/>
                  <a:pt x="36" y="11"/>
                </a:cubicBezTo>
                <a:cubicBezTo>
                  <a:pt x="36" y="9"/>
                  <a:pt x="36" y="7"/>
                  <a:pt x="35" y="7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7620001" y="1828800"/>
            <a:ext cx="639919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2023</a:t>
            </a:r>
            <a:endParaRPr lang="uk-UA" altLang="ko-KR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charset="-127"/>
              <a:cs typeface="Arial" pitchFamily="34" charset="0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8458200" y="2054424"/>
            <a:ext cx="631904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2022 </a:t>
            </a:r>
            <a:endParaRPr lang="uk-UA" altLang="ko-KR" sz="1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charset="-127"/>
              <a:cs typeface="Arial" pitchFamily="34" charset="0"/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9109616" y="2209801"/>
            <a:ext cx="567784" cy="27699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2021 </a:t>
            </a:r>
            <a:endParaRPr lang="uk-UA" altLang="ko-KR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charset="-127"/>
              <a:cs typeface="Arial" pitchFamily="34" charset="0"/>
            </a:endParaRPr>
          </a:p>
        </p:txBody>
      </p:sp>
      <p:sp>
        <p:nvSpPr>
          <p:cNvPr id="191" name="Rectangle 190"/>
          <p:cNvSpPr/>
          <p:nvPr/>
        </p:nvSpPr>
        <p:spPr>
          <a:xfrm>
            <a:off x="5943601" y="1295400"/>
            <a:ext cx="761747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2010 </a:t>
            </a:r>
            <a:endParaRPr lang="uk-UA" altLang="ko-KR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charset="-127"/>
              <a:cs typeface="Arial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9525001" y="2405390"/>
            <a:ext cx="537327" cy="2616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1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2020 </a:t>
            </a:r>
            <a:endParaRPr lang="uk-UA" altLang="ko-KR" sz="11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charset="-127"/>
              <a:cs typeface="Arial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10294576" y="5034144"/>
            <a:ext cx="13676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Example Text  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88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AutoShape 64"/>
          <p:cNvSpPr>
            <a:spLocks noChangeArrowheads="1"/>
          </p:cNvSpPr>
          <p:nvPr/>
        </p:nvSpPr>
        <p:spPr bwMode="gray">
          <a:xfrm>
            <a:off x="1981200" y="2286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Timeline</a:t>
            </a:r>
            <a:r>
              <a:rPr lang="en-US" sz="2800" b="1" dirty="0">
                <a:solidFill>
                  <a:schemeClr val="bg1"/>
                </a:solidFill>
              </a:rPr>
              <a:t> Film Roll </a:t>
            </a:r>
            <a:r>
              <a:rPr lang="en-US" sz="2800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2057400" y="990601"/>
            <a:ext cx="32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Lorem is simp dummy text of then and</a:t>
            </a:r>
          </a:p>
          <a:p>
            <a:pPr algn="just">
              <a:defRPr/>
            </a:pPr>
            <a:r>
              <a:rPr lang="en-US" altLang="ko-KR" sz="1200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scrambled it to make a type specimen book.</a:t>
            </a:r>
          </a:p>
          <a:p>
            <a:pPr algn="just">
              <a:defRPr/>
            </a:pPr>
            <a:r>
              <a:rPr lang="en-US" altLang="ko-KR" sz="1200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here. Example text. </a:t>
            </a:r>
          </a:p>
        </p:txBody>
      </p:sp>
      <p:grpSp>
        <p:nvGrpSpPr>
          <p:cNvPr id="130" name="Group 129"/>
          <p:cNvGrpSpPr/>
          <p:nvPr/>
        </p:nvGrpSpPr>
        <p:grpSpPr>
          <a:xfrm>
            <a:off x="406401" y="228600"/>
            <a:ext cx="11583083" cy="6821549"/>
            <a:chOff x="-685800" y="1371600"/>
            <a:chExt cx="11583083" cy="6821549"/>
          </a:xfrm>
        </p:grpSpPr>
        <p:sp>
          <p:nvSpPr>
            <p:cNvPr id="90" name="Freeform 381"/>
            <p:cNvSpPr>
              <a:spLocks noEditPoints="1"/>
            </p:cNvSpPr>
            <p:nvPr/>
          </p:nvSpPr>
          <p:spPr bwMode="auto">
            <a:xfrm rot="21448685">
              <a:off x="586585" y="1671486"/>
              <a:ext cx="10310698" cy="6521663"/>
            </a:xfrm>
            <a:custGeom>
              <a:avLst/>
              <a:gdLst/>
              <a:ahLst/>
              <a:cxnLst>
                <a:cxn ang="0">
                  <a:pos x="307" y="132"/>
                </a:cxn>
                <a:cxn ang="0">
                  <a:pos x="195" y="184"/>
                </a:cxn>
                <a:cxn ang="0">
                  <a:pos x="15" y="292"/>
                </a:cxn>
                <a:cxn ang="0">
                  <a:pos x="233" y="180"/>
                </a:cxn>
                <a:cxn ang="0">
                  <a:pos x="6" y="303"/>
                </a:cxn>
                <a:cxn ang="0">
                  <a:pos x="21" y="302"/>
                </a:cxn>
                <a:cxn ang="0">
                  <a:pos x="22" y="301"/>
                </a:cxn>
                <a:cxn ang="0">
                  <a:pos x="30" y="287"/>
                </a:cxn>
                <a:cxn ang="0">
                  <a:pos x="35" y="280"/>
                </a:cxn>
                <a:cxn ang="0">
                  <a:pos x="47" y="281"/>
                </a:cxn>
                <a:cxn ang="0">
                  <a:pos x="61" y="275"/>
                </a:cxn>
                <a:cxn ang="0">
                  <a:pos x="62" y="272"/>
                </a:cxn>
                <a:cxn ang="0">
                  <a:pos x="65" y="260"/>
                </a:cxn>
                <a:cxn ang="0">
                  <a:pos x="73" y="258"/>
                </a:cxn>
                <a:cxn ang="0">
                  <a:pos x="89" y="256"/>
                </a:cxn>
                <a:cxn ang="0">
                  <a:pos x="90" y="256"/>
                </a:cxn>
                <a:cxn ang="0">
                  <a:pos x="98" y="242"/>
                </a:cxn>
                <a:cxn ang="0">
                  <a:pos x="103" y="236"/>
                </a:cxn>
                <a:cxn ang="0">
                  <a:pos x="116" y="237"/>
                </a:cxn>
                <a:cxn ang="0">
                  <a:pos x="130" y="231"/>
                </a:cxn>
                <a:cxn ang="0">
                  <a:pos x="131" y="228"/>
                </a:cxn>
                <a:cxn ang="0">
                  <a:pos x="135" y="217"/>
                </a:cxn>
                <a:cxn ang="0">
                  <a:pos x="143" y="215"/>
                </a:cxn>
                <a:cxn ang="0">
                  <a:pos x="160" y="214"/>
                </a:cxn>
                <a:cxn ang="0">
                  <a:pos x="161" y="213"/>
                </a:cxn>
                <a:cxn ang="0">
                  <a:pos x="169" y="201"/>
                </a:cxn>
                <a:cxn ang="0">
                  <a:pos x="176" y="195"/>
                </a:cxn>
                <a:cxn ang="0">
                  <a:pos x="188" y="196"/>
                </a:cxn>
                <a:cxn ang="0">
                  <a:pos x="204" y="190"/>
                </a:cxn>
                <a:cxn ang="0">
                  <a:pos x="205" y="188"/>
                </a:cxn>
                <a:cxn ang="0">
                  <a:pos x="210" y="178"/>
                </a:cxn>
                <a:cxn ang="0">
                  <a:pos x="219" y="176"/>
                </a:cxn>
                <a:cxn ang="0">
                  <a:pos x="236" y="174"/>
                </a:cxn>
                <a:cxn ang="0">
                  <a:pos x="238" y="174"/>
                </a:cxn>
                <a:cxn ang="0">
                  <a:pos x="247" y="163"/>
                </a:cxn>
                <a:cxn ang="0">
                  <a:pos x="255" y="157"/>
                </a:cxn>
                <a:cxn ang="0">
                  <a:pos x="268" y="157"/>
                </a:cxn>
                <a:cxn ang="0">
                  <a:pos x="285" y="151"/>
                </a:cxn>
                <a:cxn ang="0">
                  <a:pos x="286" y="149"/>
                </a:cxn>
                <a:cxn ang="0">
                  <a:pos x="292" y="140"/>
                </a:cxn>
                <a:cxn ang="0">
                  <a:pos x="302" y="138"/>
                </a:cxn>
                <a:cxn ang="0">
                  <a:pos x="321" y="134"/>
                </a:cxn>
                <a:cxn ang="0">
                  <a:pos x="322" y="134"/>
                </a:cxn>
                <a:cxn ang="0">
                  <a:pos x="333" y="123"/>
                </a:cxn>
                <a:cxn ang="0">
                  <a:pos x="341" y="117"/>
                </a:cxn>
                <a:cxn ang="0">
                  <a:pos x="355" y="115"/>
                </a:cxn>
                <a:cxn ang="0">
                  <a:pos x="373" y="107"/>
                </a:cxn>
                <a:cxn ang="0">
                  <a:pos x="374" y="105"/>
                </a:cxn>
                <a:cxn ang="0">
                  <a:pos x="380" y="96"/>
                </a:cxn>
                <a:cxn ang="0">
                  <a:pos x="391" y="91"/>
                </a:cxn>
                <a:cxn ang="0">
                  <a:pos x="410" y="84"/>
                </a:cxn>
                <a:cxn ang="0">
                  <a:pos x="411" y="84"/>
                </a:cxn>
                <a:cxn ang="0">
                  <a:pos x="422" y="71"/>
                </a:cxn>
                <a:cxn ang="0">
                  <a:pos x="429" y="63"/>
                </a:cxn>
                <a:cxn ang="0">
                  <a:pos x="443" y="58"/>
                </a:cxn>
                <a:cxn ang="0">
                  <a:pos x="460" y="45"/>
                </a:cxn>
                <a:cxn ang="0">
                  <a:pos x="461" y="42"/>
                </a:cxn>
                <a:cxn ang="0">
                  <a:pos x="465" y="32"/>
                </a:cxn>
                <a:cxn ang="0">
                  <a:pos x="474" y="24"/>
                </a:cxn>
                <a:cxn ang="0">
                  <a:pos x="488" y="13"/>
                </a:cxn>
                <a:cxn ang="0">
                  <a:pos x="491" y="11"/>
                </a:cxn>
              </a:cxnLst>
              <a:rect l="0" t="0" r="r" b="b"/>
              <a:pathLst>
                <a:path w="500" h="316">
                  <a:moveTo>
                    <a:pt x="489" y="0"/>
                  </a:moveTo>
                  <a:cubicBezTo>
                    <a:pt x="470" y="27"/>
                    <a:pt x="448" y="49"/>
                    <a:pt x="423" y="67"/>
                  </a:cubicBezTo>
                  <a:cubicBezTo>
                    <a:pt x="423" y="67"/>
                    <a:pt x="423" y="67"/>
                    <a:pt x="423" y="67"/>
                  </a:cubicBezTo>
                  <a:cubicBezTo>
                    <a:pt x="421" y="69"/>
                    <a:pt x="420" y="70"/>
                    <a:pt x="418" y="71"/>
                  </a:cubicBezTo>
                  <a:cubicBezTo>
                    <a:pt x="418" y="71"/>
                    <a:pt x="418" y="71"/>
                    <a:pt x="418" y="71"/>
                  </a:cubicBezTo>
                  <a:cubicBezTo>
                    <a:pt x="399" y="84"/>
                    <a:pt x="380" y="96"/>
                    <a:pt x="360" y="106"/>
                  </a:cubicBezTo>
                  <a:cubicBezTo>
                    <a:pt x="343" y="116"/>
                    <a:pt x="325" y="124"/>
                    <a:pt x="307" y="132"/>
                  </a:cubicBezTo>
                  <a:cubicBezTo>
                    <a:pt x="307" y="132"/>
                    <a:pt x="307" y="132"/>
                    <a:pt x="308" y="132"/>
                  </a:cubicBezTo>
                  <a:cubicBezTo>
                    <a:pt x="306" y="133"/>
                    <a:pt x="304" y="134"/>
                    <a:pt x="302" y="135"/>
                  </a:cubicBezTo>
                  <a:cubicBezTo>
                    <a:pt x="302" y="135"/>
                    <a:pt x="302" y="135"/>
                    <a:pt x="302" y="135"/>
                  </a:cubicBezTo>
                  <a:cubicBezTo>
                    <a:pt x="275" y="147"/>
                    <a:pt x="249" y="158"/>
                    <a:pt x="225" y="170"/>
                  </a:cubicBezTo>
                  <a:cubicBezTo>
                    <a:pt x="216" y="174"/>
                    <a:pt x="208" y="178"/>
                    <a:pt x="199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8" y="182"/>
                    <a:pt x="197" y="183"/>
                    <a:pt x="195" y="184"/>
                  </a:cubicBezTo>
                  <a:cubicBezTo>
                    <a:pt x="195" y="184"/>
                    <a:pt x="195" y="184"/>
                    <a:pt x="195" y="184"/>
                  </a:cubicBezTo>
                  <a:cubicBezTo>
                    <a:pt x="164" y="199"/>
                    <a:pt x="135" y="214"/>
                    <a:pt x="107" y="232"/>
                  </a:cubicBezTo>
                  <a:cubicBezTo>
                    <a:pt x="106" y="232"/>
                    <a:pt x="105" y="233"/>
                    <a:pt x="104" y="234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102" y="235"/>
                    <a:pt x="101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71" y="254"/>
                    <a:pt x="43" y="273"/>
                    <a:pt x="15" y="292"/>
                  </a:cubicBezTo>
                  <a:cubicBezTo>
                    <a:pt x="15" y="292"/>
                    <a:pt x="15" y="293"/>
                    <a:pt x="15" y="293"/>
                  </a:cubicBezTo>
                  <a:cubicBezTo>
                    <a:pt x="14" y="294"/>
                    <a:pt x="12" y="294"/>
                    <a:pt x="11" y="295"/>
                  </a:cubicBezTo>
                  <a:cubicBezTo>
                    <a:pt x="11" y="295"/>
                    <a:pt x="11" y="295"/>
                    <a:pt x="11" y="295"/>
                  </a:cubicBezTo>
                  <a:cubicBezTo>
                    <a:pt x="7" y="298"/>
                    <a:pt x="3" y="300"/>
                    <a:pt x="0" y="303"/>
                  </a:cubicBezTo>
                  <a:cubicBezTo>
                    <a:pt x="3" y="307"/>
                    <a:pt x="5" y="311"/>
                    <a:pt x="8" y="316"/>
                  </a:cubicBezTo>
                  <a:cubicBezTo>
                    <a:pt x="44" y="292"/>
                    <a:pt x="80" y="267"/>
                    <a:pt x="117" y="244"/>
                  </a:cubicBezTo>
                  <a:cubicBezTo>
                    <a:pt x="153" y="221"/>
                    <a:pt x="191" y="200"/>
                    <a:pt x="233" y="180"/>
                  </a:cubicBezTo>
                  <a:cubicBezTo>
                    <a:pt x="275" y="159"/>
                    <a:pt x="321" y="139"/>
                    <a:pt x="368" y="113"/>
                  </a:cubicBezTo>
                  <a:cubicBezTo>
                    <a:pt x="415" y="86"/>
                    <a:pt x="464" y="54"/>
                    <a:pt x="500" y="4"/>
                  </a:cubicBezTo>
                  <a:cubicBezTo>
                    <a:pt x="497" y="2"/>
                    <a:pt x="493" y="1"/>
                    <a:pt x="489" y="0"/>
                  </a:cubicBezTo>
                  <a:close/>
                  <a:moveTo>
                    <a:pt x="12" y="308"/>
                  </a:moveTo>
                  <a:cubicBezTo>
                    <a:pt x="12" y="308"/>
                    <a:pt x="12" y="308"/>
                    <a:pt x="11" y="308"/>
                  </a:cubicBezTo>
                  <a:cubicBezTo>
                    <a:pt x="10" y="309"/>
                    <a:pt x="9" y="309"/>
                    <a:pt x="8" y="307"/>
                  </a:cubicBezTo>
                  <a:cubicBezTo>
                    <a:pt x="7" y="306"/>
                    <a:pt x="6" y="305"/>
                    <a:pt x="6" y="303"/>
                  </a:cubicBezTo>
                  <a:cubicBezTo>
                    <a:pt x="5" y="302"/>
                    <a:pt x="5" y="301"/>
                    <a:pt x="6" y="300"/>
                  </a:cubicBezTo>
                  <a:cubicBezTo>
                    <a:pt x="6" y="300"/>
                    <a:pt x="7" y="300"/>
                    <a:pt x="7" y="300"/>
                  </a:cubicBezTo>
                  <a:cubicBezTo>
                    <a:pt x="8" y="299"/>
                    <a:pt x="10" y="299"/>
                    <a:pt x="10" y="300"/>
                  </a:cubicBezTo>
                  <a:cubicBezTo>
                    <a:pt x="11" y="302"/>
                    <a:pt x="12" y="303"/>
                    <a:pt x="13" y="304"/>
                  </a:cubicBezTo>
                  <a:cubicBezTo>
                    <a:pt x="14" y="305"/>
                    <a:pt x="13" y="307"/>
                    <a:pt x="12" y="308"/>
                  </a:cubicBezTo>
                  <a:close/>
                  <a:moveTo>
                    <a:pt x="22" y="301"/>
                  </a:moveTo>
                  <a:cubicBezTo>
                    <a:pt x="22" y="301"/>
                    <a:pt x="22" y="302"/>
                    <a:pt x="21" y="302"/>
                  </a:cubicBezTo>
                  <a:cubicBezTo>
                    <a:pt x="20" y="302"/>
                    <a:pt x="19" y="302"/>
                    <a:pt x="18" y="301"/>
                  </a:cubicBezTo>
                  <a:cubicBezTo>
                    <a:pt x="17" y="300"/>
                    <a:pt x="16" y="298"/>
                    <a:pt x="15" y="297"/>
                  </a:cubicBezTo>
                  <a:cubicBezTo>
                    <a:pt x="15" y="296"/>
                    <a:pt x="15" y="294"/>
                    <a:pt x="16" y="294"/>
                  </a:cubicBezTo>
                  <a:cubicBezTo>
                    <a:pt x="16" y="293"/>
                    <a:pt x="16" y="293"/>
                    <a:pt x="17" y="293"/>
                  </a:cubicBezTo>
                  <a:cubicBezTo>
                    <a:pt x="18" y="292"/>
                    <a:pt x="19" y="293"/>
                    <a:pt x="20" y="294"/>
                  </a:cubicBezTo>
                  <a:cubicBezTo>
                    <a:pt x="21" y="295"/>
                    <a:pt x="22" y="297"/>
                    <a:pt x="23" y="298"/>
                  </a:cubicBezTo>
                  <a:cubicBezTo>
                    <a:pt x="23" y="299"/>
                    <a:pt x="23" y="300"/>
                    <a:pt x="22" y="301"/>
                  </a:cubicBezTo>
                  <a:close/>
                  <a:moveTo>
                    <a:pt x="32" y="295"/>
                  </a:moveTo>
                  <a:cubicBezTo>
                    <a:pt x="32" y="295"/>
                    <a:pt x="31" y="295"/>
                    <a:pt x="31" y="295"/>
                  </a:cubicBezTo>
                  <a:cubicBezTo>
                    <a:pt x="30" y="296"/>
                    <a:pt x="29" y="296"/>
                    <a:pt x="28" y="294"/>
                  </a:cubicBezTo>
                  <a:cubicBezTo>
                    <a:pt x="27" y="293"/>
                    <a:pt x="26" y="292"/>
                    <a:pt x="25" y="290"/>
                  </a:cubicBezTo>
                  <a:cubicBezTo>
                    <a:pt x="24" y="289"/>
                    <a:pt x="25" y="288"/>
                    <a:pt x="26" y="287"/>
                  </a:cubicBezTo>
                  <a:cubicBezTo>
                    <a:pt x="26" y="287"/>
                    <a:pt x="26" y="287"/>
                    <a:pt x="26" y="286"/>
                  </a:cubicBezTo>
                  <a:cubicBezTo>
                    <a:pt x="27" y="286"/>
                    <a:pt x="29" y="286"/>
                    <a:pt x="30" y="287"/>
                  </a:cubicBezTo>
                  <a:cubicBezTo>
                    <a:pt x="31" y="289"/>
                    <a:pt x="32" y="290"/>
                    <a:pt x="32" y="291"/>
                  </a:cubicBezTo>
                  <a:cubicBezTo>
                    <a:pt x="33" y="292"/>
                    <a:pt x="33" y="294"/>
                    <a:pt x="32" y="295"/>
                  </a:cubicBezTo>
                  <a:close/>
                  <a:moveTo>
                    <a:pt x="42" y="288"/>
                  </a:moveTo>
                  <a:cubicBezTo>
                    <a:pt x="41" y="288"/>
                    <a:pt x="41" y="288"/>
                    <a:pt x="41" y="289"/>
                  </a:cubicBezTo>
                  <a:cubicBezTo>
                    <a:pt x="40" y="289"/>
                    <a:pt x="38" y="289"/>
                    <a:pt x="37" y="288"/>
                  </a:cubicBezTo>
                  <a:cubicBezTo>
                    <a:pt x="37" y="287"/>
                    <a:pt x="36" y="285"/>
                    <a:pt x="35" y="284"/>
                  </a:cubicBezTo>
                  <a:cubicBezTo>
                    <a:pt x="34" y="283"/>
                    <a:pt x="34" y="281"/>
                    <a:pt x="35" y="280"/>
                  </a:cubicBezTo>
                  <a:cubicBezTo>
                    <a:pt x="35" y="280"/>
                    <a:pt x="36" y="280"/>
                    <a:pt x="36" y="280"/>
                  </a:cubicBezTo>
                  <a:cubicBezTo>
                    <a:pt x="37" y="279"/>
                    <a:pt x="39" y="280"/>
                    <a:pt x="39" y="281"/>
                  </a:cubicBezTo>
                  <a:cubicBezTo>
                    <a:pt x="40" y="282"/>
                    <a:pt x="41" y="283"/>
                    <a:pt x="42" y="285"/>
                  </a:cubicBezTo>
                  <a:cubicBezTo>
                    <a:pt x="43" y="286"/>
                    <a:pt x="43" y="287"/>
                    <a:pt x="42" y="288"/>
                  </a:cubicBezTo>
                  <a:close/>
                  <a:moveTo>
                    <a:pt x="51" y="282"/>
                  </a:moveTo>
                  <a:cubicBezTo>
                    <a:pt x="51" y="282"/>
                    <a:pt x="51" y="282"/>
                    <a:pt x="50" y="282"/>
                  </a:cubicBezTo>
                  <a:cubicBezTo>
                    <a:pt x="49" y="283"/>
                    <a:pt x="48" y="282"/>
                    <a:pt x="47" y="281"/>
                  </a:cubicBezTo>
                  <a:cubicBezTo>
                    <a:pt x="46" y="280"/>
                    <a:pt x="45" y="279"/>
                    <a:pt x="44" y="277"/>
                  </a:cubicBezTo>
                  <a:cubicBezTo>
                    <a:pt x="44" y="276"/>
                    <a:pt x="44" y="275"/>
                    <a:pt x="45" y="274"/>
                  </a:cubicBezTo>
                  <a:cubicBezTo>
                    <a:pt x="45" y="274"/>
                    <a:pt x="45" y="274"/>
                    <a:pt x="46" y="273"/>
                  </a:cubicBezTo>
                  <a:cubicBezTo>
                    <a:pt x="47" y="273"/>
                    <a:pt x="48" y="273"/>
                    <a:pt x="49" y="274"/>
                  </a:cubicBezTo>
                  <a:cubicBezTo>
                    <a:pt x="50" y="275"/>
                    <a:pt x="51" y="277"/>
                    <a:pt x="52" y="278"/>
                  </a:cubicBezTo>
                  <a:cubicBezTo>
                    <a:pt x="53" y="279"/>
                    <a:pt x="52" y="281"/>
                    <a:pt x="51" y="282"/>
                  </a:cubicBezTo>
                  <a:close/>
                  <a:moveTo>
                    <a:pt x="61" y="275"/>
                  </a:moveTo>
                  <a:cubicBezTo>
                    <a:pt x="61" y="275"/>
                    <a:pt x="60" y="275"/>
                    <a:pt x="60" y="276"/>
                  </a:cubicBezTo>
                  <a:cubicBezTo>
                    <a:pt x="59" y="276"/>
                    <a:pt x="58" y="276"/>
                    <a:pt x="57" y="275"/>
                  </a:cubicBezTo>
                  <a:cubicBezTo>
                    <a:pt x="56" y="273"/>
                    <a:pt x="55" y="272"/>
                    <a:pt x="54" y="271"/>
                  </a:cubicBezTo>
                  <a:cubicBezTo>
                    <a:pt x="53" y="270"/>
                    <a:pt x="53" y="268"/>
                    <a:pt x="54" y="267"/>
                  </a:cubicBezTo>
                  <a:cubicBezTo>
                    <a:pt x="55" y="267"/>
                    <a:pt x="55" y="267"/>
                    <a:pt x="55" y="267"/>
                  </a:cubicBezTo>
                  <a:cubicBezTo>
                    <a:pt x="56" y="266"/>
                    <a:pt x="58" y="266"/>
                    <a:pt x="59" y="268"/>
                  </a:cubicBezTo>
                  <a:cubicBezTo>
                    <a:pt x="60" y="269"/>
                    <a:pt x="61" y="270"/>
                    <a:pt x="62" y="272"/>
                  </a:cubicBezTo>
                  <a:cubicBezTo>
                    <a:pt x="62" y="273"/>
                    <a:pt x="62" y="274"/>
                    <a:pt x="61" y="275"/>
                  </a:cubicBezTo>
                  <a:close/>
                  <a:moveTo>
                    <a:pt x="71" y="269"/>
                  </a:moveTo>
                  <a:cubicBezTo>
                    <a:pt x="70" y="269"/>
                    <a:pt x="70" y="269"/>
                    <a:pt x="70" y="269"/>
                  </a:cubicBezTo>
                  <a:cubicBezTo>
                    <a:pt x="69" y="270"/>
                    <a:pt x="67" y="269"/>
                    <a:pt x="67" y="268"/>
                  </a:cubicBezTo>
                  <a:cubicBezTo>
                    <a:pt x="66" y="267"/>
                    <a:pt x="65" y="266"/>
                    <a:pt x="64" y="264"/>
                  </a:cubicBezTo>
                  <a:cubicBezTo>
                    <a:pt x="63" y="263"/>
                    <a:pt x="63" y="262"/>
                    <a:pt x="64" y="261"/>
                  </a:cubicBezTo>
                  <a:cubicBezTo>
                    <a:pt x="64" y="261"/>
                    <a:pt x="65" y="260"/>
                    <a:pt x="65" y="260"/>
                  </a:cubicBezTo>
                  <a:cubicBezTo>
                    <a:pt x="66" y="260"/>
                    <a:pt x="68" y="260"/>
                    <a:pt x="68" y="261"/>
                  </a:cubicBezTo>
                  <a:cubicBezTo>
                    <a:pt x="69" y="262"/>
                    <a:pt x="70" y="264"/>
                    <a:pt x="71" y="265"/>
                  </a:cubicBezTo>
                  <a:cubicBezTo>
                    <a:pt x="72" y="266"/>
                    <a:pt x="72" y="268"/>
                    <a:pt x="71" y="269"/>
                  </a:cubicBezTo>
                  <a:close/>
                  <a:moveTo>
                    <a:pt x="80" y="262"/>
                  </a:moveTo>
                  <a:cubicBezTo>
                    <a:pt x="80" y="262"/>
                    <a:pt x="80" y="262"/>
                    <a:pt x="80" y="263"/>
                  </a:cubicBezTo>
                  <a:cubicBezTo>
                    <a:pt x="79" y="263"/>
                    <a:pt x="77" y="263"/>
                    <a:pt x="76" y="262"/>
                  </a:cubicBezTo>
                  <a:cubicBezTo>
                    <a:pt x="75" y="260"/>
                    <a:pt x="74" y="259"/>
                    <a:pt x="73" y="258"/>
                  </a:cubicBezTo>
                  <a:cubicBezTo>
                    <a:pt x="73" y="257"/>
                    <a:pt x="73" y="255"/>
                    <a:pt x="74" y="254"/>
                  </a:cubicBezTo>
                  <a:cubicBezTo>
                    <a:pt x="74" y="254"/>
                    <a:pt x="74" y="254"/>
                    <a:pt x="75" y="254"/>
                  </a:cubicBezTo>
                  <a:cubicBezTo>
                    <a:pt x="76" y="253"/>
                    <a:pt x="77" y="254"/>
                    <a:pt x="78" y="255"/>
                  </a:cubicBezTo>
                  <a:cubicBezTo>
                    <a:pt x="79" y="256"/>
                    <a:pt x="80" y="257"/>
                    <a:pt x="81" y="259"/>
                  </a:cubicBezTo>
                  <a:cubicBezTo>
                    <a:pt x="82" y="260"/>
                    <a:pt x="82" y="261"/>
                    <a:pt x="80" y="262"/>
                  </a:cubicBezTo>
                  <a:close/>
                  <a:moveTo>
                    <a:pt x="90" y="256"/>
                  </a:moveTo>
                  <a:cubicBezTo>
                    <a:pt x="90" y="256"/>
                    <a:pt x="90" y="256"/>
                    <a:pt x="89" y="256"/>
                  </a:cubicBezTo>
                  <a:cubicBezTo>
                    <a:pt x="88" y="257"/>
                    <a:pt x="87" y="257"/>
                    <a:pt x="86" y="255"/>
                  </a:cubicBezTo>
                  <a:cubicBezTo>
                    <a:pt x="85" y="254"/>
                    <a:pt x="84" y="253"/>
                    <a:pt x="83" y="251"/>
                  </a:cubicBezTo>
                  <a:cubicBezTo>
                    <a:pt x="82" y="250"/>
                    <a:pt x="83" y="249"/>
                    <a:pt x="84" y="248"/>
                  </a:cubicBezTo>
                  <a:cubicBezTo>
                    <a:pt x="84" y="248"/>
                    <a:pt x="84" y="248"/>
                    <a:pt x="85" y="248"/>
                  </a:cubicBezTo>
                  <a:cubicBezTo>
                    <a:pt x="86" y="247"/>
                    <a:pt x="87" y="247"/>
                    <a:pt x="88" y="248"/>
                  </a:cubicBezTo>
                  <a:cubicBezTo>
                    <a:pt x="89" y="250"/>
                    <a:pt x="90" y="251"/>
                    <a:pt x="91" y="252"/>
                  </a:cubicBezTo>
                  <a:cubicBezTo>
                    <a:pt x="92" y="254"/>
                    <a:pt x="91" y="255"/>
                    <a:pt x="90" y="256"/>
                  </a:cubicBezTo>
                  <a:close/>
                  <a:moveTo>
                    <a:pt x="100" y="249"/>
                  </a:moveTo>
                  <a:cubicBezTo>
                    <a:pt x="100" y="250"/>
                    <a:pt x="100" y="250"/>
                    <a:pt x="99" y="250"/>
                  </a:cubicBezTo>
                  <a:cubicBezTo>
                    <a:pt x="98" y="251"/>
                    <a:pt x="97" y="250"/>
                    <a:pt x="96" y="249"/>
                  </a:cubicBezTo>
                  <a:cubicBezTo>
                    <a:pt x="95" y="248"/>
                    <a:pt x="94" y="246"/>
                    <a:pt x="93" y="245"/>
                  </a:cubicBezTo>
                  <a:cubicBezTo>
                    <a:pt x="92" y="244"/>
                    <a:pt x="92" y="242"/>
                    <a:pt x="93" y="242"/>
                  </a:cubicBezTo>
                  <a:cubicBezTo>
                    <a:pt x="94" y="242"/>
                    <a:pt x="94" y="241"/>
                    <a:pt x="94" y="241"/>
                  </a:cubicBezTo>
                  <a:cubicBezTo>
                    <a:pt x="95" y="241"/>
                    <a:pt x="97" y="241"/>
                    <a:pt x="98" y="242"/>
                  </a:cubicBezTo>
                  <a:cubicBezTo>
                    <a:pt x="99" y="243"/>
                    <a:pt x="100" y="245"/>
                    <a:pt x="101" y="246"/>
                  </a:cubicBezTo>
                  <a:cubicBezTo>
                    <a:pt x="101" y="247"/>
                    <a:pt x="101" y="249"/>
                    <a:pt x="100" y="249"/>
                  </a:cubicBezTo>
                  <a:close/>
                  <a:moveTo>
                    <a:pt x="110" y="243"/>
                  </a:moveTo>
                  <a:cubicBezTo>
                    <a:pt x="110" y="243"/>
                    <a:pt x="109" y="243"/>
                    <a:pt x="109" y="244"/>
                  </a:cubicBezTo>
                  <a:cubicBezTo>
                    <a:pt x="108" y="244"/>
                    <a:pt x="107" y="244"/>
                    <a:pt x="106" y="243"/>
                  </a:cubicBezTo>
                  <a:cubicBezTo>
                    <a:pt x="105" y="241"/>
                    <a:pt x="104" y="240"/>
                    <a:pt x="103" y="239"/>
                  </a:cubicBezTo>
                  <a:cubicBezTo>
                    <a:pt x="102" y="238"/>
                    <a:pt x="102" y="236"/>
                    <a:pt x="103" y="236"/>
                  </a:cubicBezTo>
                  <a:cubicBezTo>
                    <a:pt x="104" y="235"/>
                    <a:pt x="104" y="235"/>
                    <a:pt x="104" y="235"/>
                  </a:cubicBezTo>
                  <a:cubicBezTo>
                    <a:pt x="105" y="234"/>
                    <a:pt x="107" y="235"/>
                    <a:pt x="108" y="236"/>
                  </a:cubicBezTo>
                  <a:cubicBezTo>
                    <a:pt x="109" y="237"/>
                    <a:pt x="110" y="239"/>
                    <a:pt x="111" y="240"/>
                  </a:cubicBezTo>
                  <a:cubicBezTo>
                    <a:pt x="111" y="241"/>
                    <a:pt x="111" y="242"/>
                    <a:pt x="110" y="243"/>
                  </a:cubicBezTo>
                  <a:close/>
                  <a:moveTo>
                    <a:pt x="120" y="237"/>
                  </a:moveTo>
                  <a:cubicBezTo>
                    <a:pt x="120" y="237"/>
                    <a:pt x="119" y="237"/>
                    <a:pt x="119" y="237"/>
                  </a:cubicBezTo>
                  <a:cubicBezTo>
                    <a:pt x="118" y="238"/>
                    <a:pt x="117" y="238"/>
                    <a:pt x="116" y="237"/>
                  </a:cubicBezTo>
                  <a:cubicBezTo>
                    <a:pt x="115" y="235"/>
                    <a:pt x="114" y="234"/>
                    <a:pt x="113" y="233"/>
                  </a:cubicBezTo>
                  <a:cubicBezTo>
                    <a:pt x="112" y="232"/>
                    <a:pt x="112" y="230"/>
                    <a:pt x="113" y="230"/>
                  </a:cubicBezTo>
                  <a:cubicBezTo>
                    <a:pt x="114" y="229"/>
                    <a:pt x="114" y="229"/>
                    <a:pt x="114" y="229"/>
                  </a:cubicBezTo>
                  <a:cubicBezTo>
                    <a:pt x="115" y="228"/>
                    <a:pt x="117" y="229"/>
                    <a:pt x="118" y="230"/>
                  </a:cubicBezTo>
                  <a:cubicBezTo>
                    <a:pt x="119" y="231"/>
                    <a:pt x="120" y="232"/>
                    <a:pt x="121" y="234"/>
                  </a:cubicBezTo>
                  <a:cubicBezTo>
                    <a:pt x="121" y="235"/>
                    <a:pt x="121" y="236"/>
                    <a:pt x="120" y="237"/>
                  </a:cubicBezTo>
                  <a:close/>
                  <a:moveTo>
                    <a:pt x="130" y="231"/>
                  </a:moveTo>
                  <a:cubicBezTo>
                    <a:pt x="130" y="231"/>
                    <a:pt x="129" y="231"/>
                    <a:pt x="129" y="231"/>
                  </a:cubicBezTo>
                  <a:cubicBezTo>
                    <a:pt x="128" y="232"/>
                    <a:pt x="127" y="232"/>
                    <a:pt x="126" y="231"/>
                  </a:cubicBezTo>
                  <a:cubicBezTo>
                    <a:pt x="125" y="229"/>
                    <a:pt x="124" y="228"/>
                    <a:pt x="123" y="227"/>
                  </a:cubicBezTo>
                  <a:cubicBezTo>
                    <a:pt x="122" y="226"/>
                    <a:pt x="122" y="224"/>
                    <a:pt x="123" y="224"/>
                  </a:cubicBezTo>
                  <a:cubicBezTo>
                    <a:pt x="124" y="223"/>
                    <a:pt x="124" y="223"/>
                    <a:pt x="124" y="223"/>
                  </a:cubicBezTo>
                  <a:cubicBezTo>
                    <a:pt x="125" y="222"/>
                    <a:pt x="127" y="223"/>
                    <a:pt x="128" y="224"/>
                  </a:cubicBezTo>
                  <a:cubicBezTo>
                    <a:pt x="129" y="225"/>
                    <a:pt x="130" y="226"/>
                    <a:pt x="131" y="228"/>
                  </a:cubicBezTo>
                  <a:cubicBezTo>
                    <a:pt x="131" y="229"/>
                    <a:pt x="131" y="230"/>
                    <a:pt x="130" y="231"/>
                  </a:cubicBezTo>
                  <a:close/>
                  <a:moveTo>
                    <a:pt x="140" y="225"/>
                  </a:moveTo>
                  <a:cubicBezTo>
                    <a:pt x="140" y="225"/>
                    <a:pt x="140" y="225"/>
                    <a:pt x="139" y="225"/>
                  </a:cubicBezTo>
                  <a:cubicBezTo>
                    <a:pt x="138" y="226"/>
                    <a:pt x="137" y="226"/>
                    <a:pt x="136" y="225"/>
                  </a:cubicBezTo>
                  <a:cubicBezTo>
                    <a:pt x="135" y="223"/>
                    <a:pt x="134" y="222"/>
                    <a:pt x="133" y="221"/>
                  </a:cubicBezTo>
                  <a:cubicBezTo>
                    <a:pt x="132" y="220"/>
                    <a:pt x="133" y="218"/>
                    <a:pt x="134" y="218"/>
                  </a:cubicBezTo>
                  <a:cubicBezTo>
                    <a:pt x="134" y="217"/>
                    <a:pt x="134" y="217"/>
                    <a:pt x="135" y="217"/>
                  </a:cubicBezTo>
                  <a:cubicBezTo>
                    <a:pt x="136" y="216"/>
                    <a:pt x="137" y="217"/>
                    <a:pt x="138" y="218"/>
                  </a:cubicBezTo>
                  <a:cubicBezTo>
                    <a:pt x="139" y="219"/>
                    <a:pt x="140" y="220"/>
                    <a:pt x="141" y="222"/>
                  </a:cubicBezTo>
                  <a:cubicBezTo>
                    <a:pt x="142" y="223"/>
                    <a:pt x="141" y="224"/>
                    <a:pt x="140" y="225"/>
                  </a:cubicBezTo>
                  <a:close/>
                  <a:moveTo>
                    <a:pt x="151" y="219"/>
                  </a:moveTo>
                  <a:cubicBezTo>
                    <a:pt x="150" y="219"/>
                    <a:pt x="150" y="219"/>
                    <a:pt x="150" y="219"/>
                  </a:cubicBezTo>
                  <a:cubicBezTo>
                    <a:pt x="148" y="220"/>
                    <a:pt x="147" y="220"/>
                    <a:pt x="146" y="219"/>
                  </a:cubicBezTo>
                  <a:cubicBezTo>
                    <a:pt x="145" y="217"/>
                    <a:pt x="144" y="216"/>
                    <a:pt x="143" y="215"/>
                  </a:cubicBezTo>
                  <a:cubicBezTo>
                    <a:pt x="143" y="214"/>
                    <a:pt x="143" y="212"/>
                    <a:pt x="144" y="212"/>
                  </a:cubicBezTo>
                  <a:cubicBezTo>
                    <a:pt x="144" y="212"/>
                    <a:pt x="145" y="211"/>
                    <a:pt x="145" y="211"/>
                  </a:cubicBezTo>
                  <a:cubicBezTo>
                    <a:pt x="146" y="211"/>
                    <a:pt x="148" y="211"/>
                    <a:pt x="148" y="212"/>
                  </a:cubicBezTo>
                  <a:cubicBezTo>
                    <a:pt x="149" y="213"/>
                    <a:pt x="150" y="215"/>
                    <a:pt x="151" y="216"/>
                  </a:cubicBezTo>
                  <a:cubicBezTo>
                    <a:pt x="152" y="217"/>
                    <a:pt x="152" y="218"/>
                    <a:pt x="151" y="219"/>
                  </a:cubicBezTo>
                  <a:close/>
                  <a:moveTo>
                    <a:pt x="161" y="213"/>
                  </a:moveTo>
                  <a:cubicBezTo>
                    <a:pt x="161" y="213"/>
                    <a:pt x="160" y="213"/>
                    <a:pt x="160" y="214"/>
                  </a:cubicBezTo>
                  <a:cubicBezTo>
                    <a:pt x="159" y="214"/>
                    <a:pt x="157" y="214"/>
                    <a:pt x="157" y="213"/>
                  </a:cubicBezTo>
                  <a:cubicBezTo>
                    <a:pt x="156" y="212"/>
                    <a:pt x="155" y="210"/>
                    <a:pt x="154" y="209"/>
                  </a:cubicBezTo>
                  <a:cubicBezTo>
                    <a:pt x="153" y="208"/>
                    <a:pt x="153" y="207"/>
                    <a:pt x="154" y="206"/>
                  </a:cubicBezTo>
                  <a:cubicBezTo>
                    <a:pt x="155" y="206"/>
                    <a:pt x="155" y="206"/>
                    <a:pt x="155" y="206"/>
                  </a:cubicBezTo>
                  <a:cubicBezTo>
                    <a:pt x="156" y="205"/>
                    <a:pt x="158" y="205"/>
                    <a:pt x="159" y="206"/>
                  </a:cubicBezTo>
                  <a:cubicBezTo>
                    <a:pt x="160" y="208"/>
                    <a:pt x="161" y="209"/>
                    <a:pt x="162" y="210"/>
                  </a:cubicBezTo>
                  <a:cubicBezTo>
                    <a:pt x="162" y="211"/>
                    <a:pt x="162" y="212"/>
                    <a:pt x="161" y="213"/>
                  </a:cubicBezTo>
                  <a:close/>
                  <a:moveTo>
                    <a:pt x="171" y="207"/>
                  </a:moveTo>
                  <a:cubicBezTo>
                    <a:pt x="171" y="207"/>
                    <a:pt x="171" y="208"/>
                    <a:pt x="170" y="208"/>
                  </a:cubicBezTo>
                  <a:cubicBezTo>
                    <a:pt x="169" y="208"/>
                    <a:pt x="168" y="208"/>
                    <a:pt x="167" y="207"/>
                  </a:cubicBezTo>
                  <a:cubicBezTo>
                    <a:pt x="166" y="206"/>
                    <a:pt x="165" y="205"/>
                    <a:pt x="164" y="203"/>
                  </a:cubicBezTo>
                  <a:cubicBezTo>
                    <a:pt x="164" y="202"/>
                    <a:pt x="164" y="201"/>
                    <a:pt x="165" y="200"/>
                  </a:cubicBezTo>
                  <a:cubicBezTo>
                    <a:pt x="165" y="200"/>
                    <a:pt x="166" y="200"/>
                    <a:pt x="166" y="200"/>
                  </a:cubicBezTo>
                  <a:cubicBezTo>
                    <a:pt x="167" y="199"/>
                    <a:pt x="169" y="200"/>
                    <a:pt x="169" y="201"/>
                  </a:cubicBezTo>
                  <a:cubicBezTo>
                    <a:pt x="170" y="202"/>
                    <a:pt x="171" y="203"/>
                    <a:pt x="172" y="204"/>
                  </a:cubicBezTo>
                  <a:cubicBezTo>
                    <a:pt x="173" y="205"/>
                    <a:pt x="173" y="207"/>
                    <a:pt x="171" y="207"/>
                  </a:cubicBezTo>
                  <a:close/>
                  <a:moveTo>
                    <a:pt x="182" y="202"/>
                  </a:moveTo>
                  <a:cubicBezTo>
                    <a:pt x="182" y="202"/>
                    <a:pt x="181" y="202"/>
                    <a:pt x="181" y="202"/>
                  </a:cubicBezTo>
                  <a:cubicBezTo>
                    <a:pt x="180" y="203"/>
                    <a:pt x="178" y="202"/>
                    <a:pt x="178" y="201"/>
                  </a:cubicBezTo>
                  <a:cubicBezTo>
                    <a:pt x="177" y="200"/>
                    <a:pt x="176" y="199"/>
                    <a:pt x="175" y="198"/>
                  </a:cubicBezTo>
                  <a:cubicBezTo>
                    <a:pt x="174" y="197"/>
                    <a:pt x="174" y="196"/>
                    <a:pt x="176" y="195"/>
                  </a:cubicBezTo>
                  <a:cubicBezTo>
                    <a:pt x="176" y="195"/>
                    <a:pt x="176" y="195"/>
                    <a:pt x="177" y="194"/>
                  </a:cubicBezTo>
                  <a:cubicBezTo>
                    <a:pt x="178" y="194"/>
                    <a:pt x="179" y="194"/>
                    <a:pt x="180" y="195"/>
                  </a:cubicBezTo>
                  <a:cubicBezTo>
                    <a:pt x="181" y="196"/>
                    <a:pt x="182" y="197"/>
                    <a:pt x="183" y="199"/>
                  </a:cubicBezTo>
                  <a:cubicBezTo>
                    <a:pt x="184" y="200"/>
                    <a:pt x="183" y="201"/>
                    <a:pt x="182" y="202"/>
                  </a:cubicBezTo>
                  <a:close/>
                  <a:moveTo>
                    <a:pt x="193" y="196"/>
                  </a:moveTo>
                  <a:cubicBezTo>
                    <a:pt x="193" y="196"/>
                    <a:pt x="192" y="196"/>
                    <a:pt x="192" y="196"/>
                  </a:cubicBezTo>
                  <a:cubicBezTo>
                    <a:pt x="191" y="197"/>
                    <a:pt x="189" y="197"/>
                    <a:pt x="188" y="196"/>
                  </a:cubicBezTo>
                  <a:cubicBezTo>
                    <a:pt x="188" y="195"/>
                    <a:pt x="187" y="193"/>
                    <a:pt x="186" y="192"/>
                  </a:cubicBezTo>
                  <a:cubicBezTo>
                    <a:pt x="185" y="191"/>
                    <a:pt x="185" y="190"/>
                    <a:pt x="186" y="189"/>
                  </a:cubicBezTo>
                  <a:cubicBezTo>
                    <a:pt x="187" y="189"/>
                    <a:pt x="187" y="189"/>
                    <a:pt x="187" y="189"/>
                  </a:cubicBezTo>
                  <a:cubicBezTo>
                    <a:pt x="189" y="188"/>
                    <a:pt x="190" y="189"/>
                    <a:pt x="191" y="190"/>
                  </a:cubicBezTo>
                  <a:cubicBezTo>
                    <a:pt x="192" y="191"/>
                    <a:pt x="193" y="192"/>
                    <a:pt x="194" y="193"/>
                  </a:cubicBezTo>
                  <a:cubicBezTo>
                    <a:pt x="194" y="194"/>
                    <a:pt x="194" y="195"/>
                    <a:pt x="193" y="196"/>
                  </a:cubicBezTo>
                  <a:close/>
                  <a:moveTo>
                    <a:pt x="204" y="190"/>
                  </a:moveTo>
                  <a:cubicBezTo>
                    <a:pt x="203" y="190"/>
                    <a:pt x="203" y="191"/>
                    <a:pt x="203" y="191"/>
                  </a:cubicBezTo>
                  <a:cubicBezTo>
                    <a:pt x="202" y="191"/>
                    <a:pt x="200" y="191"/>
                    <a:pt x="199" y="190"/>
                  </a:cubicBezTo>
                  <a:cubicBezTo>
                    <a:pt x="198" y="189"/>
                    <a:pt x="198" y="188"/>
                    <a:pt x="197" y="187"/>
                  </a:cubicBezTo>
                  <a:cubicBezTo>
                    <a:pt x="196" y="186"/>
                    <a:pt x="196" y="185"/>
                    <a:pt x="197" y="184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200" y="183"/>
                    <a:pt x="201" y="183"/>
                    <a:pt x="202" y="184"/>
                  </a:cubicBezTo>
                  <a:cubicBezTo>
                    <a:pt x="203" y="185"/>
                    <a:pt x="204" y="186"/>
                    <a:pt x="205" y="188"/>
                  </a:cubicBezTo>
                  <a:cubicBezTo>
                    <a:pt x="205" y="188"/>
                    <a:pt x="205" y="190"/>
                    <a:pt x="204" y="190"/>
                  </a:cubicBezTo>
                  <a:close/>
                  <a:moveTo>
                    <a:pt x="215" y="185"/>
                  </a:moveTo>
                  <a:cubicBezTo>
                    <a:pt x="215" y="185"/>
                    <a:pt x="214" y="185"/>
                    <a:pt x="214" y="185"/>
                  </a:cubicBezTo>
                  <a:cubicBezTo>
                    <a:pt x="213" y="186"/>
                    <a:pt x="211" y="186"/>
                    <a:pt x="210" y="185"/>
                  </a:cubicBezTo>
                  <a:cubicBezTo>
                    <a:pt x="210" y="184"/>
                    <a:pt x="209" y="182"/>
                    <a:pt x="208" y="181"/>
                  </a:cubicBezTo>
                  <a:cubicBezTo>
                    <a:pt x="207" y="180"/>
                    <a:pt x="207" y="179"/>
                    <a:pt x="209" y="179"/>
                  </a:cubicBezTo>
                  <a:cubicBezTo>
                    <a:pt x="209" y="179"/>
                    <a:pt x="209" y="178"/>
                    <a:pt x="210" y="178"/>
                  </a:cubicBezTo>
                  <a:cubicBezTo>
                    <a:pt x="211" y="178"/>
                    <a:pt x="212" y="178"/>
                    <a:pt x="213" y="179"/>
                  </a:cubicBezTo>
                  <a:cubicBezTo>
                    <a:pt x="214" y="180"/>
                    <a:pt x="215" y="181"/>
                    <a:pt x="216" y="182"/>
                  </a:cubicBezTo>
                  <a:cubicBezTo>
                    <a:pt x="216" y="183"/>
                    <a:pt x="216" y="184"/>
                    <a:pt x="215" y="185"/>
                  </a:cubicBezTo>
                  <a:close/>
                  <a:moveTo>
                    <a:pt x="226" y="179"/>
                  </a:moveTo>
                  <a:cubicBezTo>
                    <a:pt x="226" y="179"/>
                    <a:pt x="225" y="180"/>
                    <a:pt x="225" y="180"/>
                  </a:cubicBezTo>
                  <a:cubicBezTo>
                    <a:pt x="224" y="180"/>
                    <a:pt x="222" y="180"/>
                    <a:pt x="222" y="179"/>
                  </a:cubicBezTo>
                  <a:cubicBezTo>
                    <a:pt x="221" y="178"/>
                    <a:pt x="220" y="177"/>
                    <a:pt x="219" y="176"/>
                  </a:cubicBezTo>
                  <a:cubicBezTo>
                    <a:pt x="218" y="175"/>
                    <a:pt x="219" y="174"/>
                    <a:pt x="220" y="173"/>
                  </a:cubicBezTo>
                  <a:cubicBezTo>
                    <a:pt x="220" y="173"/>
                    <a:pt x="221" y="173"/>
                    <a:pt x="221" y="173"/>
                  </a:cubicBezTo>
                  <a:cubicBezTo>
                    <a:pt x="222" y="172"/>
                    <a:pt x="224" y="173"/>
                    <a:pt x="224" y="173"/>
                  </a:cubicBezTo>
                  <a:cubicBezTo>
                    <a:pt x="225" y="174"/>
                    <a:pt x="226" y="176"/>
                    <a:pt x="227" y="177"/>
                  </a:cubicBezTo>
                  <a:cubicBezTo>
                    <a:pt x="228" y="177"/>
                    <a:pt x="227" y="179"/>
                    <a:pt x="226" y="179"/>
                  </a:cubicBezTo>
                  <a:close/>
                  <a:moveTo>
                    <a:pt x="238" y="174"/>
                  </a:moveTo>
                  <a:cubicBezTo>
                    <a:pt x="237" y="174"/>
                    <a:pt x="237" y="174"/>
                    <a:pt x="236" y="174"/>
                  </a:cubicBezTo>
                  <a:cubicBezTo>
                    <a:pt x="235" y="175"/>
                    <a:pt x="234" y="175"/>
                    <a:pt x="233" y="174"/>
                  </a:cubicBezTo>
                  <a:cubicBezTo>
                    <a:pt x="232" y="173"/>
                    <a:pt x="231" y="172"/>
                    <a:pt x="230" y="171"/>
                  </a:cubicBezTo>
                  <a:cubicBezTo>
                    <a:pt x="230" y="170"/>
                    <a:pt x="230" y="169"/>
                    <a:pt x="231" y="168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234" y="167"/>
                    <a:pt x="235" y="167"/>
                    <a:pt x="236" y="168"/>
                  </a:cubicBezTo>
                  <a:cubicBezTo>
                    <a:pt x="237" y="169"/>
                    <a:pt x="238" y="170"/>
                    <a:pt x="238" y="171"/>
                  </a:cubicBezTo>
                  <a:cubicBezTo>
                    <a:pt x="239" y="172"/>
                    <a:pt x="239" y="173"/>
                    <a:pt x="238" y="174"/>
                  </a:cubicBezTo>
                  <a:close/>
                  <a:moveTo>
                    <a:pt x="249" y="168"/>
                  </a:moveTo>
                  <a:cubicBezTo>
                    <a:pt x="249" y="168"/>
                    <a:pt x="248" y="169"/>
                    <a:pt x="248" y="169"/>
                  </a:cubicBezTo>
                  <a:cubicBezTo>
                    <a:pt x="247" y="169"/>
                    <a:pt x="245" y="169"/>
                    <a:pt x="244" y="168"/>
                  </a:cubicBezTo>
                  <a:cubicBezTo>
                    <a:pt x="244" y="167"/>
                    <a:pt x="243" y="166"/>
                    <a:pt x="242" y="165"/>
                  </a:cubicBezTo>
                  <a:cubicBezTo>
                    <a:pt x="241" y="164"/>
                    <a:pt x="242" y="163"/>
                    <a:pt x="243" y="163"/>
                  </a:cubicBezTo>
                  <a:cubicBezTo>
                    <a:pt x="243" y="163"/>
                    <a:pt x="244" y="162"/>
                    <a:pt x="244" y="162"/>
                  </a:cubicBezTo>
                  <a:cubicBezTo>
                    <a:pt x="245" y="162"/>
                    <a:pt x="247" y="162"/>
                    <a:pt x="247" y="163"/>
                  </a:cubicBezTo>
                  <a:cubicBezTo>
                    <a:pt x="248" y="164"/>
                    <a:pt x="249" y="165"/>
                    <a:pt x="250" y="166"/>
                  </a:cubicBezTo>
                  <a:cubicBezTo>
                    <a:pt x="251" y="166"/>
                    <a:pt x="250" y="168"/>
                    <a:pt x="249" y="168"/>
                  </a:cubicBezTo>
                  <a:close/>
                  <a:moveTo>
                    <a:pt x="261" y="163"/>
                  </a:moveTo>
                  <a:cubicBezTo>
                    <a:pt x="260" y="163"/>
                    <a:pt x="260" y="163"/>
                    <a:pt x="260" y="163"/>
                  </a:cubicBezTo>
                  <a:cubicBezTo>
                    <a:pt x="258" y="164"/>
                    <a:pt x="257" y="164"/>
                    <a:pt x="256" y="163"/>
                  </a:cubicBezTo>
                  <a:cubicBezTo>
                    <a:pt x="255" y="162"/>
                    <a:pt x="254" y="161"/>
                    <a:pt x="254" y="160"/>
                  </a:cubicBezTo>
                  <a:cubicBezTo>
                    <a:pt x="253" y="159"/>
                    <a:pt x="253" y="158"/>
                    <a:pt x="255" y="157"/>
                  </a:cubicBezTo>
                  <a:cubicBezTo>
                    <a:pt x="255" y="157"/>
                    <a:pt x="255" y="157"/>
                    <a:pt x="256" y="157"/>
                  </a:cubicBezTo>
                  <a:cubicBezTo>
                    <a:pt x="257" y="156"/>
                    <a:pt x="259" y="156"/>
                    <a:pt x="259" y="157"/>
                  </a:cubicBezTo>
                  <a:cubicBezTo>
                    <a:pt x="260" y="158"/>
                    <a:pt x="261" y="159"/>
                    <a:pt x="262" y="160"/>
                  </a:cubicBezTo>
                  <a:cubicBezTo>
                    <a:pt x="263" y="161"/>
                    <a:pt x="262" y="162"/>
                    <a:pt x="261" y="163"/>
                  </a:cubicBezTo>
                  <a:close/>
                  <a:moveTo>
                    <a:pt x="273" y="157"/>
                  </a:moveTo>
                  <a:cubicBezTo>
                    <a:pt x="272" y="157"/>
                    <a:pt x="272" y="157"/>
                    <a:pt x="272" y="158"/>
                  </a:cubicBezTo>
                  <a:cubicBezTo>
                    <a:pt x="270" y="158"/>
                    <a:pt x="269" y="158"/>
                    <a:pt x="268" y="157"/>
                  </a:cubicBezTo>
                  <a:cubicBezTo>
                    <a:pt x="267" y="156"/>
                    <a:pt x="266" y="155"/>
                    <a:pt x="265" y="154"/>
                  </a:cubicBezTo>
                  <a:cubicBezTo>
                    <a:pt x="265" y="154"/>
                    <a:pt x="265" y="153"/>
                    <a:pt x="267" y="152"/>
                  </a:cubicBezTo>
                  <a:cubicBezTo>
                    <a:pt x="267" y="152"/>
                    <a:pt x="267" y="152"/>
                    <a:pt x="268" y="151"/>
                  </a:cubicBezTo>
                  <a:cubicBezTo>
                    <a:pt x="269" y="151"/>
                    <a:pt x="271" y="151"/>
                    <a:pt x="271" y="152"/>
                  </a:cubicBezTo>
                  <a:cubicBezTo>
                    <a:pt x="272" y="153"/>
                    <a:pt x="273" y="154"/>
                    <a:pt x="274" y="155"/>
                  </a:cubicBezTo>
                  <a:cubicBezTo>
                    <a:pt x="274" y="155"/>
                    <a:pt x="274" y="156"/>
                    <a:pt x="273" y="157"/>
                  </a:cubicBezTo>
                  <a:close/>
                  <a:moveTo>
                    <a:pt x="285" y="151"/>
                  </a:moveTo>
                  <a:cubicBezTo>
                    <a:pt x="284" y="152"/>
                    <a:pt x="284" y="152"/>
                    <a:pt x="284" y="152"/>
                  </a:cubicBezTo>
                  <a:cubicBezTo>
                    <a:pt x="282" y="153"/>
                    <a:pt x="281" y="152"/>
                    <a:pt x="280" y="152"/>
                  </a:cubicBezTo>
                  <a:cubicBezTo>
                    <a:pt x="279" y="151"/>
                    <a:pt x="278" y="150"/>
                    <a:pt x="278" y="149"/>
                  </a:cubicBezTo>
                  <a:cubicBezTo>
                    <a:pt x="277" y="148"/>
                    <a:pt x="277" y="147"/>
                    <a:pt x="279" y="147"/>
                  </a:cubicBezTo>
                  <a:cubicBezTo>
                    <a:pt x="279" y="146"/>
                    <a:pt x="279" y="146"/>
                    <a:pt x="280" y="146"/>
                  </a:cubicBezTo>
                  <a:cubicBezTo>
                    <a:pt x="281" y="145"/>
                    <a:pt x="283" y="146"/>
                    <a:pt x="283" y="146"/>
                  </a:cubicBezTo>
                  <a:cubicBezTo>
                    <a:pt x="284" y="147"/>
                    <a:pt x="285" y="148"/>
                    <a:pt x="286" y="149"/>
                  </a:cubicBezTo>
                  <a:cubicBezTo>
                    <a:pt x="286" y="150"/>
                    <a:pt x="286" y="151"/>
                    <a:pt x="285" y="151"/>
                  </a:cubicBezTo>
                  <a:close/>
                  <a:moveTo>
                    <a:pt x="297" y="146"/>
                  </a:moveTo>
                  <a:cubicBezTo>
                    <a:pt x="297" y="146"/>
                    <a:pt x="296" y="146"/>
                    <a:pt x="296" y="146"/>
                  </a:cubicBezTo>
                  <a:cubicBezTo>
                    <a:pt x="294" y="147"/>
                    <a:pt x="293" y="147"/>
                    <a:pt x="292" y="146"/>
                  </a:cubicBezTo>
                  <a:cubicBezTo>
                    <a:pt x="291" y="145"/>
                    <a:pt x="291" y="144"/>
                    <a:pt x="290" y="143"/>
                  </a:cubicBezTo>
                  <a:cubicBezTo>
                    <a:pt x="289" y="143"/>
                    <a:pt x="289" y="142"/>
                    <a:pt x="291" y="141"/>
                  </a:cubicBezTo>
                  <a:cubicBezTo>
                    <a:pt x="291" y="141"/>
                    <a:pt x="292" y="141"/>
                    <a:pt x="292" y="140"/>
                  </a:cubicBezTo>
                  <a:cubicBezTo>
                    <a:pt x="293" y="140"/>
                    <a:pt x="295" y="140"/>
                    <a:pt x="296" y="141"/>
                  </a:cubicBezTo>
                  <a:cubicBezTo>
                    <a:pt x="296" y="141"/>
                    <a:pt x="297" y="142"/>
                    <a:pt x="298" y="143"/>
                  </a:cubicBezTo>
                  <a:cubicBezTo>
                    <a:pt x="299" y="144"/>
                    <a:pt x="298" y="145"/>
                    <a:pt x="297" y="146"/>
                  </a:cubicBezTo>
                  <a:close/>
                  <a:moveTo>
                    <a:pt x="309" y="140"/>
                  </a:moveTo>
                  <a:cubicBezTo>
                    <a:pt x="309" y="140"/>
                    <a:pt x="308" y="140"/>
                    <a:pt x="308" y="140"/>
                  </a:cubicBezTo>
                  <a:cubicBezTo>
                    <a:pt x="307" y="141"/>
                    <a:pt x="305" y="141"/>
                    <a:pt x="304" y="140"/>
                  </a:cubicBezTo>
                  <a:cubicBezTo>
                    <a:pt x="304" y="139"/>
                    <a:pt x="303" y="138"/>
                    <a:pt x="302" y="138"/>
                  </a:cubicBezTo>
                  <a:cubicBezTo>
                    <a:pt x="301" y="137"/>
                    <a:pt x="302" y="136"/>
                    <a:pt x="303" y="135"/>
                  </a:cubicBezTo>
                  <a:cubicBezTo>
                    <a:pt x="304" y="135"/>
                    <a:pt x="304" y="135"/>
                    <a:pt x="304" y="135"/>
                  </a:cubicBezTo>
                  <a:cubicBezTo>
                    <a:pt x="306" y="134"/>
                    <a:pt x="307" y="134"/>
                    <a:pt x="308" y="135"/>
                  </a:cubicBezTo>
                  <a:cubicBezTo>
                    <a:pt x="309" y="136"/>
                    <a:pt x="310" y="136"/>
                    <a:pt x="310" y="137"/>
                  </a:cubicBezTo>
                  <a:cubicBezTo>
                    <a:pt x="311" y="138"/>
                    <a:pt x="311" y="139"/>
                    <a:pt x="309" y="140"/>
                  </a:cubicBezTo>
                  <a:close/>
                  <a:moveTo>
                    <a:pt x="322" y="134"/>
                  </a:moveTo>
                  <a:cubicBezTo>
                    <a:pt x="321" y="134"/>
                    <a:pt x="321" y="134"/>
                    <a:pt x="321" y="134"/>
                  </a:cubicBezTo>
                  <a:cubicBezTo>
                    <a:pt x="319" y="135"/>
                    <a:pt x="318" y="135"/>
                    <a:pt x="317" y="134"/>
                  </a:cubicBezTo>
                  <a:cubicBezTo>
                    <a:pt x="316" y="133"/>
                    <a:pt x="315" y="133"/>
                    <a:pt x="314" y="132"/>
                  </a:cubicBezTo>
                  <a:cubicBezTo>
                    <a:pt x="314" y="131"/>
                    <a:pt x="314" y="130"/>
                    <a:pt x="316" y="129"/>
                  </a:cubicBezTo>
                  <a:cubicBezTo>
                    <a:pt x="316" y="129"/>
                    <a:pt x="316" y="129"/>
                    <a:pt x="317" y="129"/>
                  </a:cubicBezTo>
                  <a:cubicBezTo>
                    <a:pt x="318" y="128"/>
                    <a:pt x="320" y="128"/>
                    <a:pt x="320" y="129"/>
                  </a:cubicBezTo>
                  <a:cubicBezTo>
                    <a:pt x="321" y="130"/>
                    <a:pt x="322" y="130"/>
                    <a:pt x="323" y="131"/>
                  </a:cubicBezTo>
                  <a:cubicBezTo>
                    <a:pt x="324" y="132"/>
                    <a:pt x="323" y="133"/>
                    <a:pt x="322" y="134"/>
                  </a:cubicBezTo>
                  <a:close/>
                  <a:moveTo>
                    <a:pt x="334" y="127"/>
                  </a:moveTo>
                  <a:cubicBezTo>
                    <a:pt x="334" y="128"/>
                    <a:pt x="334" y="128"/>
                    <a:pt x="333" y="128"/>
                  </a:cubicBezTo>
                  <a:cubicBezTo>
                    <a:pt x="332" y="129"/>
                    <a:pt x="330" y="129"/>
                    <a:pt x="329" y="128"/>
                  </a:cubicBezTo>
                  <a:cubicBezTo>
                    <a:pt x="329" y="127"/>
                    <a:pt x="328" y="126"/>
                    <a:pt x="327" y="126"/>
                  </a:cubicBezTo>
                  <a:cubicBezTo>
                    <a:pt x="326" y="125"/>
                    <a:pt x="327" y="124"/>
                    <a:pt x="328" y="123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31" y="122"/>
                    <a:pt x="332" y="122"/>
                    <a:pt x="333" y="123"/>
                  </a:cubicBezTo>
                  <a:cubicBezTo>
                    <a:pt x="334" y="123"/>
                    <a:pt x="335" y="124"/>
                    <a:pt x="336" y="125"/>
                  </a:cubicBezTo>
                  <a:cubicBezTo>
                    <a:pt x="336" y="126"/>
                    <a:pt x="336" y="127"/>
                    <a:pt x="334" y="127"/>
                  </a:cubicBezTo>
                  <a:close/>
                  <a:moveTo>
                    <a:pt x="347" y="121"/>
                  </a:moveTo>
                  <a:cubicBezTo>
                    <a:pt x="347" y="121"/>
                    <a:pt x="346" y="121"/>
                    <a:pt x="346" y="121"/>
                  </a:cubicBezTo>
                  <a:cubicBezTo>
                    <a:pt x="344" y="122"/>
                    <a:pt x="343" y="122"/>
                    <a:pt x="342" y="122"/>
                  </a:cubicBezTo>
                  <a:cubicBezTo>
                    <a:pt x="341" y="121"/>
                    <a:pt x="341" y="120"/>
                    <a:pt x="340" y="119"/>
                  </a:cubicBezTo>
                  <a:cubicBezTo>
                    <a:pt x="339" y="119"/>
                    <a:pt x="340" y="118"/>
                    <a:pt x="341" y="117"/>
                  </a:cubicBezTo>
                  <a:cubicBezTo>
                    <a:pt x="341" y="117"/>
                    <a:pt x="342" y="117"/>
                    <a:pt x="342" y="117"/>
                  </a:cubicBezTo>
                  <a:cubicBezTo>
                    <a:pt x="343" y="116"/>
                    <a:pt x="345" y="116"/>
                    <a:pt x="346" y="116"/>
                  </a:cubicBezTo>
                  <a:cubicBezTo>
                    <a:pt x="347" y="117"/>
                    <a:pt x="347" y="118"/>
                    <a:pt x="348" y="118"/>
                  </a:cubicBezTo>
                  <a:cubicBezTo>
                    <a:pt x="349" y="119"/>
                    <a:pt x="348" y="120"/>
                    <a:pt x="347" y="121"/>
                  </a:cubicBezTo>
                  <a:close/>
                  <a:moveTo>
                    <a:pt x="360" y="114"/>
                  </a:moveTo>
                  <a:cubicBezTo>
                    <a:pt x="359" y="114"/>
                    <a:pt x="359" y="114"/>
                    <a:pt x="359" y="115"/>
                  </a:cubicBezTo>
                  <a:cubicBezTo>
                    <a:pt x="357" y="115"/>
                    <a:pt x="356" y="116"/>
                    <a:pt x="355" y="115"/>
                  </a:cubicBezTo>
                  <a:cubicBezTo>
                    <a:pt x="354" y="114"/>
                    <a:pt x="353" y="114"/>
                    <a:pt x="352" y="113"/>
                  </a:cubicBezTo>
                  <a:cubicBezTo>
                    <a:pt x="352" y="112"/>
                    <a:pt x="352" y="111"/>
                    <a:pt x="354" y="111"/>
                  </a:cubicBezTo>
                  <a:cubicBezTo>
                    <a:pt x="354" y="110"/>
                    <a:pt x="354" y="110"/>
                    <a:pt x="355" y="110"/>
                  </a:cubicBezTo>
                  <a:cubicBezTo>
                    <a:pt x="356" y="109"/>
                    <a:pt x="358" y="109"/>
                    <a:pt x="359" y="110"/>
                  </a:cubicBezTo>
                  <a:cubicBezTo>
                    <a:pt x="359" y="110"/>
                    <a:pt x="360" y="111"/>
                    <a:pt x="361" y="112"/>
                  </a:cubicBezTo>
                  <a:cubicBezTo>
                    <a:pt x="362" y="112"/>
                    <a:pt x="361" y="113"/>
                    <a:pt x="360" y="114"/>
                  </a:cubicBezTo>
                  <a:close/>
                  <a:moveTo>
                    <a:pt x="373" y="107"/>
                  </a:moveTo>
                  <a:cubicBezTo>
                    <a:pt x="372" y="107"/>
                    <a:pt x="372" y="107"/>
                    <a:pt x="371" y="108"/>
                  </a:cubicBezTo>
                  <a:cubicBezTo>
                    <a:pt x="370" y="108"/>
                    <a:pt x="368" y="109"/>
                    <a:pt x="368" y="108"/>
                  </a:cubicBezTo>
                  <a:cubicBezTo>
                    <a:pt x="367" y="107"/>
                    <a:pt x="366" y="107"/>
                    <a:pt x="365" y="106"/>
                  </a:cubicBezTo>
                  <a:cubicBezTo>
                    <a:pt x="365" y="105"/>
                    <a:pt x="365" y="104"/>
                    <a:pt x="366" y="104"/>
                  </a:cubicBezTo>
                  <a:cubicBezTo>
                    <a:pt x="367" y="104"/>
                    <a:pt x="367" y="103"/>
                    <a:pt x="368" y="103"/>
                  </a:cubicBezTo>
                  <a:cubicBezTo>
                    <a:pt x="369" y="102"/>
                    <a:pt x="371" y="102"/>
                    <a:pt x="371" y="103"/>
                  </a:cubicBezTo>
                  <a:cubicBezTo>
                    <a:pt x="372" y="103"/>
                    <a:pt x="373" y="104"/>
                    <a:pt x="374" y="105"/>
                  </a:cubicBezTo>
                  <a:cubicBezTo>
                    <a:pt x="375" y="105"/>
                    <a:pt x="374" y="106"/>
                    <a:pt x="373" y="107"/>
                  </a:cubicBezTo>
                  <a:close/>
                  <a:moveTo>
                    <a:pt x="385" y="100"/>
                  </a:moveTo>
                  <a:cubicBezTo>
                    <a:pt x="385" y="100"/>
                    <a:pt x="385" y="100"/>
                    <a:pt x="384" y="100"/>
                  </a:cubicBezTo>
                  <a:cubicBezTo>
                    <a:pt x="383" y="101"/>
                    <a:pt x="381" y="101"/>
                    <a:pt x="381" y="101"/>
                  </a:cubicBezTo>
                  <a:cubicBezTo>
                    <a:pt x="380" y="100"/>
                    <a:pt x="379" y="99"/>
                    <a:pt x="378" y="99"/>
                  </a:cubicBezTo>
                  <a:cubicBezTo>
                    <a:pt x="377" y="98"/>
                    <a:pt x="378" y="97"/>
                    <a:pt x="379" y="97"/>
                  </a:cubicBezTo>
                  <a:cubicBezTo>
                    <a:pt x="380" y="96"/>
                    <a:pt x="380" y="96"/>
                    <a:pt x="380" y="96"/>
                  </a:cubicBezTo>
                  <a:cubicBezTo>
                    <a:pt x="382" y="95"/>
                    <a:pt x="383" y="95"/>
                    <a:pt x="384" y="95"/>
                  </a:cubicBezTo>
                  <a:cubicBezTo>
                    <a:pt x="385" y="96"/>
                    <a:pt x="386" y="96"/>
                    <a:pt x="387" y="97"/>
                  </a:cubicBezTo>
                  <a:cubicBezTo>
                    <a:pt x="387" y="98"/>
                    <a:pt x="387" y="99"/>
                    <a:pt x="385" y="100"/>
                  </a:cubicBezTo>
                  <a:close/>
                  <a:moveTo>
                    <a:pt x="398" y="92"/>
                  </a:moveTo>
                  <a:cubicBezTo>
                    <a:pt x="398" y="92"/>
                    <a:pt x="397" y="92"/>
                    <a:pt x="397" y="92"/>
                  </a:cubicBezTo>
                  <a:cubicBezTo>
                    <a:pt x="396" y="93"/>
                    <a:pt x="394" y="94"/>
                    <a:pt x="393" y="93"/>
                  </a:cubicBezTo>
                  <a:cubicBezTo>
                    <a:pt x="392" y="92"/>
                    <a:pt x="392" y="92"/>
                    <a:pt x="391" y="91"/>
                  </a:cubicBezTo>
                  <a:cubicBezTo>
                    <a:pt x="390" y="91"/>
                    <a:pt x="391" y="90"/>
                    <a:pt x="392" y="89"/>
                  </a:cubicBezTo>
                  <a:cubicBezTo>
                    <a:pt x="392" y="89"/>
                    <a:pt x="393" y="88"/>
                    <a:pt x="393" y="88"/>
                  </a:cubicBezTo>
                  <a:cubicBezTo>
                    <a:pt x="395" y="87"/>
                    <a:pt x="396" y="87"/>
                    <a:pt x="397" y="88"/>
                  </a:cubicBezTo>
                  <a:cubicBezTo>
                    <a:pt x="398" y="88"/>
                    <a:pt x="399" y="89"/>
                    <a:pt x="399" y="89"/>
                  </a:cubicBezTo>
                  <a:cubicBezTo>
                    <a:pt x="400" y="90"/>
                    <a:pt x="400" y="91"/>
                    <a:pt x="398" y="92"/>
                  </a:cubicBezTo>
                  <a:close/>
                  <a:moveTo>
                    <a:pt x="411" y="84"/>
                  </a:moveTo>
                  <a:cubicBezTo>
                    <a:pt x="411" y="84"/>
                    <a:pt x="410" y="84"/>
                    <a:pt x="410" y="84"/>
                  </a:cubicBezTo>
                  <a:cubicBezTo>
                    <a:pt x="408" y="85"/>
                    <a:pt x="407" y="85"/>
                    <a:pt x="406" y="85"/>
                  </a:cubicBezTo>
                  <a:cubicBezTo>
                    <a:pt x="405" y="84"/>
                    <a:pt x="404" y="84"/>
                    <a:pt x="404" y="83"/>
                  </a:cubicBezTo>
                  <a:cubicBezTo>
                    <a:pt x="403" y="83"/>
                    <a:pt x="403" y="82"/>
                    <a:pt x="405" y="81"/>
                  </a:cubicBezTo>
                  <a:cubicBezTo>
                    <a:pt x="405" y="81"/>
                    <a:pt x="405" y="80"/>
                    <a:pt x="406" y="80"/>
                  </a:cubicBezTo>
                  <a:cubicBezTo>
                    <a:pt x="407" y="79"/>
                    <a:pt x="409" y="79"/>
                    <a:pt x="410" y="79"/>
                  </a:cubicBezTo>
                  <a:cubicBezTo>
                    <a:pt x="410" y="80"/>
                    <a:pt x="411" y="80"/>
                    <a:pt x="412" y="81"/>
                  </a:cubicBezTo>
                  <a:cubicBezTo>
                    <a:pt x="413" y="81"/>
                    <a:pt x="412" y="83"/>
                    <a:pt x="411" y="84"/>
                  </a:cubicBezTo>
                  <a:close/>
                  <a:moveTo>
                    <a:pt x="424" y="75"/>
                  </a:moveTo>
                  <a:cubicBezTo>
                    <a:pt x="423" y="75"/>
                    <a:pt x="423" y="75"/>
                    <a:pt x="422" y="76"/>
                  </a:cubicBezTo>
                  <a:cubicBezTo>
                    <a:pt x="421" y="77"/>
                    <a:pt x="419" y="77"/>
                    <a:pt x="419" y="76"/>
                  </a:cubicBezTo>
                  <a:cubicBezTo>
                    <a:pt x="418" y="76"/>
                    <a:pt x="417" y="75"/>
                    <a:pt x="416" y="75"/>
                  </a:cubicBezTo>
                  <a:cubicBezTo>
                    <a:pt x="415" y="74"/>
                    <a:pt x="416" y="73"/>
                    <a:pt x="417" y="72"/>
                  </a:cubicBezTo>
                  <a:cubicBezTo>
                    <a:pt x="418" y="72"/>
                    <a:pt x="418" y="72"/>
                    <a:pt x="418" y="72"/>
                  </a:cubicBezTo>
                  <a:cubicBezTo>
                    <a:pt x="420" y="71"/>
                    <a:pt x="421" y="70"/>
                    <a:pt x="422" y="71"/>
                  </a:cubicBezTo>
                  <a:cubicBezTo>
                    <a:pt x="423" y="71"/>
                    <a:pt x="424" y="72"/>
                    <a:pt x="425" y="72"/>
                  </a:cubicBezTo>
                  <a:cubicBezTo>
                    <a:pt x="425" y="73"/>
                    <a:pt x="425" y="74"/>
                    <a:pt x="424" y="75"/>
                  </a:cubicBezTo>
                  <a:close/>
                  <a:moveTo>
                    <a:pt x="436" y="66"/>
                  </a:moveTo>
                  <a:cubicBezTo>
                    <a:pt x="436" y="66"/>
                    <a:pt x="435" y="66"/>
                    <a:pt x="435" y="66"/>
                  </a:cubicBezTo>
                  <a:cubicBezTo>
                    <a:pt x="434" y="67"/>
                    <a:pt x="432" y="68"/>
                    <a:pt x="431" y="67"/>
                  </a:cubicBezTo>
                  <a:cubicBezTo>
                    <a:pt x="430" y="67"/>
                    <a:pt x="429" y="66"/>
                    <a:pt x="428" y="66"/>
                  </a:cubicBezTo>
                  <a:cubicBezTo>
                    <a:pt x="428" y="66"/>
                    <a:pt x="428" y="64"/>
                    <a:pt x="429" y="63"/>
                  </a:cubicBezTo>
                  <a:cubicBezTo>
                    <a:pt x="430" y="63"/>
                    <a:pt x="430" y="63"/>
                    <a:pt x="431" y="63"/>
                  </a:cubicBezTo>
                  <a:cubicBezTo>
                    <a:pt x="432" y="62"/>
                    <a:pt x="433" y="61"/>
                    <a:pt x="434" y="61"/>
                  </a:cubicBezTo>
                  <a:cubicBezTo>
                    <a:pt x="435" y="62"/>
                    <a:pt x="436" y="62"/>
                    <a:pt x="437" y="63"/>
                  </a:cubicBezTo>
                  <a:cubicBezTo>
                    <a:pt x="438" y="63"/>
                    <a:pt x="437" y="65"/>
                    <a:pt x="436" y="66"/>
                  </a:cubicBezTo>
                  <a:close/>
                  <a:moveTo>
                    <a:pt x="448" y="56"/>
                  </a:moveTo>
                  <a:cubicBezTo>
                    <a:pt x="448" y="56"/>
                    <a:pt x="447" y="56"/>
                    <a:pt x="447" y="57"/>
                  </a:cubicBezTo>
                  <a:cubicBezTo>
                    <a:pt x="446" y="58"/>
                    <a:pt x="444" y="58"/>
                    <a:pt x="443" y="58"/>
                  </a:cubicBezTo>
                  <a:cubicBezTo>
                    <a:pt x="442" y="57"/>
                    <a:pt x="441" y="57"/>
                    <a:pt x="440" y="56"/>
                  </a:cubicBezTo>
                  <a:cubicBezTo>
                    <a:pt x="440" y="56"/>
                    <a:pt x="440" y="55"/>
                    <a:pt x="441" y="54"/>
                  </a:cubicBezTo>
                  <a:cubicBezTo>
                    <a:pt x="442" y="54"/>
                    <a:pt x="442" y="53"/>
                    <a:pt x="442" y="53"/>
                  </a:cubicBezTo>
                  <a:cubicBezTo>
                    <a:pt x="444" y="52"/>
                    <a:pt x="445" y="51"/>
                    <a:pt x="446" y="52"/>
                  </a:cubicBezTo>
                  <a:cubicBezTo>
                    <a:pt x="447" y="52"/>
                    <a:pt x="448" y="53"/>
                    <a:pt x="449" y="53"/>
                  </a:cubicBezTo>
                  <a:cubicBezTo>
                    <a:pt x="450" y="53"/>
                    <a:pt x="449" y="55"/>
                    <a:pt x="448" y="56"/>
                  </a:cubicBezTo>
                  <a:close/>
                  <a:moveTo>
                    <a:pt x="460" y="45"/>
                  </a:moveTo>
                  <a:cubicBezTo>
                    <a:pt x="459" y="46"/>
                    <a:pt x="459" y="46"/>
                    <a:pt x="459" y="46"/>
                  </a:cubicBezTo>
                  <a:cubicBezTo>
                    <a:pt x="458" y="47"/>
                    <a:pt x="456" y="48"/>
                    <a:pt x="455" y="48"/>
                  </a:cubicBezTo>
                  <a:cubicBezTo>
                    <a:pt x="454" y="47"/>
                    <a:pt x="453" y="47"/>
                    <a:pt x="452" y="46"/>
                  </a:cubicBezTo>
                  <a:cubicBezTo>
                    <a:pt x="451" y="46"/>
                    <a:pt x="452" y="45"/>
                    <a:pt x="453" y="44"/>
                  </a:cubicBezTo>
                  <a:cubicBezTo>
                    <a:pt x="453" y="43"/>
                    <a:pt x="454" y="43"/>
                    <a:pt x="454" y="43"/>
                  </a:cubicBezTo>
                  <a:cubicBezTo>
                    <a:pt x="455" y="42"/>
                    <a:pt x="457" y="41"/>
                    <a:pt x="458" y="41"/>
                  </a:cubicBezTo>
                  <a:cubicBezTo>
                    <a:pt x="459" y="42"/>
                    <a:pt x="460" y="42"/>
                    <a:pt x="461" y="42"/>
                  </a:cubicBezTo>
                  <a:cubicBezTo>
                    <a:pt x="461" y="43"/>
                    <a:pt x="461" y="44"/>
                    <a:pt x="460" y="45"/>
                  </a:cubicBezTo>
                  <a:close/>
                  <a:moveTo>
                    <a:pt x="471" y="34"/>
                  </a:moveTo>
                  <a:cubicBezTo>
                    <a:pt x="471" y="34"/>
                    <a:pt x="470" y="35"/>
                    <a:pt x="470" y="35"/>
                  </a:cubicBezTo>
                  <a:cubicBezTo>
                    <a:pt x="469" y="36"/>
                    <a:pt x="467" y="37"/>
                    <a:pt x="466" y="37"/>
                  </a:cubicBezTo>
                  <a:cubicBezTo>
                    <a:pt x="465" y="36"/>
                    <a:pt x="464" y="36"/>
                    <a:pt x="463" y="35"/>
                  </a:cubicBezTo>
                  <a:cubicBezTo>
                    <a:pt x="463" y="35"/>
                    <a:pt x="463" y="34"/>
                    <a:pt x="464" y="33"/>
                  </a:cubicBezTo>
                  <a:cubicBezTo>
                    <a:pt x="464" y="32"/>
                    <a:pt x="465" y="32"/>
                    <a:pt x="465" y="32"/>
                  </a:cubicBezTo>
                  <a:cubicBezTo>
                    <a:pt x="466" y="31"/>
                    <a:pt x="468" y="30"/>
                    <a:pt x="469" y="30"/>
                  </a:cubicBezTo>
                  <a:cubicBezTo>
                    <a:pt x="470" y="30"/>
                    <a:pt x="471" y="31"/>
                    <a:pt x="472" y="31"/>
                  </a:cubicBezTo>
                  <a:cubicBezTo>
                    <a:pt x="473" y="32"/>
                    <a:pt x="472" y="33"/>
                    <a:pt x="471" y="34"/>
                  </a:cubicBezTo>
                  <a:close/>
                  <a:moveTo>
                    <a:pt x="482" y="22"/>
                  </a:moveTo>
                  <a:cubicBezTo>
                    <a:pt x="482" y="23"/>
                    <a:pt x="481" y="23"/>
                    <a:pt x="481" y="23"/>
                  </a:cubicBezTo>
                  <a:cubicBezTo>
                    <a:pt x="480" y="25"/>
                    <a:pt x="478" y="25"/>
                    <a:pt x="477" y="25"/>
                  </a:cubicBezTo>
                  <a:cubicBezTo>
                    <a:pt x="476" y="25"/>
                    <a:pt x="475" y="24"/>
                    <a:pt x="474" y="24"/>
                  </a:cubicBezTo>
                  <a:cubicBezTo>
                    <a:pt x="473" y="24"/>
                    <a:pt x="473" y="22"/>
                    <a:pt x="475" y="21"/>
                  </a:cubicBezTo>
                  <a:cubicBezTo>
                    <a:pt x="475" y="21"/>
                    <a:pt x="475" y="20"/>
                    <a:pt x="475" y="20"/>
                  </a:cubicBezTo>
                  <a:cubicBezTo>
                    <a:pt x="477" y="19"/>
                    <a:pt x="478" y="18"/>
                    <a:pt x="479" y="18"/>
                  </a:cubicBezTo>
                  <a:cubicBezTo>
                    <a:pt x="480" y="19"/>
                    <a:pt x="481" y="19"/>
                    <a:pt x="482" y="19"/>
                  </a:cubicBezTo>
                  <a:cubicBezTo>
                    <a:pt x="483" y="20"/>
                    <a:pt x="483" y="21"/>
                    <a:pt x="482" y="22"/>
                  </a:cubicBezTo>
                  <a:close/>
                  <a:moveTo>
                    <a:pt x="491" y="11"/>
                  </a:moveTo>
                  <a:cubicBezTo>
                    <a:pt x="490" y="12"/>
                    <a:pt x="488" y="13"/>
                    <a:pt x="488" y="13"/>
                  </a:cubicBezTo>
                  <a:cubicBezTo>
                    <a:pt x="486" y="12"/>
                    <a:pt x="485" y="12"/>
                    <a:pt x="484" y="12"/>
                  </a:cubicBezTo>
                  <a:cubicBezTo>
                    <a:pt x="483" y="11"/>
                    <a:pt x="483" y="10"/>
                    <a:pt x="484" y="9"/>
                  </a:cubicBezTo>
                  <a:cubicBezTo>
                    <a:pt x="485" y="8"/>
                    <a:pt x="485" y="8"/>
                    <a:pt x="485" y="7"/>
                  </a:cubicBezTo>
                  <a:cubicBezTo>
                    <a:pt x="486" y="6"/>
                    <a:pt x="488" y="5"/>
                    <a:pt x="489" y="5"/>
                  </a:cubicBezTo>
                  <a:cubicBezTo>
                    <a:pt x="490" y="6"/>
                    <a:pt x="491" y="6"/>
                    <a:pt x="492" y="6"/>
                  </a:cubicBezTo>
                  <a:cubicBezTo>
                    <a:pt x="493" y="7"/>
                    <a:pt x="493" y="8"/>
                    <a:pt x="492" y="10"/>
                  </a:cubicBezTo>
                  <a:cubicBezTo>
                    <a:pt x="492" y="10"/>
                    <a:pt x="491" y="10"/>
                    <a:pt x="491" y="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100000">
                  <a:schemeClr val="bg1">
                    <a:lumMod val="65000"/>
                    <a:alpha val="8000"/>
                  </a:schemeClr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80"/>
            <p:cNvSpPr>
              <a:spLocks noEditPoints="1"/>
            </p:cNvSpPr>
            <p:nvPr/>
          </p:nvSpPr>
          <p:spPr bwMode="auto">
            <a:xfrm>
              <a:off x="-685800" y="1642247"/>
              <a:ext cx="10109894" cy="4662070"/>
            </a:xfrm>
            <a:custGeom>
              <a:avLst/>
              <a:gdLst/>
              <a:ahLst/>
              <a:cxnLst>
                <a:cxn ang="0">
                  <a:pos x="118" y="161"/>
                </a:cxn>
                <a:cxn ang="0">
                  <a:pos x="320" y="99"/>
                </a:cxn>
                <a:cxn ang="0">
                  <a:pos x="477" y="8"/>
                </a:cxn>
                <a:cxn ang="0">
                  <a:pos x="22" y="218"/>
                </a:cxn>
                <a:cxn ang="0">
                  <a:pos x="485" y="8"/>
                </a:cxn>
                <a:cxn ang="0">
                  <a:pos x="479" y="16"/>
                </a:cxn>
                <a:cxn ang="0">
                  <a:pos x="464" y="30"/>
                </a:cxn>
                <a:cxn ang="0">
                  <a:pos x="464" y="31"/>
                </a:cxn>
                <a:cxn ang="0">
                  <a:pos x="458" y="39"/>
                </a:cxn>
                <a:cxn ang="0">
                  <a:pos x="453" y="44"/>
                </a:cxn>
                <a:cxn ang="0">
                  <a:pos x="440" y="51"/>
                </a:cxn>
                <a:cxn ang="0">
                  <a:pos x="424" y="60"/>
                </a:cxn>
                <a:cxn ang="0">
                  <a:pos x="424" y="61"/>
                </a:cxn>
                <a:cxn ang="0">
                  <a:pos x="419" y="64"/>
                </a:cxn>
                <a:cxn ang="0">
                  <a:pos x="409" y="69"/>
                </a:cxn>
                <a:cxn ang="0">
                  <a:pos x="390" y="75"/>
                </a:cxn>
                <a:cxn ang="0">
                  <a:pos x="389" y="76"/>
                </a:cxn>
                <a:cxn ang="0">
                  <a:pos x="379" y="81"/>
                </a:cxn>
                <a:cxn ang="0">
                  <a:pos x="371" y="84"/>
                </a:cxn>
                <a:cxn ang="0">
                  <a:pos x="357" y="87"/>
                </a:cxn>
                <a:cxn ang="0">
                  <a:pos x="339" y="91"/>
                </a:cxn>
                <a:cxn ang="0">
                  <a:pos x="338" y="92"/>
                </a:cxn>
                <a:cxn ang="0">
                  <a:pos x="332" y="95"/>
                </a:cxn>
                <a:cxn ang="0">
                  <a:pos x="322" y="97"/>
                </a:cxn>
                <a:cxn ang="0">
                  <a:pos x="302" y="100"/>
                </a:cxn>
                <a:cxn ang="0">
                  <a:pos x="301" y="100"/>
                </a:cxn>
                <a:cxn ang="0">
                  <a:pos x="291" y="105"/>
                </a:cxn>
                <a:cxn ang="0">
                  <a:pos x="283" y="108"/>
                </a:cxn>
                <a:cxn ang="0">
                  <a:pos x="269" y="108"/>
                </a:cxn>
                <a:cxn ang="0">
                  <a:pos x="252" y="110"/>
                </a:cxn>
                <a:cxn ang="0">
                  <a:pos x="251" y="112"/>
                </a:cxn>
                <a:cxn ang="0">
                  <a:pos x="246" y="117"/>
                </a:cxn>
                <a:cxn ang="0">
                  <a:pos x="236" y="118"/>
                </a:cxn>
                <a:cxn ang="0">
                  <a:pos x="217" y="118"/>
                </a:cxn>
                <a:cxn ang="0">
                  <a:pos x="216" y="118"/>
                </a:cxn>
                <a:cxn ang="0">
                  <a:pos x="207" y="126"/>
                </a:cxn>
                <a:cxn ang="0">
                  <a:pos x="200" y="129"/>
                </a:cxn>
                <a:cxn ang="0">
                  <a:pos x="186" y="128"/>
                </a:cxn>
                <a:cxn ang="0">
                  <a:pos x="170" y="130"/>
                </a:cxn>
                <a:cxn ang="0">
                  <a:pos x="170" y="133"/>
                </a:cxn>
                <a:cxn ang="0">
                  <a:pos x="166" y="140"/>
                </a:cxn>
                <a:cxn ang="0">
                  <a:pos x="156" y="142"/>
                </a:cxn>
                <a:cxn ang="0">
                  <a:pos x="138" y="141"/>
                </a:cxn>
                <a:cxn ang="0">
                  <a:pos x="137" y="141"/>
                </a:cxn>
                <a:cxn ang="0">
                  <a:pos x="130" y="152"/>
                </a:cxn>
                <a:cxn ang="0">
                  <a:pos x="124" y="157"/>
                </a:cxn>
                <a:cxn ang="0">
                  <a:pos x="110" y="155"/>
                </a:cxn>
                <a:cxn ang="0">
                  <a:pos x="95" y="159"/>
                </a:cxn>
                <a:cxn ang="0">
                  <a:pos x="95" y="162"/>
                </a:cxn>
                <a:cxn ang="0">
                  <a:pos x="92" y="172"/>
                </a:cxn>
                <a:cxn ang="0">
                  <a:pos x="83" y="174"/>
                </a:cxn>
                <a:cxn ang="0">
                  <a:pos x="66" y="174"/>
                </a:cxn>
                <a:cxn ang="0">
                  <a:pos x="65" y="174"/>
                </a:cxn>
                <a:cxn ang="0">
                  <a:pos x="59" y="188"/>
                </a:cxn>
                <a:cxn ang="0">
                  <a:pos x="54" y="194"/>
                </a:cxn>
                <a:cxn ang="0">
                  <a:pos x="41" y="193"/>
                </a:cxn>
                <a:cxn ang="0">
                  <a:pos x="27" y="198"/>
                </a:cxn>
                <a:cxn ang="0">
                  <a:pos x="27" y="202"/>
                </a:cxn>
                <a:cxn ang="0">
                  <a:pos x="9" y="211"/>
                </a:cxn>
                <a:cxn ang="0">
                  <a:pos x="22" y="205"/>
                </a:cxn>
              </a:cxnLst>
              <a:rect l="0" t="0" r="r" b="b"/>
              <a:pathLst>
                <a:path w="490" h="226">
                  <a:moveTo>
                    <a:pt x="26" y="215"/>
                  </a:moveTo>
                  <a:cubicBezTo>
                    <a:pt x="26" y="215"/>
                    <a:pt x="26" y="215"/>
                    <a:pt x="26" y="216"/>
                  </a:cubicBezTo>
                  <a:cubicBezTo>
                    <a:pt x="52" y="196"/>
                    <a:pt x="81" y="179"/>
                    <a:pt x="110" y="165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12" y="164"/>
                    <a:pt x="113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6" y="162"/>
                    <a:pt x="117" y="162"/>
                    <a:pt x="118" y="161"/>
                  </a:cubicBezTo>
                  <a:cubicBezTo>
                    <a:pt x="147" y="148"/>
                    <a:pt x="178" y="137"/>
                    <a:pt x="210" y="128"/>
                  </a:cubicBezTo>
                  <a:cubicBezTo>
                    <a:pt x="210" y="128"/>
                    <a:pt x="210" y="128"/>
                    <a:pt x="209" y="128"/>
                  </a:cubicBezTo>
                  <a:cubicBezTo>
                    <a:pt x="211" y="127"/>
                    <a:pt x="213" y="127"/>
                    <a:pt x="214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23" y="124"/>
                    <a:pt x="232" y="121"/>
                    <a:pt x="241" y="119"/>
                  </a:cubicBezTo>
                  <a:cubicBezTo>
                    <a:pt x="266" y="112"/>
                    <a:pt x="293" y="106"/>
                    <a:pt x="320" y="99"/>
                  </a:cubicBezTo>
                  <a:cubicBezTo>
                    <a:pt x="320" y="99"/>
                    <a:pt x="320" y="99"/>
                    <a:pt x="320" y="99"/>
                  </a:cubicBezTo>
                  <a:cubicBezTo>
                    <a:pt x="322" y="99"/>
                    <a:pt x="324" y="98"/>
                    <a:pt x="326" y="98"/>
                  </a:cubicBezTo>
                  <a:cubicBezTo>
                    <a:pt x="326" y="98"/>
                    <a:pt x="326" y="98"/>
                    <a:pt x="326" y="98"/>
                  </a:cubicBezTo>
                  <a:cubicBezTo>
                    <a:pt x="343" y="93"/>
                    <a:pt x="361" y="88"/>
                    <a:pt x="378" y="82"/>
                  </a:cubicBezTo>
                  <a:cubicBezTo>
                    <a:pt x="398" y="75"/>
                    <a:pt x="417" y="67"/>
                    <a:pt x="434" y="56"/>
                  </a:cubicBezTo>
                  <a:cubicBezTo>
                    <a:pt x="435" y="56"/>
                    <a:pt x="436" y="55"/>
                    <a:pt x="436" y="55"/>
                  </a:cubicBezTo>
                  <a:cubicBezTo>
                    <a:pt x="459" y="41"/>
                    <a:pt x="478" y="24"/>
                    <a:pt x="490" y="0"/>
                  </a:cubicBezTo>
                  <a:cubicBezTo>
                    <a:pt x="486" y="2"/>
                    <a:pt x="482" y="5"/>
                    <a:pt x="477" y="8"/>
                  </a:cubicBezTo>
                  <a:cubicBezTo>
                    <a:pt x="458" y="48"/>
                    <a:pt x="414" y="68"/>
                    <a:pt x="369" y="82"/>
                  </a:cubicBezTo>
                  <a:cubicBezTo>
                    <a:pt x="323" y="96"/>
                    <a:pt x="275" y="103"/>
                    <a:pt x="231" y="112"/>
                  </a:cubicBezTo>
                  <a:cubicBezTo>
                    <a:pt x="187" y="121"/>
                    <a:pt x="146" y="132"/>
                    <a:pt x="107" y="148"/>
                  </a:cubicBezTo>
                  <a:cubicBezTo>
                    <a:pt x="69" y="164"/>
                    <a:pt x="32" y="186"/>
                    <a:pt x="0" y="211"/>
                  </a:cubicBezTo>
                  <a:cubicBezTo>
                    <a:pt x="4" y="216"/>
                    <a:pt x="8" y="221"/>
                    <a:pt x="11" y="226"/>
                  </a:cubicBezTo>
                  <a:cubicBezTo>
                    <a:pt x="15" y="224"/>
                    <a:pt x="18" y="221"/>
                    <a:pt x="22" y="218"/>
                  </a:cubicBezTo>
                  <a:cubicBezTo>
                    <a:pt x="22" y="218"/>
                    <a:pt x="22" y="218"/>
                    <a:pt x="22" y="218"/>
                  </a:cubicBezTo>
                  <a:cubicBezTo>
                    <a:pt x="23" y="217"/>
                    <a:pt x="24" y="216"/>
                    <a:pt x="26" y="215"/>
                  </a:cubicBezTo>
                  <a:close/>
                  <a:moveTo>
                    <a:pt x="478" y="12"/>
                  </a:moveTo>
                  <a:cubicBezTo>
                    <a:pt x="478" y="12"/>
                    <a:pt x="478" y="11"/>
                    <a:pt x="478" y="11"/>
                  </a:cubicBezTo>
                  <a:cubicBezTo>
                    <a:pt x="479" y="10"/>
                    <a:pt x="480" y="8"/>
                    <a:pt x="481" y="8"/>
                  </a:cubicBezTo>
                  <a:cubicBezTo>
                    <a:pt x="483" y="7"/>
                    <a:pt x="484" y="6"/>
                    <a:pt x="485" y="6"/>
                  </a:cubicBezTo>
                  <a:cubicBezTo>
                    <a:pt x="486" y="5"/>
                    <a:pt x="487" y="6"/>
                    <a:pt x="486" y="7"/>
                  </a:cubicBezTo>
                  <a:cubicBezTo>
                    <a:pt x="486" y="7"/>
                    <a:pt x="486" y="7"/>
                    <a:pt x="485" y="8"/>
                  </a:cubicBezTo>
                  <a:cubicBezTo>
                    <a:pt x="485" y="9"/>
                    <a:pt x="483" y="10"/>
                    <a:pt x="482" y="11"/>
                  </a:cubicBezTo>
                  <a:cubicBezTo>
                    <a:pt x="481" y="11"/>
                    <a:pt x="480" y="12"/>
                    <a:pt x="478" y="13"/>
                  </a:cubicBezTo>
                  <a:cubicBezTo>
                    <a:pt x="477" y="14"/>
                    <a:pt x="477" y="13"/>
                    <a:pt x="478" y="12"/>
                  </a:cubicBezTo>
                  <a:close/>
                  <a:moveTo>
                    <a:pt x="471" y="22"/>
                  </a:moveTo>
                  <a:cubicBezTo>
                    <a:pt x="471" y="22"/>
                    <a:pt x="472" y="21"/>
                    <a:pt x="472" y="21"/>
                  </a:cubicBezTo>
                  <a:cubicBezTo>
                    <a:pt x="473" y="20"/>
                    <a:pt x="474" y="19"/>
                    <a:pt x="475" y="18"/>
                  </a:cubicBezTo>
                  <a:cubicBezTo>
                    <a:pt x="476" y="17"/>
                    <a:pt x="478" y="17"/>
                    <a:pt x="479" y="16"/>
                  </a:cubicBezTo>
                  <a:cubicBezTo>
                    <a:pt x="480" y="16"/>
                    <a:pt x="480" y="16"/>
                    <a:pt x="479" y="17"/>
                  </a:cubicBezTo>
                  <a:cubicBezTo>
                    <a:pt x="479" y="17"/>
                    <a:pt x="479" y="18"/>
                    <a:pt x="479" y="18"/>
                  </a:cubicBezTo>
                  <a:cubicBezTo>
                    <a:pt x="478" y="19"/>
                    <a:pt x="476" y="20"/>
                    <a:pt x="475" y="21"/>
                  </a:cubicBezTo>
                  <a:cubicBezTo>
                    <a:pt x="474" y="22"/>
                    <a:pt x="473" y="22"/>
                    <a:pt x="472" y="23"/>
                  </a:cubicBezTo>
                  <a:cubicBezTo>
                    <a:pt x="471" y="23"/>
                    <a:pt x="470" y="23"/>
                    <a:pt x="471" y="22"/>
                  </a:cubicBezTo>
                  <a:close/>
                  <a:moveTo>
                    <a:pt x="464" y="31"/>
                  </a:moveTo>
                  <a:cubicBezTo>
                    <a:pt x="464" y="31"/>
                    <a:pt x="464" y="31"/>
                    <a:pt x="464" y="30"/>
                  </a:cubicBezTo>
                  <a:cubicBezTo>
                    <a:pt x="465" y="29"/>
                    <a:pt x="467" y="28"/>
                    <a:pt x="468" y="28"/>
                  </a:cubicBezTo>
                  <a:cubicBezTo>
                    <a:pt x="469" y="27"/>
                    <a:pt x="470" y="26"/>
                    <a:pt x="471" y="26"/>
                  </a:cubicBezTo>
                  <a:cubicBezTo>
                    <a:pt x="472" y="25"/>
                    <a:pt x="472" y="26"/>
                    <a:pt x="471" y="27"/>
                  </a:cubicBezTo>
                  <a:cubicBezTo>
                    <a:pt x="471" y="27"/>
                    <a:pt x="471" y="27"/>
                    <a:pt x="471" y="28"/>
                  </a:cubicBezTo>
                  <a:cubicBezTo>
                    <a:pt x="470" y="29"/>
                    <a:pt x="468" y="30"/>
                    <a:pt x="467" y="30"/>
                  </a:cubicBezTo>
                  <a:cubicBezTo>
                    <a:pt x="466" y="31"/>
                    <a:pt x="465" y="31"/>
                    <a:pt x="464" y="32"/>
                  </a:cubicBezTo>
                  <a:cubicBezTo>
                    <a:pt x="463" y="32"/>
                    <a:pt x="463" y="32"/>
                    <a:pt x="464" y="31"/>
                  </a:cubicBezTo>
                  <a:close/>
                  <a:moveTo>
                    <a:pt x="455" y="40"/>
                  </a:moveTo>
                  <a:cubicBezTo>
                    <a:pt x="455" y="39"/>
                    <a:pt x="455" y="39"/>
                    <a:pt x="456" y="39"/>
                  </a:cubicBezTo>
                  <a:cubicBezTo>
                    <a:pt x="457" y="38"/>
                    <a:pt x="458" y="37"/>
                    <a:pt x="459" y="36"/>
                  </a:cubicBezTo>
                  <a:cubicBezTo>
                    <a:pt x="460" y="36"/>
                    <a:pt x="461" y="35"/>
                    <a:pt x="463" y="35"/>
                  </a:cubicBezTo>
                  <a:cubicBezTo>
                    <a:pt x="464" y="34"/>
                    <a:pt x="463" y="35"/>
                    <a:pt x="462" y="36"/>
                  </a:cubicBezTo>
                  <a:cubicBezTo>
                    <a:pt x="462" y="36"/>
                    <a:pt x="462" y="36"/>
                    <a:pt x="462" y="36"/>
                  </a:cubicBezTo>
                  <a:cubicBezTo>
                    <a:pt x="461" y="37"/>
                    <a:pt x="459" y="38"/>
                    <a:pt x="458" y="39"/>
                  </a:cubicBezTo>
                  <a:cubicBezTo>
                    <a:pt x="457" y="39"/>
                    <a:pt x="456" y="40"/>
                    <a:pt x="455" y="40"/>
                  </a:cubicBezTo>
                  <a:cubicBezTo>
                    <a:pt x="454" y="41"/>
                    <a:pt x="454" y="40"/>
                    <a:pt x="455" y="40"/>
                  </a:cubicBezTo>
                  <a:close/>
                  <a:moveTo>
                    <a:pt x="445" y="47"/>
                  </a:moveTo>
                  <a:cubicBezTo>
                    <a:pt x="446" y="47"/>
                    <a:pt x="446" y="47"/>
                    <a:pt x="446" y="46"/>
                  </a:cubicBezTo>
                  <a:cubicBezTo>
                    <a:pt x="447" y="46"/>
                    <a:pt x="449" y="45"/>
                    <a:pt x="450" y="44"/>
                  </a:cubicBezTo>
                  <a:cubicBezTo>
                    <a:pt x="451" y="44"/>
                    <a:pt x="452" y="43"/>
                    <a:pt x="453" y="43"/>
                  </a:cubicBezTo>
                  <a:cubicBezTo>
                    <a:pt x="454" y="42"/>
                    <a:pt x="454" y="43"/>
                    <a:pt x="453" y="44"/>
                  </a:cubicBezTo>
                  <a:cubicBezTo>
                    <a:pt x="452" y="44"/>
                    <a:pt x="452" y="44"/>
                    <a:pt x="452" y="44"/>
                  </a:cubicBezTo>
                  <a:cubicBezTo>
                    <a:pt x="451" y="45"/>
                    <a:pt x="449" y="46"/>
                    <a:pt x="448" y="46"/>
                  </a:cubicBezTo>
                  <a:cubicBezTo>
                    <a:pt x="447" y="47"/>
                    <a:pt x="446" y="47"/>
                    <a:pt x="445" y="48"/>
                  </a:cubicBezTo>
                  <a:cubicBezTo>
                    <a:pt x="444" y="48"/>
                    <a:pt x="444" y="48"/>
                    <a:pt x="445" y="47"/>
                  </a:cubicBezTo>
                  <a:close/>
                  <a:moveTo>
                    <a:pt x="435" y="54"/>
                  </a:moveTo>
                  <a:cubicBezTo>
                    <a:pt x="435" y="54"/>
                    <a:pt x="436" y="54"/>
                    <a:pt x="436" y="53"/>
                  </a:cubicBezTo>
                  <a:cubicBezTo>
                    <a:pt x="437" y="53"/>
                    <a:pt x="439" y="52"/>
                    <a:pt x="440" y="51"/>
                  </a:cubicBezTo>
                  <a:cubicBezTo>
                    <a:pt x="441" y="51"/>
                    <a:pt x="442" y="51"/>
                    <a:pt x="443" y="50"/>
                  </a:cubicBezTo>
                  <a:cubicBezTo>
                    <a:pt x="444" y="50"/>
                    <a:pt x="444" y="50"/>
                    <a:pt x="442" y="51"/>
                  </a:cubicBezTo>
                  <a:cubicBezTo>
                    <a:pt x="442" y="51"/>
                    <a:pt x="442" y="51"/>
                    <a:pt x="441" y="52"/>
                  </a:cubicBezTo>
                  <a:cubicBezTo>
                    <a:pt x="440" y="52"/>
                    <a:pt x="439" y="53"/>
                    <a:pt x="438" y="53"/>
                  </a:cubicBezTo>
                  <a:cubicBezTo>
                    <a:pt x="437" y="54"/>
                    <a:pt x="436" y="54"/>
                    <a:pt x="435" y="55"/>
                  </a:cubicBezTo>
                  <a:cubicBezTo>
                    <a:pt x="434" y="55"/>
                    <a:pt x="434" y="55"/>
                    <a:pt x="435" y="54"/>
                  </a:cubicBezTo>
                  <a:close/>
                  <a:moveTo>
                    <a:pt x="424" y="60"/>
                  </a:moveTo>
                  <a:cubicBezTo>
                    <a:pt x="425" y="60"/>
                    <a:pt x="425" y="60"/>
                    <a:pt x="425" y="60"/>
                  </a:cubicBezTo>
                  <a:cubicBezTo>
                    <a:pt x="426" y="59"/>
                    <a:pt x="428" y="58"/>
                    <a:pt x="429" y="58"/>
                  </a:cubicBezTo>
                  <a:cubicBezTo>
                    <a:pt x="430" y="58"/>
                    <a:pt x="431" y="57"/>
                    <a:pt x="432" y="57"/>
                  </a:cubicBezTo>
                  <a:cubicBezTo>
                    <a:pt x="433" y="57"/>
                    <a:pt x="433" y="57"/>
                    <a:pt x="431" y="58"/>
                  </a:cubicBezTo>
                  <a:cubicBezTo>
                    <a:pt x="431" y="58"/>
                    <a:pt x="431" y="58"/>
                    <a:pt x="430" y="58"/>
                  </a:cubicBezTo>
                  <a:cubicBezTo>
                    <a:pt x="429" y="59"/>
                    <a:pt x="428" y="60"/>
                    <a:pt x="427" y="60"/>
                  </a:cubicBezTo>
                  <a:cubicBezTo>
                    <a:pt x="426" y="60"/>
                    <a:pt x="425" y="60"/>
                    <a:pt x="424" y="61"/>
                  </a:cubicBezTo>
                  <a:cubicBezTo>
                    <a:pt x="423" y="61"/>
                    <a:pt x="423" y="61"/>
                    <a:pt x="424" y="60"/>
                  </a:cubicBezTo>
                  <a:close/>
                  <a:moveTo>
                    <a:pt x="413" y="66"/>
                  </a:moveTo>
                  <a:cubicBezTo>
                    <a:pt x="413" y="66"/>
                    <a:pt x="414" y="66"/>
                    <a:pt x="414" y="65"/>
                  </a:cubicBezTo>
                  <a:cubicBezTo>
                    <a:pt x="415" y="65"/>
                    <a:pt x="417" y="64"/>
                    <a:pt x="418" y="64"/>
                  </a:cubicBezTo>
                  <a:cubicBezTo>
                    <a:pt x="419" y="64"/>
                    <a:pt x="420" y="63"/>
                    <a:pt x="421" y="63"/>
                  </a:cubicBezTo>
                  <a:cubicBezTo>
                    <a:pt x="422" y="63"/>
                    <a:pt x="421" y="63"/>
                    <a:pt x="420" y="64"/>
                  </a:cubicBezTo>
                  <a:cubicBezTo>
                    <a:pt x="420" y="64"/>
                    <a:pt x="419" y="64"/>
                    <a:pt x="419" y="64"/>
                  </a:cubicBezTo>
                  <a:cubicBezTo>
                    <a:pt x="418" y="65"/>
                    <a:pt x="416" y="66"/>
                    <a:pt x="415" y="66"/>
                  </a:cubicBezTo>
                  <a:cubicBezTo>
                    <a:pt x="414" y="66"/>
                    <a:pt x="413" y="66"/>
                    <a:pt x="412" y="67"/>
                  </a:cubicBezTo>
                  <a:cubicBezTo>
                    <a:pt x="411" y="67"/>
                    <a:pt x="412" y="67"/>
                    <a:pt x="413" y="66"/>
                  </a:cubicBezTo>
                  <a:close/>
                  <a:moveTo>
                    <a:pt x="401" y="71"/>
                  </a:moveTo>
                  <a:cubicBezTo>
                    <a:pt x="402" y="71"/>
                    <a:pt x="402" y="71"/>
                    <a:pt x="402" y="71"/>
                  </a:cubicBezTo>
                  <a:cubicBezTo>
                    <a:pt x="404" y="70"/>
                    <a:pt x="405" y="69"/>
                    <a:pt x="406" y="69"/>
                  </a:cubicBezTo>
                  <a:cubicBezTo>
                    <a:pt x="407" y="69"/>
                    <a:pt x="408" y="69"/>
                    <a:pt x="409" y="69"/>
                  </a:cubicBezTo>
                  <a:cubicBezTo>
                    <a:pt x="410" y="68"/>
                    <a:pt x="410" y="69"/>
                    <a:pt x="408" y="69"/>
                  </a:cubicBezTo>
                  <a:cubicBezTo>
                    <a:pt x="408" y="70"/>
                    <a:pt x="408" y="70"/>
                    <a:pt x="407" y="70"/>
                  </a:cubicBezTo>
                  <a:cubicBezTo>
                    <a:pt x="406" y="70"/>
                    <a:pt x="404" y="71"/>
                    <a:pt x="403" y="71"/>
                  </a:cubicBezTo>
                  <a:cubicBezTo>
                    <a:pt x="402" y="71"/>
                    <a:pt x="401" y="72"/>
                    <a:pt x="400" y="72"/>
                  </a:cubicBezTo>
                  <a:cubicBezTo>
                    <a:pt x="400" y="72"/>
                    <a:pt x="400" y="72"/>
                    <a:pt x="401" y="71"/>
                  </a:cubicBezTo>
                  <a:close/>
                  <a:moveTo>
                    <a:pt x="389" y="76"/>
                  </a:moveTo>
                  <a:cubicBezTo>
                    <a:pt x="389" y="76"/>
                    <a:pt x="390" y="76"/>
                    <a:pt x="390" y="75"/>
                  </a:cubicBezTo>
                  <a:cubicBezTo>
                    <a:pt x="392" y="75"/>
                    <a:pt x="393" y="74"/>
                    <a:pt x="394" y="74"/>
                  </a:cubicBezTo>
                  <a:cubicBezTo>
                    <a:pt x="395" y="74"/>
                    <a:pt x="396" y="74"/>
                    <a:pt x="397" y="74"/>
                  </a:cubicBezTo>
                  <a:cubicBezTo>
                    <a:pt x="398" y="74"/>
                    <a:pt x="397" y="74"/>
                    <a:pt x="396" y="75"/>
                  </a:cubicBezTo>
                  <a:cubicBezTo>
                    <a:pt x="396" y="75"/>
                    <a:pt x="395" y="75"/>
                    <a:pt x="395" y="75"/>
                  </a:cubicBezTo>
                  <a:cubicBezTo>
                    <a:pt x="394" y="76"/>
                    <a:pt x="392" y="76"/>
                    <a:pt x="391" y="76"/>
                  </a:cubicBezTo>
                  <a:cubicBezTo>
                    <a:pt x="390" y="76"/>
                    <a:pt x="389" y="76"/>
                    <a:pt x="388" y="76"/>
                  </a:cubicBezTo>
                  <a:cubicBezTo>
                    <a:pt x="387" y="77"/>
                    <a:pt x="388" y="76"/>
                    <a:pt x="389" y="76"/>
                  </a:cubicBezTo>
                  <a:close/>
                  <a:moveTo>
                    <a:pt x="377" y="80"/>
                  </a:moveTo>
                  <a:cubicBezTo>
                    <a:pt x="377" y="80"/>
                    <a:pt x="378" y="80"/>
                    <a:pt x="378" y="80"/>
                  </a:cubicBezTo>
                  <a:cubicBezTo>
                    <a:pt x="379" y="79"/>
                    <a:pt x="381" y="79"/>
                    <a:pt x="382" y="79"/>
                  </a:cubicBezTo>
                  <a:cubicBezTo>
                    <a:pt x="383" y="79"/>
                    <a:pt x="384" y="79"/>
                    <a:pt x="385" y="79"/>
                  </a:cubicBezTo>
                  <a:cubicBezTo>
                    <a:pt x="386" y="78"/>
                    <a:pt x="385" y="79"/>
                    <a:pt x="384" y="79"/>
                  </a:cubicBezTo>
                  <a:cubicBezTo>
                    <a:pt x="383" y="79"/>
                    <a:pt x="383" y="80"/>
                    <a:pt x="383" y="80"/>
                  </a:cubicBezTo>
                  <a:cubicBezTo>
                    <a:pt x="381" y="80"/>
                    <a:pt x="380" y="81"/>
                    <a:pt x="379" y="81"/>
                  </a:cubicBezTo>
                  <a:cubicBezTo>
                    <a:pt x="378" y="81"/>
                    <a:pt x="377" y="81"/>
                    <a:pt x="376" y="81"/>
                  </a:cubicBezTo>
                  <a:cubicBezTo>
                    <a:pt x="375" y="81"/>
                    <a:pt x="376" y="81"/>
                    <a:pt x="377" y="80"/>
                  </a:cubicBezTo>
                  <a:close/>
                  <a:moveTo>
                    <a:pt x="364" y="84"/>
                  </a:moveTo>
                  <a:cubicBezTo>
                    <a:pt x="365" y="84"/>
                    <a:pt x="365" y="84"/>
                    <a:pt x="366" y="84"/>
                  </a:cubicBezTo>
                  <a:cubicBezTo>
                    <a:pt x="367" y="83"/>
                    <a:pt x="369" y="83"/>
                    <a:pt x="369" y="83"/>
                  </a:cubicBezTo>
                  <a:cubicBezTo>
                    <a:pt x="370" y="83"/>
                    <a:pt x="371" y="83"/>
                    <a:pt x="372" y="83"/>
                  </a:cubicBezTo>
                  <a:cubicBezTo>
                    <a:pt x="373" y="83"/>
                    <a:pt x="373" y="83"/>
                    <a:pt x="371" y="84"/>
                  </a:cubicBezTo>
                  <a:cubicBezTo>
                    <a:pt x="371" y="84"/>
                    <a:pt x="371" y="84"/>
                    <a:pt x="370" y="84"/>
                  </a:cubicBezTo>
                  <a:cubicBezTo>
                    <a:pt x="369" y="85"/>
                    <a:pt x="367" y="85"/>
                    <a:pt x="366" y="85"/>
                  </a:cubicBezTo>
                  <a:cubicBezTo>
                    <a:pt x="365" y="85"/>
                    <a:pt x="364" y="85"/>
                    <a:pt x="363" y="85"/>
                  </a:cubicBezTo>
                  <a:cubicBezTo>
                    <a:pt x="363" y="85"/>
                    <a:pt x="363" y="84"/>
                    <a:pt x="364" y="84"/>
                  </a:cubicBezTo>
                  <a:close/>
                  <a:moveTo>
                    <a:pt x="352" y="88"/>
                  </a:moveTo>
                  <a:cubicBezTo>
                    <a:pt x="352" y="88"/>
                    <a:pt x="353" y="87"/>
                    <a:pt x="353" y="87"/>
                  </a:cubicBezTo>
                  <a:cubicBezTo>
                    <a:pt x="354" y="87"/>
                    <a:pt x="356" y="87"/>
                    <a:pt x="357" y="87"/>
                  </a:cubicBezTo>
                  <a:cubicBezTo>
                    <a:pt x="358" y="87"/>
                    <a:pt x="359" y="87"/>
                    <a:pt x="360" y="87"/>
                  </a:cubicBezTo>
                  <a:cubicBezTo>
                    <a:pt x="361" y="87"/>
                    <a:pt x="360" y="87"/>
                    <a:pt x="359" y="88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6" y="89"/>
                    <a:pt x="355" y="89"/>
                    <a:pt x="354" y="89"/>
                  </a:cubicBezTo>
                  <a:cubicBezTo>
                    <a:pt x="353" y="89"/>
                    <a:pt x="352" y="88"/>
                    <a:pt x="351" y="88"/>
                  </a:cubicBezTo>
                  <a:cubicBezTo>
                    <a:pt x="350" y="88"/>
                    <a:pt x="350" y="88"/>
                    <a:pt x="352" y="88"/>
                  </a:cubicBezTo>
                  <a:close/>
                  <a:moveTo>
                    <a:pt x="339" y="91"/>
                  </a:moveTo>
                  <a:cubicBezTo>
                    <a:pt x="340" y="91"/>
                    <a:pt x="340" y="91"/>
                    <a:pt x="340" y="91"/>
                  </a:cubicBezTo>
                  <a:cubicBezTo>
                    <a:pt x="342" y="90"/>
                    <a:pt x="343" y="90"/>
                    <a:pt x="344" y="90"/>
                  </a:cubicBezTo>
                  <a:cubicBezTo>
                    <a:pt x="345" y="90"/>
                    <a:pt x="346" y="90"/>
                    <a:pt x="347" y="91"/>
                  </a:cubicBezTo>
                  <a:cubicBezTo>
                    <a:pt x="348" y="91"/>
                    <a:pt x="347" y="91"/>
                    <a:pt x="346" y="92"/>
                  </a:cubicBezTo>
                  <a:cubicBezTo>
                    <a:pt x="346" y="92"/>
                    <a:pt x="345" y="92"/>
                    <a:pt x="345" y="92"/>
                  </a:cubicBezTo>
                  <a:cubicBezTo>
                    <a:pt x="344" y="92"/>
                    <a:pt x="342" y="92"/>
                    <a:pt x="341" y="92"/>
                  </a:cubicBezTo>
                  <a:cubicBezTo>
                    <a:pt x="340" y="92"/>
                    <a:pt x="339" y="92"/>
                    <a:pt x="338" y="92"/>
                  </a:cubicBezTo>
                  <a:cubicBezTo>
                    <a:pt x="337" y="92"/>
                    <a:pt x="338" y="91"/>
                    <a:pt x="339" y="91"/>
                  </a:cubicBezTo>
                  <a:close/>
                  <a:moveTo>
                    <a:pt x="327" y="94"/>
                  </a:moveTo>
                  <a:cubicBezTo>
                    <a:pt x="327" y="94"/>
                    <a:pt x="327" y="94"/>
                    <a:pt x="328" y="94"/>
                  </a:cubicBezTo>
                  <a:cubicBezTo>
                    <a:pt x="329" y="94"/>
                    <a:pt x="331" y="93"/>
                    <a:pt x="332" y="94"/>
                  </a:cubicBezTo>
                  <a:cubicBezTo>
                    <a:pt x="333" y="94"/>
                    <a:pt x="334" y="94"/>
                    <a:pt x="334" y="94"/>
                  </a:cubicBezTo>
                  <a:cubicBezTo>
                    <a:pt x="335" y="94"/>
                    <a:pt x="335" y="95"/>
                    <a:pt x="333" y="95"/>
                  </a:cubicBezTo>
                  <a:cubicBezTo>
                    <a:pt x="333" y="95"/>
                    <a:pt x="333" y="95"/>
                    <a:pt x="332" y="95"/>
                  </a:cubicBezTo>
                  <a:cubicBezTo>
                    <a:pt x="331" y="96"/>
                    <a:pt x="329" y="96"/>
                    <a:pt x="328" y="96"/>
                  </a:cubicBezTo>
                  <a:cubicBezTo>
                    <a:pt x="327" y="95"/>
                    <a:pt x="327" y="95"/>
                    <a:pt x="326" y="95"/>
                  </a:cubicBezTo>
                  <a:cubicBezTo>
                    <a:pt x="325" y="95"/>
                    <a:pt x="325" y="94"/>
                    <a:pt x="327" y="94"/>
                  </a:cubicBezTo>
                  <a:close/>
                  <a:moveTo>
                    <a:pt x="314" y="97"/>
                  </a:moveTo>
                  <a:cubicBezTo>
                    <a:pt x="314" y="97"/>
                    <a:pt x="315" y="97"/>
                    <a:pt x="315" y="97"/>
                  </a:cubicBezTo>
                  <a:cubicBezTo>
                    <a:pt x="316" y="97"/>
                    <a:pt x="318" y="96"/>
                    <a:pt x="319" y="97"/>
                  </a:cubicBezTo>
                  <a:cubicBezTo>
                    <a:pt x="320" y="97"/>
                    <a:pt x="321" y="97"/>
                    <a:pt x="322" y="97"/>
                  </a:cubicBezTo>
                  <a:cubicBezTo>
                    <a:pt x="323" y="98"/>
                    <a:pt x="322" y="98"/>
                    <a:pt x="321" y="98"/>
                  </a:cubicBezTo>
                  <a:cubicBezTo>
                    <a:pt x="320" y="99"/>
                    <a:pt x="320" y="99"/>
                    <a:pt x="320" y="99"/>
                  </a:cubicBezTo>
                  <a:cubicBezTo>
                    <a:pt x="318" y="99"/>
                    <a:pt x="317" y="99"/>
                    <a:pt x="316" y="99"/>
                  </a:cubicBezTo>
                  <a:cubicBezTo>
                    <a:pt x="315" y="99"/>
                    <a:pt x="314" y="98"/>
                    <a:pt x="313" y="98"/>
                  </a:cubicBezTo>
                  <a:cubicBezTo>
                    <a:pt x="312" y="98"/>
                    <a:pt x="313" y="97"/>
                    <a:pt x="314" y="97"/>
                  </a:cubicBezTo>
                  <a:close/>
                  <a:moveTo>
                    <a:pt x="301" y="100"/>
                  </a:moveTo>
                  <a:cubicBezTo>
                    <a:pt x="302" y="100"/>
                    <a:pt x="302" y="100"/>
                    <a:pt x="302" y="100"/>
                  </a:cubicBezTo>
                  <a:cubicBezTo>
                    <a:pt x="304" y="99"/>
                    <a:pt x="306" y="99"/>
                    <a:pt x="306" y="100"/>
                  </a:cubicBezTo>
                  <a:cubicBezTo>
                    <a:pt x="307" y="100"/>
                    <a:pt x="308" y="100"/>
                    <a:pt x="309" y="101"/>
                  </a:cubicBezTo>
                  <a:cubicBezTo>
                    <a:pt x="310" y="101"/>
                    <a:pt x="310" y="101"/>
                    <a:pt x="308" y="102"/>
                  </a:cubicBezTo>
                  <a:cubicBezTo>
                    <a:pt x="308" y="102"/>
                    <a:pt x="308" y="102"/>
                    <a:pt x="307" y="102"/>
                  </a:cubicBezTo>
                  <a:cubicBezTo>
                    <a:pt x="306" y="102"/>
                    <a:pt x="304" y="102"/>
                    <a:pt x="303" y="102"/>
                  </a:cubicBezTo>
                  <a:cubicBezTo>
                    <a:pt x="302" y="102"/>
                    <a:pt x="301" y="101"/>
                    <a:pt x="300" y="101"/>
                  </a:cubicBezTo>
                  <a:cubicBezTo>
                    <a:pt x="300" y="101"/>
                    <a:pt x="300" y="100"/>
                    <a:pt x="301" y="100"/>
                  </a:cubicBezTo>
                  <a:close/>
                  <a:moveTo>
                    <a:pt x="289" y="103"/>
                  </a:moveTo>
                  <a:cubicBezTo>
                    <a:pt x="289" y="102"/>
                    <a:pt x="290" y="102"/>
                    <a:pt x="290" y="102"/>
                  </a:cubicBezTo>
                  <a:cubicBezTo>
                    <a:pt x="291" y="102"/>
                    <a:pt x="293" y="102"/>
                    <a:pt x="294" y="102"/>
                  </a:cubicBezTo>
                  <a:cubicBezTo>
                    <a:pt x="295" y="103"/>
                    <a:pt x="296" y="103"/>
                    <a:pt x="297" y="104"/>
                  </a:cubicBezTo>
                  <a:cubicBezTo>
                    <a:pt x="298" y="104"/>
                    <a:pt x="297" y="104"/>
                    <a:pt x="296" y="105"/>
                  </a:cubicBezTo>
                  <a:cubicBezTo>
                    <a:pt x="295" y="105"/>
                    <a:pt x="295" y="105"/>
                    <a:pt x="295" y="105"/>
                  </a:cubicBezTo>
                  <a:cubicBezTo>
                    <a:pt x="293" y="105"/>
                    <a:pt x="292" y="105"/>
                    <a:pt x="291" y="105"/>
                  </a:cubicBezTo>
                  <a:cubicBezTo>
                    <a:pt x="290" y="105"/>
                    <a:pt x="289" y="104"/>
                    <a:pt x="288" y="104"/>
                  </a:cubicBezTo>
                  <a:cubicBezTo>
                    <a:pt x="287" y="103"/>
                    <a:pt x="287" y="103"/>
                    <a:pt x="289" y="103"/>
                  </a:cubicBezTo>
                  <a:close/>
                  <a:moveTo>
                    <a:pt x="276" y="105"/>
                  </a:moveTo>
                  <a:cubicBezTo>
                    <a:pt x="277" y="105"/>
                    <a:pt x="277" y="105"/>
                    <a:pt x="278" y="105"/>
                  </a:cubicBezTo>
                  <a:cubicBezTo>
                    <a:pt x="279" y="105"/>
                    <a:pt x="281" y="105"/>
                    <a:pt x="281" y="105"/>
                  </a:cubicBezTo>
                  <a:cubicBezTo>
                    <a:pt x="282" y="106"/>
                    <a:pt x="283" y="106"/>
                    <a:pt x="284" y="107"/>
                  </a:cubicBezTo>
                  <a:cubicBezTo>
                    <a:pt x="285" y="107"/>
                    <a:pt x="285" y="107"/>
                    <a:pt x="283" y="108"/>
                  </a:cubicBezTo>
                  <a:cubicBezTo>
                    <a:pt x="283" y="108"/>
                    <a:pt x="283" y="108"/>
                    <a:pt x="282" y="108"/>
                  </a:cubicBezTo>
                  <a:cubicBezTo>
                    <a:pt x="281" y="108"/>
                    <a:pt x="279" y="108"/>
                    <a:pt x="278" y="108"/>
                  </a:cubicBezTo>
                  <a:cubicBezTo>
                    <a:pt x="277" y="107"/>
                    <a:pt x="276" y="107"/>
                    <a:pt x="275" y="106"/>
                  </a:cubicBezTo>
                  <a:cubicBezTo>
                    <a:pt x="275" y="106"/>
                    <a:pt x="275" y="105"/>
                    <a:pt x="276" y="105"/>
                  </a:cubicBezTo>
                  <a:close/>
                  <a:moveTo>
                    <a:pt x="264" y="108"/>
                  </a:moveTo>
                  <a:cubicBezTo>
                    <a:pt x="264" y="108"/>
                    <a:pt x="265" y="108"/>
                    <a:pt x="265" y="108"/>
                  </a:cubicBezTo>
                  <a:cubicBezTo>
                    <a:pt x="266" y="107"/>
                    <a:pt x="268" y="107"/>
                    <a:pt x="269" y="108"/>
                  </a:cubicBezTo>
                  <a:cubicBezTo>
                    <a:pt x="270" y="108"/>
                    <a:pt x="271" y="109"/>
                    <a:pt x="272" y="109"/>
                  </a:cubicBezTo>
                  <a:cubicBezTo>
                    <a:pt x="273" y="110"/>
                    <a:pt x="272" y="110"/>
                    <a:pt x="271" y="111"/>
                  </a:cubicBezTo>
                  <a:cubicBezTo>
                    <a:pt x="271" y="111"/>
                    <a:pt x="270" y="111"/>
                    <a:pt x="270" y="111"/>
                  </a:cubicBezTo>
                  <a:cubicBezTo>
                    <a:pt x="269" y="111"/>
                    <a:pt x="267" y="111"/>
                    <a:pt x="266" y="111"/>
                  </a:cubicBezTo>
                  <a:cubicBezTo>
                    <a:pt x="265" y="110"/>
                    <a:pt x="264" y="110"/>
                    <a:pt x="263" y="109"/>
                  </a:cubicBezTo>
                  <a:cubicBezTo>
                    <a:pt x="262" y="109"/>
                    <a:pt x="263" y="108"/>
                    <a:pt x="264" y="108"/>
                  </a:cubicBezTo>
                  <a:close/>
                  <a:moveTo>
                    <a:pt x="252" y="110"/>
                  </a:moveTo>
                  <a:cubicBezTo>
                    <a:pt x="252" y="110"/>
                    <a:pt x="253" y="110"/>
                    <a:pt x="253" y="110"/>
                  </a:cubicBezTo>
                  <a:cubicBezTo>
                    <a:pt x="254" y="110"/>
                    <a:pt x="256" y="110"/>
                    <a:pt x="257" y="110"/>
                  </a:cubicBezTo>
                  <a:cubicBezTo>
                    <a:pt x="258" y="111"/>
                    <a:pt x="259" y="112"/>
                    <a:pt x="260" y="112"/>
                  </a:cubicBezTo>
                  <a:cubicBezTo>
                    <a:pt x="261" y="113"/>
                    <a:pt x="260" y="113"/>
                    <a:pt x="259" y="114"/>
                  </a:cubicBezTo>
                  <a:cubicBezTo>
                    <a:pt x="259" y="114"/>
                    <a:pt x="258" y="114"/>
                    <a:pt x="258" y="114"/>
                  </a:cubicBezTo>
                  <a:cubicBezTo>
                    <a:pt x="257" y="114"/>
                    <a:pt x="255" y="114"/>
                    <a:pt x="254" y="114"/>
                  </a:cubicBezTo>
                  <a:cubicBezTo>
                    <a:pt x="253" y="113"/>
                    <a:pt x="252" y="112"/>
                    <a:pt x="251" y="112"/>
                  </a:cubicBezTo>
                  <a:cubicBezTo>
                    <a:pt x="250" y="111"/>
                    <a:pt x="251" y="111"/>
                    <a:pt x="252" y="110"/>
                  </a:cubicBezTo>
                  <a:close/>
                  <a:moveTo>
                    <a:pt x="240" y="113"/>
                  </a:moveTo>
                  <a:cubicBezTo>
                    <a:pt x="240" y="113"/>
                    <a:pt x="240" y="113"/>
                    <a:pt x="241" y="113"/>
                  </a:cubicBezTo>
                  <a:cubicBezTo>
                    <a:pt x="242" y="112"/>
                    <a:pt x="244" y="113"/>
                    <a:pt x="245" y="113"/>
                  </a:cubicBezTo>
                  <a:cubicBezTo>
                    <a:pt x="246" y="114"/>
                    <a:pt x="247" y="114"/>
                    <a:pt x="248" y="115"/>
                  </a:cubicBezTo>
                  <a:cubicBezTo>
                    <a:pt x="249" y="116"/>
                    <a:pt x="248" y="116"/>
                    <a:pt x="247" y="117"/>
                  </a:cubicBezTo>
                  <a:cubicBezTo>
                    <a:pt x="246" y="117"/>
                    <a:pt x="246" y="117"/>
                    <a:pt x="246" y="117"/>
                  </a:cubicBezTo>
                  <a:cubicBezTo>
                    <a:pt x="244" y="117"/>
                    <a:pt x="243" y="117"/>
                    <a:pt x="242" y="117"/>
                  </a:cubicBezTo>
                  <a:cubicBezTo>
                    <a:pt x="241" y="116"/>
                    <a:pt x="240" y="115"/>
                    <a:pt x="239" y="114"/>
                  </a:cubicBezTo>
                  <a:cubicBezTo>
                    <a:pt x="238" y="114"/>
                    <a:pt x="238" y="113"/>
                    <a:pt x="240" y="113"/>
                  </a:cubicBezTo>
                  <a:close/>
                  <a:moveTo>
                    <a:pt x="228" y="116"/>
                  </a:moveTo>
                  <a:cubicBezTo>
                    <a:pt x="228" y="116"/>
                    <a:pt x="229" y="115"/>
                    <a:pt x="229" y="115"/>
                  </a:cubicBezTo>
                  <a:cubicBezTo>
                    <a:pt x="230" y="115"/>
                    <a:pt x="232" y="115"/>
                    <a:pt x="233" y="116"/>
                  </a:cubicBezTo>
                  <a:cubicBezTo>
                    <a:pt x="234" y="117"/>
                    <a:pt x="235" y="117"/>
                    <a:pt x="236" y="118"/>
                  </a:cubicBezTo>
                  <a:cubicBezTo>
                    <a:pt x="237" y="119"/>
                    <a:pt x="236" y="119"/>
                    <a:pt x="235" y="120"/>
                  </a:cubicBezTo>
                  <a:cubicBezTo>
                    <a:pt x="235" y="120"/>
                    <a:pt x="234" y="120"/>
                    <a:pt x="234" y="120"/>
                  </a:cubicBezTo>
                  <a:cubicBezTo>
                    <a:pt x="233" y="120"/>
                    <a:pt x="231" y="120"/>
                    <a:pt x="230" y="119"/>
                  </a:cubicBezTo>
                  <a:cubicBezTo>
                    <a:pt x="229" y="119"/>
                    <a:pt x="228" y="118"/>
                    <a:pt x="227" y="117"/>
                  </a:cubicBezTo>
                  <a:cubicBezTo>
                    <a:pt x="226" y="117"/>
                    <a:pt x="227" y="116"/>
                    <a:pt x="228" y="116"/>
                  </a:cubicBezTo>
                  <a:close/>
                  <a:moveTo>
                    <a:pt x="216" y="118"/>
                  </a:moveTo>
                  <a:cubicBezTo>
                    <a:pt x="216" y="118"/>
                    <a:pt x="217" y="118"/>
                    <a:pt x="217" y="118"/>
                  </a:cubicBezTo>
                  <a:cubicBezTo>
                    <a:pt x="218" y="118"/>
                    <a:pt x="220" y="118"/>
                    <a:pt x="221" y="119"/>
                  </a:cubicBezTo>
                  <a:cubicBezTo>
                    <a:pt x="222" y="119"/>
                    <a:pt x="223" y="120"/>
                    <a:pt x="224" y="121"/>
                  </a:cubicBezTo>
                  <a:cubicBezTo>
                    <a:pt x="225" y="122"/>
                    <a:pt x="224" y="123"/>
                    <a:pt x="223" y="123"/>
                  </a:cubicBezTo>
                  <a:cubicBezTo>
                    <a:pt x="223" y="123"/>
                    <a:pt x="222" y="123"/>
                    <a:pt x="222" y="123"/>
                  </a:cubicBezTo>
                  <a:cubicBezTo>
                    <a:pt x="221" y="123"/>
                    <a:pt x="219" y="123"/>
                    <a:pt x="218" y="123"/>
                  </a:cubicBezTo>
                  <a:cubicBezTo>
                    <a:pt x="217" y="122"/>
                    <a:pt x="216" y="121"/>
                    <a:pt x="215" y="120"/>
                  </a:cubicBezTo>
                  <a:cubicBezTo>
                    <a:pt x="214" y="119"/>
                    <a:pt x="215" y="119"/>
                    <a:pt x="216" y="118"/>
                  </a:cubicBezTo>
                  <a:close/>
                  <a:moveTo>
                    <a:pt x="204" y="121"/>
                  </a:moveTo>
                  <a:cubicBezTo>
                    <a:pt x="205" y="121"/>
                    <a:pt x="205" y="121"/>
                    <a:pt x="205" y="121"/>
                  </a:cubicBezTo>
                  <a:cubicBezTo>
                    <a:pt x="207" y="121"/>
                    <a:pt x="208" y="121"/>
                    <a:pt x="209" y="122"/>
                  </a:cubicBezTo>
                  <a:cubicBezTo>
                    <a:pt x="210" y="122"/>
                    <a:pt x="211" y="123"/>
                    <a:pt x="212" y="124"/>
                  </a:cubicBezTo>
                  <a:cubicBezTo>
                    <a:pt x="213" y="125"/>
                    <a:pt x="213" y="126"/>
                    <a:pt x="212" y="126"/>
                  </a:cubicBezTo>
                  <a:cubicBezTo>
                    <a:pt x="211" y="126"/>
                    <a:pt x="211" y="126"/>
                    <a:pt x="211" y="126"/>
                  </a:cubicBezTo>
                  <a:cubicBezTo>
                    <a:pt x="209" y="127"/>
                    <a:pt x="208" y="126"/>
                    <a:pt x="207" y="126"/>
                  </a:cubicBezTo>
                  <a:cubicBezTo>
                    <a:pt x="206" y="125"/>
                    <a:pt x="205" y="124"/>
                    <a:pt x="204" y="123"/>
                  </a:cubicBezTo>
                  <a:cubicBezTo>
                    <a:pt x="203" y="122"/>
                    <a:pt x="203" y="121"/>
                    <a:pt x="204" y="121"/>
                  </a:cubicBezTo>
                  <a:close/>
                  <a:moveTo>
                    <a:pt x="193" y="124"/>
                  </a:moveTo>
                  <a:cubicBezTo>
                    <a:pt x="193" y="124"/>
                    <a:pt x="193" y="124"/>
                    <a:pt x="194" y="124"/>
                  </a:cubicBezTo>
                  <a:cubicBezTo>
                    <a:pt x="195" y="124"/>
                    <a:pt x="197" y="124"/>
                    <a:pt x="198" y="125"/>
                  </a:cubicBezTo>
                  <a:cubicBezTo>
                    <a:pt x="199" y="125"/>
                    <a:pt x="200" y="126"/>
                    <a:pt x="201" y="127"/>
                  </a:cubicBezTo>
                  <a:cubicBezTo>
                    <a:pt x="202" y="128"/>
                    <a:pt x="201" y="129"/>
                    <a:pt x="200" y="129"/>
                  </a:cubicBezTo>
                  <a:cubicBezTo>
                    <a:pt x="200" y="129"/>
                    <a:pt x="199" y="130"/>
                    <a:pt x="199" y="130"/>
                  </a:cubicBezTo>
                  <a:cubicBezTo>
                    <a:pt x="198" y="130"/>
                    <a:pt x="196" y="130"/>
                    <a:pt x="195" y="129"/>
                  </a:cubicBezTo>
                  <a:cubicBezTo>
                    <a:pt x="194" y="128"/>
                    <a:pt x="193" y="127"/>
                    <a:pt x="192" y="126"/>
                  </a:cubicBezTo>
                  <a:cubicBezTo>
                    <a:pt x="191" y="125"/>
                    <a:pt x="192" y="124"/>
                    <a:pt x="193" y="124"/>
                  </a:cubicBezTo>
                  <a:close/>
                  <a:moveTo>
                    <a:pt x="181" y="127"/>
                  </a:moveTo>
                  <a:cubicBezTo>
                    <a:pt x="182" y="127"/>
                    <a:pt x="182" y="127"/>
                    <a:pt x="182" y="127"/>
                  </a:cubicBezTo>
                  <a:cubicBezTo>
                    <a:pt x="184" y="127"/>
                    <a:pt x="185" y="127"/>
                    <a:pt x="186" y="128"/>
                  </a:cubicBezTo>
                  <a:cubicBezTo>
                    <a:pt x="187" y="129"/>
                    <a:pt x="188" y="130"/>
                    <a:pt x="189" y="131"/>
                  </a:cubicBezTo>
                  <a:cubicBezTo>
                    <a:pt x="190" y="131"/>
                    <a:pt x="190" y="132"/>
                    <a:pt x="189" y="133"/>
                  </a:cubicBezTo>
                  <a:cubicBezTo>
                    <a:pt x="188" y="133"/>
                    <a:pt x="188" y="133"/>
                    <a:pt x="188" y="133"/>
                  </a:cubicBezTo>
                  <a:cubicBezTo>
                    <a:pt x="187" y="133"/>
                    <a:pt x="185" y="133"/>
                    <a:pt x="184" y="132"/>
                  </a:cubicBezTo>
                  <a:cubicBezTo>
                    <a:pt x="183" y="131"/>
                    <a:pt x="182" y="130"/>
                    <a:pt x="181" y="129"/>
                  </a:cubicBezTo>
                  <a:cubicBezTo>
                    <a:pt x="180" y="128"/>
                    <a:pt x="180" y="128"/>
                    <a:pt x="181" y="127"/>
                  </a:cubicBezTo>
                  <a:close/>
                  <a:moveTo>
                    <a:pt x="170" y="130"/>
                  </a:moveTo>
                  <a:cubicBezTo>
                    <a:pt x="171" y="130"/>
                    <a:pt x="171" y="130"/>
                    <a:pt x="171" y="130"/>
                  </a:cubicBezTo>
                  <a:cubicBezTo>
                    <a:pt x="172" y="130"/>
                    <a:pt x="174" y="130"/>
                    <a:pt x="175" y="131"/>
                  </a:cubicBezTo>
                  <a:cubicBezTo>
                    <a:pt x="176" y="132"/>
                    <a:pt x="177" y="133"/>
                    <a:pt x="178" y="134"/>
                  </a:cubicBezTo>
                  <a:cubicBezTo>
                    <a:pt x="179" y="135"/>
                    <a:pt x="179" y="136"/>
                    <a:pt x="178" y="136"/>
                  </a:cubicBezTo>
                  <a:cubicBezTo>
                    <a:pt x="177" y="136"/>
                    <a:pt x="177" y="137"/>
                    <a:pt x="177" y="137"/>
                  </a:cubicBezTo>
                  <a:cubicBezTo>
                    <a:pt x="175" y="137"/>
                    <a:pt x="174" y="137"/>
                    <a:pt x="173" y="136"/>
                  </a:cubicBezTo>
                  <a:cubicBezTo>
                    <a:pt x="172" y="135"/>
                    <a:pt x="171" y="134"/>
                    <a:pt x="170" y="133"/>
                  </a:cubicBezTo>
                  <a:cubicBezTo>
                    <a:pt x="169" y="132"/>
                    <a:pt x="169" y="131"/>
                    <a:pt x="170" y="130"/>
                  </a:cubicBezTo>
                  <a:close/>
                  <a:moveTo>
                    <a:pt x="159" y="134"/>
                  </a:moveTo>
                  <a:cubicBezTo>
                    <a:pt x="159" y="134"/>
                    <a:pt x="160" y="134"/>
                    <a:pt x="160" y="134"/>
                  </a:cubicBezTo>
                  <a:cubicBezTo>
                    <a:pt x="161" y="133"/>
                    <a:pt x="163" y="134"/>
                    <a:pt x="164" y="134"/>
                  </a:cubicBezTo>
                  <a:cubicBezTo>
                    <a:pt x="165" y="136"/>
                    <a:pt x="166" y="137"/>
                    <a:pt x="167" y="138"/>
                  </a:cubicBezTo>
                  <a:cubicBezTo>
                    <a:pt x="168" y="139"/>
                    <a:pt x="168" y="140"/>
                    <a:pt x="167" y="140"/>
                  </a:cubicBezTo>
                  <a:cubicBezTo>
                    <a:pt x="166" y="140"/>
                    <a:pt x="166" y="140"/>
                    <a:pt x="166" y="140"/>
                  </a:cubicBezTo>
                  <a:cubicBezTo>
                    <a:pt x="164" y="141"/>
                    <a:pt x="163" y="140"/>
                    <a:pt x="162" y="140"/>
                  </a:cubicBezTo>
                  <a:cubicBezTo>
                    <a:pt x="161" y="138"/>
                    <a:pt x="160" y="137"/>
                    <a:pt x="159" y="136"/>
                  </a:cubicBezTo>
                  <a:cubicBezTo>
                    <a:pt x="158" y="135"/>
                    <a:pt x="158" y="134"/>
                    <a:pt x="159" y="134"/>
                  </a:cubicBezTo>
                  <a:close/>
                  <a:moveTo>
                    <a:pt x="148" y="138"/>
                  </a:moveTo>
                  <a:cubicBezTo>
                    <a:pt x="148" y="137"/>
                    <a:pt x="149" y="137"/>
                    <a:pt x="149" y="137"/>
                  </a:cubicBezTo>
                  <a:cubicBezTo>
                    <a:pt x="150" y="137"/>
                    <a:pt x="152" y="137"/>
                    <a:pt x="153" y="138"/>
                  </a:cubicBezTo>
                  <a:cubicBezTo>
                    <a:pt x="154" y="139"/>
                    <a:pt x="155" y="140"/>
                    <a:pt x="156" y="142"/>
                  </a:cubicBezTo>
                  <a:cubicBezTo>
                    <a:pt x="157" y="142"/>
                    <a:pt x="157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3" y="145"/>
                    <a:pt x="152" y="144"/>
                    <a:pt x="151" y="143"/>
                  </a:cubicBezTo>
                  <a:cubicBezTo>
                    <a:pt x="150" y="142"/>
                    <a:pt x="149" y="141"/>
                    <a:pt x="148" y="140"/>
                  </a:cubicBezTo>
                  <a:cubicBezTo>
                    <a:pt x="147" y="139"/>
                    <a:pt x="147" y="138"/>
                    <a:pt x="148" y="138"/>
                  </a:cubicBezTo>
                  <a:close/>
                  <a:moveTo>
                    <a:pt x="137" y="141"/>
                  </a:moveTo>
                  <a:cubicBezTo>
                    <a:pt x="138" y="141"/>
                    <a:pt x="138" y="141"/>
                    <a:pt x="138" y="141"/>
                  </a:cubicBezTo>
                  <a:cubicBezTo>
                    <a:pt x="139" y="141"/>
                    <a:pt x="141" y="141"/>
                    <a:pt x="142" y="142"/>
                  </a:cubicBezTo>
                  <a:cubicBezTo>
                    <a:pt x="143" y="143"/>
                    <a:pt x="144" y="144"/>
                    <a:pt x="145" y="146"/>
                  </a:cubicBezTo>
                  <a:cubicBezTo>
                    <a:pt x="146" y="146"/>
                    <a:pt x="146" y="148"/>
                    <a:pt x="145" y="148"/>
                  </a:cubicBezTo>
                  <a:cubicBezTo>
                    <a:pt x="145" y="148"/>
                    <a:pt x="144" y="148"/>
                    <a:pt x="144" y="148"/>
                  </a:cubicBezTo>
                  <a:cubicBezTo>
                    <a:pt x="143" y="149"/>
                    <a:pt x="141" y="148"/>
                    <a:pt x="140" y="148"/>
                  </a:cubicBezTo>
                  <a:cubicBezTo>
                    <a:pt x="139" y="146"/>
                    <a:pt x="138" y="145"/>
                    <a:pt x="137" y="144"/>
                  </a:cubicBezTo>
                  <a:cubicBezTo>
                    <a:pt x="136" y="143"/>
                    <a:pt x="136" y="142"/>
                    <a:pt x="137" y="141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8" y="145"/>
                  </a:cubicBezTo>
                  <a:cubicBezTo>
                    <a:pt x="129" y="145"/>
                    <a:pt x="130" y="145"/>
                    <a:pt x="131" y="146"/>
                  </a:cubicBezTo>
                  <a:cubicBezTo>
                    <a:pt x="132" y="147"/>
                    <a:pt x="134" y="148"/>
                    <a:pt x="135" y="150"/>
                  </a:cubicBezTo>
                  <a:cubicBezTo>
                    <a:pt x="136" y="151"/>
                    <a:pt x="135" y="152"/>
                    <a:pt x="134" y="152"/>
                  </a:cubicBezTo>
                  <a:cubicBezTo>
                    <a:pt x="134" y="153"/>
                    <a:pt x="134" y="153"/>
                    <a:pt x="133" y="153"/>
                  </a:cubicBezTo>
                  <a:cubicBezTo>
                    <a:pt x="132" y="153"/>
                    <a:pt x="130" y="153"/>
                    <a:pt x="130" y="152"/>
                  </a:cubicBezTo>
                  <a:cubicBezTo>
                    <a:pt x="128" y="151"/>
                    <a:pt x="127" y="149"/>
                    <a:pt x="126" y="148"/>
                  </a:cubicBezTo>
                  <a:cubicBezTo>
                    <a:pt x="125" y="147"/>
                    <a:pt x="125" y="146"/>
                    <a:pt x="127" y="145"/>
                  </a:cubicBezTo>
                  <a:close/>
                  <a:moveTo>
                    <a:pt x="116" y="150"/>
                  </a:moveTo>
                  <a:cubicBezTo>
                    <a:pt x="116" y="150"/>
                    <a:pt x="117" y="149"/>
                    <a:pt x="117" y="149"/>
                  </a:cubicBezTo>
                  <a:cubicBezTo>
                    <a:pt x="118" y="149"/>
                    <a:pt x="120" y="149"/>
                    <a:pt x="121" y="150"/>
                  </a:cubicBezTo>
                  <a:cubicBezTo>
                    <a:pt x="122" y="152"/>
                    <a:pt x="123" y="153"/>
                    <a:pt x="124" y="154"/>
                  </a:cubicBezTo>
                  <a:cubicBezTo>
                    <a:pt x="125" y="155"/>
                    <a:pt x="125" y="156"/>
                    <a:pt x="124" y="157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2" y="158"/>
                    <a:pt x="120" y="157"/>
                    <a:pt x="119" y="156"/>
                  </a:cubicBezTo>
                  <a:cubicBezTo>
                    <a:pt x="118" y="155"/>
                    <a:pt x="117" y="154"/>
                    <a:pt x="116" y="152"/>
                  </a:cubicBezTo>
                  <a:cubicBezTo>
                    <a:pt x="115" y="151"/>
                    <a:pt x="115" y="150"/>
                    <a:pt x="116" y="150"/>
                  </a:cubicBezTo>
                  <a:close/>
                  <a:moveTo>
                    <a:pt x="106" y="154"/>
                  </a:moveTo>
                  <a:cubicBezTo>
                    <a:pt x="106" y="154"/>
                    <a:pt x="106" y="154"/>
                    <a:pt x="107" y="154"/>
                  </a:cubicBezTo>
                  <a:cubicBezTo>
                    <a:pt x="108" y="153"/>
                    <a:pt x="109" y="154"/>
                    <a:pt x="110" y="155"/>
                  </a:cubicBezTo>
                  <a:cubicBezTo>
                    <a:pt x="111" y="156"/>
                    <a:pt x="113" y="157"/>
                    <a:pt x="114" y="159"/>
                  </a:cubicBezTo>
                  <a:cubicBezTo>
                    <a:pt x="115" y="160"/>
                    <a:pt x="114" y="161"/>
                    <a:pt x="113" y="162"/>
                  </a:cubicBezTo>
                  <a:cubicBezTo>
                    <a:pt x="113" y="162"/>
                    <a:pt x="113" y="162"/>
                    <a:pt x="112" y="162"/>
                  </a:cubicBezTo>
                  <a:cubicBezTo>
                    <a:pt x="111" y="163"/>
                    <a:pt x="110" y="162"/>
                    <a:pt x="109" y="161"/>
                  </a:cubicBezTo>
                  <a:cubicBezTo>
                    <a:pt x="108" y="160"/>
                    <a:pt x="106" y="158"/>
                    <a:pt x="105" y="157"/>
                  </a:cubicBezTo>
                  <a:cubicBezTo>
                    <a:pt x="104" y="156"/>
                    <a:pt x="105" y="155"/>
                    <a:pt x="106" y="154"/>
                  </a:cubicBezTo>
                  <a:close/>
                  <a:moveTo>
                    <a:pt x="95" y="159"/>
                  </a:moveTo>
                  <a:cubicBezTo>
                    <a:pt x="96" y="159"/>
                    <a:pt x="96" y="159"/>
                    <a:pt x="96" y="158"/>
                  </a:cubicBezTo>
                  <a:cubicBezTo>
                    <a:pt x="97" y="158"/>
                    <a:pt x="99" y="158"/>
                    <a:pt x="100" y="160"/>
                  </a:cubicBezTo>
                  <a:cubicBezTo>
                    <a:pt x="101" y="161"/>
                    <a:pt x="102" y="162"/>
                    <a:pt x="103" y="164"/>
                  </a:cubicBezTo>
                  <a:cubicBezTo>
                    <a:pt x="104" y="165"/>
                    <a:pt x="104" y="166"/>
                    <a:pt x="103" y="167"/>
                  </a:cubicBezTo>
                  <a:cubicBezTo>
                    <a:pt x="103" y="167"/>
                    <a:pt x="103" y="167"/>
                    <a:pt x="102" y="167"/>
                  </a:cubicBezTo>
                  <a:cubicBezTo>
                    <a:pt x="101" y="168"/>
                    <a:pt x="99" y="167"/>
                    <a:pt x="99" y="166"/>
                  </a:cubicBezTo>
                  <a:cubicBezTo>
                    <a:pt x="97" y="165"/>
                    <a:pt x="96" y="163"/>
                    <a:pt x="95" y="162"/>
                  </a:cubicBezTo>
                  <a:cubicBezTo>
                    <a:pt x="94" y="161"/>
                    <a:pt x="94" y="159"/>
                    <a:pt x="95" y="159"/>
                  </a:cubicBezTo>
                  <a:close/>
                  <a:moveTo>
                    <a:pt x="85" y="164"/>
                  </a:moveTo>
                  <a:cubicBezTo>
                    <a:pt x="85" y="164"/>
                    <a:pt x="86" y="163"/>
                    <a:pt x="86" y="163"/>
                  </a:cubicBezTo>
                  <a:cubicBezTo>
                    <a:pt x="87" y="163"/>
                    <a:pt x="89" y="163"/>
                    <a:pt x="90" y="164"/>
                  </a:cubicBezTo>
                  <a:cubicBezTo>
                    <a:pt x="91" y="166"/>
                    <a:pt x="92" y="167"/>
                    <a:pt x="93" y="169"/>
                  </a:cubicBezTo>
                  <a:cubicBezTo>
                    <a:pt x="94" y="170"/>
                    <a:pt x="94" y="171"/>
                    <a:pt x="93" y="172"/>
                  </a:cubicBezTo>
                  <a:cubicBezTo>
                    <a:pt x="93" y="172"/>
                    <a:pt x="92" y="172"/>
                    <a:pt x="92" y="172"/>
                  </a:cubicBezTo>
                  <a:cubicBezTo>
                    <a:pt x="91" y="173"/>
                    <a:pt x="89" y="172"/>
                    <a:pt x="88" y="171"/>
                  </a:cubicBezTo>
                  <a:cubicBezTo>
                    <a:pt x="87" y="170"/>
                    <a:pt x="86" y="168"/>
                    <a:pt x="85" y="167"/>
                  </a:cubicBezTo>
                  <a:cubicBezTo>
                    <a:pt x="84" y="166"/>
                    <a:pt x="84" y="164"/>
                    <a:pt x="85" y="164"/>
                  </a:cubicBezTo>
                  <a:close/>
                  <a:moveTo>
                    <a:pt x="75" y="169"/>
                  </a:moveTo>
                  <a:cubicBezTo>
                    <a:pt x="75" y="169"/>
                    <a:pt x="76" y="169"/>
                    <a:pt x="76" y="169"/>
                  </a:cubicBezTo>
                  <a:cubicBezTo>
                    <a:pt x="77" y="168"/>
                    <a:pt x="79" y="168"/>
                    <a:pt x="80" y="170"/>
                  </a:cubicBezTo>
                  <a:cubicBezTo>
                    <a:pt x="81" y="171"/>
                    <a:pt x="82" y="172"/>
                    <a:pt x="83" y="174"/>
                  </a:cubicBezTo>
                  <a:cubicBezTo>
                    <a:pt x="84" y="175"/>
                    <a:pt x="84" y="177"/>
                    <a:pt x="83" y="177"/>
                  </a:cubicBezTo>
                  <a:cubicBezTo>
                    <a:pt x="83" y="177"/>
                    <a:pt x="82" y="177"/>
                    <a:pt x="82" y="178"/>
                  </a:cubicBezTo>
                  <a:cubicBezTo>
                    <a:pt x="81" y="178"/>
                    <a:pt x="79" y="178"/>
                    <a:pt x="78" y="177"/>
                  </a:cubicBezTo>
                  <a:cubicBezTo>
                    <a:pt x="77" y="175"/>
                    <a:pt x="76" y="174"/>
                    <a:pt x="75" y="172"/>
                  </a:cubicBezTo>
                  <a:cubicBezTo>
                    <a:pt x="74" y="171"/>
                    <a:pt x="74" y="170"/>
                    <a:pt x="75" y="169"/>
                  </a:cubicBezTo>
                  <a:close/>
                  <a:moveTo>
                    <a:pt x="65" y="174"/>
                  </a:moveTo>
                  <a:cubicBezTo>
                    <a:pt x="66" y="174"/>
                    <a:pt x="66" y="174"/>
                    <a:pt x="66" y="174"/>
                  </a:cubicBezTo>
                  <a:cubicBezTo>
                    <a:pt x="67" y="173"/>
                    <a:pt x="69" y="174"/>
                    <a:pt x="70" y="175"/>
                  </a:cubicBezTo>
                  <a:cubicBezTo>
                    <a:pt x="71" y="176"/>
                    <a:pt x="72" y="178"/>
                    <a:pt x="73" y="179"/>
                  </a:cubicBezTo>
                  <a:cubicBezTo>
                    <a:pt x="74" y="181"/>
                    <a:pt x="74" y="182"/>
                    <a:pt x="73" y="183"/>
                  </a:cubicBezTo>
                  <a:cubicBezTo>
                    <a:pt x="73" y="183"/>
                    <a:pt x="73" y="183"/>
                    <a:pt x="72" y="183"/>
                  </a:cubicBezTo>
                  <a:cubicBezTo>
                    <a:pt x="71" y="184"/>
                    <a:pt x="70" y="183"/>
                    <a:pt x="69" y="182"/>
                  </a:cubicBezTo>
                  <a:cubicBezTo>
                    <a:pt x="67" y="181"/>
                    <a:pt x="66" y="179"/>
                    <a:pt x="65" y="178"/>
                  </a:cubicBezTo>
                  <a:cubicBezTo>
                    <a:pt x="64" y="176"/>
                    <a:pt x="64" y="175"/>
                    <a:pt x="65" y="174"/>
                  </a:cubicBezTo>
                  <a:close/>
                  <a:moveTo>
                    <a:pt x="55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57" y="179"/>
                    <a:pt x="59" y="179"/>
                    <a:pt x="60" y="181"/>
                  </a:cubicBezTo>
                  <a:cubicBezTo>
                    <a:pt x="61" y="182"/>
                    <a:pt x="62" y="184"/>
                    <a:pt x="64" y="185"/>
                  </a:cubicBezTo>
                  <a:cubicBezTo>
                    <a:pt x="65" y="186"/>
                    <a:pt x="65" y="188"/>
                    <a:pt x="63" y="18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2" y="190"/>
                    <a:pt x="60" y="189"/>
                    <a:pt x="59" y="188"/>
                  </a:cubicBezTo>
                  <a:cubicBezTo>
                    <a:pt x="58" y="186"/>
                    <a:pt x="57" y="185"/>
                    <a:pt x="55" y="183"/>
                  </a:cubicBezTo>
                  <a:cubicBezTo>
                    <a:pt x="54" y="182"/>
                    <a:pt x="54" y="181"/>
                    <a:pt x="55" y="180"/>
                  </a:cubicBezTo>
                  <a:close/>
                  <a:moveTo>
                    <a:pt x="46" y="186"/>
                  </a:moveTo>
                  <a:cubicBezTo>
                    <a:pt x="46" y="186"/>
                    <a:pt x="46" y="186"/>
                    <a:pt x="47" y="185"/>
                  </a:cubicBezTo>
                  <a:cubicBezTo>
                    <a:pt x="48" y="185"/>
                    <a:pt x="49" y="185"/>
                    <a:pt x="50" y="186"/>
                  </a:cubicBezTo>
                  <a:cubicBezTo>
                    <a:pt x="52" y="188"/>
                    <a:pt x="53" y="190"/>
                    <a:pt x="54" y="191"/>
                  </a:cubicBezTo>
                  <a:cubicBezTo>
                    <a:pt x="55" y="192"/>
                    <a:pt x="55" y="194"/>
                    <a:pt x="54" y="194"/>
                  </a:cubicBezTo>
                  <a:cubicBezTo>
                    <a:pt x="54" y="195"/>
                    <a:pt x="53" y="195"/>
                    <a:pt x="53" y="195"/>
                  </a:cubicBezTo>
                  <a:cubicBezTo>
                    <a:pt x="52" y="196"/>
                    <a:pt x="50" y="195"/>
                    <a:pt x="49" y="194"/>
                  </a:cubicBezTo>
                  <a:cubicBezTo>
                    <a:pt x="48" y="192"/>
                    <a:pt x="47" y="191"/>
                    <a:pt x="46" y="189"/>
                  </a:cubicBezTo>
                  <a:cubicBezTo>
                    <a:pt x="45" y="188"/>
                    <a:pt x="45" y="187"/>
                    <a:pt x="46" y="186"/>
                  </a:cubicBezTo>
                  <a:close/>
                  <a:moveTo>
                    <a:pt x="36" y="192"/>
                  </a:moveTo>
                  <a:cubicBezTo>
                    <a:pt x="37" y="192"/>
                    <a:pt x="37" y="192"/>
                    <a:pt x="37" y="191"/>
                  </a:cubicBezTo>
                  <a:cubicBezTo>
                    <a:pt x="38" y="191"/>
                    <a:pt x="40" y="191"/>
                    <a:pt x="41" y="193"/>
                  </a:cubicBezTo>
                  <a:cubicBezTo>
                    <a:pt x="42" y="194"/>
                    <a:pt x="43" y="196"/>
                    <a:pt x="44" y="197"/>
                  </a:cubicBezTo>
                  <a:cubicBezTo>
                    <a:pt x="45" y="198"/>
                    <a:pt x="45" y="200"/>
                    <a:pt x="44" y="201"/>
                  </a:cubicBezTo>
                  <a:cubicBezTo>
                    <a:pt x="44" y="201"/>
                    <a:pt x="44" y="201"/>
                    <a:pt x="43" y="201"/>
                  </a:cubicBezTo>
                  <a:cubicBezTo>
                    <a:pt x="42" y="202"/>
                    <a:pt x="41" y="201"/>
                    <a:pt x="40" y="200"/>
                  </a:cubicBezTo>
                  <a:cubicBezTo>
                    <a:pt x="39" y="199"/>
                    <a:pt x="37" y="197"/>
                    <a:pt x="36" y="196"/>
                  </a:cubicBezTo>
                  <a:cubicBezTo>
                    <a:pt x="35" y="194"/>
                    <a:pt x="35" y="193"/>
                    <a:pt x="36" y="192"/>
                  </a:cubicBezTo>
                  <a:close/>
                  <a:moveTo>
                    <a:pt x="27" y="198"/>
                  </a:moveTo>
                  <a:cubicBezTo>
                    <a:pt x="27" y="198"/>
                    <a:pt x="27" y="198"/>
                    <a:pt x="28" y="198"/>
                  </a:cubicBezTo>
                  <a:cubicBezTo>
                    <a:pt x="29" y="197"/>
                    <a:pt x="30" y="197"/>
                    <a:pt x="31" y="199"/>
                  </a:cubicBezTo>
                  <a:cubicBezTo>
                    <a:pt x="33" y="200"/>
                    <a:pt x="34" y="202"/>
                    <a:pt x="35" y="203"/>
                  </a:cubicBezTo>
                  <a:cubicBezTo>
                    <a:pt x="36" y="205"/>
                    <a:pt x="36" y="206"/>
                    <a:pt x="35" y="207"/>
                  </a:cubicBezTo>
                  <a:cubicBezTo>
                    <a:pt x="35" y="207"/>
                    <a:pt x="34" y="207"/>
                    <a:pt x="34" y="208"/>
                  </a:cubicBezTo>
                  <a:cubicBezTo>
                    <a:pt x="33" y="208"/>
                    <a:pt x="32" y="208"/>
                    <a:pt x="31" y="207"/>
                  </a:cubicBezTo>
                  <a:cubicBezTo>
                    <a:pt x="29" y="205"/>
                    <a:pt x="28" y="203"/>
                    <a:pt x="27" y="202"/>
                  </a:cubicBezTo>
                  <a:cubicBezTo>
                    <a:pt x="26" y="201"/>
                    <a:pt x="26" y="199"/>
                    <a:pt x="27" y="198"/>
                  </a:cubicBezTo>
                  <a:close/>
                  <a:moveTo>
                    <a:pt x="16" y="220"/>
                  </a:moveTo>
                  <a:cubicBezTo>
                    <a:pt x="16" y="220"/>
                    <a:pt x="16" y="221"/>
                    <a:pt x="16" y="221"/>
                  </a:cubicBezTo>
                  <a:cubicBezTo>
                    <a:pt x="15" y="222"/>
                    <a:pt x="13" y="221"/>
                    <a:pt x="12" y="220"/>
                  </a:cubicBezTo>
                  <a:cubicBezTo>
                    <a:pt x="11" y="218"/>
                    <a:pt x="10" y="217"/>
                    <a:pt x="8" y="215"/>
                  </a:cubicBezTo>
                  <a:cubicBezTo>
                    <a:pt x="7" y="214"/>
                    <a:pt x="7" y="212"/>
                    <a:pt x="8" y="211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0" y="210"/>
                    <a:pt x="12" y="210"/>
                    <a:pt x="13" y="212"/>
                  </a:cubicBezTo>
                  <a:cubicBezTo>
                    <a:pt x="14" y="213"/>
                    <a:pt x="15" y="215"/>
                    <a:pt x="16" y="217"/>
                  </a:cubicBezTo>
                  <a:cubicBezTo>
                    <a:pt x="17" y="218"/>
                    <a:pt x="17" y="219"/>
                    <a:pt x="16" y="220"/>
                  </a:cubicBezTo>
                  <a:close/>
                  <a:moveTo>
                    <a:pt x="18" y="208"/>
                  </a:moveTo>
                  <a:cubicBezTo>
                    <a:pt x="17" y="207"/>
                    <a:pt x="17" y="205"/>
                    <a:pt x="18" y="205"/>
                  </a:cubicBezTo>
                  <a:cubicBezTo>
                    <a:pt x="18" y="205"/>
                    <a:pt x="18" y="204"/>
                    <a:pt x="18" y="204"/>
                  </a:cubicBezTo>
                  <a:cubicBezTo>
                    <a:pt x="19" y="203"/>
                    <a:pt x="21" y="204"/>
                    <a:pt x="22" y="205"/>
                  </a:cubicBezTo>
                  <a:cubicBezTo>
                    <a:pt x="23" y="207"/>
                    <a:pt x="24" y="208"/>
                    <a:pt x="26" y="210"/>
                  </a:cubicBezTo>
                  <a:cubicBezTo>
                    <a:pt x="27" y="211"/>
                    <a:pt x="27" y="213"/>
                    <a:pt x="26" y="214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4" y="215"/>
                    <a:pt x="22" y="214"/>
                    <a:pt x="21" y="213"/>
                  </a:cubicBezTo>
                  <a:cubicBezTo>
                    <a:pt x="20" y="211"/>
                    <a:pt x="19" y="210"/>
                    <a:pt x="18" y="208"/>
                  </a:cubicBez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81"/>
            <p:cNvSpPr>
              <a:spLocks noEditPoints="1"/>
            </p:cNvSpPr>
            <p:nvPr/>
          </p:nvSpPr>
          <p:spPr bwMode="auto">
            <a:xfrm>
              <a:off x="553928" y="1450177"/>
              <a:ext cx="10310698" cy="6521663"/>
            </a:xfrm>
            <a:custGeom>
              <a:avLst/>
              <a:gdLst/>
              <a:ahLst/>
              <a:cxnLst>
                <a:cxn ang="0">
                  <a:pos x="307" y="132"/>
                </a:cxn>
                <a:cxn ang="0">
                  <a:pos x="195" y="184"/>
                </a:cxn>
                <a:cxn ang="0">
                  <a:pos x="15" y="292"/>
                </a:cxn>
                <a:cxn ang="0">
                  <a:pos x="233" y="180"/>
                </a:cxn>
                <a:cxn ang="0">
                  <a:pos x="6" y="303"/>
                </a:cxn>
                <a:cxn ang="0">
                  <a:pos x="21" y="302"/>
                </a:cxn>
                <a:cxn ang="0">
                  <a:pos x="22" y="301"/>
                </a:cxn>
                <a:cxn ang="0">
                  <a:pos x="30" y="287"/>
                </a:cxn>
                <a:cxn ang="0">
                  <a:pos x="35" y="280"/>
                </a:cxn>
                <a:cxn ang="0">
                  <a:pos x="47" y="281"/>
                </a:cxn>
                <a:cxn ang="0">
                  <a:pos x="61" y="275"/>
                </a:cxn>
                <a:cxn ang="0">
                  <a:pos x="62" y="272"/>
                </a:cxn>
                <a:cxn ang="0">
                  <a:pos x="65" y="260"/>
                </a:cxn>
                <a:cxn ang="0">
                  <a:pos x="73" y="258"/>
                </a:cxn>
                <a:cxn ang="0">
                  <a:pos x="89" y="256"/>
                </a:cxn>
                <a:cxn ang="0">
                  <a:pos x="90" y="256"/>
                </a:cxn>
                <a:cxn ang="0">
                  <a:pos x="98" y="242"/>
                </a:cxn>
                <a:cxn ang="0">
                  <a:pos x="103" y="236"/>
                </a:cxn>
                <a:cxn ang="0">
                  <a:pos x="116" y="237"/>
                </a:cxn>
                <a:cxn ang="0">
                  <a:pos x="130" y="231"/>
                </a:cxn>
                <a:cxn ang="0">
                  <a:pos x="131" y="228"/>
                </a:cxn>
                <a:cxn ang="0">
                  <a:pos x="135" y="217"/>
                </a:cxn>
                <a:cxn ang="0">
                  <a:pos x="143" y="215"/>
                </a:cxn>
                <a:cxn ang="0">
                  <a:pos x="160" y="214"/>
                </a:cxn>
                <a:cxn ang="0">
                  <a:pos x="161" y="213"/>
                </a:cxn>
                <a:cxn ang="0">
                  <a:pos x="169" y="201"/>
                </a:cxn>
                <a:cxn ang="0">
                  <a:pos x="176" y="195"/>
                </a:cxn>
                <a:cxn ang="0">
                  <a:pos x="188" y="196"/>
                </a:cxn>
                <a:cxn ang="0">
                  <a:pos x="204" y="190"/>
                </a:cxn>
                <a:cxn ang="0">
                  <a:pos x="205" y="188"/>
                </a:cxn>
                <a:cxn ang="0">
                  <a:pos x="210" y="178"/>
                </a:cxn>
                <a:cxn ang="0">
                  <a:pos x="219" y="176"/>
                </a:cxn>
                <a:cxn ang="0">
                  <a:pos x="236" y="174"/>
                </a:cxn>
                <a:cxn ang="0">
                  <a:pos x="238" y="174"/>
                </a:cxn>
                <a:cxn ang="0">
                  <a:pos x="247" y="163"/>
                </a:cxn>
                <a:cxn ang="0">
                  <a:pos x="255" y="157"/>
                </a:cxn>
                <a:cxn ang="0">
                  <a:pos x="268" y="157"/>
                </a:cxn>
                <a:cxn ang="0">
                  <a:pos x="285" y="151"/>
                </a:cxn>
                <a:cxn ang="0">
                  <a:pos x="286" y="149"/>
                </a:cxn>
                <a:cxn ang="0">
                  <a:pos x="292" y="140"/>
                </a:cxn>
                <a:cxn ang="0">
                  <a:pos x="302" y="138"/>
                </a:cxn>
                <a:cxn ang="0">
                  <a:pos x="321" y="134"/>
                </a:cxn>
                <a:cxn ang="0">
                  <a:pos x="322" y="134"/>
                </a:cxn>
                <a:cxn ang="0">
                  <a:pos x="333" y="123"/>
                </a:cxn>
                <a:cxn ang="0">
                  <a:pos x="341" y="117"/>
                </a:cxn>
                <a:cxn ang="0">
                  <a:pos x="355" y="115"/>
                </a:cxn>
                <a:cxn ang="0">
                  <a:pos x="373" y="107"/>
                </a:cxn>
                <a:cxn ang="0">
                  <a:pos x="374" y="105"/>
                </a:cxn>
                <a:cxn ang="0">
                  <a:pos x="380" y="96"/>
                </a:cxn>
                <a:cxn ang="0">
                  <a:pos x="391" y="91"/>
                </a:cxn>
                <a:cxn ang="0">
                  <a:pos x="410" y="84"/>
                </a:cxn>
                <a:cxn ang="0">
                  <a:pos x="411" y="84"/>
                </a:cxn>
                <a:cxn ang="0">
                  <a:pos x="422" y="71"/>
                </a:cxn>
                <a:cxn ang="0">
                  <a:pos x="429" y="63"/>
                </a:cxn>
                <a:cxn ang="0">
                  <a:pos x="443" y="58"/>
                </a:cxn>
                <a:cxn ang="0">
                  <a:pos x="460" y="45"/>
                </a:cxn>
                <a:cxn ang="0">
                  <a:pos x="461" y="42"/>
                </a:cxn>
                <a:cxn ang="0">
                  <a:pos x="465" y="32"/>
                </a:cxn>
                <a:cxn ang="0">
                  <a:pos x="474" y="24"/>
                </a:cxn>
                <a:cxn ang="0">
                  <a:pos x="488" y="13"/>
                </a:cxn>
                <a:cxn ang="0">
                  <a:pos x="491" y="11"/>
                </a:cxn>
              </a:cxnLst>
              <a:rect l="0" t="0" r="r" b="b"/>
              <a:pathLst>
                <a:path w="500" h="316">
                  <a:moveTo>
                    <a:pt x="489" y="0"/>
                  </a:moveTo>
                  <a:cubicBezTo>
                    <a:pt x="470" y="27"/>
                    <a:pt x="448" y="49"/>
                    <a:pt x="423" y="67"/>
                  </a:cubicBezTo>
                  <a:cubicBezTo>
                    <a:pt x="423" y="67"/>
                    <a:pt x="423" y="67"/>
                    <a:pt x="423" y="67"/>
                  </a:cubicBezTo>
                  <a:cubicBezTo>
                    <a:pt x="421" y="69"/>
                    <a:pt x="420" y="70"/>
                    <a:pt x="418" y="71"/>
                  </a:cubicBezTo>
                  <a:cubicBezTo>
                    <a:pt x="418" y="71"/>
                    <a:pt x="418" y="71"/>
                    <a:pt x="418" y="71"/>
                  </a:cubicBezTo>
                  <a:cubicBezTo>
                    <a:pt x="399" y="84"/>
                    <a:pt x="380" y="96"/>
                    <a:pt x="360" y="106"/>
                  </a:cubicBezTo>
                  <a:cubicBezTo>
                    <a:pt x="343" y="116"/>
                    <a:pt x="325" y="124"/>
                    <a:pt x="307" y="132"/>
                  </a:cubicBezTo>
                  <a:cubicBezTo>
                    <a:pt x="307" y="132"/>
                    <a:pt x="307" y="132"/>
                    <a:pt x="308" y="132"/>
                  </a:cubicBezTo>
                  <a:cubicBezTo>
                    <a:pt x="306" y="133"/>
                    <a:pt x="304" y="134"/>
                    <a:pt x="302" y="135"/>
                  </a:cubicBezTo>
                  <a:cubicBezTo>
                    <a:pt x="302" y="135"/>
                    <a:pt x="302" y="135"/>
                    <a:pt x="302" y="135"/>
                  </a:cubicBezTo>
                  <a:cubicBezTo>
                    <a:pt x="275" y="147"/>
                    <a:pt x="249" y="158"/>
                    <a:pt x="225" y="170"/>
                  </a:cubicBezTo>
                  <a:cubicBezTo>
                    <a:pt x="216" y="174"/>
                    <a:pt x="208" y="178"/>
                    <a:pt x="199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8" y="182"/>
                    <a:pt x="197" y="183"/>
                    <a:pt x="195" y="184"/>
                  </a:cubicBezTo>
                  <a:cubicBezTo>
                    <a:pt x="195" y="184"/>
                    <a:pt x="195" y="184"/>
                    <a:pt x="195" y="184"/>
                  </a:cubicBezTo>
                  <a:cubicBezTo>
                    <a:pt x="164" y="199"/>
                    <a:pt x="135" y="214"/>
                    <a:pt x="107" y="232"/>
                  </a:cubicBezTo>
                  <a:cubicBezTo>
                    <a:pt x="106" y="232"/>
                    <a:pt x="105" y="233"/>
                    <a:pt x="104" y="234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102" y="235"/>
                    <a:pt x="101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71" y="254"/>
                    <a:pt x="43" y="273"/>
                    <a:pt x="15" y="292"/>
                  </a:cubicBezTo>
                  <a:cubicBezTo>
                    <a:pt x="15" y="292"/>
                    <a:pt x="15" y="293"/>
                    <a:pt x="15" y="293"/>
                  </a:cubicBezTo>
                  <a:cubicBezTo>
                    <a:pt x="14" y="294"/>
                    <a:pt x="12" y="294"/>
                    <a:pt x="11" y="295"/>
                  </a:cubicBezTo>
                  <a:cubicBezTo>
                    <a:pt x="11" y="295"/>
                    <a:pt x="11" y="295"/>
                    <a:pt x="11" y="295"/>
                  </a:cubicBezTo>
                  <a:cubicBezTo>
                    <a:pt x="7" y="298"/>
                    <a:pt x="3" y="300"/>
                    <a:pt x="0" y="303"/>
                  </a:cubicBezTo>
                  <a:cubicBezTo>
                    <a:pt x="3" y="307"/>
                    <a:pt x="5" y="311"/>
                    <a:pt x="8" y="316"/>
                  </a:cubicBezTo>
                  <a:cubicBezTo>
                    <a:pt x="44" y="292"/>
                    <a:pt x="80" y="267"/>
                    <a:pt x="117" y="244"/>
                  </a:cubicBezTo>
                  <a:cubicBezTo>
                    <a:pt x="153" y="221"/>
                    <a:pt x="191" y="200"/>
                    <a:pt x="233" y="180"/>
                  </a:cubicBezTo>
                  <a:cubicBezTo>
                    <a:pt x="275" y="159"/>
                    <a:pt x="321" y="139"/>
                    <a:pt x="368" y="113"/>
                  </a:cubicBezTo>
                  <a:cubicBezTo>
                    <a:pt x="415" y="86"/>
                    <a:pt x="464" y="54"/>
                    <a:pt x="500" y="4"/>
                  </a:cubicBezTo>
                  <a:cubicBezTo>
                    <a:pt x="497" y="2"/>
                    <a:pt x="493" y="1"/>
                    <a:pt x="489" y="0"/>
                  </a:cubicBezTo>
                  <a:close/>
                  <a:moveTo>
                    <a:pt x="12" y="308"/>
                  </a:moveTo>
                  <a:cubicBezTo>
                    <a:pt x="12" y="308"/>
                    <a:pt x="12" y="308"/>
                    <a:pt x="11" y="308"/>
                  </a:cubicBezTo>
                  <a:cubicBezTo>
                    <a:pt x="10" y="309"/>
                    <a:pt x="9" y="309"/>
                    <a:pt x="8" y="307"/>
                  </a:cubicBezTo>
                  <a:cubicBezTo>
                    <a:pt x="7" y="306"/>
                    <a:pt x="6" y="305"/>
                    <a:pt x="6" y="303"/>
                  </a:cubicBezTo>
                  <a:cubicBezTo>
                    <a:pt x="5" y="302"/>
                    <a:pt x="5" y="301"/>
                    <a:pt x="6" y="300"/>
                  </a:cubicBezTo>
                  <a:cubicBezTo>
                    <a:pt x="6" y="300"/>
                    <a:pt x="7" y="300"/>
                    <a:pt x="7" y="300"/>
                  </a:cubicBezTo>
                  <a:cubicBezTo>
                    <a:pt x="8" y="299"/>
                    <a:pt x="10" y="299"/>
                    <a:pt x="10" y="300"/>
                  </a:cubicBezTo>
                  <a:cubicBezTo>
                    <a:pt x="11" y="302"/>
                    <a:pt x="12" y="303"/>
                    <a:pt x="13" y="304"/>
                  </a:cubicBezTo>
                  <a:cubicBezTo>
                    <a:pt x="14" y="305"/>
                    <a:pt x="13" y="307"/>
                    <a:pt x="12" y="308"/>
                  </a:cubicBezTo>
                  <a:close/>
                  <a:moveTo>
                    <a:pt x="22" y="301"/>
                  </a:moveTo>
                  <a:cubicBezTo>
                    <a:pt x="22" y="301"/>
                    <a:pt x="22" y="302"/>
                    <a:pt x="21" y="302"/>
                  </a:cubicBezTo>
                  <a:cubicBezTo>
                    <a:pt x="20" y="302"/>
                    <a:pt x="19" y="302"/>
                    <a:pt x="18" y="301"/>
                  </a:cubicBezTo>
                  <a:cubicBezTo>
                    <a:pt x="17" y="300"/>
                    <a:pt x="16" y="298"/>
                    <a:pt x="15" y="297"/>
                  </a:cubicBezTo>
                  <a:cubicBezTo>
                    <a:pt x="15" y="296"/>
                    <a:pt x="15" y="294"/>
                    <a:pt x="16" y="294"/>
                  </a:cubicBezTo>
                  <a:cubicBezTo>
                    <a:pt x="16" y="293"/>
                    <a:pt x="16" y="293"/>
                    <a:pt x="17" y="293"/>
                  </a:cubicBezTo>
                  <a:cubicBezTo>
                    <a:pt x="18" y="292"/>
                    <a:pt x="19" y="293"/>
                    <a:pt x="20" y="294"/>
                  </a:cubicBezTo>
                  <a:cubicBezTo>
                    <a:pt x="21" y="295"/>
                    <a:pt x="22" y="297"/>
                    <a:pt x="23" y="298"/>
                  </a:cubicBezTo>
                  <a:cubicBezTo>
                    <a:pt x="23" y="299"/>
                    <a:pt x="23" y="300"/>
                    <a:pt x="22" y="301"/>
                  </a:cubicBezTo>
                  <a:close/>
                  <a:moveTo>
                    <a:pt x="32" y="295"/>
                  </a:moveTo>
                  <a:cubicBezTo>
                    <a:pt x="32" y="295"/>
                    <a:pt x="31" y="295"/>
                    <a:pt x="31" y="295"/>
                  </a:cubicBezTo>
                  <a:cubicBezTo>
                    <a:pt x="30" y="296"/>
                    <a:pt x="29" y="296"/>
                    <a:pt x="28" y="294"/>
                  </a:cubicBezTo>
                  <a:cubicBezTo>
                    <a:pt x="27" y="293"/>
                    <a:pt x="26" y="292"/>
                    <a:pt x="25" y="290"/>
                  </a:cubicBezTo>
                  <a:cubicBezTo>
                    <a:pt x="24" y="289"/>
                    <a:pt x="25" y="288"/>
                    <a:pt x="26" y="287"/>
                  </a:cubicBezTo>
                  <a:cubicBezTo>
                    <a:pt x="26" y="287"/>
                    <a:pt x="26" y="287"/>
                    <a:pt x="26" y="286"/>
                  </a:cubicBezTo>
                  <a:cubicBezTo>
                    <a:pt x="27" y="286"/>
                    <a:pt x="29" y="286"/>
                    <a:pt x="30" y="287"/>
                  </a:cubicBezTo>
                  <a:cubicBezTo>
                    <a:pt x="31" y="289"/>
                    <a:pt x="32" y="290"/>
                    <a:pt x="32" y="291"/>
                  </a:cubicBezTo>
                  <a:cubicBezTo>
                    <a:pt x="33" y="292"/>
                    <a:pt x="33" y="294"/>
                    <a:pt x="32" y="295"/>
                  </a:cubicBezTo>
                  <a:close/>
                  <a:moveTo>
                    <a:pt x="42" y="288"/>
                  </a:moveTo>
                  <a:cubicBezTo>
                    <a:pt x="41" y="288"/>
                    <a:pt x="41" y="288"/>
                    <a:pt x="41" y="289"/>
                  </a:cubicBezTo>
                  <a:cubicBezTo>
                    <a:pt x="40" y="289"/>
                    <a:pt x="38" y="289"/>
                    <a:pt x="37" y="288"/>
                  </a:cubicBezTo>
                  <a:cubicBezTo>
                    <a:pt x="37" y="287"/>
                    <a:pt x="36" y="285"/>
                    <a:pt x="35" y="284"/>
                  </a:cubicBezTo>
                  <a:cubicBezTo>
                    <a:pt x="34" y="283"/>
                    <a:pt x="34" y="281"/>
                    <a:pt x="35" y="280"/>
                  </a:cubicBezTo>
                  <a:cubicBezTo>
                    <a:pt x="35" y="280"/>
                    <a:pt x="36" y="280"/>
                    <a:pt x="36" y="280"/>
                  </a:cubicBezTo>
                  <a:cubicBezTo>
                    <a:pt x="37" y="279"/>
                    <a:pt x="39" y="280"/>
                    <a:pt x="39" y="281"/>
                  </a:cubicBezTo>
                  <a:cubicBezTo>
                    <a:pt x="40" y="282"/>
                    <a:pt x="41" y="283"/>
                    <a:pt x="42" y="285"/>
                  </a:cubicBezTo>
                  <a:cubicBezTo>
                    <a:pt x="43" y="286"/>
                    <a:pt x="43" y="287"/>
                    <a:pt x="42" y="288"/>
                  </a:cubicBezTo>
                  <a:close/>
                  <a:moveTo>
                    <a:pt x="51" y="282"/>
                  </a:moveTo>
                  <a:cubicBezTo>
                    <a:pt x="51" y="282"/>
                    <a:pt x="51" y="282"/>
                    <a:pt x="50" y="282"/>
                  </a:cubicBezTo>
                  <a:cubicBezTo>
                    <a:pt x="49" y="283"/>
                    <a:pt x="48" y="282"/>
                    <a:pt x="47" y="281"/>
                  </a:cubicBezTo>
                  <a:cubicBezTo>
                    <a:pt x="46" y="280"/>
                    <a:pt x="45" y="279"/>
                    <a:pt x="44" y="277"/>
                  </a:cubicBezTo>
                  <a:cubicBezTo>
                    <a:pt x="44" y="276"/>
                    <a:pt x="44" y="275"/>
                    <a:pt x="45" y="274"/>
                  </a:cubicBezTo>
                  <a:cubicBezTo>
                    <a:pt x="45" y="274"/>
                    <a:pt x="45" y="274"/>
                    <a:pt x="46" y="273"/>
                  </a:cubicBezTo>
                  <a:cubicBezTo>
                    <a:pt x="47" y="273"/>
                    <a:pt x="48" y="273"/>
                    <a:pt x="49" y="274"/>
                  </a:cubicBezTo>
                  <a:cubicBezTo>
                    <a:pt x="50" y="275"/>
                    <a:pt x="51" y="277"/>
                    <a:pt x="52" y="278"/>
                  </a:cubicBezTo>
                  <a:cubicBezTo>
                    <a:pt x="53" y="279"/>
                    <a:pt x="52" y="281"/>
                    <a:pt x="51" y="282"/>
                  </a:cubicBezTo>
                  <a:close/>
                  <a:moveTo>
                    <a:pt x="61" y="275"/>
                  </a:moveTo>
                  <a:cubicBezTo>
                    <a:pt x="61" y="275"/>
                    <a:pt x="60" y="275"/>
                    <a:pt x="60" y="276"/>
                  </a:cubicBezTo>
                  <a:cubicBezTo>
                    <a:pt x="59" y="276"/>
                    <a:pt x="58" y="276"/>
                    <a:pt x="57" y="275"/>
                  </a:cubicBezTo>
                  <a:cubicBezTo>
                    <a:pt x="56" y="273"/>
                    <a:pt x="55" y="272"/>
                    <a:pt x="54" y="271"/>
                  </a:cubicBezTo>
                  <a:cubicBezTo>
                    <a:pt x="53" y="270"/>
                    <a:pt x="53" y="268"/>
                    <a:pt x="54" y="267"/>
                  </a:cubicBezTo>
                  <a:cubicBezTo>
                    <a:pt x="55" y="267"/>
                    <a:pt x="55" y="267"/>
                    <a:pt x="55" y="267"/>
                  </a:cubicBezTo>
                  <a:cubicBezTo>
                    <a:pt x="56" y="266"/>
                    <a:pt x="58" y="266"/>
                    <a:pt x="59" y="268"/>
                  </a:cubicBezTo>
                  <a:cubicBezTo>
                    <a:pt x="60" y="269"/>
                    <a:pt x="61" y="270"/>
                    <a:pt x="62" y="272"/>
                  </a:cubicBezTo>
                  <a:cubicBezTo>
                    <a:pt x="62" y="273"/>
                    <a:pt x="62" y="274"/>
                    <a:pt x="61" y="275"/>
                  </a:cubicBezTo>
                  <a:close/>
                  <a:moveTo>
                    <a:pt x="71" y="269"/>
                  </a:moveTo>
                  <a:cubicBezTo>
                    <a:pt x="70" y="269"/>
                    <a:pt x="70" y="269"/>
                    <a:pt x="70" y="269"/>
                  </a:cubicBezTo>
                  <a:cubicBezTo>
                    <a:pt x="69" y="270"/>
                    <a:pt x="67" y="269"/>
                    <a:pt x="67" y="268"/>
                  </a:cubicBezTo>
                  <a:cubicBezTo>
                    <a:pt x="66" y="267"/>
                    <a:pt x="65" y="266"/>
                    <a:pt x="64" y="264"/>
                  </a:cubicBezTo>
                  <a:cubicBezTo>
                    <a:pt x="63" y="263"/>
                    <a:pt x="63" y="262"/>
                    <a:pt x="64" y="261"/>
                  </a:cubicBezTo>
                  <a:cubicBezTo>
                    <a:pt x="64" y="261"/>
                    <a:pt x="65" y="260"/>
                    <a:pt x="65" y="260"/>
                  </a:cubicBezTo>
                  <a:cubicBezTo>
                    <a:pt x="66" y="260"/>
                    <a:pt x="68" y="260"/>
                    <a:pt x="68" y="261"/>
                  </a:cubicBezTo>
                  <a:cubicBezTo>
                    <a:pt x="69" y="262"/>
                    <a:pt x="70" y="264"/>
                    <a:pt x="71" y="265"/>
                  </a:cubicBezTo>
                  <a:cubicBezTo>
                    <a:pt x="72" y="266"/>
                    <a:pt x="72" y="268"/>
                    <a:pt x="71" y="269"/>
                  </a:cubicBezTo>
                  <a:close/>
                  <a:moveTo>
                    <a:pt x="80" y="262"/>
                  </a:moveTo>
                  <a:cubicBezTo>
                    <a:pt x="80" y="262"/>
                    <a:pt x="80" y="262"/>
                    <a:pt x="80" y="263"/>
                  </a:cubicBezTo>
                  <a:cubicBezTo>
                    <a:pt x="79" y="263"/>
                    <a:pt x="77" y="263"/>
                    <a:pt x="76" y="262"/>
                  </a:cubicBezTo>
                  <a:cubicBezTo>
                    <a:pt x="75" y="260"/>
                    <a:pt x="74" y="259"/>
                    <a:pt x="73" y="258"/>
                  </a:cubicBezTo>
                  <a:cubicBezTo>
                    <a:pt x="73" y="257"/>
                    <a:pt x="73" y="255"/>
                    <a:pt x="74" y="254"/>
                  </a:cubicBezTo>
                  <a:cubicBezTo>
                    <a:pt x="74" y="254"/>
                    <a:pt x="74" y="254"/>
                    <a:pt x="75" y="254"/>
                  </a:cubicBezTo>
                  <a:cubicBezTo>
                    <a:pt x="76" y="253"/>
                    <a:pt x="77" y="254"/>
                    <a:pt x="78" y="255"/>
                  </a:cubicBezTo>
                  <a:cubicBezTo>
                    <a:pt x="79" y="256"/>
                    <a:pt x="80" y="257"/>
                    <a:pt x="81" y="259"/>
                  </a:cubicBezTo>
                  <a:cubicBezTo>
                    <a:pt x="82" y="260"/>
                    <a:pt x="82" y="261"/>
                    <a:pt x="80" y="262"/>
                  </a:cubicBezTo>
                  <a:close/>
                  <a:moveTo>
                    <a:pt x="90" y="256"/>
                  </a:moveTo>
                  <a:cubicBezTo>
                    <a:pt x="90" y="256"/>
                    <a:pt x="90" y="256"/>
                    <a:pt x="89" y="256"/>
                  </a:cubicBezTo>
                  <a:cubicBezTo>
                    <a:pt x="88" y="257"/>
                    <a:pt x="87" y="257"/>
                    <a:pt x="86" y="255"/>
                  </a:cubicBezTo>
                  <a:cubicBezTo>
                    <a:pt x="85" y="254"/>
                    <a:pt x="84" y="253"/>
                    <a:pt x="83" y="251"/>
                  </a:cubicBezTo>
                  <a:cubicBezTo>
                    <a:pt x="82" y="250"/>
                    <a:pt x="83" y="249"/>
                    <a:pt x="84" y="248"/>
                  </a:cubicBezTo>
                  <a:cubicBezTo>
                    <a:pt x="84" y="248"/>
                    <a:pt x="84" y="248"/>
                    <a:pt x="85" y="248"/>
                  </a:cubicBezTo>
                  <a:cubicBezTo>
                    <a:pt x="86" y="247"/>
                    <a:pt x="87" y="247"/>
                    <a:pt x="88" y="248"/>
                  </a:cubicBezTo>
                  <a:cubicBezTo>
                    <a:pt x="89" y="250"/>
                    <a:pt x="90" y="251"/>
                    <a:pt x="91" y="252"/>
                  </a:cubicBezTo>
                  <a:cubicBezTo>
                    <a:pt x="92" y="254"/>
                    <a:pt x="91" y="255"/>
                    <a:pt x="90" y="256"/>
                  </a:cubicBezTo>
                  <a:close/>
                  <a:moveTo>
                    <a:pt x="100" y="249"/>
                  </a:moveTo>
                  <a:cubicBezTo>
                    <a:pt x="100" y="250"/>
                    <a:pt x="100" y="250"/>
                    <a:pt x="99" y="250"/>
                  </a:cubicBezTo>
                  <a:cubicBezTo>
                    <a:pt x="98" y="251"/>
                    <a:pt x="97" y="250"/>
                    <a:pt x="96" y="249"/>
                  </a:cubicBezTo>
                  <a:cubicBezTo>
                    <a:pt x="95" y="248"/>
                    <a:pt x="94" y="246"/>
                    <a:pt x="93" y="245"/>
                  </a:cubicBezTo>
                  <a:cubicBezTo>
                    <a:pt x="92" y="244"/>
                    <a:pt x="92" y="242"/>
                    <a:pt x="93" y="242"/>
                  </a:cubicBezTo>
                  <a:cubicBezTo>
                    <a:pt x="94" y="242"/>
                    <a:pt x="94" y="241"/>
                    <a:pt x="94" y="241"/>
                  </a:cubicBezTo>
                  <a:cubicBezTo>
                    <a:pt x="95" y="241"/>
                    <a:pt x="97" y="241"/>
                    <a:pt x="98" y="242"/>
                  </a:cubicBezTo>
                  <a:cubicBezTo>
                    <a:pt x="99" y="243"/>
                    <a:pt x="100" y="245"/>
                    <a:pt x="101" y="246"/>
                  </a:cubicBezTo>
                  <a:cubicBezTo>
                    <a:pt x="101" y="247"/>
                    <a:pt x="101" y="249"/>
                    <a:pt x="100" y="249"/>
                  </a:cubicBezTo>
                  <a:close/>
                  <a:moveTo>
                    <a:pt x="110" y="243"/>
                  </a:moveTo>
                  <a:cubicBezTo>
                    <a:pt x="110" y="243"/>
                    <a:pt x="109" y="243"/>
                    <a:pt x="109" y="244"/>
                  </a:cubicBezTo>
                  <a:cubicBezTo>
                    <a:pt x="108" y="244"/>
                    <a:pt x="107" y="244"/>
                    <a:pt x="106" y="243"/>
                  </a:cubicBezTo>
                  <a:cubicBezTo>
                    <a:pt x="105" y="241"/>
                    <a:pt x="104" y="240"/>
                    <a:pt x="103" y="239"/>
                  </a:cubicBezTo>
                  <a:cubicBezTo>
                    <a:pt x="102" y="238"/>
                    <a:pt x="102" y="236"/>
                    <a:pt x="103" y="236"/>
                  </a:cubicBezTo>
                  <a:cubicBezTo>
                    <a:pt x="104" y="235"/>
                    <a:pt x="104" y="235"/>
                    <a:pt x="104" y="235"/>
                  </a:cubicBezTo>
                  <a:cubicBezTo>
                    <a:pt x="105" y="234"/>
                    <a:pt x="107" y="235"/>
                    <a:pt x="108" y="236"/>
                  </a:cubicBezTo>
                  <a:cubicBezTo>
                    <a:pt x="109" y="237"/>
                    <a:pt x="110" y="239"/>
                    <a:pt x="111" y="240"/>
                  </a:cubicBezTo>
                  <a:cubicBezTo>
                    <a:pt x="111" y="241"/>
                    <a:pt x="111" y="242"/>
                    <a:pt x="110" y="243"/>
                  </a:cubicBezTo>
                  <a:close/>
                  <a:moveTo>
                    <a:pt x="120" y="237"/>
                  </a:moveTo>
                  <a:cubicBezTo>
                    <a:pt x="120" y="237"/>
                    <a:pt x="119" y="237"/>
                    <a:pt x="119" y="237"/>
                  </a:cubicBezTo>
                  <a:cubicBezTo>
                    <a:pt x="118" y="238"/>
                    <a:pt x="117" y="238"/>
                    <a:pt x="116" y="237"/>
                  </a:cubicBezTo>
                  <a:cubicBezTo>
                    <a:pt x="115" y="235"/>
                    <a:pt x="114" y="234"/>
                    <a:pt x="113" y="233"/>
                  </a:cubicBezTo>
                  <a:cubicBezTo>
                    <a:pt x="112" y="232"/>
                    <a:pt x="112" y="230"/>
                    <a:pt x="113" y="230"/>
                  </a:cubicBezTo>
                  <a:cubicBezTo>
                    <a:pt x="114" y="229"/>
                    <a:pt x="114" y="229"/>
                    <a:pt x="114" y="229"/>
                  </a:cubicBezTo>
                  <a:cubicBezTo>
                    <a:pt x="115" y="228"/>
                    <a:pt x="117" y="229"/>
                    <a:pt x="118" y="230"/>
                  </a:cubicBezTo>
                  <a:cubicBezTo>
                    <a:pt x="119" y="231"/>
                    <a:pt x="120" y="232"/>
                    <a:pt x="121" y="234"/>
                  </a:cubicBezTo>
                  <a:cubicBezTo>
                    <a:pt x="121" y="235"/>
                    <a:pt x="121" y="236"/>
                    <a:pt x="120" y="237"/>
                  </a:cubicBezTo>
                  <a:close/>
                  <a:moveTo>
                    <a:pt x="130" y="231"/>
                  </a:moveTo>
                  <a:cubicBezTo>
                    <a:pt x="130" y="231"/>
                    <a:pt x="129" y="231"/>
                    <a:pt x="129" y="231"/>
                  </a:cubicBezTo>
                  <a:cubicBezTo>
                    <a:pt x="128" y="232"/>
                    <a:pt x="127" y="232"/>
                    <a:pt x="126" y="231"/>
                  </a:cubicBezTo>
                  <a:cubicBezTo>
                    <a:pt x="125" y="229"/>
                    <a:pt x="124" y="228"/>
                    <a:pt x="123" y="227"/>
                  </a:cubicBezTo>
                  <a:cubicBezTo>
                    <a:pt x="122" y="226"/>
                    <a:pt x="122" y="224"/>
                    <a:pt x="123" y="224"/>
                  </a:cubicBezTo>
                  <a:cubicBezTo>
                    <a:pt x="124" y="223"/>
                    <a:pt x="124" y="223"/>
                    <a:pt x="124" y="223"/>
                  </a:cubicBezTo>
                  <a:cubicBezTo>
                    <a:pt x="125" y="222"/>
                    <a:pt x="127" y="223"/>
                    <a:pt x="128" y="224"/>
                  </a:cubicBezTo>
                  <a:cubicBezTo>
                    <a:pt x="129" y="225"/>
                    <a:pt x="130" y="226"/>
                    <a:pt x="131" y="228"/>
                  </a:cubicBezTo>
                  <a:cubicBezTo>
                    <a:pt x="131" y="229"/>
                    <a:pt x="131" y="230"/>
                    <a:pt x="130" y="231"/>
                  </a:cubicBezTo>
                  <a:close/>
                  <a:moveTo>
                    <a:pt x="140" y="225"/>
                  </a:moveTo>
                  <a:cubicBezTo>
                    <a:pt x="140" y="225"/>
                    <a:pt x="140" y="225"/>
                    <a:pt x="139" y="225"/>
                  </a:cubicBezTo>
                  <a:cubicBezTo>
                    <a:pt x="138" y="226"/>
                    <a:pt x="137" y="226"/>
                    <a:pt x="136" y="225"/>
                  </a:cubicBezTo>
                  <a:cubicBezTo>
                    <a:pt x="135" y="223"/>
                    <a:pt x="134" y="222"/>
                    <a:pt x="133" y="221"/>
                  </a:cubicBezTo>
                  <a:cubicBezTo>
                    <a:pt x="132" y="220"/>
                    <a:pt x="133" y="218"/>
                    <a:pt x="134" y="218"/>
                  </a:cubicBezTo>
                  <a:cubicBezTo>
                    <a:pt x="134" y="217"/>
                    <a:pt x="134" y="217"/>
                    <a:pt x="135" y="217"/>
                  </a:cubicBezTo>
                  <a:cubicBezTo>
                    <a:pt x="136" y="216"/>
                    <a:pt x="137" y="217"/>
                    <a:pt x="138" y="218"/>
                  </a:cubicBezTo>
                  <a:cubicBezTo>
                    <a:pt x="139" y="219"/>
                    <a:pt x="140" y="220"/>
                    <a:pt x="141" y="222"/>
                  </a:cubicBezTo>
                  <a:cubicBezTo>
                    <a:pt x="142" y="223"/>
                    <a:pt x="141" y="224"/>
                    <a:pt x="140" y="225"/>
                  </a:cubicBezTo>
                  <a:close/>
                  <a:moveTo>
                    <a:pt x="151" y="219"/>
                  </a:moveTo>
                  <a:cubicBezTo>
                    <a:pt x="150" y="219"/>
                    <a:pt x="150" y="219"/>
                    <a:pt x="150" y="219"/>
                  </a:cubicBezTo>
                  <a:cubicBezTo>
                    <a:pt x="148" y="220"/>
                    <a:pt x="147" y="220"/>
                    <a:pt x="146" y="219"/>
                  </a:cubicBezTo>
                  <a:cubicBezTo>
                    <a:pt x="145" y="217"/>
                    <a:pt x="144" y="216"/>
                    <a:pt x="143" y="215"/>
                  </a:cubicBezTo>
                  <a:cubicBezTo>
                    <a:pt x="143" y="214"/>
                    <a:pt x="143" y="212"/>
                    <a:pt x="144" y="212"/>
                  </a:cubicBezTo>
                  <a:cubicBezTo>
                    <a:pt x="144" y="212"/>
                    <a:pt x="145" y="211"/>
                    <a:pt x="145" y="211"/>
                  </a:cubicBezTo>
                  <a:cubicBezTo>
                    <a:pt x="146" y="211"/>
                    <a:pt x="148" y="211"/>
                    <a:pt x="148" y="212"/>
                  </a:cubicBezTo>
                  <a:cubicBezTo>
                    <a:pt x="149" y="213"/>
                    <a:pt x="150" y="215"/>
                    <a:pt x="151" y="216"/>
                  </a:cubicBezTo>
                  <a:cubicBezTo>
                    <a:pt x="152" y="217"/>
                    <a:pt x="152" y="218"/>
                    <a:pt x="151" y="219"/>
                  </a:cubicBezTo>
                  <a:close/>
                  <a:moveTo>
                    <a:pt x="161" y="213"/>
                  </a:moveTo>
                  <a:cubicBezTo>
                    <a:pt x="161" y="213"/>
                    <a:pt x="160" y="213"/>
                    <a:pt x="160" y="214"/>
                  </a:cubicBezTo>
                  <a:cubicBezTo>
                    <a:pt x="159" y="214"/>
                    <a:pt x="157" y="214"/>
                    <a:pt x="157" y="213"/>
                  </a:cubicBezTo>
                  <a:cubicBezTo>
                    <a:pt x="156" y="212"/>
                    <a:pt x="155" y="210"/>
                    <a:pt x="154" y="209"/>
                  </a:cubicBezTo>
                  <a:cubicBezTo>
                    <a:pt x="153" y="208"/>
                    <a:pt x="153" y="207"/>
                    <a:pt x="154" y="206"/>
                  </a:cubicBezTo>
                  <a:cubicBezTo>
                    <a:pt x="155" y="206"/>
                    <a:pt x="155" y="206"/>
                    <a:pt x="155" y="206"/>
                  </a:cubicBezTo>
                  <a:cubicBezTo>
                    <a:pt x="156" y="205"/>
                    <a:pt x="158" y="205"/>
                    <a:pt x="159" y="206"/>
                  </a:cubicBezTo>
                  <a:cubicBezTo>
                    <a:pt x="160" y="208"/>
                    <a:pt x="161" y="209"/>
                    <a:pt x="162" y="210"/>
                  </a:cubicBezTo>
                  <a:cubicBezTo>
                    <a:pt x="162" y="211"/>
                    <a:pt x="162" y="212"/>
                    <a:pt x="161" y="213"/>
                  </a:cubicBezTo>
                  <a:close/>
                  <a:moveTo>
                    <a:pt x="171" y="207"/>
                  </a:moveTo>
                  <a:cubicBezTo>
                    <a:pt x="171" y="207"/>
                    <a:pt x="171" y="208"/>
                    <a:pt x="170" y="208"/>
                  </a:cubicBezTo>
                  <a:cubicBezTo>
                    <a:pt x="169" y="208"/>
                    <a:pt x="168" y="208"/>
                    <a:pt x="167" y="207"/>
                  </a:cubicBezTo>
                  <a:cubicBezTo>
                    <a:pt x="166" y="206"/>
                    <a:pt x="165" y="205"/>
                    <a:pt x="164" y="203"/>
                  </a:cubicBezTo>
                  <a:cubicBezTo>
                    <a:pt x="164" y="202"/>
                    <a:pt x="164" y="201"/>
                    <a:pt x="165" y="200"/>
                  </a:cubicBezTo>
                  <a:cubicBezTo>
                    <a:pt x="165" y="200"/>
                    <a:pt x="166" y="200"/>
                    <a:pt x="166" y="200"/>
                  </a:cubicBezTo>
                  <a:cubicBezTo>
                    <a:pt x="167" y="199"/>
                    <a:pt x="169" y="200"/>
                    <a:pt x="169" y="201"/>
                  </a:cubicBezTo>
                  <a:cubicBezTo>
                    <a:pt x="170" y="202"/>
                    <a:pt x="171" y="203"/>
                    <a:pt x="172" y="204"/>
                  </a:cubicBezTo>
                  <a:cubicBezTo>
                    <a:pt x="173" y="205"/>
                    <a:pt x="173" y="207"/>
                    <a:pt x="171" y="207"/>
                  </a:cubicBezTo>
                  <a:close/>
                  <a:moveTo>
                    <a:pt x="182" y="202"/>
                  </a:moveTo>
                  <a:cubicBezTo>
                    <a:pt x="182" y="202"/>
                    <a:pt x="181" y="202"/>
                    <a:pt x="181" y="202"/>
                  </a:cubicBezTo>
                  <a:cubicBezTo>
                    <a:pt x="180" y="203"/>
                    <a:pt x="178" y="202"/>
                    <a:pt x="178" y="201"/>
                  </a:cubicBezTo>
                  <a:cubicBezTo>
                    <a:pt x="177" y="200"/>
                    <a:pt x="176" y="199"/>
                    <a:pt x="175" y="198"/>
                  </a:cubicBezTo>
                  <a:cubicBezTo>
                    <a:pt x="174" y="197"/>
                    <a:pt x="174" y="196"/>
                    <a:pt x="176" y="195"/>
                  </a:cubicBezTo>
                  <a:cubicBezTo>
                    <a:pt x="176" y="195"/>
                    <a:pt x="176" y="195"/>
                    <a:pt x="177" y="194"/>
                  </a:cubicBezTo>
                  <a:cubicBezTo>
                    <a:pt x="178" y="194"/>
                    <a:pt x="179" y="194"/>
                    <a:pt x="180" y="195"/>
                  </a:cubicBezTo>
                  <a:cubicBezTo>
                    <a:pt x="181" y="196"/>
                    <a:pt x="182" y="197"/>
                    <a:pt x="183" y="199"/>
                  </a:cubicBezTo>
                  <a:cubicBezTo>
                    <a:pt x="184" y="200"/>
                    <a:pt x="183" y="201"/>
                    <a:pt x="182" y="202"/>
                  </a:cubicBezTo>
                  <a:close/>
                  <a:moveTo>
                    <a:pt x="193" y="196"/>
                  </a:moveTo>
                  <a:cubicBezTo>
                    <a:pt x="193" y="196"/>
                    <a:pt x="192" y="196"/>
                    <a:pt x="192" y="196"/>
                  </a:cubicBezTo>
                  <a:cubicBezTo>
                    <a:pt x="191" y="197"/>
                    <a:pt x="189" y="197"/>
                    <a:pt x="188" y="196"/>
                  </a:cubicBezTo>
                  <a:cubicBezTo>
                    <a:pt x="188" y="195"/>
                    <a:pt x="187" y="193"/>
                    <a:pt x="186" y="192"/>
                  </a:cubicBezTo>
                  <a:cubicBezTo>
                    <a:pt x="185" y="191"/>
                    <a:pt x="185" y="190"/>
                    <a:pt x="186" y="189"/>
                  </a:cubicBezTo>
                  <a:cubicBezTo>
                    <a:pt x="187" y="189"/>
                    <a:pt x="187" y="189"/>
                    <a:pt x="187" y="189"/>
                  </a:cubicBezTo>
                  <a:cubicBezTo>
                    <a:pt x="189" y="188"/>
                    <a:pt x="190" y="189"/>
                    <a:pt x="191" y="190"/>
                  </a:cubicBezTo>
                  <a:cubicBezTo>
                    <a:pt x="192" y="191"/>
                    <a:pt x="193" y="192"/>
                    <a:pt x="194" y="193"/>
                  </a:cubicBezTo>
                  <a:cubicBezTo>
                    <a:pt x="194" y="194"/>
                    <a:pt x="194" y="195"/>
                    <a:pt x="193" y="196"/>
                  </a:cubicBezTo>
                  <a:close/>
                  <a:moveTo>
                    <a:pt x="204" y="190"/>
                  </a:moveTo>
                  <a:cubicBezTo>
                    <a:pt x="203" y="190"/>
                    <a:pt x="203" y="191"/>
                    <a:pt x="203" y="191"/>
                  </a:cubicBezTo>
                  <a:cubicBezTo>
                    <a:pt x="202" y="191"/>
                    <a:pt x="200" y="191"/>
                    <a:pt x="199" y="190"/>
                  </a:cubicBezTo>
                  <a:cubicBezTo>
                    <a:pt x="198" y="189"/>
                    <a:pt x="198" y="188"/>
                    <a:pt x="197" y="187"/>
                  </a:cubicBezTo>
                  <a:cubicBezTo>
                    <a:pt x="196" y="186"/>
                    <a:pt x="196" y="185"/>
                    <a:pt x="197" y="184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200" y="183"/>
                    <a:pt x="201" y="183"/>
                    <a:pt x="202" y="184"/>
                  </a:cubicBezTo>
                  <a:cubicBezTo>
                    <a:pt x="203" y="185"/>
                    <a:pt x="204" y="186"/>
                    <a:pt x="205" y="188"/>
                  </a:cubicBezTo>
                  <a:cubicBezTo>
                    <a:pt x="205" y="188"/>
                    <a:pt x="205" y="190"/>
                    <a:pt x="204" y="190"/>
                  </a:cubicBezTo>
                  <a:close/>
                  <a:moveTo>
                    <a:pt x="215" y="185"/>
                  </a:moveTo>
                  <a:cubicBezTo>
                    <a:pt x="215" y="185"/>
                    <a:pt x="214" y="185"/>
                    <a:pt x="214" y="185"/>
                  </a:cubicBezTo>
                  <a:cubicBezTo>
                    <a:pt x="213" y="186"/>
                    <a:pt x="211" y="186"/>
                    <a:pt x="210" y="185"/>
                  </a:cubicBezTo>
                  <a:cubicBezTo>
                    <a:pt x="210" y="184"/>
                    <a:pt x="209" y="182"/>
                    <a:pt x="208" y="181"/>
                  </a:cubicBezTo>
                  <a:cubicBezTo>
                    <a:pt x="207" y="180"/>
                    <a:pt x="207" y="179"/>
                    <a:pt x="209" y="179"/>
                  </a:cubicBezTo>
                  <a:cubicBezTo>
                    <a:pt x="209" y="179"/>
                    <a:pt x="209" y="178"/>
                    <a:pt x="210" y="178"/>
                  </a:cubicBezTo>
                  <a:cubicBezTo>
                    <a:pt x="211" y="178"/>
                    <a:pt x="212" y="178"/>
                    <a:pt x="213" y="179"/>
                  </a:cubicBezTo>
                  <a:cubicBezTo>
                    <a:pt x="214" y="180"/>
                    <a:pt x="215" y="181"/>
                    <a:pt x="216" y="182"/>
                  </a:cubicBezTo>
                  <a:cubicBezTo>
                    <a:pt x="216" y="183"/>
                    <a:pt x="216" y="184"/>
                    <a:pt x="215" y="185"/>
                  </a:cubicBezTo>
                  <a:close/>
                  <a:moveTo>
                    <a:pt x="226" y="179"/>
                  </a:moveTo>
                  <a:cubicBezTo>
                    <a:pt x="226" y="179"/>
                    <a:pt x="225" y="180"/>
                    <a:pt x="225" y="180"/>
                  </a:cubicBezTo>
                  <a:cubicBezTo>
                    <a:pt x="224" y="180"/>
                    <a:pt x="222" y="180"/>
                    <a:pt x="222" y="179"/>
                  </a:cubicBezTo>
                  <a:cubicBezTo>
                    <a:pt x="221" y="178"/>
                    <a:pt x="220" y="177"/>
                    <a:pt x="219" y="176"/>
                  </a:cubicBezTo>
                  <a:cubicBezTo>
                    <a:pt x="218" y="175"/>
                    <a:pt x="219" y="174"/>
                    <a:pt x="220" y="173"/>
                  </a:cubicBezTo>
                  <a:cubicBezTo>
                    <a:pt x="220" y="173"/>
                    <a:pt x="221" y="173"/>
                    <a:pt x="221" y="173"/>
                  </a:cubicBezTo>
                  <a:cubicBezTo>
                    <a:pt x="222" y="172"/>
                    <a:pt x="224" y="173"/>
                    <a:pt x="224" y="173"/>
                  </a:cubicBezTo>
                  <a:cubicBezTo>
                    <a:pt x="225" y="174"/>
                    <a:pt x="226" y="176"/>
                    <a:pt x="227" y="177"/>
                  </a:cubicBezTo>
                  <a:cubicBezTo>
                    <a:pt x="228" y="177"/>
                    <a:pt x="227" y="179"/>
                    <a:pt x="226" y="179"/>
                  </a:cubicBezTo>
                  <a:close/>
                  <a:moveTo>
                    <a:pt x="238" y="174"/>
                  </a:moveTo>
                  <a:cubicBezTo>
                    <a:pt x="237" y="174"/>
                    <a:pt x="237" y="174"/>
                    <a:pt x="236" y="174"/>
                  </a:cubicBezTo>
                  <a:cubicBezTo>
                    <a:pt x="235" y="175"/>
                    <a:pt x="234" y="175"/>
                    <a:pt x="233" y="174"/>
                  </a:cubicBezTo>
                  <a:cubicBezTo>
                    <a:pt x="232" y="173"/>
                    <a:pt x="231" y="172"/>
                    <a:pt x="230" y="171"/>
                  </a:cubicBezTo>
                  <a:cubicBezTo>
                    <a:pt x="230" y="170"/>
                    <a:pt x="230" y="169"/>
                    <a:pt x="231" y="168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234" y="167"/>
                    <a:pt x="235" y="167"/>
                    <a:pt x="236" y="168"/>
                  </a:cubicBezTo>
                  <a:cubicBezTo>
                    <a:pt x="237" y="169"/>
                    <a:pt x="238" y="170"/>
                    <a:pt x="238" y="171"/>
                  </a:cubicBezTo>
                  <a:cubicBezTo>
                    <a:pt x="239" y="172"/>
                    <a:pt x="239" y="173"/>
                    <a:pt x="238" y="174"/>
                  </a:cubicBezTo>
                  <a:close/>
                  <a:moveTo>
                    <a:pt x="249" y="168"/>
                  </a:moveTo>
                  <a:cubicBezTo>
                    <a:pt x="249" y="168"/>
                    <a:pt x="248" y="169"/>
                    <a:pt x="248" y="169"/>
                  </a:cubicBezTo>
                  <a:cubicBezTo>
                    <a:pt x="247" y="169"/>
                    <a:pt x="245" y="169"/>
                    <a:pt x="244" y="168"/>
                  </a:cubicBezTo>
                  <a:cubicBezTo>
                    <a:pt x="244" y="167"/>
                    <a:pt x="243" y="166"/>
                    <a:pt x="242" y="165"/>
                  </a:cubicBezTo>
                  <a:cubicBezTo>
                    <a:pt x="241" y="164"/>
                    <a:pt x="242" y="163"/>
                    <a:pt x="243" y="163"/>
                  </a:cubicBezTo>
                  <a:cubicBezTo>
                    <a:pt x="243" y="163"/>
                    <a:pt x="244" y="162"/>
                    <a:pt x="244" y="162"/>
                  </a:cubicBezTo>
                  <a:cubicBezTo>
                    <a:pt x="245" y="162"/>
                    <a:pt x="247" y="162"/>
                    <a:pt x="247" y="163"/>
                  </a:cubicBezTo>
                  <a:cubicBezTo>
                    <a:pt x="248" y="164"/>
                    <a:pt x="249" y="165"/>
                    <a:pt x="250" y="166"/>
                  </a:cubicBezTo>
                  <a:cubicBezTo>
                    <a:pt x="251" y="166"/>
                    <a:pt x="250" y="168"/>
                    <a:pt x="249" y="168"/>
                  </a:cubicBezTo>
                  <a:close/>
                  <a:moveTo>
                    <a:pt x="261" y="163"/>
                  </a:moveTo>
                  <a:cubicBezTo>
                    <a:pt x="260" y="163"/>
                    <a:pt x="260" y="163"/>
                    <a:pt x="260" y="163"/>
                  </a:cubicBezTo>
                  <a:cubicBezTo>
                    <a:pt x="258" y="164"/>
                    <a:pt x="257" y="164"/>
                    <a:pt x="256" y="163"/>
                  </a:cubicBezTo>
                  <a:cubicBezTo>
                    <a:pt x="255" y="162"/>
                    <a:pt x="254" y="161"/>
                    <a:pt x="254" y="160"/>
                  </a:cubicBezTo>
                  <a:cubicBezTo>
                    <a:pt x="253" y="159"/>
                    <a:pt x="253" y="158"/>
                    <a:pt x="255" y="157"/>
                  </a:cubicBezTo>
                  <a:cubicBezTo>
                    <a:pt x="255" y="157"/>
                    <a:pt x="255" y="157"/>
                    <a:pt x="256" y="157"/>
                  </a:cubicBezTo>
                  <a:cubicBezTo>
                    <a:pt x="257" y="156"/>
                    <a:pt x="259" y="156"/>
                    <a:pt x="259" y="157"/>
                  </a:cubicBezTo>
                  <a:cubicBezTo>
                    <a:pt x="260" y="158"/>
                    <a:pt x="261" y="159"/>
                    <a:pt x="262" y="160"/>
                  </a:cubicBezTo>
                  <a:cubicBezTo>
                    <a:pt x="263" y="161"/>
                    <a:pt x="262" y="162"/>
                    <a:pt x="261" y="163"/>
                  </a:cubicBezTo>
                  <a:close/>
                  <a:moveTo>
                    <a:pt x="273" y="157"/>
                  </a:moveTo>
                  <a:cubicBezTo>
                    <a:pt x="272" y="157"/>
                    <a:pt x="272" y="157"/>
                    <a:pt x="272" y="158"/>
                  </a:cubicBezTo>
                  <a:cubicBezTo>
                    <a:pt x="270" y="158"/>
                    <a:pt x="269" y="158"/>
                    <a:pt x="268" y="157"/>
                  </a:cubicBezTo>
                  <a:cubicBezTo>
                    <a:pt x="267" y="156"/>
                    <a:pt x="266" y="155"/>
                    <a:pt x="265" y="154"/>
                  </a:cubicBezTo>
                  <a:cubicBezTo>
                    <a:pt x="265" y="154"/>
                    <a:pt x="265" y="153"/>
                    <a:pt x="267" y="152"/>
                  </a:cubicBezTo>
                  <a:cubicBezTo>
                    <a:pt x="267" y="152"/>
                    <a:pt x="267" y="152"/>
                    <a:pt x="268" y="151"/>
                  </a:cubicBezTo>
                  <a:cubicBezTo>
                    <a:pt x="269" y="151"/>
                    <a:pt x="271" y="151"/>
                    <a:pt x="271" y="152"/>
                  </a:cubicBezTo>
                  <a:cubicBezTo>
                    <a:pt x="272" y="153"/>
                    <a:pt x="273" y="154"/>
                    <a:pt x="274" y="155"/>
                  </a:cubicBezTo>
                  <a:cubicBezTo>
                    <a:pt x="274" y="155"/>
                    <a:pt x="274" y="156"/>
                    <a:pt x="273" y="157"/>
                  </a:cubicBezTo>
                  <a:close/>
                  <a:moveTo>
                    <a:pt x="285" y="151"/>
                  </a:moveTo>
                  <a:cubicBezTo>
                    <a:pt x="284" y="152"/>
                    <a:pt x="284" y="152"/>
                    <a:pt x="284" y="152"/>
                  </a:cubicBezTo>
                  <a:cubicBezTo>
                    <a:pt x="282" y="153"/>
                    <a:pt x="281" y="152"/>
                    <a:pt x="280" y="152"/>
                  </a:cubicBezTo>
                  <a:cubicBezTo>
                    <a:pt x="279" y="151"/>
                    <a:pt x="278" y="150"/>
                    <a:pt x="278" y="149"/>
                  </a:cubicBezTo>
                  <a:cubicBezTo>
                    <a:pt x="277" y="148"/>
                    <a:pt x="277" y="147"/>
                    <a:pt x="279" y="147"/>
                  </a:cubicBezTo>
                  <a:cubicBezTo>
                    <a:pt x="279" y="146"/>
                    <a:pt x="279" y="146"/>
                    <a:pt x="280" y="146"/>
                  </a:cubicBezTo>
                  <a:cubicBezTo>
                    <a:pt x="281" y="145"/>
                    <a:pt x="283" y="146"/>
                    <a:pt x="283" y="146"/>
                  </a:cubicBezTo>
                  <a:cubicBezTo>
                    <a:pt x="284" y="147"/>
                    <a:pt x="285" y="148"/>
                    <a:pt x="286" y="149"/>
                  </a:cubicBezTo>
                  <a:cubicBezTo>
                    <a:pt x="286" y="150"/>
                    <a:pt x="286" y="151"/>
                    <a:pt x="285" y="151"/>
                  </a:cubicBezTo>
                  <a:close/>
                  <a:moveTo>
                    <a:pt x="297" y="146"/>
                  </a:moveTo>
                  <a:cubicBezTo>
                    <a:pt x="297" y="146"/>
                    <a:pt x="296" y="146"/>
                    <a:pt x="296" y="146"/>
                  </a:cubicBezTo>
                  <a:cubicBezTo>
                    <a:pt x="294" y="147"/>
                    <a:pt x="293" y="147"/>
                    <a:pt x="292" y="146"/>
                  </a:cubicBezTo>
                  <a:cubicBezTo>
                    <a:pt x="291" y="145"/>
                    <a:pt x="291" y="144"/>
                    <a:pt x="290" y="143"/>
                  </a:cubicBezTo>
                  <a:cubicBezTo>
                    <a:pt x="289" y="143"/>
                    <a:pt x="289" y="142"/>
                    <a:pt x="291" y="141"/>
                  </a:cubicBezTo>
                  <a:cubicBezTo>
                    <a:pt x="291" y="141"/>
                    <a:pt x="292" y="141"/>
                    <a:pt x="292" y="140"/>
                  </a:cubicBezTo>
                  <a:cubicBezTo>
                    <a:pt x="293" y="140"/>
                    <a:pt x="295" y="140"/>
                    <a:pt x="296" y="141"/>
                  </a:cubicBezTo>
                  <a:cubicBezTo>
                    <a:pt x="296" y="141"/>
                    <a:pt x="297" y="142"/>
                    <a:pt x="298" y="143"/>
                  </a:cubicBezTo>
                  <a:cubicBezTo>
                    <a:pt x="299" y="144"/>
                    <a:pt x="298" y="145"/>
                    <a:pt x="297" y="146"/>
                  </a:cubicBezTo>
                  <a:close/>
                  <a:moveTo>
                    <a:pt x="309" y="140"/>
                  </a:moveTo>
                  <a:cubicBezTo>
                    <a:pt x="309" y="140"/>
                    <a:pt x="308" y="140"/>
                    <a:pt x="308" y="140"/>
                  </a:cubicBezTo>
                  <a:cubicBezTo>
                    <a:pt x="307" y="141"/>
                    <a:pt x="305" y="141"/>
                    <a:pt x="304" y="140"/>
                  </a:cubicBezTo>
                  <a:cubicBezTo>
                    <a:pt x="304" y="139"/>
                    <a:pt x="303" y="138"/>
                    <a:pt x="302" y="138"/>
                  </a:cubicBezTo>
                  <a:cubicBezTo>
                    <a:pt x="301" y="137"/>
                    <a:pt x="302" y="136"/>
                    <a:pt x="303" y="135"/>
                  </a:cubicBezTo>
                  <a:cubicBezTo>
                    <a:pt x="304" y="135"/>
                    <a:pt x="304" y="135"/>
                    <a:pt x="304" y="135"/>
                  </a:cubicBezTo>
                  <a:cubicBezTo>
                    <a:pt x="306" y="134"/>
                    <a:pt x="307" y="134"/>
                    <a:pt x="308" y="135"/>
                  </a:cubicBezTo>
                  <a:cubicBezTo>
                    <a:pt x="309" y="136"/>
                    <a:pt x="310" y="136"/>
                    <a:pt x="310" y="137"/>
                  </a:cubicBezTo>
                  <a:cubicBezTo>
                    <a:pt x="311" y="138"/>
                    <a:pt x="311" y="139"/>
                    <a:pt x="309" y="140"/>
                  </a:cubicBezTo>
                  <a:close/>
                  <a:moveTo>
                    <a:pt x="322" y="134"/>
                  </a:moveTo>
                  <a:cubicBezTo>
                    <a:pt x="321" y="134"/>
                    <a:pt x="321" y="134"/>
                    <a:pt x="321" y="134"/>
                  </a:cubicBezTo>
                  <a:cubicBezTo>
                    <a:pt x="319" y="135"/>
                    <a:pt x="318" y="135"/>
                    <a:pt x="317" y="134"/>
                  </a:cubicBezTo>
                  <a:cubicBezTo>
                    <a:pt x="316" y="133"/>
                    <a:pt x="315" y="133"/>
                    <a:pt x="314" y="132"/>
                  </a:cubicBezTo>
                  <a:cubicBezTo>
                    <a:pt x="314" y="131"/>
                    <a:pt x="314" y="130"/>
                    <a:pt x="316" y="129"/>
                  </a:cubicBezTo>
                  <a:cubicBezTo>
                    <a:pt x="316" y="129"/>
                    <a:pt x="316" y="129"/>
                    <a:pt x="317" y="129"/>
                  </a:cubicBezTo>
                  <a:cubicBezTo>
                    <a:pt x="318" y="128"/>
                    <a:pt x="320" y="128"/>
                    <a:pt x="320" y="129"/>
                  </a:cubicBezTo>
                  <a:cubicBezTo>
                    <a:pt x="321" y="130"/>
                    <a:pt x="322" y="130"/>
                    <a:pt x="323" y="131"/>
                  </a:cubicBezTo>
                  <a:cubicBezTo>
                    <a:pt x="324" y="132"/>
                    <a:pt x="323" y="133"/>
                    <a:pt x="322" y="134"/>
                  </a:cubicBezTo>
                  <a:close/>
                  <a:moveTo>
                    <a:pt x="334" y="127"/>
                  </a:moveTo>
                  <a:cubicBezTo>
                    <a:pt x="334" y="128"/>
                    <a:pt x="334" y="128"/>
                    <a:pt x="333" y="128"/>
                  </a:cubicBezTo>
                  <a:cubicBezTo>
                    <a:pt x="332" y="129"/>
                    <a:pt x="330" y="129"/>
                    <a:pt x="329" y="128"/>
                  </a:cubicBezTo>
                  <a:cubicBezTo>
                    <a:pt x="329" y="127"/>
                    <a:pt x="328" y="126"/>
                    <a:pt x="327" y="126"/>
                  </a:cubicBezTo>
                  <a:cubicBezTo>
                    <a:pt x="326" y="125"/>
                    <a:pt x="327" y="124"/>
                    <a:pt x="328" y="123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31" y="122"/>
                    <a:pt x="332" y="122"/>
                    <a:pt x="333" y="123"/>
                  </a:cubicBezTo>
                  <a:cubicBezTo>
                    <a:pt x="334" y="123"/>
                    <a:pt x="335" y="124"/>
                    <a:pt x="336" y="125"/>
                  </a:cubicBezTo>
                  <a:cubicBezTo>
                    <a:pt x="336" y="126"/>
                    <a:pt x="336" y="127"/>
                    <a:pt x="334" y="127"/>
                  </a:cubicBezTo>
                  <a:close/>
                  <a:moveTo>
                    <a:pt x="347" y="121"/>
                  </a:moveTo>
                  <a:cubicBezTo>
                    <a:pt x="347" y="121"/>
                    <a:pt x="346" y="121"/>
                    <a:pt x="346" y="121"/>
                  </a:cubicBezTo>
                  <a:cubicBezTo>
                    <a:pt x="344" y="122"/>
                    <a:pt x="343" y="122"/>
                    <a:pt x="342" y="122"/>
                  </a:cubicBezTo>
                  <a:cubicBezTo>
                    <a:pt x="341" y="121"/>
                    <a:pt x="341" y="120"/>
                    <a:pt x="340" y="119"/>
                  </a:cubicBezTo>
                  <a:cubicBezTo>
                    <a:pt x="339" y="119"/>
                    <a:pt x="340" y="118"/>
                    <a:pt x="341" y="117"/>
                  </a:cubicBezTo>
                  <a:cubicBezTo>
                    <a:pt x="341" y="117"/>
                    <a:pt x="342" y="117"/>
                    <a:pt x="342" y="117"/>
                  </a:cubicBezTo>
                  <a:cubicBezTo>
                    <a:pt x="343" y="116"/>
                    <a:pt x="345" y="116"/>
                    <a:pt x="346" y="116"/>
                  </a:cubicBezTo>
                  <a:cubicBezTo>
                    <a:pt x="347" y="117"/>
                    <a:pt x="347" y="118"/>
                    <a:pt x="348" y="118"/>
                  </a:cubicBezTo>
                  <a:cubicBezTo>
                    <a:pt x="349" y="119"/>
                    <a:pt x="348" y="120"/>
                    <a:pt x="347" y="121"/>
                  </a:cubicBezTo>
                  <a:close/>
                  <a:moveTo>
                    <a:pt x="360" y="114"/>
                  </a:moveTo>
                  <a:cubicBezTo>
                    <a:pt x="359" y="114"/>
                    <a:pt x="359" y="114"/>
                    <a:pt x="359" y="115"/>
                  </a:cubicBezTo>
                  <a:cubicBezTo>
                    <a:pt x="357" y="115"/>
                    <a:pt x="356" y="116"/>
                    <a:pt x="355" y="115"/>
                  </a:cubicBezTo>
                  <a:cubicBezTo>
                    <a:pt x="354" y="114"/>
                    <a:pt x="353" y="114"/>
                    <a:pt x="352" y="113"/>
                  </a:cubicBezTo>
                  <a:cubicBezTo>
                    <a:pt x="352" y="112"/>
                    <a:pt x="352" y="111"/>
                    <a:pt x="354" y="111"/>
                  </a:cubicBezTo>
                  <a:cubicBezTo>
                    <a:pt x="354" y="110"/>
                    <a:pt x="354" y="110"/>
                    <a:pt x="355" y="110"/>
                  </a:cubicBezTo>
                  <a:cubicBezTo>
                    <a:pt x="356" y="109"/>
                    <a:pt x="358" y="109"/>
                    <a:pt x="359" y="110"/>
                  </a:cubicBezTo>
                  <a:cubicBezTo>
                    <a:pt x="359" y="110"/>
                    <a:pt x="360" y="111"/>
                    <a:pt x="361" y="112"/>
                  </a:cubicBezTo>
                  <a:cubicBezTo>
                    <a:pt x="362" y="112"/>
                    <a:pt x="361" y="113"/>
                    <a:pt x="360" y="114"/>
                  </a:cubicBezTo>
                  <a:close/>
                  <a:moveTo>
                    <a:pt x="373" y="107"/>
                  </a:moveTo>
                  <a:cubicBezTo>
                    <a:pt x="372" y="107"/>
                    <a:pt x="372" y="107"/>
                    <a:pt x="371" y="108"/>
                  </a:cubicBezTo>
                  <a:cubicBezTo>
                    <a:pt x="370" y="108"/>
                    <a:pt x="368" y="109"/>
                    <a:pt x="368" y="108"/>
                  </a:cubicBezTo>
                  <a:cubicBezTo>
                    <a:pt x="367" y="107"/>
                    <a:pt x="366" y="107"/>
                    <a:pt x="365" y="106"/>
                  </a:cubicBezTo>
                  <a:cubicBezTo>
                    <a:pt x="365" y="105"/>
                    <a:pt x="365" y="104"/>
                    <a:pt x="366" y="104"/>
                  </a:cubicBezTo>
                  <a:cubicBezTo>
                    <a:pt x="367" y="104"/>
                    <a:pt x="367" y="103"/>
                    <a:pt x="368" y="103"/>
                  </a:cubicBezTo>
                  <a:cubicBezTo>
                    <a:pt x="369" y="102"/>
                    <a:pt x="371" y="102"/>
                    <a:pt x="371" y="103"/>
                  </a:cubicBezTo>
                  <a:cubicBezTo>
                    <a:pt x="372" y="103"/>
                    <a:pt x="373" y="104"/>
                    <a:pt x="374" y="105"/>
                  </a:cubicBezTo>
                  <a:cubicBezTo>
                    <a:pt x="375" y="105"/>
                    <a:pt x="374" y="106"/>
                    <a:pt x="373" y="107"/>
                  </a:cubicBezTo>
                  <a:close/>
                  <a:moveTo>
                    <a:pt x="385" y="100"/>
                  </a:moveTo>
                  <a:cubicBezTo>
                    <a:pt x="385" y="100"/>
                    <a:pt x="385" y="100"/>
                    <a:pt x="384" y="100"/>
                  </a:cubicBezTo>
                  <a:cubicBezTo>
                    <a:pt x="383" y="101"/>
                    <a:pt x="381" y="101"/>
                    <a:pt x="381" y="101"/>
                  </a:cubicBezTo>
                  <a:cubicBezTo>
                    <a:pt x="380" y="100"/>
                    <a:pt x="379" y="99"/>
                    <a:pt x="378" y="99"/>
                  </a:cubicBezTo>
                  <a:cubicBezTo>
                    <a:pt x="377" y="98"/>
                    <a:pt x="378" y="97"/>
                    <a:pt x="379" y="97"/>
                  </a:cubicBezTo>
                  <a:cubicBezTo>
                    <a:pt x="380" y="96"/>
                    <a:pt x="380" y="96"/>
                    <a:pt x="380" y="96"/>
                  </a:cubicBezTo>
                  <a:cubicBezTo>
                    <a:pt x="382" y="95"/>
                    <a:pt x="383" y="95"/>
                    <a:pt x="384" y="95"/>
                  </a:cubicBezTo>
                  <a:cubicBezTo>
                    <a:pt x="385" y="96"/>
                    <a:pt x="386" y="96"/>
                    <a:pt x="387" y="97"/>
                  </a:cubicBezTo>
                  <a:cubicBezTo>
                    <a:pt x="387" y="98"/>
                    <a:pt x="387" y="99"/>
                    <a:pt x="385" y="100"/>
                  </a:cubicBezTo>
                  <a:close/>
                  <a:moveTo>
                    <a:pt x="398" y="92"/>
                  </a:moveTo>
                  <a:cubicBezTo>
                    <a:pt x="398" y="92"/>
                    <a:pt x="397" y="92"/>
                    <a:pt x="397" y="92"/>
                  </a:cubicBezTo>
                  <a:cubicBezTo>
                    <a:pt x="396" y="93"/>
                    <a:pt x="394" y="94"/>
                    <a:pt x="393" y="93"/>
                  </a:cubicBezTo>
                  <a:cubicBezTo>
                    <a:pt x="392" y="92"/>
                    <a:pt x="392" y="92"/>
                    <a:pt x="391" y="91"/>
                  </a:cubicBezTo>
                  <a:cubicBezTo>
                    <a:pt x="390" y="91"/>
                    <a:pt x="391" y="90"/>
                    <a:pt x="392" y="89"/>
                  </a:cubicBezTo>
                  <a:cubicBezTo>
                    <a:pt x="392" y="89"/>
                    <a:pt x="393" y="88"/>
                    <a:pt x="393" y="88"/>
                  </a:cubicBezTo>
                  <a:cubicBezTo>
                    <a:pt x="395" y="87"/>
                    <a:pt x="396" y="87"/>
                    <a:pt x="397" y="88"/>
                  </a:cubicBezTo>
                  <a:cubicBezTo>
                    <a:pt x="398" y="88"/>
                    <a:pt x="399" y="89"/>
                    <a:pt x="399" y="89"/>
                  </a:cubicBezTo>
                  <a:cubicBezTo>
                    <a:pt x="400" y="90"/>
                    <a:pt x="400" y="91"/>
                    <a:pt x="398" y="92"/>
                  </a:cubicBezTo>
                  <a:close/>
                  <a:moveTo>
                    <a:pt x="411" y="84"/>
                  </a:moveTo>
                  <a:cubicBezTo>
                    <a:pt x="411" y="84"/>
                    <a:pt x="410" y="84"/>
                    <a:pt x="410" y="84"/>
                  </a:cubicBezTo>
                  <a:cubicBezTo>
                    <a:pt x="408" y="85"/>
                    <a:pt x="407" y="85"/>
                    <a:pt x="406" y="85"/>
                  </a:cubicBezTo>
                  <a:cubicBezTo>
                    <a:pt x="405" y="84"/>
                    <a:pt x="404" y="84"/>
                    <a:pt x="404" y="83"/>
                  </a:cubicBezTo>
                  <a:cubicBezTo>
                    <a:pt x="403" y="83"/>
                    <a:pt x="403" y="82"/>
                    <a:pt x="405" y="81"/>
                  </a:cubicBezTo>
                  <a:cubicBezTo>
                    <a:pt x="405" y="81"/>
                    <a:pt x="405" y="80"/>
                    <a:pt x="406" y="80"/>
                  </a:cubicBezTo>
                  <a:cubicBezTo>
                    <a:pt x="407" y="79"/>
                    <a:pt x="409" y="79"/>
                    <a:pt x="410" y="79"/>
                  </a:cubicBezTo>
                  <a:cubicBezTo>
                    <a:pt x="410" y="80"/>
                    <a:pt x="411" y="80"/>
                    <a:pt x="412" y="81"/>
                  </a:cubicBezTo>
                  <a:cubicBezTo>
                    <a:pt x="413" y="81"/>
                    <a:pt x="412" y="83"/>
                    <a:pt x="411" y="84"/>
                  </a:cubicBezTo>
                  <a:close/>
                  <a:moveTo>
                    <a:pt x="424" y="75"/>
                  </a:moveTo>
                  <a:cubicBezTo>
                    <a:pt x="423" y="75"/>
                    <a:pt x="423" y="75"/>
                    <a:pt x="422" y="76"/>
                  </a:cubicBezTo>
                  <a:cubicBezTo>
                    <a:pt x="421" y="77"/>
                    <a:pt x="419" y="77"/>
                    <a:pt x="419" y="76"/>
                  </a:cubicBezTo>
                  <a:cubicBezTo>
                    <a:pt x="418" y="76"/>
                    <a:pt x="417" y="75"/>
                    <a:pt x="416" y="75"/>
                  </a:cubicBezTo>
                  <a:cubicBezTo>
                    <a:pt x="415" y="74"/>
                    <a:pt x="416" y="73"/>
                    <a:pt x="417" y="72"/>
                  </a:cubicBezTo>
                  <a:cubicBezTo>
                    <a:pt x="418" y="72"/>
                    <a:pt x="418" y="72"/>
                    <a:pt x="418" y="72"/>
                  </a:cubicBezTo>
                  <a:cubicBezTo>
                    <a:pt x="420" y="71"/>
                    <a:pt x="421" y="70"/>
                    <a:pt x="422" y="71"/>
                  </a:cubicBezTo>
                  <a:cubicBezTo>
                    <a:pt x="423" y="71"/>
                    <a:pt x="424" y="72"/>
                    <a:pt x="425" y="72"/>
                  </a:cubicBezTo>
                  <a:cubicBezTo>
                    <a:pt x="425" y="73"/>
                    <a:pt x="425" y="74"/>
                    <a:pt x="424" y="75"/>
                  </a:cubicBezTo>
                  <a:close/>
                  <a:moveTo>
                    <a:pt x="436" y="66"/>
                  </a:moveTo>
                  <a:cubicBezTo>
                    <a:pt x="436" y="66"/>
                    <a:pt x="435" y="66"/>
                    <a:pt x="435" y="66"/>
                  </a:cubicBezTo>
                  <a:cubicBezTo>
                    <a:pt x="434" y="67"/>
                    <a:pt x="432" y="68"/>
                    <a:pt x="431" y="67"/>
                  </a:cubicBezTo>
                  <a:cubicBezTo>
                    <a:pt x="430" y="67"/>
                    <a:pt x="429" y="66"/>
                    <a:pt x="428" y="66"/>
                  </a:cubicBezTo>
                  <a:cubicBezTo>
                    <a:pt x="428" y="66"/>
                    <a:pt x="428" y="64"/>
                    <a:pt x="429" y="63"/>
                  </a:cubicBezTo>
                  <a:cubicBezTo>
                    <a:pt x="430" y="63"/>
                    <a:pt x="430" y="63"/>
                    <a:pt x="431" y="63"/>
                  </a:cubicBezTo>
                  <a:cubicBezTo>
                    <a:pt x="432" y="62"/>
                    <a:pt x="433" y="61"/>
                    <a:pt x="434" y="61"/>
                  </a:cubicBezTo>
                  <a:cubicBezTo>
                    <a:pt x="435" y="62"/>
                    <a:pt x="436" y="62"/>
                    <a:pt x="437" y="63"/>
                  </a:cubicBezTo>
                  <a:cubicBezTo>
                    <a:pt x="438" y="63"/>
                    <a:pt x="437" y="65"/>
                    <a:pt x="436" y="66"/>
                  </a:cubicBezTo>
                  <a:close/>
                  <a:moveTo>
                    <a:pt x="448" y="56"/>
                  </a:moveTo>
                  <a:cubicBezTo>
                    <a:pt x="448" y="56"/>
                    <a:pt x="447" y="56"/>
                    <a:pt x="447" y="57"/>
                  </a:cubicBezTo>
                  <a:cubicBezTo>
                    <a:pt x="446" y="58"/>
                    <a:pt x="444" y="58"/>
                    <a:pt x="443" y="58"/>
                  </a:cubicBezTo>
                  <a:cubicBezTo>
                    <a:pt x="442" y="57"/>
                    <a:pt x="441" y="57"/>
                    <a:pt x="440" y="56"/>
                  </a:cubicBezTo>
                  <a:cubicBezTo>
                    <a:pt x="440" y="56"/>
                    <a:pt x="440" y="55"/>
                    <a:pt x="441" y="54"/>
                  </a:cubicBezTo>
                  <a:cubicBezTo>
                    <a:pt x="442" y="54"/>
                    <a:pt x="442" y="53"/>
                    <a:pt x="442" y="53"/>
                  </a:cubicBezTo>
                  <a:cubicBezTo>
                    <a:pt x="444" y="52"/>
                    <a:pt x="445" y="51"/>
                    <a:pt x="446" y="52"/>
                  </a:cubicBezTo>
                  <a:cubicBezTo>
                    <a:pt x="447" y="52"/>
                    <a:pt x="448" y="53"/>
                    <a:pt x="449" y="53"/>
                  </a:cubicBezTo>
                  <a:cubicBezTo>
                    <a:pt x="450" y="53"/>
                    <a:pt x="449" y="55"/>
                    <a:pt x="448" y="56"/>
                  </a:cubicBezTo>
                  <a:close/>
                  <a:moveTo>
                    <a:pt x="460" y="45"/>
                  </a:moveTo>
                  <a:cubicBezTo>
                    <a:pt x="459" y="46"/>
                    <a:pt x="459" y="46"/>
                    <a:pt x="459" y="46"/>
                  </a:cubicBezTo>
                  <a:cubicBezTo>
                    <a:pt x="458" y="47"/>
                    <a:pt x="456" y="48"/>
                    <a:pt x="455" y="48"/>
                  </a:cubicBezTo>
                  <a:cubicBezTo>
                    <a:pt x="454" y="47"/>
                    <a:pt x="453" y="47"/>
                    <a:pt x="452" y="46"/>
                  </a:cubicBezTo>
                  <a:cubicBezTo>
                    <a:pt x="451" y="46"/>
                    <a:pt x="452" y="45"/>
                    <a:pt x="453" y="44"/>
                  </a:cubicBezTo>
                  <a:cubicBezTo>
                    <a:pt x="453" y="43"/>
                    <a:pt x="454" y="43"/>
                    <a:pt x="454" y="43"/>
                  </a:cubicBezTo>
                  <a:cubicBezTo>
                    <a:pt x="455" y="42"/>
                    <a:pt x="457" y="41"/>
                    <a:pt x="458" y="41"/>
                  </a:cubicBezTo>
                  <a:cubicBezTo>
                    <a:pt x="459" y="42"/>
                    <a:pt x="460" y="42"/>
                    <a:pt x="461" y="42"/>
                  </a:cubicBezTo>
                  <a:cubicBezTo>
                    <a:pt x="461" y="43"/>
                    <a:pt x="461" y="44"/>
                    <a:pt x="460" y="45"/>
                  </a:cubicBezTo>
                  <a:close/>
                  <a:moveTo>
                    <a:pt x="471" y="34"/>
                  </a:moveTo>
                  <a:cubicBezTo>
                    <a:pt x="471" y="34"/>
                    <a:pt x="470" y="35"/>
                    <a:pt x="470" y="35"/>
                  </a:cubicBezTo>
                  <a:cubicBezTo>
                    <a:pt x="469" y="36"/>
                    <a:pt x="467" y="37"/>
                    <a:pt x="466" y="37"/>
                  </a:cubicBezTo>
                  <a:cubicBezTo>
                    <a:pt x="465" y="36"/>
                    <a:pt x="464" y="36"/>
                    <a:pt x="463" y="35"/>
                  </a:cubicBezTo>
                  <a:cubicBezTo>
                    <a:pt x="463" y="35"/>
                    <a:pt x="463" y="34"/>
                    <a:pt x="464" y="33"/>
                  </a:cubicBezTo>
                  <a:cubicBezTo>
                    <a:pt x="464" y="32"/>
                    <a:pt x="465" y="32"/>
                    <a:pt x="465" y="32"/>
                  </a:cubicBezTo>
                  <a:cubicBezTo>
                    <a:pt x="466" y="31"/>
                    <a:pt x="468" y="30"/>
                    <a:pt x="469" y="30"/>
                  </a:cubicBezTo>
                  <a:cubicBezTo>
                    <a:pt x="470" y="30"/>
                    <a:pt x="471" y="31"/>
                    <a:pt x="472" y="31"/>
                  </a:cubicBezTo>
                  <a:cubicBezTo>
                    <a:pt x="473" y="32"/>
                    <a:pt x="472" y="33"/>
                    <a:pt x="471" y="34"/>
                  </a:cubicBezTo>
                  <a:close/>
                  <a:moveTo>
                    <a:pt x="482" y="22"/>
                  </a:moveTo>
                  <a:cubicBezTo>
                    <a:pt x="482" y="23"/>
                    <a:pt x="481" y="23"/>
                    <a:pt x="481" y="23"/>
                  </a:cubicBezTo>
                  <a:cubicBezTo>
                    <a:pt x="480" y="25"/>
                    <a:pt x="478" y="25"/>
                    <a:pt x="477" y="25"/>
                  </a:cubicBezTo>
                  <a:cubicBezTo>
                    <a:pt x="476" y="25"/>
                    <a:pt x="475" y="24"/>
                    <a:pt x="474" y="24"/>
                  </a:cubicBezTo>
                  <a:cubicBezTo>
                    <a:pt x="473" y="24"/>
                    <a:pt x="473" y="22"/>
                    <a:pt x="475" y="21"/>
                  </a:cubicBezTo>
                  <a:cubicBezTo>
                    <a:pt x="475" y="21"/>
                    <a:pt x="475" y="20"/>
                    <a:pt x="475" y="20"/>
                  </a:cubicBezTo>
                  <a:cubicBezTo>
                    <a:pt x="477" y="19"/>
                    <a:pt x="478" y="18"/>
                    <a:pt x="479" y="18"/>
                  </a:cubicBezTo>
                  <a:cubicBezTo>
                    <a:pt x="480" y="19"/>
                    <a:pt x="481" y="19"/>
                    <a:pt x="482" y="19"/>
                  </a:cubicBezTo>
                  <a:cubicBezTo>
                    <a:pt x="483" y="20"/>
                    <a:pt x="483" y="21"/>
                    <a:pt x="482" y="22"/>
                  </a:cubicBezTo>
                  <a:close/>
                  <a:moveTo>
                    <a:pt x="491" y="11"/>
                  </a:moveTo>
                  <a:cubicBezTo>
                    <a:pt x="490" y="12"/>
                    <a:pt x="488" y="13"/>
                    <a:pt x="488" y="13"/>
                  </a:cubicBezTo>
                  <a:cubicBezTo>
                    <a:pt x="486" y="12"/>
                    <a:pt x="485" y="12"/>
                    <a:pt x="484" y="12"/>
                  </a:cubicBezTo>
                  <a:cubicBezTo>
                    <a:pt x="483" y="11"/>
                    <a:pt x="483" y="10"/>
                    <a:pt x="484" y="9"/>
                  </a:cubicBezTo>
                  <a:cubicBezTo>
                    <a:pt x="485" y="8"/>
                    <a:pt x="485" y="8"/>
                    <a:pt x="485" y="7"/>
                  </a:cubicBezTo>
                  <a:cubicBezTo>
                    <a:pt x="486" y="6"/>
                    <a:pt x="488" y="5"/>
                    <a:pt x="489" y="5"/>
                  </a:cubicBezTo>
                  <a:cubicBezTo>
                    <a:pt x="490" y="6"/>
                    <a:pt x="491" y="6"/>
                    <a:pt x="492" y="6"/>
                  </a:cubicBezTo>
                  <a:cubicBezTo>
                    <a:pt x="493" y="7"/>
                    <a:pt x="493" y="8"/>
                    <a:pt x="492" y="10"/>
                  </a:cubicBezTo>
                  <a:cubicBezTo>
                    <a:pt x="492" y="10"/>
                    <a:pt x="491" y="10"/>
                    <a:pt x="491" y="1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</a:schemeClr>
                </a:gs>
                <a:gs pos="100000">
                  <a:srgbClr val="000000"/>
                </a:gs>
              </a:gsLst>
              <a:lin ang="12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82"/>
            <p:cNvSpPr>
              <a:spLocks/>
            </p:cNvSpPr>
            <p:nvPr/>
          </p:nvSpPr>
          <p:spPr bwMode="auto">
            <a:xfrm>
              <a:off x="-144510" y="5047130"/>
              <a:ext cx="2758831" cy="2427070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0" y="51"/>
                </a:cxn>
                <a:cxn ang="0">
                  <a:pos x="49" y="118"/>
                </a:cxn>
                <a:cxn ang="0">
                  <a:pos x="128" y="66"/>
                </a:cxn>
                <a:cxn ang="0">
                  <a:pos x="134" y="62"/>
                </a:cxn>
                <a:cxn ang="0">
                  <a:pos x="84" y="0"/>
                </a:cxn>
                <a:cxn ang="0">
                  <a:pos x="79" y="2"/>
                </a:cxn>
              </a:cxnLst>
              <a:rect l="0" t="0" r="r" b="b"/>
              <a:pathLst>
                <a:path w="134" h="118">
                  <a:moveTo>
                    <a:pt x="79" y="2"/>
                  </a:moveTo>
                  <a:cubicBezTo>
                    <a:pt x="51" y="16"/>
                    <a:pt x="25" y="33"/>
                    <a:pt x="0" y="51"/>
                  </a:cubicBezTo>
                  <a:cubicBezTo>
                    <a:pt x="18" y="75"/>
                    <a:pt x="35" y="97"/>
                    <a:pt x="49" y="118"/>
                  </a:cubicBezTo>
                  <a:cubicBezTo>
                    <a:pt x="75" y="101"/>
                    <a:pt x="101" y="82"/>
                    <a:pt x="128" y="66"/>
                  </a:cubicBezTo>
                  <a:cubicBezTo>
                    <a:pt x="130" y="64"/>
                    <a:pt x="132" y="63"/>
                    <a:pt x="134" y="62"/>
                  </a:cubicBezTo>
                  <a:cubicBezTo>
                    <a:pt x="118" y="41"/>
                    <a:pt x="102" y="21"/>
                    <a:pt x="84" y="0"/>
                  </a:cubicBezTo>
                  <a:cubicBezTo>
                    <a:pt x="83" y="1"/>
                    <a:pt x="81" y="2"/>
                    <a:pt x="79" y="2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83"/>
            <p:cNvSpPr>
              <a:spLocks/>
            </p:cNvSpPr>
            <p:nvPr/>
          </p:nvSpPr>
          <p:spPr bwMode="auto">
            <a:xfrm>
              <a:off x="1688890" y="4278849"/>
              <a:ext cx="2889791" cy="1999280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35"/>
                </a:cxn>
                <a:cxn ang="0">
                  <a:pos x="49" y="97"/>
                </a:cxn>
                <a:cxn ang="0">
                  <a:pos x="140" y="47"/>
                </a:cxn>
                <a:cxn ang="0">
                  <a:pos x="95" y="0"/>
                </a:cxn>
              </a:cxnLst>
              <a:rect l="0" t="0" r="r" b="b"/>
              <a:pathLst>
                <a:path w="140" h="97">
                  <a:moveTo>
                    <a:pt x="95" y="0"/>
                  </a:moveTo>
                  <a:cubicBezTo>
                    <a:pt x="61" y="9"/>
                    <a:pt x="30" y="21"/>
                    <a:pt x="0" y="35"/>
                  </a:cubicBezTo>
                  <a:cubicBezTo>
                    <a:pt x="17" y="55"/>
                    <a:pt x="34" y="76"/>
                    <a:pt x="49" y="97"/>
                  </a:cubicBezTo>
                  <a:cubicBezTo>
                    <a:pt x="78" y="79"/>
                    <a:pt x="108" y="62"/>
                    <a:pt x="140" y="47"/>
                  </a:cubicBezTo>
                  <a:cubicBezTo>
                    <a:pt x="126" y="29"/>
                    <a:pt x="110" y="14"/>
                    <a:pt x="95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84"/>
            <p:cNvSpPr>
              <a:spLocks/>
            </p:cNvSpPr>
            <p:nvPr/>
          </p:nvSpPr>
          <p:spPr bwMode="auto">
            <a:xfrm>
              <a:off x="-458808" y="6138436"/>
              <a:ext cx="1239728" cy="156275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9" y="76"/>
                </a:cxn>
                <a:cxn ang="0">
                  <a:pos x="60" y="68"/>
                </a:cxn>
                <a:cxn ang="0">
                  <a:pos x="11" y="0"/>
                </a:cxn>
                <a:cxn ang="0">
                  <a:pos x="0" y="8"/>
                </a:cxn>
              </a:cxnLst>
              <a:rect l="0" t="0" r="r" b="b"/>
              <a:pathLst>
                <a:path w="60" h="76">
                  <a:moveTo>
                    <a:pt x="0" y="8"/>
                  </a:moveTo>
                  <a:cubicBezTo>
                    <a:pt x="19" y="32"/>
                    <a:pt x="35" y="55"/>
                    <a:pt x="49" y="76"/>
                  </a:cubicBezTo>
                  <a:cubicBezTo>
                    <a:pt x="52" y="73"/>
                    <a:pt x="56" y="71"/>
                    <a:pt x="60" y="68"/>
                  </a:cubicBezTo>
                  <a:cubicBezTo>
                    <a:pt x="46" y="47"/>
                    <a:pt x="29" y="25"/>
                    <a:pt x="11" y="0"/>
                  </a:cubicBezTo>
                  <a:cubicBezTo>
                    <a:pt x="7" y="3"/>
                    <a:pt x="4" y="6"/>
                    <a:pt x="0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85"/>
            <p:cNvSpPr>
              <a:spLocks/>
            </p:cNvSpPr>
            <p:nvPr/>
          </p:nvSpPr>
          <p:spPr bwMode="auto">
            <a:xfrm>
              <a:off x="3749283" y="3685177"/>
              <a:ext cx="3029479" cy="1519102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45" y="74"/>
                </a:cxn>
                <a:cxn ang="0">
                  <a:pos x="147" y="27"/>
                </a:cxn>
                <a:cxn ang="0">
                  <a:pos x="105" y="0"/>
                </a:cxn>
                <a:cxn ang="0">
                  <a:pos x="0" y="27"/>
                </a:cxn>
              </a:cxnLst>
              <a:rect l="0" t="0" r="r" b="b"/>
              <a:pathLst>
                <a:path w="147" h="74">
                  <a:moveTo>
                    <a:pt x="0" y="27"/>
                  </a:moveTo>
                  <a:cubicBezTo>
                    <a:pt x="15" y="41"/>
                    <a:pt x="31" y="56"/>
                    <a:pt x="45" y="74"/>
                  </a:cubicBezTo>
                  <a:cubicBezTo>
                    <a:pt x="77" y="58"/>
                    <a:pt x="111" y="43"/>
                    <a:pt x="147" y="27"/>
                  </a:cubicBezTo>
                  <a:cubicBezTo>
                    <a:pt x="134" y="14"/>
                    <a:pt x="120" y="5"/>
                    <a:pt x="105" y="0"/>
                  </a:cubicBezTo>
                  <a:cubicBezTo>
                    <a:pt x="69" y="10"/>
                    <a:pt x="33" y="18"/>
                    <a:pt x="0" y="27"/>
                  </a:cubicBez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386"/>
            <p:cNvSpPr>
              <a:spLocks/>
            </p:cNvSpPr>
            <p:nvPr/>
          </p:nvSpPr>
          <p:spPr bwMode="auto">
            <a:xfrm>
              <a:off x="6036669" y="2733553"/>
              <a:ext cx="3134245" cy="1440530"/>
            </a:xfrm>
            <a:custGeom>
              <a:avLst/>
              <a:gdLst/>
              <a:ahLst/>
              <a:cxnLst>
                <a:cxn ang="0">
                  <a:pos x="107" y="4"/>
                </a:cxn>
                <a:cxn ang="0">
                  <a:pos x="38" y="33"/>
                </a:cxn>
                <a:cxn ang="0">
                  <a:pos x="0" y="45"/>
                </a:cxn>
                <a:cxn ang="0">
                  <a:pos x="41" y="70"/>
                </a:cxn>
                <a:cxn ang="0">
                  <a:pos x="80" y="52"/>
                </a:cxn>
                <a:cxn ang="0">
                  <a:pos x="152" y="9"/>
                </a:cxn>
                <a:cxn ang="0">
                  <a:pos x="107" y="4"/>
                </a:cxn>
              </a:cxnLst>
              <a:rect l="0" t="0" r="r" b="b"/>
              <a:pathLst>
                <a:path w="152" h="70">
                  <a:moveTo>
                    <a:pt x="107" y="4"/>
                  </a:moveTo>
                  <a:cubicBezTo>
                    <a:pt x="86" y="16"/>
                    <a:pt x="62" y="26"/>
                    <a:pt x="38" y="33"/>
                  </a:cubicBezTo>
                  <a:cubicBezTo>
                    <a:pt x="25" y="38"/>
                    <a:pt x="12" y="41"/>
                    <a:pt x="0" y="45"/>
                  </a:cubicBezTo>
                  <a:cubicBezTo>
                    <a:pt x="15" y="49"/>
                    <a:pt x="28" y="58"/>
                    <a:pt x="41" y="70"/>
                  </a:cubicBezTo>
                  <a:cubicBezTo>
                    <a:pt x="54" y="64"/>
                    <a:pt x="67" y="58"/>
                    <a:pt x="80" y="52"/>
                  </a:cubicBezTo>
                  <a:cubicBezTo>
                    <a:pt x="104" y="39"/>
                    <a:pt x="129" y="26"/>
                    <a:pt x="152" y="9"/>
                  </a:cubicBezTo>
                  <a:cubicBezTo>
                    <a:pt x="138" y="2"/>
                    <a:pt x="123" y="0"/>
                    <a:pt x="107" y="4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87"/>
            <p:cNvSpPr>
              <a:spLocks/>
            </p:cNvSpPr>
            <p:nvPr/>
          </p:nvSpPr>
          <p:spPr bwMode="auto">
            <a:xfrm>
              <a:off x="8350243" y="1371600"/>
              <a:ext cx="2287385" cy="1466719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52" y="13"/>
                </a:cxn>
                <a:cxn ang="0">
                  <a:pos x="0" y="67"/>
                </a:cxn>
                <a:cxn ang="0">
                  <a:pos x="45" y="71"/>
                </a:cxn>
                <a:cxn ang="0">
                  <a:pos x="111" y="4"/>
                </a:cxn>
              </a:cxnLst>
              <a:rect l="0" t="0" r="r" b="b"/>
              <a:pathLst>
                <a:path w="111" h="71">
                  <a:moveTo>
                    <a:pt x="111" y="4"/>
                  </a:moveTo>
                  <a:cubicBezTo>
                    <a:pt x="92" y="0"/>
                    <a:pt x="73" y="3"/>
                    <a:pt x="52" y="13"/>
                  </a:cubicBezTo>
                  <a:cubicBezTo>
                    <a:pt x="40" y="36"/>
                    <a:pt x="22" y="54"/>
                    <a:pt x="0" y="67"/>
                  </a:cubicBezTo>
                  <a:cubicBezTo>
                    <a:pt x="16" y="63"/>
                    <a:pt x="31" y="64"/>
                    <a:pt x="45" y="71"/>
                  </a:cubicBezTo>
                  <a:cubicBezTo>
                    <a:pt x="70" y="53"/>
                    <a:pt x="93" y="31"/>
                    <a:pt x="111" y="4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88"/>
            <p:cNvSpPr>
              <a:spLocks/>
            </p:cNvSpPr>
            <p:nvPr/>
          </p:nvSpPr>
          <p:spPr bwMode="auto">
            <a:xfrm>
              <a:off x="-249276" y="6077325"/>
              <a:ext cx="1108774" cy="148418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50" y="71"/>
                </a:cxn>
                <a:cxn ang="0">
                  <a:pos x="50" y="72"/>
                </a:cxn>
                <a:cxn ang="0">
                  <a:pos x="54" y="69"/>
                </a:cxn>
                <a:cxn ang="0">
                  <a:pos x="54" y="68"/>
                </a:cxn>
                <a:cxn ang="0">
                  <a:pos x="5" y="1"/>
                </a:cxn>
                <a:cxn ang="0">
                  <a:pos x="4" y="0"/>
                </a:cxn>
              </a:cxnLst>
              <a:rect l="0" t="0" r="r" b="b"/>
              <a:pathLst>
                <a:path w="54" h="72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9" y="28"/>
                    <a:pt x="36" y="50"/>
                    <a:pt x="50" y="71"/>
                  </a:cubicBezTo>
                  <a:cubicBezTo>
                    <a:pt x="50" y="71"/>
                    <a:pt x="50" y="72"/>
                    <a:pt x="50" y="72"/>
                  </a:cubicBezTo>
                  <a:cubicBezTo>
                    <a:pt x="52" y="71"/>
                    <a:pt x="53" y="70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cubicBezTo>
                    <a:pt x="40" y="47"/>
                    <a:pt x="23" y="25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89"/>
            <p:cNvSpPr>
              <a:spLocks/>
            </p:cNvSpPr>
            <p:nvPr/>
          </p:nvSpPr>
          <p:spPr bwMode="auto">
            <a:xfrm>
              <a:off x="1584124" y="4977286"/>
              <a:ext cx="1134962" cy="136195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50" y="65"/>
                </a:cxn>
                <a:cxn ang="0">
                  <a:pos x="50" y="66"/>
                </a:cxn>
                <a:cxn ang="0">
                  <a:pos x="55" y="64"/>
                </a:cxn>
                <a:cxn ang="0">
                  <a:pos x="54" y="63"/>
                </a:cxn>
                <a:cxn ang="0">
                  <a:pos x="5" y="1"/>
                </a:cxn>
                <a:cxn ang="0">
                  <a:pos x="4" y="0"/>
                </a:cxn>
              </a:cxnLst>
              <a:rect l="0" t="0" r="r" b="b"/>
              <a:pathLst>
                <a:path w="55" h="66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4"/>
                    <a:pt x="34" y="44"/>
                    <a:pt x="50" y="65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5"/>
                    <a:pt x="53" y="64"/>
                    <a:pt x="55" y="64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39" y="42"/>
                    <a:pt x="22" y="2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90"/>
            <p:cNvSpPr>
              <a:spLocks/>
            </p:cNvSpPr>
            <p:nvPr/>
          </p:nvSpPr>
          <p:spPr bwMode="auto">
            <a:xfrm>
              <a:off x="3627056" y="4217733"/>
              <a:ext cx="1047657" cy="1030195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1" y="48"/>
                </a:cxn>
                <a:cxn ang="0">
                  <a:pos x="51" y="48"/>
                </a:cxn>
                <a:cxn ang="0">
                  <a:pos x="6" y="1"/>
                </a:cxn>
              </a:cxnLst>
              <a:rect l="0" t="0" r="r" b="b"/>
              <a:pathLst>
                <a:path w="51" h="50">
                  <a:moveTo>
                    <a:pt x="6" y="1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6" y="17"/>
                    <a:pt x="32" y="32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50"/>
                    <a:pt x="49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37" y="30"/>
                    <a:pt x="21" y="15"/>
                    <a:pt x="6" y="1"/>
                  </a:cubicBez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91"/>
            <p:cNvSpPr>
              <a:spLocks/>
            </p:cNvSpPr>
            <p:nvPr/>
          </p:nvSpPr>
          <p:spPr bwMode="auto">
            <a:xfrm>
              <a:off x="5914442" y="3658983"/>
              <a:ext cx="986547" cy="57621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42" y="28"/>
                </a:cxn>
                <a:cxn ang="0">
                  <a:pos x="42" y="28"/>
                </a:cxn>
                <a:cxn ang="0">
                  <a:pos x="48" y="26"/>
                </a:cxn>
                <a:cxn ang="0">
                  <a:pos x="47" y="25"/>
                </a:cxn>
                <a:cxn ang="0">
                  <a:pos x="6" y="0"/>
                </a:cxn>
                <a:cxn ang="0">
                  <a:pos x="5" y="0"/>
                </a:cxn>
              </a:cxnLst>
              <a:rect l="0" t="0" r="r" b="b"/>
              <a:pathLst>
                <a:path w="48" h="28">
                  <a:moveTo>
                    <a:pt x="5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5" y="6"/>
                    <a:pt x="29" y="15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4" y="27"/>
                    <a:pt x="46" y="26"/>
                    <a:pt x="48" y="26"/>
                  </a:cubicBezTo>
                  <a:cubicBezTo>
                    <a:pt x="48" y="25"/>
                    <a:pt x="48" y="25"/>
                    <a:pt x="47" y="25"/>
                  </a:cubicBezTo>
                  <a:cubicBezTo>
                    <a:pt x="34" y="13"/>
                    <a:pt x="21" y="4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92"/>
            <p:cNvSpPr>
              <a:spLocks/>
            </p:cNvSpPr>
            <p:nvPr/>
          </p:nvSpPr>
          <p:spPr bwMode="auto">
            <a:xfrm>
              <a:off x="8228016" y="2672443"/>
              <a:ext cx="1047657" cy="24445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46" y="12"/>
                </a:cxn>
                <a:cxn ang="0">
                  <a:pos x="46" y="12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6" y="4"/>
                </a:cxn>
              </a:cxnLst>
              <a:rect l="0" t="0" r="r" b="b"/>
              <a:pathLst>
                <a:path w="51" h="12">
                  <a:moveTo>
                    <a:pt x="6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7" y="3"/>
                    <a:pt x="32" y="5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1"/>
                    <a:pt x="50" y="10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37" y="1"/>
                    <a:pt x="22" y="0"/>
                    <a:pt x="6" y="4"/>
                  </a:cubicBez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 rot="20656401">
              <a:off x="2300554" y="4000369"/>
              <a:ext cx="582211" cy="30777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굴림" charset="-127"/>
                  <a:cs typeface="Arial" pitchFamily="34" charset="0"/>
                </a:rPr>
                <a:t>2023</a:t>
              </a:r>
              <a:endParaRPr lang="uk-UA" altLang="ko-KR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 rot="21082989">
              <a:off x="4463740" y="3530783"/>
              <a:ext cx="631904" cy="30777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굴림" charset="-127"/>
                  <a:cs typeface="Arial" pitchFamily="34" charset="0"/>
                </a:rPr>
                <a:t>2022 </a:t>
              </a:r>
              <a:endParaRPr lang="uk-UA" altLang="ko-KR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 rot="19343578">
              <a:off x="8211052" y="2203415"/>
              <a:ext cx="631904" cy="30777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굴림" charset="-127"/>
                  <a:cs typeface="Arial" pitchFamily="34" charset="0"/>
                </a:rPr>
                <a:t>2020 </a:t>
              </a:r>
              <a:endParaRPr lang="uk-UA" altLang="ko-KR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 rot="20629972">
              <a:off x="6535619" y="3032611"/>
              <a:ext cx="631904" cy="30777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굴림" charset="-127"/>
                  <a:cs typeface="Arial" pitchFamily="34" charset="0"/>
                </a:rPr>
                <a:t>2021 </a:t>
              </a:r>
              <a:endParaRPr lang="uk-UA" altLang="ko-KR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 rot="19932004">
              <a:off x="303547" y="4725577"/>
              <a:ext cx="631904" cy="30777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굴림" charset="-127"/>
                  <a:cs typeface="Arial" pitchFamily="34" charset="0"/>
                </a:rPr>
                <a:t>2010 </a:t>
              </a:r>
              <a:endParaRPr lang="uk-UA" altLang="ko-KR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endParaRPr>
            </a:p>
          </p:txBody>
        </p:sp>
      </p:grpSp>
      <p:grpSp>
        <p:nvGrpSpPr>
          <p:cNvPr id="2" name="Group 404">
            <a:extLst>
              <a:ext uri="{FF2B5EF4-FFF2-40B4-BE49-F238E27FC236}">
                <a16:creationId xmlns:a16="http://schemas.microsoft.com/office/drawing/2014/main" id="{44B0862A-B3C1-A485-9607-A2909605D65B}"/>
              </a:ext>
            </a:extLst>
          </p:cNvPr>
          <p:cNvGrpSpPr/>
          <p:nvPr/>
        </p:nvGrpSpPr>
        <p:grpSpPr>
          <a:xfrm>
            <a:off x="10567850" y="4858001"/>
            <a:ext cx="769938" cy="1165225"/>
            <a:chOff x="7623175" y="5326063"/>
            <a:chExt cx="769938" cy="116522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Freeform 19">
              <a:extLst>
                <a:ext uri="{FF2B5EF4-FFF2-40B4-BE49-F238E27FC236}">
                  <a16:creationId xmlns:a16="http://schemas.microsoft.com/office/drawing/2014/main" id="{618D90D7-B8B8-C20D-0839-50BF76927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5326063"/>
              <a:ext cx="596900" cy="1165225"/>
            </a:xfrm>
            <a:custGeom>
              <a:avLst/>
              <a:gdLst/>
              <a:ahLst/>
              <a:cxnLst>
                <a:cxn ang="0">
                  <a:pos x="10" y="31"/>
                </a:cxn>
                <a:cxn ang="0">
                  <a:pos x="47" y="27"/>
                </a:cxn>
                <a:cxn ang="0">
                  <a:pos x="47" y="5"/>
                </a:cxn>
                <a:cxn ang="0">
                  <a:pos x="114" y="5"/>
                </a:cxn>
                <a:cxn ang="0">
                  <a:pos x="114" y="27"/>
                </a:cxn>
                <a:cxn ang="0">
                  <a:pos x="139" y="28"/>
                </a:cxn>
                <a:cxn ang="0">
                  <a:pos x="157" y="34"/>
                </a:cxn>
                <a:cxn ang="0">
                  <a:pos x="157" y="49"/>
                </a:cxn>
                <a:cxn ang="0">
                  <a:pos x="155" y="50"/>
                </a:cxn>
                <a:cxn ang="0">
                  <a:pos x="157" y="275"/>
                </a:cxn>
                <a:cxn ang="0">
                  <a:pos x="158" y="277"/>
                </a:cxn>
                <a:cxn ang="0">
                  <a:pos x="158" y="291"/>
                </a:cxn>
                <a:cxn ang="0">
                  <a:pos x="150" y="298"/>
                </a:cxn>
                <a:cxn ang="0">
                  <a:pos x="8" y="305"/>
                </a:cxn>
                <a:cxn ang="0">
                  <a:pos x="5" y="288"/>
                </a:cxn>
                <a:cxn ang="0">
                  <a:pos x="0" y="45"/>
                </a:cxn>
                <a:cxn ang="0">
                  <a:pos x="10" y="31"/>
                </a:cxn>
              </a:cxnLst>
              <a:rect l="0" t="0" r="r" b="b"/>
              <a:pathLst>
                <a:path w="159" h="311">
                  <a:moveTo>
                    <a:pt x="10" y="31"/>
                  </a:moveTo>
                  <a:cubicBezTo>
                    <a:pt x="20" y="28"/>
                    <a:pt x="34" y="27"/>
                    <a:pt x="47" y="27"/>
                  </a:cubicBezTo>
                  <a:cubicBezTo>
                    <a:pt x="47" y="25"/>
                    <a:pt x="47" y="8"/>
                    <a:pt x="47" y="5"/>
                  </a:cubicBezTo>
                  <a:cubicBezTo>
                    <a:pt x="48" y="0"/>
                    <a:pt x="112" y="0"/>
                    <a:pt x="114" y="5"/>
                  </a:cubicBezTo>
                  <a:cubicBezTo>
                    <a:pt x="115" y="7"/>
                    <a:pt x="115" y="25"/>
                    <a:pt x="114" y="27"/>
                  </a:cubicBezTo>
                  <a:cubicBezTo>
                    <a:pt x="122" y="26"/>
                    <a:pt x="132" y="27"/>
                    <a:pt x="139" y="28"/>
                  </a:cubicBezTo>
                  <a:cubicBezTo>
                    <a:pt x="146" y="29"/>
                    <a:pt x="155" y="30"/>
                    <a:pt x="157" y="34"/>
                  </a:cubicBezTo>
                  <a:cubicBezTo>
                    <a:pt x="157" y="39"/>
                    <a:pt x="157" y="44"/>
                    <a:pt x="157" y="49"/>
                  </a:cubicBezTo>
                  <a:cubicBezTo>
                    <a:pt x="157" y="50"/>
                    <a:pt x="156" y="50"/>
                    <a:pt x="155" y="50"/>
                  </a:cubicBezTo>
                  <a:cubicBezTo>
                    <a:pt x="156" y="125"/>
                    <a:pt x="156" y="200"/>
                    <a:pt x="157" y="275"/>
                  </a:cubicBezTo>
                  <a:cubicBezTo>
                    <a:pt x="157" y="275"/>
                    <a:pt x="158" y="275"/>
                    <a:pt x="158" y="277"/>
                  </a:cubicBezTo>
                  <a:cubicBezTo>
                    <a:pt x="159" y="281"/>
                    <a:pt x="159" y="286"/>
                    <a:pt x="158" y="291"/>
                  </a:cubicBezTo>
                  <a:cubicBezTo>
                    <a:pt x="158" y="296"/>
                    <a:pt x="155" y="297"/>
                    <a:pt x="150" y="298"/>
                  </a:cubicBezTo>
                  <a:cubicBezTo>
                    <a:pt x="117" y="311"/>
                    <a:pt x="32" y="307"/>
                    <a:pt x="8" y="305"/>
                  </a:cubicBezTo>
                  <a:cubicBezTo>
                    <a:pt x="5" y="304"/>
                    <a:pt x="5" y="296"/>
                    <a:pt x="5" y="288"/>
                  </a:cubicBezTo>
                  <a:cubicBezTo>
                    <a:pt x="3" y="207"/>
                    <a:pt x="1" y="126"/>
                    <a:pt x="0" y="45"/>
                  </a:cubicBezTo>
                  <a:cubicBezTo>
                    <a:pt x="0" y="38"/>
                    <a:pt x="6" y="31"/>
                    <a:pt x="10" y="31"/>
                  </a:cubicBezTo>
                  <a:close/>
                </a:path>
              </a:pathLst>
            </a:custGeom>
            <a:solidFill>
              <a:srgbClr val="0C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20">
              <a:extLst>
                <a:ext uri="{FF2B5EF4-FFF2-40B4-BE49-F238E27FC236}">
                  <a16:creationId xmlns:a16="http://schemas.microsoft.com/office/drawing/2014/main" id="{A0F30721-CBFE-A3C8-EDA8-42B55F765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8600" y="5486400"/>
              <a:ext cx="536575" cy="927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4" y="6"/>
                </a:cxn>
                <a:cxn ang="0">
                  <a:pos x="27" y="4"/>
                </a:cxn>
                <a:cxn ang="0">
                  <a:pos x="29" y="0"/>
                </a:cxn>
                <a:cxn ang="0">
                  <a:pos x="141" y="7"/>
                </a:cxn>
                <a:cxn ang="0">
                  <a:pos x="143" y="235"/>
                </a:cxn>
                <a:cxn ang="0">
                  <a:pos x="53" y="246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7" y="113"/>
                </a:cxn>
                <a:cxn ang="0">
                  <a:pos x="2" y="113"/>
                </a:cxn>
                <a:cxn ang="0">
                  <a:pos x="0" y="7"/>
                </a:cxn>
              </a:cxnLst>
              <a:rect l="0" t="0" r="r" b="b"/>
              <a:pathLst>
                <a:path w="143" h="247">
                  <a:moveTo>
                    <a:pt x="0" y="7"/>
                  </a:moveTo>
                  <a:cubicBezTo>
                    <a:pt x="8" y="7"/>
                    <a:pt x="16" y="6"/>
                    <a:pt x="24" y="6"/>
                  </a:cubicBezTo>
                  <a:cubicBezTo>
                    <a:pt x="25" y="6"/>
                    <a:pt x="26" y="6"/>
                    <a:pt x="27" y="4"/>
                  </a:cubicBezTo>
                  <a:cubicBezTo>
                    <a:pt x="27" y="2"/>
                    <a:pt x="28" y="1"/>
                    <a:pt x="29" y="0"/>
                  </a:cubicBezTo>
                  <a:cubicBezTo>
                    <a:pt x="41" y="0"/>
                    <a:pt x="143" y="1"/>
                    <a:pt x="141" y="7"/>
                  </a:cubicBezTo>
                  <a:cubicBezTo>
                    <a:pt x="142" y="83"/>
                    <a:pt x="143" y="159"/>
                    <a:pt x="143" y="235"/>
                  </a:cubicBezTo>
                  <a:cubicBezTo>
                    <a:pt x="138" y="243"/>
                    <a:pt x="92" y="247"/>
                    <a:pt x="53" y="246"/>
                  </a:cubicBezTo>
                  <a:cubicBezTo>
                    <a:pt x="52" y="164"/>
                    <a:pt x="51" y="82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7" y="38"/>
                    <a:pt x="47" y="75"/>
                    <a:pt x="47" y="113"/>
                  </a:cubicBezTo>
                  <a:cubicBezTo>
                    <a:pt x="32" y="113"/>
                    <a:pt x="17" y="113"/>
                    <a:pt x="2" y="113"/>
                  </a:cubicBezTo>
                  <a:cubicBezTo>
                    <a:pt x="1" y="78"/>
                    <a:pt x="1" y="42"/>
                    <a:pt x="0" y="7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rgbClr val="A88000"/>
                </a:gs>
                <a:gs pos="100000">
                  <a:srgbClr val="644A02"/>
                </a:gs>
              </a:gsLst>
              <a:lin ang="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236A14A-ED8A-4DEB-04D3-BF5A4F3D5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2425" y="5332413"/>
              <a:ext cx="52388" cy="9525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5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0" y="3"/>
                </a:cxn>
              </a:cxnLst>
              <a:rect l="0" t="0" r="r" b="b"/>
              <a:pathLst>
                <a:path w="14" h="25">
                  <a:moveTo>
                    <a:pt x="0" y="3"/>
                  </a:moveTo>
                  <a:cubicBezTo>
                    <a:pt x="0" y="10"/>
                    <a:pt x="0" y="17"/>
                    <a:pt x="0" y="25"/>
                  </a:cubicBezTo>
                  <a:cubicBezTo>
                    <a:pt x="4" y="24"/>
                    <a:pt x="9" y="24"/>
                    <a:pt x="14" y="24"/>
                  </a:cubicBezTo>
                  <a:cubicBezTo>
                    <a:pt x="14" y="16"/>
                    <a:pt x="14" y="8"/>
                    <a:pt x="14" y="0"/>
                  </a:cubicBezTo>
                  <a:cubicBezTo>
                    <a:pt x="8" y="1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4">
              <a:extLst>
                <a:ext uri="{FF2B5EF4-FFF2-40B4-BE49-F238E27FC236}">
                  <a16:creationId xmlns:a16="http://schemas.microsoft.com/office/drawing/2014/main" id="{0587965E-F76F-A69D-EED9-E191AC415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7525" y="5329238"/>
              <a:ext cx="90488" cy="93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23" y="25"/>
                </a:cxn>
                <a:cxn ang="0">
                  <a:pos x="23" y="4"/>
                </a:cxn>
                <a:cxn ang="0">
                  <a:pos x="23" y="3"/>
                </a:cxn>
                <a:cxn ang="0">
                  <a:pos x="0" y="0"/>
                </a:cxn>
              </a:cxnLst>
              <a:rect l="0" t="0" r="r" b="b"/>
              <a:pathLst>
                <a:path w="24" h="25">
                  <a:moveTo>
                    <a:pt x="0" y="0"/>
                  </a:moveTo>
                  <a:cubicBezTo>
                    <a:pt x="0" y="8"/>
                    <a:pt x="0" y="16"/>
                    <a:pt x="0" y="25"/>
                  </a:cubicBezTo>
                  <a:cubicBezTo>
                    <a:pt x="8" y="25"/>
                    <a:pt x="16" y="25"/>
                    <a:pt x="23" y="25"/>
                  </a:cubicBezTo>
                  <a:cubicBezTo>
                    <a:pt x="24" y="18"/>
                    <a:pt x="24" y="7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1" y="2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9CD2F4A3-0519-2AA1-226A-68EB22D560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3175" y="5532438"/>
              <a:ext cx="206375" cy="85407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6" y="0"/>
                </a:cxn>
                <a:cxn ang="0">
                  <a:pos x="55" y="226"/>
                </a:cxn>
                <a:cxn ang="0">
                  <a:pos x="4" y="222"/>
                </a:cxn>
                <a:cxn ang="0">
                  <a:pos x="0" y="3"/>
                </a:cxn>
                <a:cxn ang="0">
                  <a:pos x="8" y="18"/>
                </a:cxn>
                <a:cxn ang="0">
                  <a:pos x="8" y="31"/>
                </a:cxn>
                <a:cxn ang="0">
                  <a:pos x="9" y="33"/>
                </a:cxn>
                <a:cxn ang="0">
                  <a:pos x="14" y="33"/>
                </a:cxn>
                <a:cxn ang="0">
                  <a:pos x="16" y="31"/>
                </a:cxn>
                <a:cxn ang="0">
                  <a:pos x="16" y="18"/>
                </a:cxn>
                <a:cxn ang="0">
                  <a:pos x="14" y="15"/>
                </a:cxn>
                <a:cxn ang="0">
                  <a:pos x="9" y="15"/>
                </a:cxn>
                <a:cxn ang="0">
                  <a:pos x="8" y="18"/>
                </a:cxn>
                <a:cxn ang="0">
                  <a:pos x="33" y="14"/>
                </a:cxn>
                <a:cxn ang="0">
                  <a:pos x="31" y="16"/>
                </a:cxn>
                <a:cxn ang="0">
                  <a:pos x="31" y="30"/>
                </a:cxn>
                <a:cxn ang="0">
                  <a:pos x="33" y="32"/>
                </a:cxn>
                <a:cxn ang="0">
                  <a:pos x="41" y="32"/>
                </a:cxn>
                <a:cxn ang="0">
                  <a:pos x="43" y="30"/>
                </a:cxn>
                <a:cxn ang="0">
                  <a:pos x="43" y="16"/>
                </a:cxn>
                <a:cxn ang="0">
                  <a:pos x="41" y="14"/>
                </a:cxn>
                <a:cxn ang="0">
                  <a:pos x="33" y="14"/>
                </a:cxn>
                <a:cxn ang="0">
                  <a:pos x="10" y="197"/>
                </a:cxn>
                <a:cxn ang="0">
                  <a:pos x="10" y="210"/>
                </a:cxn>
                <a:cxn ang="0">
                  <a:pos x="12" y="212"/>
                </a:cxn>
                <a:cxn ang="0">
                  <a:pos x="17" y="213"/>
                </a:cxn>
                <a:cxn ang="0">
                  <a:pos x="18" y="211"/>
                </a:cxn>
                <a:cxn ang="0">
                  <a:pos x="19" y="198"/>
                </a:cxn>
                <a:cxn ang="0">
                  <a:pos x="17" y="195"/>
                </a:cxn>
                <a:cxn ang="0">
                  <a:pos x="12" y="195"/>
                </a:cxn>
                <a:cxn ang="0">
                  <a:pos x="10" y="197"/>
                </a:cxn>
                <a:cxn ang="0">
                  <a:pos x="33" y="212"/>
                </a:cxn>
                <a:cxn ang="0">
                  <a:pos x="33" y="199"/>
                </a:cxn>
                <a:cxn ang="0">
                  <a:pos x="35" y="196"/>
                </a:cxn>
                <a:cxn ang="0">
                  <a:pos x="43" y="197"/>
                </a:cxn>
                <a:cxn ang="0">
                  <a:pos x="45" y="199"/>
                </a:cxn>
                <a:cxn ang="0">
                  <a:pos x="45" y="212"/>
                </a:cxn>
                <a:cxn ang="0">
                  <a:pos x="44" y="215"/>
                </a:cxn>
                <a:cxn ang="0">
                  <a:pos x="36" y="215"/>
                </a:cxn>
                <a:cxn ang="0">
                  <a:pos x="33" y="212"/>
                </a:cxn>
              </a:cxnLst>
              <a:rect l="0" t="0" r="r" b="b"/>
              <a:pathLst>
                <a:path w="55" h="228">
                  <a:moveTo>
                    <a:pt x="0" y="3"/>
                  </a:moveTo>
                  <a:cubicBezTo>
                    <a:pt x="15" y="1"/>
                    <a:pt x="31" y="1"/>
                    <a:pt x="46" y="0"/>
                  </a:cubicBezTo>
                  <a:cubicBezTo>
                    <a:pt x="49" y="75"/>
                    <a:pt x="52" y="151"/>
                    <a:pt x="55" y="226"/>
                  </a:cubicBezTo>
                  <a:cubicBezTo>
                    <a:pt x="38" y="228"/>
                    <a:pt x="12" y="226"/>
                    <a:pt x="4" y="222"/>
                  </a:cubicBezTo>
                  <a:cubicBezTo>
                    <a:pt x="2" y="149"/>
                    <a:pt x="1" y="76"/>
                    <a:pt x="0" y="3"/>
                  </a:cubicBezTo>
                  <a:close/>
                  <a:moveTo>
                    <a:pt x="8" y="18"/>
                  </a:moveTo>
                  <a:cubicBezTo>
                    <a:pt x="8" y="22"/>
                    <a:pt x="8" y="27"/>
                    <a:pt x="8" y="31"/>
                  </a:cubicBezTo>
                  <a:cubicBezTo>
                    <a:pt x="8" y="32"/>
                    <a:pt x="8" y="33"/>
                    <a:pt x="9" y="33"/>
                  </a:cubicBezTo>
                  <a:cubicBezTo>
                    <a:pt x="10" y="33"/>
                    <a:pt x="12" y="33"/>
                    <a:pt x="14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7" y="27"/>
                    <a:pt x="16" y="22"/>
                    <a:pt x="16" y="18"/>
                  </a:cubicBezTo>
                  <a:cubicBezTo>
                    <a:pt x="16" y="16"/>
                    <a:pt x="15" y="15"/>
                    <a:pt x="14" y="15"/>
                  </a:cubicBezTo>
                  <a:cubicBezTo>
                    <a:pt x="13" y="15"/>
                    <a:pt x="11" y="15"/>
                    <a:pt x="9" y="15"/>
                  </a:cubicBezTo>
                  <a:cubicBezTo>
                    <a:pt x="8" y="15"/>
                    <a:pt x="8" y="16"/>
                    <a:pt x="8" y="18"/>
                  </a:cubicBezTo>
                  <a:close/>
                  <a:moveTo>
                    <a:pt x="33" y="14"/>
                  </a:moveTo>
                  <a:cubicBezTo>
                    <a:pt x="32" y="14"/>
                    <a:pt x="31" y="15"/>
                    <a:pt x="31" y="16"/>
                  </a:cubicBezTo>
                  <a:cubicBezTo>
                    <a:pt x="31" y="21"/>
                    <a:pt x="31" y="25"/>
                    <a:pt x="31" y="30"/>
                  </a:cubicBezTo>
                  <a:cubicBezTo>
                    <a:pt x="31" y="31"/>
                    <a:pt x="32" y="32"/>
                    <a:pt x="33" y="32"/>
                  </a:cubicBezTo>
                  <a:cubicBezTo>
                    <a:pt x="36" y="32"/>
                    <a:pt x="39" y="32"/>
                    <a:pt x="41" y="32"/>
                  </a:cubicBezTo>
                  <a:cubicBezTo>
                    <a:pt x="42" y="32"/>
                    <a:pt x="43" y="31"/>
                    <a:pt x="43" y="30"/>
                  </a:cubicBezTo>
                  <a:cubicBezTo>
                    <a:pt x="44" y="26"/>
                    <a:pt x="43" y="21"/>
                    <a:pt x="43" y="16"/>
                  </a:cubicBezTo>
                  <a:cubicBezTo>
                    <a:pt x="43" y="15"/>
                    <a:pt x="42" y="14"/>
                    <a:pt x="41" y="14"/>
                  </a:cubicBezTo>
                  <a:cubicBezTo>
                    <a:pt x="38" y="13"/>
                    <a:pt x="36" y="13"/>
                    <a:pt x="33" y="14"/>
                  </a:cubicBezTo>
                  <a:close/>
                  <a:moveTo>
                    <a:pt x="10" y="197"/>
                  </a:moveTo>
                  <a:cubicBezTo>
                    <a:pt x="10" y="201"/>
                    <a:pt x="10" y="206"/>
                    <a:pt x="10" y="210"/>
                  </a:cubicBezTo>
                  <a:cubicBezTo>
                    <a:pt x="11" y="211"/>
                    <a:pt x="11" y="212"/>
                    <a:pt x="12" y="212"/>
                  </a:cubicBezTo>
                  <a:cubicBezTo>
                    <a:pt x="13" y="213"/>
                    <a:pt x="14" y="213"/>
                    <a:pt x="17" y="213"/>
                  </a:cubicBezTo>
                  <a:cubicBezTo>
                    <a:pt x="18" y="213"/>
                    <a:pt x="18" y="212"/>
                    <a:pt x="18" y="211"/>
                  </a:cubicBezTo>
                  <a:cubicBezTo>
                    <a:pt x="19" y="207"/>
                    <a:pt x="19" y="202"/>
                    <a:pt x="19" y="198"/>
                  </a:cubicBezTo>
                  <a:cubicBezTo>
                    <a:pt x="19" y="197"/>
                    <a:pt x="18" y="196"/>
                    <a:pt x="17" y="195"/>
                  </a:cubicBezTo>
                  <a:cubicBezTo>
                    <a:pt x="15" y="195"/>
                    <a:pt x="14" y="195"/>
                    <a:pt x="12" y="195"/>
                  </a:cubicBezTo>
                  <a:cubicBezTo>
                    <a:pt x="11" y="195"/>
                    <a:pt x="11" y="196"/>
                    <a:pt x="10" y="197"/>
                  </a:cubicBezTo>
                  <a:close/>
                  <a:moveTo>
                    <a:pt x="33" y="212"/>
                  </a:moveTo>
                  <a:cubicBezTo>
                    <a:pt x="33" y="207"/>
                    <a:pt x="33" y="203"/>
                    <a:pt x="33" y="199"/>
                  </a:cubicBezTo>
                  <a:cubicBezTo>
                    <a:pt x="34" y="198"/>
                    <a:pt x="34" y="197"/>
                    <a:pt x="35" y="196"/>
                  </a:cubicBezTo>
                  <a:cubicBezTo>
                    <a:pt x="38" y="197"/>
                    <a:pt x="40" y="197"/>
                    <a:pt x="43" y="197"/>
                  </a:cubicBezTo>
                  <a:cubicBezTo>
                    <a:pt x="44" y="197"/>
                    <a:pt x="45" y="198"/>
                    <a:pt x="45" y="199"/>
                  </a:cubicBezTo>
                  <a:cubicBezTo>
                    <a:pt x="45" y="204"/>
                    <a:pt x="46" y="208"/>
                    <a:pt x="45" y="212"/>
                  </a:cubicBezTo>
                  <a:cubicBezTo>
                    <a:pt x="45" y="214"/>
                    <a:pt x="45" y="214"/>
                    <a:pt x="44" y="215"/>
                  </a:cubicBezTo>
                  <a:cubicBezTo>
                    <a:pt x="41" y="215"/>
                    <a:pt x="38" y="215"/>
                    <a:pt x="36" y="215"/>
                  </a:cubicBezTo>
                  <a:cubicBezTo>
                    <a:pt x="34" y="214"/>
                    <a:pt x="34" y="213"/>
                    <a:pt x="33" y="212"/>
                  </a:cubicBez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E96153B5-F3BC-DD16-A18D-EA21C7D9A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0" y="5535613"/>
              <a:ext cx="71438" cy="847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9" y="12"/>
                </a:cxn>
                <a:cxn ang="0">
                  <a:pos x="13" y="13"/>
                </a:cxn>
                <a:cxn ang="0">
                  <a:pos x="10" y="15"/>
                </a:cxn>
                <a:cxn ang="0">
                  <a:pos x="10" y="29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7" y="195"/>
                </a:cxn>
                <a:cxn ang="0">
                  <a:pos x="14" y="195"/>
                </a:cxn>
                <a:cxn ang="0">
                  <a:pos x="12" y="198"/>
                </a:cxn>
                <a:cxn ang="0">
                  <a:pos x="12" y="211"/>
                </a:cxn>
                <a:cxn ang="0">
                  <a:pos x="14" y="213"/>
                </a:cxn>
                <a:cxn ang="0">
                  <a:pos x="16" y="214"/>
                </a:cxn>
                <a:cxn ang="0">
                  <a:pos x="15" y="226"/>
                </a:cxn>
                <a:cxn ang="0">
                  <a:pos x="4" y="225"/>
                </a:cxn>
                <a:cxn ang="0">
                  <a:pos x="0" y="0"/>
                </a:cxn>
              </a:cxnLst>
              <a:rect l="0" t="0" r="r" b="b"/>
              <a:pathLst>
                <a:path w="19" h="226">
                  <a:moveTo>
                    <a:pt x="0" y="0"/>
                  </a:moveTo>
                  <a:cubicBezTo>
                    <a:pt x="4" y="0"/>
                    <a:pt x="8" y="0"/>
                    <a:pt x="11" y="0"/>
                  </a:cubicBezTo>
                  <a:cubicBezTo>
                    <a:pt x="11" y="3"/>
                    <a:pt x="12" y="7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5" y="12"/>
                    <a:pt x="17" y="12"/>
                    <a:pt x="19" y="12"/>
                  </a:cubicBezTo>
                  <a:cubicBezTo>
                    <a:pt x="17" y="12"/>
                    <a:pt x="15" y="12"/>
                    <a:pt x="13" y="13"/>
                  </a:cubicBezTo>
                  <a:cubicBezTo>
                    <a:pt x="11" y="13"/>
                    <a:pt x="10" y="14"/>
                    <a:pt x="10" y="15"/>
                  </a:cubicBezTo>
                  <a:cubicBezTo>
                    <a:pt x="10" y="20"/>
                    <a:pt x="10" y="24"/>
                    <a:pt x="10" y="29"/>
                  </a:cubicBezTo>
                  <a:cubicBezTo>
                    <a:pt x="10" y="30"/>
                    <a:pt x="11" y="31"/>
                    <a:pt x="12" y="31"/>
                  </a:cubicBezTo>
                  <a:cubicBezTo>
                    <a:pt x="12" y="32"/>
                    <a:pt x="12" y="32"/>
                    <a:pt x="12" y="33"/>
                  </a:cubicBezTo>
                  <a:cubicBezTo>
                    <a:pt x="14" y="89"/>
                    <a:pt x="15" y="143"/>
                    <a:pt x="17" y="195"/>
                  </a:cubicBezTo>
                  <a:cubicBezTo>
                    <a:pt x="16" y="195"/>
                    <a:pt x="15" y="195"/>
                    <a:pt x="14" y="195"/>
                  </a:cubicBezTo>
                  <a:cubicBezTo>
                    <a:pt x="14" y="196"/>
                    <a:pt x="13" y="197"/>
                    <a:pt x="12" y="198"/>
                  </a:cubicBezTo>
                  <a:cubicBezTo>
                    <a:pt x="12" y="202"/>
                    <a:pt x="12" y="206"/>
                    <a:pt x="12" y="211"/>
                  </a:cubicBezTo>
                  <a:cubicBezTo>
                    <a:pt x="13" y="212"/>
                    <a:pt x="13" y="213"/>
                    <a:pt x="14" y="213"/>
                  </a:cubicBezTo>
                  <a:cubicBezTo>
                    <a:pt x="15" y="214"/>
                    <a:pt x="16" y="214"/>
                    <a:pt x="16" y="214"/>
                  </a:cubicBezTo>
                  <a:cubicBezTo>
                    <a:pt x="16" y="218"/>
                    <a:pt x="16" y="222"/>
                    <a:pt x="15" y="226"/>
                  </a:cubicBezTo>
                  <a:cubicBezTo>
                    <a:pt x="11" y="226"/>
                    <a:pt x="8" y="225"/>
                    <a:pt x="4" y="225"/>
                  </a:cubicBezTo>
                  <a:cubicBezTo>
                    <a:pt x="1" y="150"/>
                    <a:pt x="0" y="75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Rectangle 411">
            <a:extLst>
              <a:ext uri="{FF2B5EF4-FFF2-40B4-BE49-F238E27FC236}">
                <a16:creationId xmlns:a16="http://schemas.microsoft.com/office/drawing/2014/main" id="{E171B63E-A03B-E64F-9EDD-24E9073D9F81}"/>
              </a:ext>
            </a:extLst>
          </p:cNvPr>
          <p:cNvSpPr/>
          <p:nvPr/>
        </p:nvSpPr>
        <p:spPr>
          <a:xfrm rot="5400000" flipH="1">
            <a:off x="10308130" y="5352670"/>
            <a:ext cx="169545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100" kern="0" dirty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  </a:t>
            </a:r>
            <a:endParaRPr lang="en-US" sz="11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395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88581A-B896-FE8A-789F-31FDC4DAA44E}"/>
              </a:ext>
            </a:extLst>
          </p:cNvPr>
          <p:cNvSpPr txBox="1"/>
          <p:nvPr/>
        </p:nvSpPr>
        <p:spPr>
          <a:xfrm>
            <a:off x="3048000" y="324796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51PPT模板网   </a:t>
            </a:r>
            <a:r>
              <a:rPr lang="zh-CN" altLang="en-US" dirty="0">
                <a:hlinkClick r:id="rId2"/>
              </a:rPr>
              <a:t>www.51pptmoban.com</a:t>
            </a:r>
            <a:r>
              <a:rPr lang="zh-CN" altLang="en-US" dirty="0"/>
              <a:t>   整理发布</a:t>
            </a:r>
          </a:p>
        </p:txBody>
      </p:sp>
    </p:spTree>
    <p:extLst>
      <p:ext uri="{BB962C8B-B14F-4D97-AF65-F5344CB8AC3E}">
        <p14:creationId xmlns:p14="http://schemas.microsoft.com/office/powerpoint/2010/main" val="92168858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素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116</Words>
  <Application>Microsoft Office PowerPoint</Application>
  <PresentationFormat>宽屏</PresentationFormat>
  <Paragraphs>41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等线 Light</vt:lpstr>
      <vt:lpstr>Arial</vt:lpstr>
      <vt:lpstr>51PPT模板网 素材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可以自己填充图片的相片 胶片ppt素材</dc:title>
  <dc:creator>51PPT模板网</dc:creator>
  <cp:keywords>www.51pptmoban.com</cp:keywords>
  <dc:description>www.51pptmoban.com</dc:description>
  <cp:lastModifiedBy>Win user</cp:lastModifiedBy>
  <cp:revision>20</cp:revision>
  <dcterms:created xsi:type="dcterms:W3CDTF">2022-10-24T12:53:25Z</dcterms:created>
  <dcterms:modified xsi:type="dcterms:W3CDTF">2022-10-24T13:56:26Z</dcterms:modified>
</cp:coreProperties>
</file>