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3" r:id="rId3"/>
  </p:sldMasterIdLst>
  <p:notesMasterIdLst>
    <p:notesMasterId r:id="rId17"/>
  </p:notesMasterIdLst>
  <p:sldIdLst>
    <p:sldId id="256" r:id="rId4"/>
    <p:sldId id="258" r:id="rId5"/>
    <p:sldId id="259" r:id="rId6"/>
    <p:sldId id="257" r:id="rId7"/>
    <p:sldId id="260" r:id="rId8"/>
    <p:sldId id="261" r:id="rId9"/>
    <p:sldId id="262" r:id="rId10"/>
    <p:sldId id="263" r:id="rId11"/>
    <p:sldId id="264" r:id="rId12"/>
    <p:sldId id="265" r:id="rId13"/>
    <p:sldId id="1126" r:id="rId14"/>
    <p:sldId id="1127" r:id="rId15"/>
    <p:sldId id="1128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472" userDrawn="1">
          <p15:clr>
            <a:srgbClr val="A4A3A4"/>
          </p15:clr>
        </p15:guide>
        <p15:guide id="4" orient="horz" pos="536" userDrawn="1">
          <p15:clr>
            <a:srgbClr val="A4A3A4"/>
          </p15:clr>
        </p15:guide>
        <p15:guide id="5" orient="horz" pos="3929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B2B3"/>
    <a:srgbClr val="B9C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02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90" y="198"/>
      </p:cViewPr>
      <p:guideLst>
        <p:guide pos="416"/>
        <p:guide pos="7256"/>
        <p:guide orient="horz" pos="472"/>
        <p:guide orient="horz" pos="536"/>
        <p:guide orient="horz" pos="3929"/>
        <p:guide orient="horz" pos="38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63111-57F4-49D6-863F-03E3A8F11A4C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0B438-D4A1-4FE7-AA4B-BDD82B37A8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064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0B438-D4A1-4FE7-AA4B-BDD82B37A89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2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0B438-D4A1-4FE7-AA4B-BDD82B37A89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3812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0B438-D4A1-4FE7-AA4B-BDD82B37A89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3307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0B438-D4A1-4FE7-AA4B-BDD82B37A89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8933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0B438-D4A1-4FE7-AA4B-BDD82B37A89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173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0B438-D4A1-4FE7-AA4B-BDD82B37A89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18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0B438-D4A1-4FE7-AA4B-BDD82B37A89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6400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0B438-D4A1-4FE7-AA4B-BDD82B37A89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362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0B438-D4A1-4FE7-AA4B-BDD82B37A89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379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0B438-D4A1-4FE7-AA4B-BDD82B37A89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423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0B438-D4A1-4FE7-AA4B-BDD82B37A89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457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0B438-D4A1-4FE7-AA4B-BDD82B37A89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444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0B438-D4A1-4FE7-AA4B-BDD82B37A89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44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6D7598-A90E-EB9C-A8EE-B72F253515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4D16D63-7DEA-DD8F-4173-6610E7CB22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892FD9-A4F9-F316-3638-D68DB64C1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5F8C-4D3F-4315-85AB-4EED742E757D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740196-E680-CDCE-42FC-BD66AA254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80FB46-62FE-6EFB-ADA0-289C9013C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EB207-E2A9-4A27-A14F-65132D8533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3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59A5C1-F4F7-7523-5610-D45D4FE1A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2C097F-1526-FB36-A3B9-0CA38A87EF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7DABA5-9241-5A69-5EB9-2D44A82B3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5F8C-4D3F-4315-85AB-4EED742E757D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7131DD-03E8-F02C-F794-6833E491A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7FC0992-D84D-EA72-50CF-23A3D3728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EB207-E2A9-4A27-A14F-65132D8533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127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64459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15C3C9-CBE6-4815-9CDB-2D4139F3F7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513F421-0E7C-4593-8AB2-B12636B952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00A3EC-BB71-4DE9-BAD3-28B2839FF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8E28F-23E6-466E-81EF-92CD871A9A19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0C3317-312E-4682-8742-A209D84E2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7B8F10-C9FE-4F50-82DD-FC5E36F45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BF9D-F164-4D42-86F7-7F74293C4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605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0A74E4-C54E-4ECA-AE51-39C0F9C83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2F51AE-37DD-48A4-AF73-CD15C83EEE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A25147-AD0F-41EF-8885-ECF5A415B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8E28F-23E6-466E-81EF-92CD871A9A19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A7A080-A097-4241-B085-8D24CD3D3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0F6A4D-9174-4744-A6F2-FE0615FA2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BF9D-F164-4D42-86F7-7F74293C4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3407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8F1E16C-23D9-7E1B-2C77-AEA8D55BB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444913E-D682-C780-9549-2F8C77CE32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0B8E12-7EC5-3128-A88F-5DC3381B9E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65F8C-4D3F-4315-85AB-4EED742E757D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2F6B94-A0B9-7A66-B60F-CB71D77C69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ABD63F-DE82-4809-8761-E82234B81E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EB207-E2A9-4A27-A14F-65132D8533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958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472" userDrawn="1">
          <p15:clr>
            <a:srgbClr val="F26B43"/>
          </p15:clr>
        </p15:guide>
        <p15:guide id="4" orient="horz" pos="536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086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4AF21D0-B0D8-40C2-84FC-A6B7DB52C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DAAAAF-E099-4631-A922-3BA9F7F2D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BF3687-A6BD-4FFD-A848-116D95CCCF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8E28F-23E6-466E-81EF-92CD871A9A19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EEE976-8CB8-4CAF-9015-C1318F2A1B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92A68A-2A7F-4E2C-A2EB-E56F0E2DBF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BBF9D-F164-4D42-86F7-7F74293C4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554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12.xml"/><Relationship Id="rId7" Type="http://schemas.microsoft.com/office/2007/relationships/hdphoto" Target="../media/hdphoto13.wdp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openxmlformats.org/officeDocument/2006/relationships/image" Target="../media/image16.png"/><Relationship Id="rId11" Type="http://schemas.openxmlformats.org/officeDocument/2006/relationships/image" Target="../media/image19.jpeg"/><Relationship Id="rId5" Type="http://schemas.microsoft.com/office/2007/relationships/hdphoto" Target="../media/hdphoto12.wdp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microsoft.com/office/2007/relationships/hdphoto" Target="../media/hdphoto1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12.png"/><Relationship Id="rId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F993AE86-D1D6-6775-AF2A-B5E70165033B}"/>
              </a:ext>
            </a:extLst>
          </p:cNvPr>
          <p:cNvGrpSpPr/>
          <p:nvPr/>
        </p:nvGrpSpPr>
        <p:grpSpPr>
          <a:xfrm rot="20209577">
            <a:off x="2405785" y="564429"/>
            <a:ext cx="4414074" cy="4414074"/>
            <a:chOff x="2644322" y="466692"/>
            <a:chExt cx="3937000" cy="3937000"/>
          </a:xfrm>
          <a:scene3d>
            <a:camera prst="isometricTopUp"/>
            <a:lightRig rig="threePt" dir="t"/>
          </a:scene3d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9C62892D-F531-EBF2-54CE-3D0AAED4DE71}"/>
                </a:ext>
              </a:extLst>
            </p:cNvPr>
            <p:cNvSpPr/>
            <p:nvPr/>
          </p:nvSpPr>
          <p:spPr>
            <a:xfrm>
              <a:off x="2644322" y="466692"/>
              <a:ext cx="3937000" cy="3937000"/>
            </a:xfrm>
            <a:prstGeom prst="ellipse">
              <a:avLst/>
            </a:prstGeom>
            <a:noFill/>
            <a:ln w="3175">
              <a:solidFill>
                <a:schemeClr val="bg1">
                  <a:lumMod val="85000"/>
                  <a:alpha val="2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EFDF6CBC-AB3B-21AE-8821-1D7227683B3D}"/>
                </a:ext>
              </a:extLst>
            </p:cNvPr>
            <p:cNvSpPr/>
            <p:nvPr/>
          </p:nvSpPr>
          <p:spPr>
            <a:xfrm>
              <a:off x="2739000" y="561370"/>
              <a:ext cx="3747645" cy="3747645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2906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25DAC3B-F534-3BD0-2CE1-BCE0BD92775D}"/>
                </a:ext>
              </a:extLst>
            </p:cNvPr>
            <p:cNvSpPr/>
            <p:nvPr/>
          </p:nvSpPr>
          <p:spPr>
            <a:xfrm>
              <a:off x="2833677" y="656047"/>
              <a:ext cx="3558289" cy="3558289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3413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50DAB922-7F5F-6165-CF0D-669398ED8C91}"/>
                </a:ext>
              </a:extLst>
            </p:cNvPr>
            <p:cNvSpPr/>
            <p:nvPr/>
          </p:nvSpPr>
          <p:spPr>
            <a:xfrm>
              <a:off x="2928355" y="750725"/>
              <a:ext cx="3368934" cy="3368934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392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CD1B2476-8E5A-2EB0-D29C-724AF8B13E43}"/>
                </a:ext>
              </a:extLst>
            </p:cNvPr>
            <p:cNvSpPr/>
            <p:nvPr/>
          </p:nvSpPr>
          <p:spPr>
            <a:xfrm>
              <a:off x="3023033" y="845403"/>
              <a:ext cx="3179579" cy="3179579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4426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D5AA5F33-DB4E-4F5C-0502-B34E75822992}"/>
                </a:ext>
              </a:extLst>
            </p:cNvPr>
            <p:cNvSpPr/>
            <p:nvPr/>
          </p:nvSpPr>
          <p:spPr>
            <a:xfrm>
              <a:off x="3117710" y="940080"/>
              <a:ext cx="2990223" cy="2990223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4933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71243B0-8D52-52D4-281F-EEC5E0F32CCB}"/>
                </a:ext>
              </a:extLst>
            </p:cNvPr>
            <p:cNvSpPr/>
            <p:nvPr/>
          </p:nvSpPr>
          <p:spPr>
            <a:xfrm>
              <a:off x="3212388" y="1034758"/>
              <a:ext cx="2800868" cy="2800868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544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17C7DE4-295F-180B-150C-FEDDA7FEC39A}"/>
                </a:ext>
              </a:extLst>
            </p:cNvPr>
            <p:cNvSpPr/>
            <p:nvPr/>
          </p:nvSpPr>
          <p:spPr>
            <a:xfrm>
              <a:off x="3307066" y="1129436"/>
              <a:ext cx="2611513" cy="2611513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5946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DE2CDD94-3037-5E55-A964-350B6BC14D19}"/>
                </a:ext>
              </a:extLst>
            </p:cNvPr>
            <p:cNvSpPr/>
            <p:nvPr/>
          </p:nvSpPr>
          <p:spPr>
            <a:xfrm>
              <a:off x="3401744" y="1224113"/>
              <a:ext cx="2422157" cy="2422157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6453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2ABB9C1-91E3-55B1-CA77-F504A6D95A76}"/>
                </a:ext>
              </a:extLst>
            </p:cNvPr>
            <p:cNvSpPr/>
            <p:nvPr/>
          </p:nvSpPr>
          <p:spPr>
            <a:xfrm>
              <a:off x="3496421" y="1318791"/>
              <a:ext cx="2232802" cy="2232802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696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91F68C0-5F8F-2F11-353F-AD5496E6D076}"/>
                </a:ext>
              </a:extLst>
            </p:cNvPr>
            <p:cNvSpPr/>
            <p:nvPr/>
          </p:nvSpPr>
          <p:spPr>
            <a:xfrm>
              <a:off x="3591099" y="1413469"/>
              <a:ext cx="2043447" cy="2043447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7466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CAA3088-8FC2-52AF-7831-F3EDE287A1E2}"/>
                </a:ext>
              </a:extLst>
            </p:cNvPr>
            <p:cNvSpPr/>
            <p:nvPr/>
          </p:nvSpPr>
          <p:spPr>
            <a:xfrm>
              <a:off x="3685777" y="1508146"/>
              <a:ext cx="1854091" cy="1854091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7973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147D4B3F-C0E2-57B9-BE75-B1E53082AB29}"/>
                </a:ext>
              </a:extLst>
            </p:cNvPr>
            <p:cNvSpPr/>
            <p:nvPr/>
          </p:nvSpPr>
          <p:spPr>
            <a:xfrm>
              <a:off x="3780454" y="1602824"/>
              <a:ext cx="1664736" cy="1664736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848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31522FCB-8D93-CB97-F094-39608A4BF5EE}"/>
                </a:ext>
              </a:extLst>
            </p:cNvPr>
            <p:cNvSpPr/>
            <p:nvPr/>
          </p:nvSpPr>
          <p:spPr>
            <a:xfrm>
              <a:off x="3875132" y="1697502"/>
              <a:ext cx="1475381" cy="1475381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8986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A9685D42-736A-4744-62F9-C69AD59E68E7}"/>
                </a:ext>
              </a:extLst>
            </p:cNvPr>
            <p:cNvSpPr/>
            <p:nvPr/>
          </p:nvSpPr>
          <p:spPr>
            <a:xfrm>
              <a:off x="3969810" y="1792179"/>
              <a:ext cx="1286025" cy="1286025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9493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D3B5F6DD-5FE9-1483-3664-61CFAC0C63AE}"/>
              </a:ext>
            </a:extLst>
          </p:cNvPr>
          <p:cNvSpPr/>
          <p:nvPr/>
        </p:nvSpPr>
        <p:spPr>
          <a:xfrm>
            <a:off x="8515350" y="0"/>
            <a:ext cx="367665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white petaled flowers centerpiece">
            <a:extLst>
              <a:ext uri="{FF2B5EF4-FFF2-40B4-BE49-F238E27FC236}">
                <a16:creationId xmlns:a16="http://schemas.microsoft.com/office/drawing/2014/main" id="{EFA35A1A-72D0-F587-9794-F8860EA658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21"/>
          <a:stretch/>
        </p:blipFill>
        <p:spPr bwMode="auto">
          <a:xfrm>
            <a:off x="7841527" y="765630"/>
            <a:ext cx="3663956" cy="5498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17D41D3-8BDA-6A09-3EB8-54A8663BD87B}"/>
              </a:ext>
            </a:extLst>
          </p:cNvPr>
          <p:cNvSpPr txBox="1"/>
          <p:nvPr/>
        </p:nvSpPr>
        <p:spPr>
          <a:xfrm>
            <a:off x="257997" y="176851"/>
            <a:ext cx="1259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2022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32B51AC-D585-0E8E-0522-720EFEC89D09}"/>
              </a:ext>
            </a:extLst>
          </p:cNvPr>
          <p:cNvSpPr/>
          <p:nvPr/>
        </p:nvSpPr>
        <p:spPr>
          <a:xfrm>
            <a:off x="660400" y="3487277"/>
            <a:ext cx="1617980" cy="40011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5936FF3-B055-1EB5-2B69-C2BD4D41B024}"/>
              </a:ext>
            </a:extLst>
          </p:cNvPr>
          <p:cNvSpPr/>
          <p:nvPr/>
        </p:nvSpPr>
        <p:spPr>
          <a:xfrm>
            <a:off x="2267109" y="3487277"/>
            <a:ext cx="489746" cy="400110"/>
          </a:xfrm>
          <a:prstGeom prst="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FACC457-2AB4-6FCB-8F11-CBEE59E50937}"/>
              </a:ext>
            </a:extLst>
          </p:cNvPr>
          <p:cNvSpPr txBox="1"/>
          <p:nvPr/>
        </p:nvSpPr>
        <p:spPr>
          <a:xfrm>
            <a:off x="660400" y="3518055"/>
            <a:ext cx="1428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汇报人：听风</a:t>
            </a: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4AB8DD8E-2C1B-30E4-657E-470473B6BA63}"/>
              </a:ext>
            </a:extLst>
          </p:cNvPr>
          <p:cNvCxnSpPr/>
          <p:nvPr/>
        </p:nvCxnSpPr>
        <p:spPr>
          <a:xfrm>
            <a:off x="2371725" y="3683492"/>
            <a:ext cx="290513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7F20AB25-6BC6-79B7-43C2-D7D5DA146241}"/>
              </a:ext>
            </a:extLst>
          </p:cNvPr>
          <p:cNvSpPr txBox="1"/>
          <p:nvPr/>
        </p:nvSpPr>
        <p:spPr>
          <a:xfrm>
            <a:off x="593726" y="2123936"/>
            <a:ext cx="5801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灰色调极简模板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09D7648-9C63-B32B-3D19-899432E60110}"/>
              </a:ext>
            </a:extLst>
          </p:cNvPr>
          <p:cNvSpPr txBox="1"/>
          <p:nvPr/>
        </p:nvSpPr>
        <p:spPr>
          <a:xfrm>
            <a:off x="593725" y="4405990"/>
            <a:ext cx="5502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435B954-45EE-D616-6AAA-BE14C24844D7}"/>
              </a:ext>
            </a:extLst>
          </p:cNvPr>
          <p:cNvSpPr txBox="1"/>
          <p:nvPr/>
        </p:nvSpPr>
        <p:spPr>
          <a:xfrm>
            <a:off x="260875" y="6397519"/>
            <a:ext cx="9937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COVER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9F24B50-4D00-88CC-1582-22F75ADDCCE3}"/>
              </a:ext>
            </a:extLst>
          </p:cNvPr>
          <p:cNvSpPr txBox="1"/>
          <p:nvPr/>
        </p:nvSpPr>
        <p:spPr>
          <a:xfrm>
            <a:off x="970849" y="6397519"/>
            <a:ext cx="1133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CATALOGUE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91610BD-1433-9ED5-4B3E-7735BC7B87EA}"/>
              </a:ext>
            </a:extLst>
          </p:cNvPr>
          <p:cNvSpPr txBox="1"/>
          <p:nvPr/>
        </p:nvSpPr>
        <p:spPr>
          <a:xfrm>
            <a:off x="2104684" y="6397519"/>
            <a:ext cx="1133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CHAPTER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9681C04-2C51-4C57-1047-83B744F98478}"/>
              </a:ext>
            </a:extLst>
          </p:cNvPr>
          <p:cNvSpPr txBox="1"/>
          <p:nvPr/>
        </p:nvSpPr>
        <p:spPr>
          <a:xfrm>
            <a:off x="3109733" y="6397519"/>
            <a:ext cx="1133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CONTENT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7952E5F2-220B-FAC1-5ECD-22DBB5C55EDF}"/>
              </a:ext>
            </a:extLst>
          </p:cNvPr>
          <p:cNvCxnSpPr>
            <a:cxnSpLocks/>
          </p:cNvCxnSpPr>
          <p:nvPr/>
        </p:nvCxnSpPr>
        <p:spPr>
          <a:xfrm>
            <a:off x="455344" y="6657303"/>
            <a:ext cx="2286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782DABE0-ECD3-37A6-EDD8-5E15BE3705D2}"/>
              </a:ext>
            </a:extLst>
          </p:cNvPr>
          <p:cNvSpPr/>
          <p:nvPr/>
        </p:nvSpPr>
        <p:spPr>
          <a:xfrm>
            <a:off x="10703529" y="251557"/>
            <a:ext cx="1042243" cy="2506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1B5D773-EDC2-38AD-8EF6-16CBD38B47EA}"/>
              </a:ext>
            </a:extLst>
          </p:cNvPr>
          <p:cNvSpPr txBox="1"/>
          <p:nvPr/>
        </p:nvSpPr>
        <p:spPr>
          <a:xfrm>
            <a:off x="10798619" y="228219"/>
            <a:ext cx="69942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Content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1300B35-5907-9C8D-E252-9356F86998D1}"/>
              </a:ext>
            </a:extLst>
          </p:cNvPr>
          <p:cNvGrpSpPr/>
          <p:nvPr/>
        </p:nvGrpSpPr>
        <p:grpSpPr>
          <a:xfrm rot="19800000">
            <a:off x="11510817" y="307225"/>
            <a:ext cx="102969" cy="139358"/>
            <a:chOff x="11453998" y="292062"/>
            <a:chExt cx="102969" cy="139358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B4337805-B1CA-56BE-C54D-5AE3F3DB22E7}"/>
                </a:ext>
              </a:extLst>
            </p:cNvPr>
            <p:cNvSpPr/>
            <p:nvPr/>
          </p:nvSpPr>
          <p:spPr>
            <a:xfrm>
              <a:off x="11453998" y="292062"/>
              <a:ext cx="102969" cy="102969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844769A5-1C1A-4DEF-6B34-5E7F60D2C587}"/>
                </a:ext>
              </a:extLst>
            </p:cNvPr>
            <p:cNvCxnSpPr>
              <a:stCxn id="48" idx="4"/>
            </p:cNvCxnSpPr>
            <p:nvPr/>
          </p:nvCxnSpPr>
          <p:spPr>
            <a:xfrm>
              <a:off x="11505483" y="395031"/>
              <a:ext cx="0" cy="36389"/>
            </a:xfrm>
            <a:prstGeom prst="line">
              <a:avLst/>
            </a:prstGeom>
            <a:ln w="1270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5793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F993AE86-D1D6-6775-AF2A-B5E70165033B}"/>
              </a:ext>
            </a:extLst>
          </p:cNvPr>
          <p:cNvGrpSpPr/>
          <p:nvPr/>
        </p:nvGrpSpPr>
        <p:grpSpPr>
          <a:xfrm rot="20209577">
            <a:off x="3536500" y="1024823"/>
            <a:ext cx="4414074" cy="4414074"/>
            <a:chOff x="2644322" y="466692"/>
            <a:chExt cx="3937000" cy="3937000"/>
          </a:xfrm>
          <a:scene3d>
            <a:camera prst="isometricTopUp"/>
            <a:lightRig rig="threePt" dir="t"/>
          </a:scene3d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9C62892D-F531-EBF2-54CE-3D0AAED4DE71}"/>
                </a:ext>
              </a:extLst>
            </p:cNvPr>
            <p:cNvSpPr/>
            <p:nvPr/>
          </p:nvSpPr>
          <p:spPr>
            <a:xfrm>
              <a:off x="2644322" y="466692"/>
              <a:ext cx="3937000" cy="3937000"/>
            </a:xfrm>
            <a:prstGeom prst="ellipse">
              <a:avLst/>
            </a:prstGeom>
            <a:noFill/>
            <a:ln w="3175">
              <a:solidFill>
                <a:schemeClr val="bg1">
                  <a:lumMod val="85000"/>
                  <a:alpha val="2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EFDF6CBC-AB3B-21AE-8821-1D7227683B3D}"/>
                </a:ext>
              </a:extLst>
            </p:cNvPr>
            <p:cNvSpPr/>
            <p:nvPr/>
          </p:nvSpPr>
          <p:spPr>
            <a:xfrm>
              <a:off x="2739000" y="561370"/>
              <a:ext cx="3747645" cy="3747645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2906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25DAC3B-F534-3BD0-2CE1-BCE0BD92775D}"/>
                </a:ext>
              </a:extLst>
            </p:cNvPr>
            <p:cNvSpPr/>
            <p:nvPr/>
          </p:nvSpPr>
          <p:spPr>
            <a:xfrm>
              <a:off x="2833677" y="656047"/>
              <a:ext cx="3558289" cy="3558289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3413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50DAB922-7F5F-6165-CF0D-669398ED8C91}"/>
                </a:ext>
              </a:extLst>
            </p:cNvPr>
            <p:cNvSpPr/>
            <p:nvPr/>
          </p:nvSpPr>
          <p:spPr>
            <a:xfrm>
              <a:off x="2928355" y="750725"/>
              <a:ext cx="3368934" cy="3368934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392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CD1B2476-8E5A-2EB0-D29C-724AF8B13E43}"/>
                </a:ext>
              </a:extLst>
            </p:cNvPr>
            <p:cNvSpPr/>
            <p:nvPr/>
          </p:nvSpPr>
          <p:spPr>
            <a:xfrm>
              <a:off x="3023033" y="845403"/>
              <a:ext cx="3179579" cy="3179579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4426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D5AA5F33-DB4E-4F5C-0502-B34E75822992}"/>
                </a:ext>
              </a:extLst>
            </p:cNvPr>
            <p:cNvSpPr/>
            <p:nvPr/>
          </p:nvSpPr>
          <p:spPr>
            <a:xfrm>
              <a:off x="3117710" y="940080"/>
              <a:ext cx="2990223" cy="2990223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4933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71243B0-8D52-52D4-281F-EEC5E0F32CCB}"/>
                </a:ext>
              </a:extLst>
            </p:cNvPr>
            <p:cNvSpPr/>
            <p:nvPr/>
          </p:nvSpPr>
          <p:spPr>
            <a:xfrm>
              <a:off x="3212388" y="1034758"/>
              <a:ext cx="2800868" cy="2800868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544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17C7DE4-295F-180B-150C-FEDDA7FEC39A}"/>
                </a:ext>
              </a:extLst>
            </p:cNvPr>
            <p:cNvSpPr/>
            <p:nvPr/>
          </p:nvSpPr>
          <p:spPr>
            <a:xfrm>
              <a:off x="3307066" y="1129436"/>
              <a:ext cx="2611513" cy="2611513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5946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DE2CDD94-3037-5E55-A964-350B6BC14D19}"/>
                </a:ext>
              </a:extLst>
            </p:cNvPr>
            <p:cNvSpPr/>
            <p:nvPr/>
          </p:nvSpPr>
          <p:spPr>
            <a:xfrm>
              <a:off x="3401744" y="1224113"/>
              <a:ext cx="2422157" cy="2422157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6453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2ABB9C1-91E3-55B1-CA77-F504A6D95A76}"/>
                </a:ext>
              </a:extLst>
            </p:cNvPr>
            <p:cNvSpPr/>
            <p:nvPr/>
          </p:nvSpPr>
          <p:spPr>
            <a:xfrm>
              <a:off x="3496421" y="1318791"/>
              <a:ext cx="2232802" cy="2232802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696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91F68C0-5F8F-2F11-353F-AD5496E6D076}"/>
                </a:ext>
              </a:extLst>
            </p:cNvPr>
            <p:cNvSpPr/>
            <p:nvPr/>
          </p:nvSpPr>
          <p:spPr>
            <a:xfrm>
              <a:off x="3591099" y="1413469"/>
              <a:ext cx="2043447" cy="2043447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7466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CAA3088-8FC2-52AF-7831-F3EDE287A1E2}"/>
                </a:ext>
              </a:extLst>
            </p:cNvPr>
            <p:cNvSpPr/>
            <p:nvPr/>
          </p:nvSpPr>
          <p:spPr>
            <a:xfrm>
              <a:off x="3685777" y="1508146"/>
              <a:ext cx="1854091" cy="1854091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7973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147D4B3F-C0E2-57B9-BE75-B1E53082AB29}"/>
                </a:ext>
              </a:extLst>
            </p:cNvPr>
            <p:cNvSpPr/>
            <p:nvPr/>
          </p:nvSpPr>
          <p:spPr>
            <a:xfrm>
              <a:off x="3780454" y="1602824"/>
              <a:ext cx="1664736" cy="1664736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848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31522FCB-8D93-CB97-F094-39608A4BF5EE}"/>
                </a:ext>
              </a:extLst>
            </p:cNvPr>
            <p:cNvSpPr/>
            <p:nvPr/>
          </p:nvSpPr>
          <p:spPr>
            <a:xfrm>
              <a:off x="3875132" y="1697502"/>
              <a:ext cx="1475381" cy="1475381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8986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A9685D42-736A-4744-62F9-C69AD59E68E7}"/>
                </a:ext>
              </a:extLst>
            </p:cNvPr>
            <p:cNvSpPr/>
            <p:nvPr/>
          </p:nvSpPr>
          <p:spPr>
            <a:xfrm>
              <a:off x="3969810" y="1792179"/>
              <a:ext cx="1286025" cy="1286025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9493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D17D41D3-8BDA-6A09-3EB8-54A8663BD87B}"/>
              </a:ext>
            </a:extLst>
          </p:cNvPr>
          <p:cNvSpPr txBox="1"/>
          <p:nvPr/>
        </p:nvSpPr>
        <p:spPr>
          <a:xfrm>
            <a:off x="257997" y="176851"/>
            <a:ext cx="1259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思源黑体 CN Normal" panose="020B0400000000000000" pitchFamily="34" charset="-122"/>
                <a:cs typeface="+mn-cs"/>
              </a:rPr>
              <a:t>2022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Bahnschrift SemiBold SemiConden" panose="020B0502040204020203" pitchFamily="34" charset="0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F20AB25-6BC6-79B7-43C2-D7D5DA146241}"/>
              </a:ext>
            </a:extLst>
          </p:cNvPr>
          <p:cNvSpPr txBox="1"/>
          <p:nvPr/>
        </p:nvSpPr>
        <p:spPr>
          <a:xfrm>
            <a:off x="2969567" y="2413380"/>
            <a:ext cx="58017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THANKES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09D7648-9C63-B32B-3D19-899432E60110}"/>
              </a:ext>
            </a:extLst>
          </p:cNvPr>
          <p:cNvSpPr txBox="1"/>
          <p:nvPr/>
        </p:nvSpPr>
        <p:spPr>
          <a:xfrm>
            <a:off x="2947508" y="4405990"/>
            <a:ext cx="5502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435B954-45EE-D616-6AAA-BE14C24844D7}"/>
              </a:ext>
            </a:extLst>
          </p:cNvPr>
          <p:cNvSpPr txBox="1"/>
          <p:nvPr/>
        </p:nvSpPr>
        <p:spPr>
          <a:xfrm>
            <a:off x="260875" y="6397519"/>
            <a:ext cx="9937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思源黑体 CN Normal" panose="020B0400000000000000" pitchFamily="34" charset="-122"/>
                <a:cs typeface="+mn-cs"/>
              </a:rPr>
              <a:t>COVER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9F24B50-4D00-88CC-1582-22F75ADDCCE3}"/>
              </a:ext>
            </a:extLst>
          </p:cNvPr>
          <p:cNvSpPr txBox="1"/>
          <p:nvPr/>
        </p:nvSpPr>
        <p:spPr>
          <a:xfrm>
            <a:off x="970849" y="6397519"/>
            <a:ext cx="1133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思源黑体 CN Normal" panose="020B0400000000000000" pitchFamily="34" charset="-122"/>
                <a:cs typeface="+mn-cs"/>
              </a:rPr>
              <a:t>CATALOGUE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Bahnschrift SemiBold SemiConden" panose="020B0502040204020203" pitchFamily="34" charset="0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91610BD-1433-9ED5-4B3E-7735BC7B87EA}"/>
              </a:ext>
            </a:extLst>
          </p:cNvPr>
          <p:cNvSpPr txBox="1"/>
          <p:nvPr/>
        </p:nvSpPr>
        <p:spPr>
          <a:xfrm>
            <a:off x="2104684" y="6397519"/>
            <a:ext cx="1133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思源黑体 CN Normal" panose="020B0400000000000000" pitchFamily="34" charset="-122"/>
                <a:cs typeface="+mn-cs"/>
              </a:rPr>
              <a:t>CHAPTER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Bahnschrift SemiBold SemiConden" panose="020B0502040204020203" pitchFamily="34" charset="0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9681C04-2C51-4C57-1047-83B744F98478}"/>
              </a:ext>
            </a:extLst>
          </p:cNvPr>
          <p:cNvSpPr txBox="1"/>
          <p:nvPr/>
        </p:nvSpPr>
        <p:spPr>
          <a:xfrm>
            <a:off x="3109733" y="6397519"/>
            <a:ext cx="1133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思源黑体 CN Normal" panose="020B0400000000000000" pitchFamily="34" charset="-122"/>
                <a:cs typeface="+mn-cs"/>
              </a:rPr>
              <a:t>CONTENT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Bahnschrift SemiBold SemiConden" panose="020B0502040204020203" pitchFamily="34" charset="0"/>
              <a:ea typeface="思源黑体 CN Normal" panose="020B0400000000000000" pitchFamily="34" charset="-122"/>
              <a:cs typeface="+mn-cs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7952E5F2-220B-FAC1-5ECD-22DBB5C55EDF}"/>
              </a:ext>
            </a:extLst>
          </p:cNvPr>
          <p:cNvCxnSpPr>
            <a:cxnSpLocks/>
          </p:cNvCxnSpPr>
          <p:nvPr/>
        </p:nvCxnSpPr>
        <p:spPr>
          <a:xfrm>
            <a:off x="455344" y="6657303"/>
            <a:ext cx="2286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782DABE0-ECD3-37A6-EDD8-5E15BE3705D2}"/>
              </a:ext>
            </a:extLst>
          </p:cNvPr>
          <p:cNvSpPr/>
          <p:nvPr/>
        </p:nvSpPr>
        <p:spPr>
          <a:xfrm>
            <a:off x="10703529" y="251557"/>
            <a:ext cx="1042243" cy="25069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1B5D773-EDC2-38AD-8EF6-16CBD38B47EA}"/>
              </a:ext>
            </a:extLst>
          </p:cNvPr>
          <p:cNvSpPr txBox="1"/>
          <p:nvPr/>
        </p:nvSpPr>
        <p:spPr>
          <a:xfrm>
            <a:off x="10798619" y="228219"/>
            <a:ext cx="69942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思源黑体 CN Normal" panose="020B0400000000000000" pitchFamily="34" charset="-122"/>
                <a:cs typeface="+mn-cs"/>
              </a:rPr>
              <a:t>Content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ahnschrift SemiBold SemiConden" panose="020B0502040204020203" pitchFamily="34" charset="0"/>
              <a:ea typeface="思源黑体 CN Normal" panose="020B0400000000000000" pitchFamily="34" charset="-122"/>
              <a:cs typeface="+mn-cs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1300B35-5907-9C8D-E252-9356F86998D1}"/>
              </a:ext>
            </a:extLst>
          </p:cNvPr>
          <p:cNvGrpSpPr/>
          <p:nvPr/>
        </p:nvGrpSpPr>
        <p:grpSpPr>
          <a:xfrm rot="19800000">
            <a:off x="11510817" y="307225"/>
            <a:ext cx="102969" cy="139358"/>
            <a:chOff x="11453998" y="292062"/>
            <a:chExt cx="102969" cy="139358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B4337805-B1CA-56BE-C54D-5AE3F3DB22E7}"/>
                </a:ext>
              </a:extLst>
            </p:cNvPr>
            <p:cNvSpPr/>
            <p:nvPr/>
          </p:nvSpPr>
          <p:spPr>
            <a:xfrm>
              <a:off x="11453998" y="292062"/>
              <a:ext cx="102969" cy="102969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844769A5-1C1A-4DEF-6B34-5E7F60D2C587}"/>
                </a:ext>
              </a:extLst>
            </p:cNvPr>
            <p:cNvCxnSpPr>
              <a:stCxn id="48" idx="4"/>
            </p:cNvCxnSpPr>
            <p:nvPr/>
          </p:nvCxnSpPr>
          <p:spPr>
            <a:xfrm>
              <a:off x="11505483" y="395031"/>
              <a:ext cx="0" cy="36389"/>
            </a:xfrm>
            <a:prstGeom prst="line">
              <a:avLst/>
            </a:prstGeom>
            <a:ln w="1270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97863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961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听风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797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Tingfeng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狂热爱好者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高端模板设计师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高端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269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tingfeng2914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pic>
        <p:nvPicPr>
          <p:cNvPr id="7" name="图片 6" descr="卡通人物&#10;&#10;中度可信度描述已自动生成">
            <a:extLst>
              <a:ext uri="{FF2B5EF4-FFF2-40B4-BE49-F238E27FC236}">
                <a16:creationId xmlns:a16="http://schemas.microsoft.com/office/drawing/2014/main" id="{2AE61D00-2FB3-39CB-898E-D72000445F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0792" y="707049"/>
            <a:ext cx="1801006" cy="1801006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BCC2E17-4813-44A4-B54E-D116277895CF}"/>
              </a:ext>
            </a:extLst>
          </p:cNvPr>
          <p:cNvSpPr txBox="1"/>
          <p:nvPr/>
        </p:nvSpPr>
        <p:spPr>
          <a:xfrm rot="5400000">
            <a:off x="10077532" y="4252380"/>
            <a:ext cx="355364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solidFill>
                    <a:srgbClr val="6B03E9">
                      <a:alpha val="24000"/>
                    </a:srgbClr>
                  </a:soli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+mn-cs"/>
              </a:rPr>
              <a:t>COLOR</a:t>
            </a: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88B8EBF6-A1A7-47E7-9D99-FC4030094914}"/>
              </a:ext>
            </a:extLst>
          </p:cNvPr>
          <p:cNvSpPr/>
          <p:nvPr/>
        </p:nvSpPr>
        <p:spPr>
          <a:xfrm>
            <a:off x="1160697" y="2504707"/>
            <a:ext cx="305345" cy="305345"/>
          </a:xfrm>
          <a:prstGeom prst="ellipse">
            <a:avLst/>
          </a:prstGeom>
          <a:gradFill flip="none" rotWithShape="1">
            <a:gsLst>
              <a:gs pos="81414">
                <a:srgbClr val="FF287E"/>
              </a:gs>
              <a:gs pos="22116">
                <a:srgbClr val="FF3485"/>
              </a:gs>
              <a:gs pos="1770">
                <a:srgbClr val="FF0066">
                  <a:lumMod val="62000"/>
                  <a:lumOff val="38000"/>
                </a:srgbClr>
              </a:gs>
              <a:gs pos="46000">
                <a:srgbClr val="FF0066"/>
              </a:gs>
              <a:gs pos="97345">
                <a:srgbClr val="FF0066">
                  <a:lumMod val="67000"/>
                  <a:lumOff val="33000"/>
                </a:srgbClr>
              </a:gs>
              <a:gs pos="67000">
                <a:srgbClr val="FF0066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FF006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4CADE7D-87E1-4D71-A88B-C2DBA17DC4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35000"/>
            <a:duotone>
              <a:prstClr val="black"/>
              <a:srgbClr val="FF006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3428999"/>
            <a:ext cx="4733378" cy="3429001"/>
          </a:xfrm>
          <a:prstGeom prst="rect">
            <a:avLst/>
          </a:prstGeom>
          <a:effectLst>
            <a:softEdge rad="0"/>
          </a:effectLst>
        </p:spPr>
      </p:pic>
      <p:sp>
        <p:nvSpPr>
          <p:cNvPr id="66" name="椭圆 65">
            <a:extLst>
              <a:ext uri="{FF2B5EF4-FFF2-40B4-BE49-F238E27FC236}">
                <a16:creationId xmlns:a16="http://schemas.microsoft.com/office/drawing/2014/main" id="{521763D8-088C-4759-A2BA-FCC2602A5396}"/>
              </a:ext>
            </a:extLst>
          </p:cNvPr>
          <p:cNvSpPr/>
          <p:nvPr/>
        </p:nvSpPr>
        <p:spPr>
          <a:xfrm>
            <a:off x="603368" y="-464024"/>
            <a:ext cx="1230977" cy="1230977"/>
          </a:xfrm>
          <a:prstGeom prst="ellipse">
            <a:avLst/>
          </a:prstGeom>
          <a:gradFill flip="none" rotWithShape="1">
            <a:gsLst>
              <a:gs pos="1770">
                <a:srgbClr val="6B03E9">
                  <a:lumMod val="55000"/>
                  <a:lumOff val="45000"/>
                </a:srgbClr>
              </a:gs>
              <a:gs pos="83180">
                <a:srgbClr val="862BF3"/>
              </a:gs>
              <a:gs pos="27423">
                <a:srgbClr val="872EF1"/>
              </a:gs>
              <a:gs pos="46000">
                <a:srgbClr val="6B03E9"/>
              </a:gs>
              <a:gs pos="97345">
                <a:srgbClr val="6B03E9">
                  <a:lumMod val="62000"/>
                  <a:lumOff val="38000"/>
                </a:srgbClr>
              </a:gs>
              <a:gs pos="70000">
                <a:srgbClr val="6B03E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6B03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AB842EA8-4AAD-4013-BD85-BD8219B6FB22}"/>
              </a:ext>
            </a:extLst>
          </p:cNvPr>
          <p:cNvSpPr/>
          <p:nvPr/>
        </p:nvSpPr>
        <p:spPr>
          <a:xfrm>
            <a:off x="10739795" y="4085212"/>
            <a:ext cx="634219" cy="634219"/>
          </a:xfrm>
          <a:prstGeom prst="ellipse">
            <a:avLst/>
          </a:prstGeom>
          <a:gradFill flip="none" rotWithShape="1">
            <a:gsLst>
              <a:gs pos="81414">
                <a:srgbClr val="FF287E"/>
              </a:gs>
              <a:gs pos="22116">
                <a:srgbClr val="FF3485"/>
              </a:gs>
              <a:gs pos="1770">
                <a:srgbClr val="FF0066">
                  <a:lumMod val="62000"/>
                  <a:lumOff val="38000"/>
                </a:srgbClr>
              </a:gs>
              <a:gs pos="46000">
                <a:srgbClr val="FF0066"/>
              </a:gs>
              <a:gs pos="97345">
                <a:srgbClr val="FF0066">
                  <a:lumMod val="67000"/>
                  <a:lumOff val="33000"/>
                </a:srgbClr>
              </a:gs>
              <a:gs pos="67000">
                <a:srgbClr val="FF0066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FF006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63BC309-FD7E-42F2-96CD-FE8C3EB717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35000"/>
            <a:duotone>
              <a:prstClr val="black"/>
              <a:srgbClr val="6B03E9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4947970"/>
          </a:xfrm>
          <a:prstGeom prst="rect">
            <a:avLst/>
          </a:prstGeom>
          <a:effectLst>
            <a:softEdge rad="0"/>
          </a:effectLst>
        </p:spPr>
      </p:pic>
      <p:sp>
        <p:nvSpPr>
          <p:cNvPr id="59" name="椭圆 58">
            <a:extLst>
              <a:ext uri="{FF2B5EF4-FFF2-40B4-BE49-F238E27FC236}">
                <a16:creationId xmlns:a16="http://schemas.microsoft.com/office/drawing/2014/main" id="{30B3DB96-B51F-49C3-A6BB-77A84BBBBFC8}"/>
              </a:ext>
            </a:extLst>
          </p:cNvPr>
          <p:cNvSpPr/>
          <p:nvPr/>
        </p:nvSpPr>
        <p:spPr>
          <a:xfrm>
            <a:off x="9180393" y="5289255"/>
            <a:ext cx="1693275" cy="1693275"/>
          </a:xfrm>
          <a:prstGeom prst="ellipse">
            <a:avLst/>
          </a:prstGeom>
          <a:gradFill flip="none" rotWithShape="1">
            <a:gsLst>
              <a:gs pos="1770">
                <a:srgbClr val="6B03E9">
                  <a:lumMod val="55000"/>
                  <a:lumOff val="45000"/>
                </a:srgbClr>
              </a:gs>
              <a:gs pos="83180">
                <a:srgbClr val="862BF3"/>
              </a:gs>
              <a:gs pos="27423">
                <a:srgbClr val="872EF1"/>
              </a:gs>
              <a:gs pos="46000">
                <a:srgbClr val="6B03E9"/>
              </a:gs>
              <a:gs pos="97345">
                <a:srgbClr val="6B03E9">
                  <a:lumMod val="62000"/>
                  <a:lumOff val="38000"/>
                </a:srgbClr>
              </a:gs>
              <a:gs pos="70000">
                <a:srgbClr val="6B03E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6B03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F19F7E1B-7C05-43B0-8EAD-21172BF01993}"/>
              </a:ext>
            </a:extLst>
          </p:cNvPr>
          <p:cNvSpPr/>
          <p:nvPr/>
        </p:nvSpPr>
        <p:spPr>
          <a:xfrm>
            <a:off x="7744704" y="830446"/>
            <a:ext cx="853341" cy="853341"/>
          </a:xfrm>
          <a:prstGeom prst="ellipse">
            <a:avLst/>
          </a:prstGeom>
          <a:gradFill flip="none" rotWithShape="1">
            <a:gsLst>
              <a:gs pos="1770">
                <a:srgbClr val="6B03E9">
                  <a:lumMod val="55000"/>
                  <a:lumOff val="45000"/>
                </a:srgbClr>
              </a:gs>
              <a:gs pos="83180">
                <a:srgbClr val="862BF3"/>
              </a:gs>
              <a:gs pos="27423">
                <a:srgbClr val="872EF1"/>
              </a:gs>
              <a:gs pos="46000">
                <a:srgbClr val="6B03E9"/>
              </a:gs>
              <a:gs pos="97345">
                <a:srgbClr val="6B03E9">
                  <a:lumMod val="62000"/>
                  <a:lumOff val="38000"/>
                </a:srgbClr>
              </a:gs>
              <a:gs pos="70000">
                <a:srgbClr val="6B03E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6B03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4A94EB3F-7B47-4D66-B061-B9238164DA63}"/>
              </a:ext>
            </a:extLst>
          </p:cNvPr>
          <p:cNvSpPr/>
          <p:nvPr/>
        </p:nvSpPr>
        <p:spPr>
          <a:xfrm>
            <a:off x="11374014" y="-464024"/>
            <a:ext cx="1230977" cy="1230977"/>
          </a:xfrm>
          <a:prstGeom prst="ellipse">
            <a:avLst/>
          </a:prstGeom>
          <a:gradFill flip="none" rotWithShape="1">
            <a:gsLst>
              <a:gs pos="81414">
                <a:srgbClr val="FF287E"/>
              </a:gs>
              <a:gs pos="22116">
                <a:srgbClr val="FF3485"/>
              </a:gs>
              <a:gs pos="1770">
                <a:srgbClr val="FF0066">
                  <a:lumMod val="62000"/>
                  <a:lumOff val="38000"/>
                </a:srgbClr>
              </a:gs>
              <a:gs pos="46000">
                <a:srgbClr val="FF0066"/>
              </a:gs>
              <a:gs pos="97345">
                <a:srgbClr val="FF0066">
                  <a:lumMod val="67000"/>
                  <a:lumOff val="33000"/>
                </a:srgbClr>
              </a:gs>
              <a:gs pos="67000">
                <a:srgbClr val="FF0066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FF006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D6EF2AE7-EABC-4724-96AA-D2C2ED4A0C25}"/>
              </a:ext>
            </a:extLst>
          </p:cNvPr>
          <p:cNvSpPr/>
          <p:nvPr/>
        </p:nvSpPr>
        <p:spPr>
          <a:xfrm>
            <a:off x="103620" y="4266759"/>
            <a:ext cx="1362422" cy="1362422"/>
          </a:xfrm>
          <a:prstGeom prst="ellipse">
            <a:avLst/>
          </a:prstGeom>
          <a:gradFill flip="none" rotWithShape="1">
            <a:gsLst>
              <a:gs pos="81414">
                <a:srgbClr val="FF287E"/>
              </a:gs>
              <a:gs pos="22116">
                <a:srgbClr val="FF3485"/>
              </a:gs>
              <a:gs pos="1770">
                <a:srgbClr val="FF0066">
                  <a:lumMod val="62000"/>
                  <a:lumOff val="38000"/>
                </a:srgbClr>
              </a:gs>
              <a:gs pos="46000">
                <a:srgbClr val="FF0066"/>
              </a:gs>
              <a:gs pos="97345">
                <a:srgbClr val="FF0066">
                  <a:lumMod val="67000"/>
                  <a:lumOff val="33000"/>
                </a:srgbClr>
              </a:gs>
              <a:gs pos="67000">
                <a:srgbClr val="FF0066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FF006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098D7E8-27EC-456D-BC96-2ACF25B23F4A}"/>
              </a:ext>
            </a:extLst>
          </p:cNvPr>
          <p:cNvSpPr txBox="1"/>
          <p:nvPr/>
        </p:nvSpPr>
        <p:spPr>
          <a:xfrm rot="16200000">
            <a:off x="-1807914" y="1464742"/>
            <a:ext cx="431247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solidFill>
                    <a:srgbClr val="FF0066">
                      <a:alpha val="24000"/>
                    </a:srgbClr>
                  </a:soli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+mn-cs"/>
              </a:rPr>
              <a:t>DAZZLE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979C3A30-E403-418C-B065-619CFCBD6999}"/>
              </a:ext>
            </a:extLst>
          </p:cNvPr>
          <p:cNvSpPr/>
          <p:nvPr/>
        </p:nvSpPr>
        <p:spPr>
          <a:xfrm>
            <a:off x="647700" y="464024"/>
            <a:ext cx="10896600" cy="5929952"/>
          </a:xfrm>
          <a:prstGeom prst="roundRect">
            <a:avLst>
              <a:gd name="adj" fmla="val 2912"/>
            </a:avLst>
          </a:prstGeom>
          <a:blipFill dpi="0"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5944" t="-7825" r="-5944" b="-7825"/>
            </a:stretch>
          </a:blipFill>
          <a:ln>
            <a:gradFill flip="none" rotWithShape="1">
              <a:gsLst>
                <a:gs pos="28000">
                  <a:schemeClr val="bg1">
                    <a:alpha val="44000"/>
                  </a:schemeClr>
                </a:gs>
                <a:gs pos="71000">
                  <a:schemeClr val="bg1">
                    <a:alpha val="27000"/>
                  </a:schemeClr>
                </a:gs>
                <a:gs pos="0">
                  <a:srgbClr val="FF0066"/>
                </a:gs>
                <a:gs pos="100000">
                  <a:srgbClr val="6B03E9"/>
                </a:gs>
              </a:gsLst>
              <a:lin ang="18900000" scaled="1"/>
              <a:tileRect/>
            </a:gra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26" name="Picture 2" descr="查看图片">
            <a:extLst>
              <a:ext uri="{FF2B5EF4-FFF2-40B4-BE49-F238E27FC236}">
                <a16:creationId xmlns:a16="http://schemas.microsoft.com/office/drawing/2014/main" id="{958064DC-6529-7B1B-5497-1789A58B1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7325" y="718559"/>
            <a:ext cx="5491722" cy="5907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B42F2B5B-C9A8-4083-9D61-6062C416B72B}"/>
              </a:ext>
            </a:extLst>
          </p:cNvPr>
          <p:cNvSpPr txBox="1"/>
          <p:nvPr/>
        </p:nvSpPr>
        <p:spPr>
          <a:xfrm>
            <a:off x="620336" y="1474893"/>
            <a:ext cx="67800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>
                          <a:alpha val="40000"/>
                        </a:prstClr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TINGFENG</a:t>
            </a:r>
            <a:endParaRPr kumimoji="0" lang="zh-CN" altLang="en-US" sz="8000" b="0" i="0" u="none" strike="noStrike" kern="1200" cap="none" spc="0" normalizeH="0" baseline="0" noProof="0" dirty="0">
              <a:ln>
                <a:gradFill>
                  <a:gsLst>
                    <a:gs pos="0">
                      <a:prstClr val="white">
                        <a:alpha val="40000"/>
                      </a:prstClr>
                    </a:gs>
                    <a:gs pos="100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82506D0-FBEA-4A12-AA2B-F9BE994AE9C3}"/>
              </a:ext>
            </a:extLst>
          </p:cNvPr>
          <p:cNvSpPr txBox="1"/>
          <p:nvPr/>
        </p:nvSpPr>
        <p:spPr>
          <a:xfrm>
            <a:off x="1625154" y="1346762"/>
            <a:ext cx="67800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0066"/>
                    </a:gs>
                    <a:gs pos="100000">
                      <a:srgbClr val="6B03E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听风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39E7438-8EF5-4612-9C33-06A19B28A881}"/>
              </a:ext>
            </a:extLst>
          </p:cNvPr>
          <p:cNvGrpSpPr/>
          <p:nvPr/>
        </p:nvGrpSpPr>
        <p:grpSpPr>
          <a:xfrm rot="17920492">
            <a:off x="7229196" y="2551140"/>
            <a:ext cx="5053626" cy="3082103"/>
            <a:chOff x="5467541" y="2194547"/>
            <a:chExt cx="2917371" cy="1779245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B17B64F7-82A4-482E-B104-10D751D3A7C5}"/>
                </a:ext>
              </a:extLst>
            </p:cNvPr>
            <p:cNvSpPr/>
            <p:nvPr/>
          </p:nvSpPr>
          <p:spPr>
            <a:xfrm rot="2446985">
              <a:off x="5467541" y="2214604"/>
              <a:ext cx="2917371" cy="1349209"/>
            </a:xfrm>
            <a:prstGeom prst="ellipse">
              <a:avLst/>
            </a:prstGeom>
            <a:noFill/>
            <a:ln>
              <a:gradFill>
                <a:gsLst>
                  <a:gs pos="25000">
                    <a:schemeClr val="accent1">
                      <a:lumMod val="5000"/>
                      <a:lumOff val="95000"/>
                      <a:alpha val="0"/>
                    </a:schemeClr>
                  </a:gs>
                  <a:gs pos="66000">
                    <a:srgbClr val="FF0066"/>
                  </a:gs>
                  <a:gs pos="100000">
                    <a:srgbClr val="6B03E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3501A846-68BC-4B44-958A-3473DCBF9EF4}"/>
                </a:ext>
              </a:extLst>
            </p:cNvPr>
            <p:cNvSpPr/>
            <p:nvPr/>
          </p:nvSpPr>
          <p:spPr>
            <a:xfrm>
              <a:off x="7290707" y="3843477"/>
              <a:ext cx="130315" cy="130315"/>
            </a:xfrm>
            <a:prstGeom prst="ellipse">
              <a:avLst/>
            </a:prstGeom>
            <a:gradFill flip="none" rotWithShape="1">
              <a:gsLst>
                <a:gs pos="81414">
                  <a:srgbClr val="FF287E"/>
                </a:gs>
                <a:gs pos="22116">
                  <a:srgbClr val="FF3485"/>
                </a:gs>
                <a:gs pos="1770">
                  <a:srgbClr val="FF0066">
                    <a:lumMod val="62000"/>
                    <a:lumOff val="38000"/>
                  </a:srgbClr>
                </a:gs>
                <a:gs pos="46000">
                  <a:srgbClr val="FF0066"/>
                </a:gs>
                <a:gs pos="97345">
                  <a:srgbClr val="FF0066">
                    <a:lumMod val="67000"/>
                    <a:lumOff val="33000"/>
                  </a:srgbClr>
                </a:gs>
                <a:gs pos="67000">
                  <a:srgbClr val="FF0066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495300" sx="102000" sy="102000" algn="ctr" rotWithShape="0">
                <a:srgbClr val="FF0066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460064A-6E88-468C-81F3-FECC179A5BC3}"/>
                </a:ext>
              </a:extLst>
            </p:cNvPr>
            <p:cNvSpPr/>
            <p:nvPr/>
          </p:nvSpPr>
          <p:spPr>
            <a:xfrm flipV="1">
              <a:off x="5697615" y="2194547"/>
              <a:ext cx="81848" cy="81848"/>
            </a:xfrm>
            <a:prstGeom prst="ellipse">
              <a:avLst/>
            </a:prstGeom>
            <a:gradFill flip="none" rotWithShape="1">
              <a:gsLst>
                <a:gs pos="1770">
                  <a:srgbClr val="6B03E9">
                    <a:lumMod val="55000"/>
                    <a:lumOff val="45000"/>
                  </a:srgbClr>
                </a:gs>
                <a:gs pos="83180">
                  <a:srgbClr val="862BF3"/>
                </a:gs>
                <a:gs pos="27423">
                  <a:srgbClr val="872EF1"/>
                </a:gs>
                <a:gs pos="46000">
                  <a:srgbClr val="6B03E9"/>
                </a:gs>
                <a:gs pos="97345">
                  <a:srgbClr val="6B03E9">
                    <a:lumMod val="62000"/>
                    <a:lumOff val="38000"/>
                  </a:srgbClr>
                </a:gs>
                <a:gs pos="70000">
                  <a:srgbClr val="6B03E9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495300" sx="102000" sy="102000" algn="ctr" rotWithShape="0">
                <a:srgbClr val="6B03E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40BE2E3-30E0-4575-8192-B2B965D0ED3E}"/>
              </a:ext>
            </a:extLst>
          </p:cNvPr>
          <p:cNvGrpSpPr/>
          <p:nvPr/>
        </p:nvGrpSpPr>
        <p:grpSpPr>
          <a:xfrm>
            <a:off x="10692408" y="648270"/>
            <a:ext cx="648289" cy="118683"/>
            <a:chOff x="10276717" y="1150248"/>
            <a:chExt cx="648289" cy="118683"/>
          </a:xfrm>
        </p:grpSpPr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DC1CD18A-CB2C-4992-B317-10EB96127272}"/>
                </a:ext>
              </a:extLst>
            </p:cNvPr>
            <p:cNvCxnSpPr>
              <a:cxnSpLocks/>
            </p:cNvCxnSpPr>
            <p:nvPr/>
          </p:nvCxnSpPr>
          <p:spPr>
            <a:xfrm>
              <a:off x="10276717" y="1209590"/>
              <a:ext cx="11868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CED68762-A77D-43CB-B3EE-8773EE59AF0B}"/>
                </a:ext>
              </a:extLst>
            </p:cNvPr>
            <p:cNvSpPr/>
            <p:nvPr/>
          </p:nvSpPr>
          <p:spPr>
            <a:xfrm>
              <a:off x="10563988" y="1155633"/>
              <a:ext cx="96822" cy="96820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0A5527DE-3EA6-4AC6-AEA9-14A704424874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10806324" y="1209590"/>
              <a:ext cx="11868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BA409068-E19A-49E8-B8B7-0C8F13D38BBD}"/>
                </a:ext>
              </a:extLst>
            </p:cNvPr>
            <p:cNvCxnSpPr>
              <a:cxnSpLocks/>
            </p:cNvCxnSpPr>
            <p:nvPr/>
          </p:nvCxnSpPr>
          <p:spPr>
            <a:xfrm rot="8100000">
              <a:off x="10806323" y="1209590"/>
              <a:ext cx="11868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43C7FA1-892E-4C45-9E5F-AD0480A033DB}"/>
              </a:ext>
            </a:extLst>
          </p:cNvPr>
          <p:cNvGrpSpPr/>
          <p:nvPr/>
        </p:nvGrpSpPr>
        <p:grpSpPr>
          <a:xfrm>
            <a:off x="902320" y="641749"/>
            <a:ext cx="133524" cy="103963"/>
            <a:chOff x="902320" y="603649"/>
            <a:chExt cx="133524" cy="103963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2326C5B7-6615-4E28-9A4B-9C6E246D6D3A}"/>
                </a:ext>
              </a:extLst>
            </p:cNvPr>
            <p:cNvCxnSpPr>
              <a:cxnSpLocks/>
            </p:cNvCxnSpPr>
            <p:nvPr/>
          </p:nvCxnSpPr>
          <p:spPr>
            <a:xfrm>
              <a:off x="902320" y="603649"/>
              <a:ext cx="133524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2D9C2271-D38D-4244-85D2-40CB2D68144F}"/>
                </a:ext>
              </a:extLst>
            </p:cNvPr>
            <p:cNvCxnSpPr>
              <a:cxnSpLocks/>
            </p:cNvCxnSpPr>
            <p:nvPr/>
          </p:nvCxnSpPr>
          <p:spPr>
            <a:xfrm>
              <a:off x="902320" y="653655"/>
              <a:ext cx="133524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BD9CC5E8-206B-4670-91C0-E22D5C148C3A}"/>
                </a:ext>
              </a:extLst>
            </p:cNvPr>
            <p:cNvCxnSpPr>
              <a:cxnSpLocks/>
            </p:cNvCxnSpPr>
            <p:nvPr/>
          </p:nvCxnSpPr>
          <p:spPr>
            <a:xfrm>
              <a:off x="902320" y="707612"/>
              <a:ext cx="133524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EA460A9E-5585-5F25-F677-AD0C89A50B79}"/>
              </a:ext>
            </a:extLst>
          </p:cNvPr>
          <p:cNvSpPr/>
          <p:nvPr/>
        </p:nvSpPr>
        <p:spPr>
          <a:xfrm>
            <a:off x="1630495" y="3174973"/>
            <a:ext cx="1950130" cy="1830899"/>
          </a:xfrm>
          <a:prstGeom prst="roundRect">
            <a:avLst>
              <a:gd name="adj" fmla="val 9575"/>
            </a:avLst>
          </a:prstGeom>
          <a:gradFill>
            <a:gsLst>
              <a:gs pos="34000">
                <a:srgbClr val="5C0025">
                  <a:alpha val="0"/>
                </a:srgbClr>
              </a:gs>
              <a:gs pos="72600">
                <a:srgbClr val="22014B">
                  <a:alpha val="0"/>
                </a:srgbClr>
              </a:gs>
              <a:gs pos="100000">
                <a:srgbClr val="6B03E9">
                  <a:lumMod val="40000"/>
                  <a:lumOff val="60000"/>
                  <a:alpha val="29000"/>
                </a:srgbClr>
              </a:gs>
              <a:gs pos="0">
                <a:srgbClr val="FF0066">
                  <a:lumMod val="40000"/>
                  <a:lumOff val="60000"/>
                  <a:alpha val="31000"/>
                </a:srgbClr>
              </a:gs>
            </a:gsLst>
            <a:lin ang="8100000" scaled="1"/>
          </a:gradFill>
          <a:ln>
            <a:gradFill flip="none" rotWithShape="1">
              <a:gsLst>
                <a:gs pos="34000">
                  <a:schemeClr val="bg1">
                    <a:alpha val="50000"/>
                  </a:schemeClr>
                </a:gs>
                <a:gs pos="72600">
                  <a:schemeClr val="bg1">
                    <a:alpha val="50000"/>
                  </a:schemeClr>
                </a:gs>
                <a:gs pos="100000">
                  <a:srgbClr val="6B03E9"/>
                </a:gs>
                <a:gs pos="0">
                  <a:srgbClr val="FF0066"/>
                </a:gs>
              </a:gsLst>
              <a:lin ang="8100000" scaled="1"/>
              <a:tileRect/>
            </a:gra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6B67E70-0C5B-8B97-87D9-B71C1645F806}"/>
              </a:ext>
            </a:extLst>
          </p:cNvPr>
          <p:cNvSpPr txBox="1"/>
          <p:nvPr/>
        </p:nvSpPr>
        <p:spPr>
          <a:xfrm>
            <a:off x="3692955" y="3858250"/>
            <a:ext cx="2572767" cy="1147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扫码添加我的微信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让我们在做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的间隙顺便探寻宇宙真理！</a:t>
            </a:r>
          </a:p>
        </p:txBody>
      </p:sp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C2741258-58C6-86D5-6F94-916B8F6F480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7808" y="3318473"/>
            <a:ext cx="1608364" cy="1543898"/>
          </a:xfrm>
          <a:prstGeom prst="roundRect">
            <a:avLst>
              <a:gd name="adj" fmla="val 8226"/>
            </a:avLst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8E56C54D-DF2E-BBC5-E99B-CA59DFBE5753}"/>
              </a:ext>
            </a:extLst>
          </p:cNvPr>
          <p:cNvSpPr txBox="1"/>
          <p:nvPr/>
        </p:nvSpPr>
        <p:spPr>
          <a:xfrm>
            <a:off x="1512983" y="5595366"/>
            <a:ext cx="22179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微信号：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tingfeng2914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9B614DB-1E76-2FA2-3B96-B0F16A9D24B1}"/>
              </a:ext>
            </a:extLst>
          </p:cNvPr>
          <p:cNvSpPr txBox="1"/>
          <p:nvPr/>
        </p:nvSpPr>
        <p:spPr>
          <a:xfrm>
            <a:off x="4054507" y="5595366"/>
            <a:ext cx="1659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QQ:1018905472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9993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84681E1-8A20-3EEE-2DD1-FE6FA4D8113C}"/>
              </a:ext>
            </a:extLst>
          </p:cNvPr>
          <p:cNvSpPr/>
          <p:nvPr/>
        </p:nvSpPr>
        <p:spPr>
          <a:xfrm>
            <a:off x="695325" y="511005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听风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2AF478A-DDE5-4A34-75FB-955EBDA4B8F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911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BF1F79F1-40CA-DCD1-3966-28A7FEB51F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301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5328813-102E-4E6A-7FFD-8E8356865238}"/>
              </a:ext>
            </a:extLst>
          </p:cNvPr>
          <p:cNvSpPr txBox="1"/>
          <p:nvPr/>
        </p:nvSpPr>
        <p:spPr>
          <a:xfrm>
            <a:off x="587830" y="534031"/>
            <a:ext cx="3374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CONTENTS</a:t>
            </a:r>
            <a:endParaRPr lang="zh-CN" altLang="en-US" sz="5400" dirty="0">
              <a:solidFill>
                <a:schemeClr val="bg1"/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5CAB81-59F3-5122-6760-7374263C7DCA}"/>
              </a:ext>
            </a:extLst>
          </p:cNvPr>
          <p:cNvSpPr txBox="1"/>
          <p:nvPr/>
        </p:nvSpPr>
        <p:spPr>
          <a:xfrm>
            <a:off x="511138" y="3066388"/>
            <a:ext cx="13135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n>
                  <a:solidFill>
                    <a:schemeClr val="bg1">
                      <a:lumMod val="85000"/>
                    </a:schemeClr>
                  </a:solidFill>
                </a:ln>
                <a:noFill/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01</a:t>
            </a:r>
            <a:endParaRPr lang="zh-CN" altLang="en-US" sz="9600" dirty="0">
              <a:ln>
                <a:solidFill>
                  <a:schemeClr val="bg1">
                    <a:lumMod val="85000"/>
                  </a:schemeClr>
                </a:solidFill>
              </a:ln>
              <a:noFill/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B4905E-F086-15E2-1C6F-42486C6AAB22}"/>
              </a:ext>
            </a:extLst>
          </p:cNvPr>
          <p:cNvSpPr txBox="1"/>
          <p:nvPr/>
        </p:nvSpPr>
        <p:spPr>
          <a:xfrm>
            <a:off x="1740734" y="3376882"/>
            <a:ext cx="1880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请在此处输入标题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E9E13E-0657-756D-490A-E42213F105E1}"/>
              </a:ext>
            </a:extLst>
          </p:cNvPr>
          <p:cNvSpPr txBox="1"/>
          <p:nvPr/>
        </p:nvSpPr>
        <p:spPr>
          <a:xfrm>
            <a:off x="1740734" y="3818524"/>
            <a:ext cx="3087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BF6296-8773-B3D7-A1B0-7BB71E27AA32}"/>
              </a:ext>
            </a:extLst>
          </p:cNvPr>
          <p:cNvSpPr txBox="1"/>
          <p:nvPr/>
        </p:nvSpPr>
        <p:spPr>
          <a:xfrm>
            <a:off x="5483868" y="3066388"/>
            <a:ext cx="13673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n>
                  <a:solidFill>
                    <a:schemeClr val="bg1">
                      <a:lumMod val="85000"/>
                    </a:schemeClr>
                  </a:solidFill>
                </a:ln>
                <a:noFill/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02</a:t>
            </a:r>
            <a:endParaRPr lang="zh-CN" altLang="en-US" sz="9600" dirty="0">
              <a:ln>
                <a:solidFill>
                  <a:schemeClr val="bg1">
                    <a:lumMod val="85000"/>
                  </a:schemeClr>
                </a:solidFill>
              </a:ln>
              <a:noFill/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8387BDD-00EB-2B2B-26F7-39F33FECAFE8}"/>
              </a:ext>
            </a:extLst>
          </p:cNvPr>
          <p:cNvSpPr txBox="1"/>
          <p:nvPr/>
        </p:nvSpPr>
        <p:spPr>
          <a:xfrm>
            <a:off x="6690626" y="3376882"/>
            <a:ext cx="1880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请在此处输入标题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7BE6D61-EFDE-60E8-57DA-0F7EFBBA2539}"/>
              </a:ext>
            </a:extLst>
          </p:cNvPr>
          <p:cNvSpPr txBox="1"/>
          <p:nvPr/>
        </p:nvSpPr>
        <p:spPr>
          <a:xfrm>
            <a:off x="6690626" y="3818524"/>
            <a:ext cx="3087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21A7974-2565-67A3-0835-4876738B0DBC}"/>
              </a:ext>
            </a:extLst>
          </p:cNvPr>
          <p:cNvSpPr txBox="1"/>
          <p:nvPr/>
        </p:nvSpPr>
        <p:spPr>
          <a:xfrm>
            <a:off x="511138" y="4851204"/>
            <a:ext cx="15457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n>
                  <a:solidFill>
                    <a:schemeClr val="bg1">
                      <a:lumMod val="85000"/>
                    </a:schemeClr>
                  </a:solidFill>
                </a:ln>
                <a:noFill/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03</a:t>
            </a:r>
            <a:endParaRPr lang="zh-CN" altLang="en-US" sz="9600" dirty="0">
              <a:ln>
                <a:solidFill>
                  <a:schemeClr val="bg1">
                    <a:lumMod val="85000"/>
                  </a:schemeClr>
                </a:solidFill>
              </a:ln>
              <a:noFill/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06F1216-AF72-4844-FE96-CD37F81433BB}"/>
              </a:ext>
            </a:extLst>
          </p:cNvPr>
          <p:cNvSpPr txBox="1"/>
          <p:nvPr/>
        </p:nvSpPr>
        <p:spPr>
          <a:xfrm>
            <a:off x="1740734" y="5161698"/>
            <a:ext cx="1880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请在此处输入标题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BF5A8E8-F1F3-2055-0F4A-AA7FF79C24BB}"/>
              </a:ext>
            </a:extLst>
          </p:cNvPr>
          <p:cNvSpPr txBox="1"/>
          <p:nvPr/>
        </p:nvSpPr>
        <p:spPr>
          <a:xfrm>
            <a:off x="1740734" y="5603340"/>
            <a:ext cx="3087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E1D4DC3-3E46-E99E-A75B-C0F5A6EDBD2B}"/>
              </a:ext>
            </a:extLst>
          </p:cNvPr>
          <p:cNvSpPr txBox="1"/>
          <p:nvPr/>
        </p:nvSpPr>
        <p:spPr>
          <a:xfrm>
            <a:off x="5483867" y="4851204"/>
            <a:ext cx="15457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n>
                  <a:solidFill>
                    <a:schemeClr val="bg1">
                      <a:lumMod val="85000"/>
                    </a:schemeClr>
                  </a:solidFill>
                </a:ln>
                <a:noFill/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04</a:t>
            </a:r>
            <a:endParaRPr lang="zh-CN" altLang="en-US" sz="9600" dirty="0">
              <a:ln>
                <a:solidFill>
                  <a:schemeClr val="bg1">
                    <a:lumMod val="85000"/>
                  </a:schemeClr>
                </a:solidFill>
              </a:ln>
              <a:noFill/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9FE61A6-2CDC-446A-5A2C-62B93F685588}"/>
              </a:ext>
            </a:extLst>
          </p:cNvPr>
          <p:cNvSpPr txBox="1"/>
          <p:nvPr/>
        </p:nvSpPr>
        <p:spPr>
          <a:xfrm>
            <a:off x="6690626" y="5161698"/>
            <a:ext cx="1880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请在此处输入标题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B714E69-CBF3-7EFF-ADD1-4E7BAEC30CFB}"/>
              </a:ext>
            </a:extLst>
          </p:cNvPr>
          <p:cNvSpPr txBox="1"/>
          <p:nvPr/>
        </p:nvSpPr>
        <p:spPr>
          <a:xfrm>
            <a:off x="6690626" y="5603340"/>
            <a:ext cx="3087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4E64B2F-619F-C1E1-5271-D459F44B9210}"/>
              </a:ext>
            </a:extLst>
          </p:cNvPr>
          <p:cNvSpPr/>
          <p:nvPr/>
        </p:nvSpPr>
        <p:spPr>
          <a:xfrm>
            <a:off x="10795000" y="1993901"/>
            <a:ext cx="723900" cy="36094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A92A18F-1117-4DAE-3271-F9BB1ADD8279}"/>
              </a:ext>
            </a:extLst>
          </p:cNvPr>
          <p:cNvSpPr txBox="1"/>
          <p:nvPr/>
        </p:nvSpPr>
        <p:spPr>
          <a:xfrm rot="5400000">
            <a:off x="9538843" y="3556914"/>
            <a:ext cx="32362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GREY MINIMALIST</a:t>
            </a:r>
          </a:p>
        </p:txBody>
      </p:sp>
    </p:spTree>
    <p:extLst>
      <p:ext uri="{BB962C8B-B14F-4D97-AF65-F5344CB8AC3E}">
        <p14:creationId xmlns:p14="http://schemas.microsoft.com/office/powerpoint/2010/main" val="2279897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48E14869-4195-241E-EBD3-1E4F28E60E4A}"/>
              </a:ext>
            </a:extLst>
          </p:cNvPr>
          <p:cNvGrpSpPr/>
          <p:nvPr/>
        </p:nvGrpSpPr>
        <p:grpSpPr>
          <a:xfrm rot="20209577">
            <a:off x="4870803" y="1272449"/>
            <a:ext cx="5498396" cy="5498396"/>
            <a:chOff x="2644322" y="466692"/>
            <a:chExt cx="3937000" cy="3937000"/>
          </a:xfrm>
          <a:scene3d>
            <a:camera prst="isometricTopUp"/>
            <a:lightRig rig="threePt" dir="t"/>
          </a:scene3d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1FEDDE4-CF97-712C-31B7-8F434CDF957A}"/>
                </a:ext>
              </a:extLst>
            </p:cNvPr>
            <p:cNvSpPr/>
            <p:nvPr/>
          </p:nvSpPr>
          <p:spPr>
            <a:xfrm>
              <a:off x="2644322" y="466692"/>
              <a:ext cx="3937000" cy="3937000"/>
            </a:xfrm>
            <a:prstGeom prst="ellipse">
              <a:avLst/>
            </a:prstGeom>
            <a:noFill/>
            <a:ln w="3175">
              <a:solidFill>
                <a:schemeClr val="bg1">
                  <a:lumMod val="85000"/>
                  <a:alpha val="2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D8EFD93-F333-5682-BB22-A01B18F255EC}"/>
                </a:ext>
              </a:extLst>
            </p:cNvPr>
            <p:cNvSpPr/>
            <p:nvPr/>
          </p:nvSpPr>
          <p:spPr>
            <a:xfrm>
              <a:off x="2739000" y="561370"/>
              <a:ext cx="3747645" cy="3747645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2906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8A85200-597D-FC9B-8344-B2E3BC116B07}"/>
                </a:ext>
              </a:extLst>
            </p:cNvPr>
            <p:cNvSpPr/>
            <p:nvPr/>
          </p:nvSpPr>
          <p:spPr>
            <a:xfrm>
              <a:off x="2833677" y="656047"/>
              <a:ext cx="3558289" cy="3558289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3413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3F0894D-9EE8-B862-6563-8FFDB7F0A2D4}"/>
                </a:ext>
              </a:extLst>
            </p:cNvPr>
            <p:cNvSpPr/>
            <p:nvPr/>
          </p:nvSpPr>
          <p:spPr>
            <a:xfrm>
              <a:off x="2928355" y="750725"/>
              <a:ext cx="3368934" cy="3368934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392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1A5261D-F289-2297-C931-E7953B1AAF9F}"/>
                </a:ext>
              </a:extLst>
            </p:cNvPr>
            <p:cNvSpPr/>
            <p:nvPr/>
          </p:nvSpPr>
          <p:spPr>
            <a:xfrm>
              <a:off x="3023033" y="845403"/>
              <a:ext cx="3179579" cy="3179579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4426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039349C-A2F5-4775-C136-C3C696A10D46}"/>
                </a:ext>
              </a:extLst>
            </p:cNvPr>
            <p:cNvSpPr/>
            <p:nvPr/>
          </p:nvSpPr>
          <p:spPr>
            <a:xfrm>
              <a:off x="3117710" y="940080"/>
              <a:ext cx="2990223" cy="2990223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4933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BFBDAB5-8C5D-1482-CC17-15D286649105}"/>
                </a:ext>
              </a:extLst>
            </p:cNvPr>
            <p:cNvSpPr/>
            <p:nvPr/>
          </p:nvSpPr>
          <p:spPr>
            <a:xfrm>
              <a:off x="3212388" y="1034758"/>
              <a:ext cx="2800868" cy="2800868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544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D8744C16-45BE-8A6B-77EE-2D1944DCF217}"/>
                </a:ext>
              </a:extLst>
            </p:cNvPr>
            <p:cNvSpPr/>
            <p:nvPr/>
          </p:nvSpPr>
          <p:spPr>
            <a:xfrm>
              <a:off x="3307066" y="1129436"/>
              <a:ext cx="2611513" cy="2611513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5946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27FCCCE-CBF0-E549-0C78-398E70809408}"/>
                </a:ext>
              </a:extLst>
            </p:cNvPr>
            <p:cNvSpPr/>
            <p:nvPr/>
          </p:nvSpPr>
          <p:spPr>
            <a:xfrm>
              <a:off x="3401744" y="1224113"/>
              <a:ext cx="2422157" cy="2422157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6453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277901F5-08B7-0C22-5A25-178E10372D11}"/>
                </a:ext>
              </a:extLst>
            </p:cNvPr>
            <p:cNvSpPr/>
            <p:nvPr/>
          </p:nvSpPr>
          <p:spPr>
            <a:xfrm>
              <a:off x="3496421" y="1318791"/>
              <a:ext cx="2232802" cy="2232802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696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9D6638E-4426-6F68-A50D-3099093389E0}"/>
                </a:ext>
              </a:extLst>
            </p:cNvPr>
            <p:cNvSpPr/>
            <p:nvPr/>
          </p:nvSpPr>
          <p:spPr>
            <a:xfrm>
              <a:off x="3591099" y="1413469"/>
              <a:ext cx="2043447" cy="2043447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7466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529E7160-7EF6-DA3C-BD16-5FE2A8395B53}"/>
                </a:ext>
              </a:extLst>
            </p:cNvPr>
            <p:cNvSpPr/>
            <p:nvPr/>
          </p:nvSpPr>
          <p:spPr>
            <a:xfrm>
              <a:off x="3685777" y="1508146"/>
              <a:ext cx="1854091" cy="1854091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7973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821E4FE-E4BF-D76A-4CDD-4BE709081121}"/>
                </a:ext>
              </a:extLst>
            </p:cNvPr>
            <p:cNvSpPr/>
            <p:nvPr/>
          </p:nvSpPr>
          <p:spPr>
            <a:xfrm>
              <a:off x="3780454" y="1602824"/>
              <a:ext cx="1664736" cy="1664736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848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F2BA3FD-74D8-E394-5ED8-B69DD237B487}"/>
                </a:ext>
              </a:extLst>
            </p:cNvPr>
            <p:cNvSpPr/>
            <p:nvPr/>
          </p:nvSpPr>
          <p:spPr>
            <a:xfrm>
              <a:off x="3875132" y="1697502"/>
              <a:ext cx="1475381" cy="1475381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8986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74A2F77-EDB2-6539-F422-B8585D9BF3D3}"/>
                </a:ext>
              </a:extLst>
            </p:cNvPr>
            <p:cNvSpPr/>
            <p:nvPr/>
          </p:nvSpPr>
          <p:spPr>
            <a:xfrm>
              <a:off x="3969810" y="1792179"/>
              <a:ext cx="1286025" cy="1286025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85000"/>
                  <a:alpha val="9493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pic>
        <p:nvPicPr>
          <p:cNvPr id="3074" name="Picture 2">
            <a:extLst>
              <a:ext uri="{FF2B5EF4-FFF2-40B4-BE49-F238E27FC236}">
                <a16:creationId xmlns:a16="http://schemas.microsoft.com/office/drawing/2014/main" id="{C078F729-3E33-BBEF-C631-E689DE3A7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BA7AB24-C136-6ECC-4547-8D3AA0B23671}"/>
              </a:ext>
            </a:extLst>
          </p:cNvPr>
          <p:cNvSpPr txBox="1"/>
          <p:nvPr/>
        </p:nvSpPr>
        <p:spPr>
          <a:xfrm>
            <a:off x="5723093" y="2468941"/>
            <a:ext cx="3087079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dirty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chemeClr val="bg1"/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01</a:t>
            </a:r>
            <a:endParaRPr lang="zh-CN" altLang="en-US" sz="28700" dirty="0">
              <a:ln>
                <a:solidFill>
                  <a:schemeClr val="bg1">
                    <a:lumMod val="85000"/>
                  </a:schemeClr>
                </a:solidFill>
              </a:ln>
              <a:solidFill>
                <a:schemeClr val="bg1"/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C07146-1F78-A9FA-D2BF-5505FA9F4879}"/>
              </a:ext>
            </a:extLst>
          </p:cNvPr>
          <p:cNvSpPr txBox="1"/>
          <p:nvPr/>
        </p:nvSpPr>
        <p:spPr>
          <a:xfrm>
            <a:off x="8586034" y="5142182"/>
            <a:ext cx="1880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请在此处输入标题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191B62-6181-160A-CAD8-62AAC56661BB}"/>
              </a:ext>
            </a:extLst>
          </p:cNvPr>
          <p:cNvSpPr txBox="1"/>
          <p:nvPr/>
        </p:nvSpPr>
        <p:spPr>
          <a:xfrm>
            <a:off x="8586034" y="5583824"/>
            <a:ext cx="3087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53AB9D-6AE5-E913-3C9E-C95B0C5893C6}"/>
              </a:ext>
            </a:extLst>
          </p:cNvPr>
          <p:cNvSpPr txBox="1"/>
          <p:nvPr/>
        </p:nvSpPr>
        <p:spPr>
          <a:xfrm>
            <a:off x="7931675" y="412401"/>
            <a:ext cx="9937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COVER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A56BAA-6D60-7D66-BC0D-5EEE6A09680E}"/>
              </a:ext>
            </a:extLst>
          </p:cNvPr>
          <p:cNvSpPr txBox="1"/>
          <p:nvPr/>
        </p:nvSpPr>
        <p:spPr>
          <a:xfrm>
            <a:off x="8641649" y="412401"/>
            <a:ext cx="1133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CATALOGUE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A9DF8C2-0080-4F67-0CB1-05B672079441}"/>
              </a:ext>
            </a:extLst>
          </p:cNvPr>
          <p:cNvSpPr txBox="1"/>
          <p:nvPr/>
        </p:nvSpPr>
        <p:spPr>
          <a:xfrm>
            <a:off x="9775484" y="412401"/>
            <a:ext cx="1133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CHAPTER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147EB2-9CF0-18BD-B55A-D338E77DA885}"/>
              </a:ext>
            </a:extLst>
          </p:cNvPr>
          <p:cNvSpPr txBox="1"/>
          <p:nvPr/>
        </p:nvSpPr>
        <p:spPr>
          <a:xfrm>
            <a:off x="10780533" y="412401"/>
            <a:ext cx="11338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CONTENT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5B1A687-0795-56D7-25E4-A7D331BC7AFB}"/>
              </a:ext>
            </a:extLst>
          </p:cNvPr>
          <p:cNvCxnSpPr>
            <a:cxnSpLocks/>
          </p:cNvCxnSpPr>
          <p:nvPr/>
        </p:nvCxnSpPr>
        <p:spPr>
          <a:xfrm>
            <a:off x="8126144" y="672185"/>
            <a:ext cx="2286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617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0093746-8C9F-36D2-E45F-A07F2C39C967}"/>
              </a:ext>
            </a:extLst>
          </p:cNvPr>
          <p:cNvSpPr/>
          <p:nvPr/>
        </p:nvSpPr>
        <p:spPr>
          <a:xfrm>
            <a:off x="2622551" y="0"/>
            <a:ext cx="2515507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white petaled flowers centerpiece">
            <a:extLst>
              <a:ext uri="{FF2B5EF4-FFF2-40B4-BE49-F238E27FC236}">
                <a16:creationId xmlns:a16="http://schemas.microsoft.com/office/drawing/2014/main" id="{A98F921A-9988-F511-E62B-C9768402E7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21"/>
          <a:stretch/>
        </p:blipFill>
        <p:spPr bwMode="auto">
          <a:xfrm>
            <a:off x="3306080" y="765630"/>
            <a:ext cx="3663956" cy="5498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418976C-FC57-C586-808F-2342A2ACB2CC}"/>
              </a:ext>
            </a:extLst>
          </p:cNvPr>
          <p:cNvSpPr txBox="1"/>
          <p:nvPr/>
        </p:nvSpPr>
        <p:spPr>
          <a:xfrm>
            <a:off x="593726" y="1070430"/>
            <a:ext cx="1259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01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15948D8-7098-D94C-43C1-1FE5658248B0}"/>
              </a:ext>
            </a:extLst>
          </p:cNvPr>
          <p:cNvSpPr txBox="1"/>
          <p:nvPr/>
        </p:nvSpPr>
        <p:spPr>
          <a:xfrm>
            <a:off x="593726" y="1593650"/>
            <a:ext cx="20288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F6834D3-DBE8-F5F6-AEE9-6CCB6080E8F2}"/>
              </a:ext>
            </a:extLst>
          </p:cNvPr>
          <p:cNvCxnSpPr/>
          <p:nvPr/>
        </p:nvCxnSpPr>
        <p:spPr>
          <a:xfrm>
            <a:off x="660400" y="2594728"/>
            <a:ext cx="174255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DC999D6E-17E9-6586-49FF-305B1D112086}"/>
              </a:ext>
            </a:extLst>
          </p:cNvPr>
          <p:cNvSpPr txBox="1"/>
          <p:nvPr/>
        </p:nvSpPr>
        <p:spPr>
          <a:xfrm>
            <a:off x="593726" y="2717034"/>
            <a:ext cx="1259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02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25EA5B6-9FFA-7BEC-3C6C-626E79F7C858}"/>
              </a:ext>
            </a:extLst>
          </p:cNvPr>
          <p:cNvSpPr txBox="1"/>
          <p:nvPr/>
        </p:nvSpPr>
        <p:spPr>
          <a:xfrm>
            <a:off x="593726" y="3240254"/>
            <a:ext cx="20288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8324E76-AFBA-1923-0B15-FACB398E70D4}"/>
              </a:ext>
            </a:extLst>
          </p:cNvPr>
          <p:cNvCxnSpPr/>
          <p:nvPr/>
        </p:nvCxnSpPr>
        <p:spPr>
          <a:xfrm>
            <a:off x="660400" y="4241332"/>
            <a:ext cx="174255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E9E2145F-F143-1D33-F8A2-5AB80AA862AE}"/>
              </a:ext>
            </a:extLst>
          </p:cNvPr>
          <p:cNvSpPr txBox="1"/>
          <p:nvPr/>
        </p:nvSpPr>
        <p:spPr>
          <a:xfrm>
            <a:off x="593726" y="4363638"/>
            <a:ext cx="1259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03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BFFF243-5E8F-5C1C-CB46-96068F51031C}"/>
              </a:ext>
            </a:extLst>
          </p:cNvPr>
          <p:cNvSpPr txBox="1"/>
          <p:nvPr/>
        </p:nvSpPr>
        <p:spPr>
          <a:xfrm>
            <a:off x="593726" y="4886858"/>
            <a:ext cx="20288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4F8DE1E-0290-BC15-EED2-8A5186A23000}"/>
              </a:ext>
            </a:extLst>
          </p:cNvPr>
          <p:cNvSpPr txBox="1"/>
          <p:nvPr/>
        </p:nvSpPr>
        <p:spPr>
          <a:xfrm>
            <a:off x="7263679" y="2325816"/>
            <a:ext cx="39504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请在此处输入标题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A36E201-D4BC-7FBB-5CAB-D2C955BD03F1}"/>
              </a:ext>
            </a:extLst>
          </p:cNvPr>
          <p:cNvSpPr txBox="1"/>
          <p:nvPr/>
        </p:nvSpPr>
        <p:spPr>
          <a:xfrm>
            <a:off x="7263679" y="3240254"/>
            <a:ext cx="3836121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consectetuer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Maecenas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porttitor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congue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massa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Fusce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posuere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magna sed pulvinar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purus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lectus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malesuada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libero,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commodo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magna eros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quis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urna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consectetuer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Maecenas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porttitor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congue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massa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Fusce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posuere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magna sed pulvinar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purus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lectus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malesuada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libero,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commodo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magna eros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quis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urna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</a:p>
          <a:p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3857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61276425-79FC-9201-39E7-47E4903A7783}"/>
              </a:ext>
            </a:extLst>
          </p:cNvPr>
          <p:cNvSpPr/>
          <p:nvPr/>
        </p:nvSpPr>
        <p:spPr>
          <a:xfrm>
            <a:off x="10217162" y="5003800"/>
            <a:ext cx="1988114" cy="1854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11F3FBF-2106-99D9-CFE7-C73607DCB766}"/>
              </a:ext>
            </a:extLst>
          </p:cNvPr>
          <p:cNvSpPr/>
          <p:nvPr/>
        </p:nvSpPr>
        <p:spPr>
          <a:xfrm>
            <a:off x="0" y="0"/>
            <a:ext cx="3676650" cy="3429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C40612D-A47F-78F8-CF7B-53ED744B89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400" y="850900"/>
            <a:ext cx="5588000" cy="3727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8ED44EE-0143-6798-5497-4C13DDC5E2C5}"/>
              </a:ext>
            </a:extLst>
          </p:cNvPr>
          <p:cNvSpPr txBox="1"/>
          <p:nvPr/>
        </p:nvSpPr>
        <p:spPr>
          <a:xfrm>
            <a:off x="593726" y="4775994"/>
            <a:ext cx="1259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01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AADD21-B010-298A-86B9-C29A34D800B4}"/>
              </a:ext>
            </a:extLst>
          </p:cNvPr>
          <p:cNvSpPr txBox="1"/>
          <p:nvPr/>
        </p:nvSpPr>
        <p:spPr>
          <a:xfrm>
            <a:off x="593726" y="5299214"/>
            <a:ext cx="2505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82871E-E309-5E06-7024-CF17F998A45D}"/>
              </a:ext>
            </a:extLst>
          </p:cNvPr>
          <p:cNvSpPr txBox="1"/>
          <p:nvPr/>
        </p:nvSpPr>
        <p:spPr>
          <a:xfrm>
            <a:off x="3743326" y="4775994"/>
            <a:ext cx="1259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02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7ED0FF-ADBC-2BE2-D0B8-AAF0D4260474}"/>
              </a:ext>
            </a:extLst>
          </p:cNvPr>
          <p:cNvSpPr txBox="1"/>
          <p:nvPr/>
        </p:nvSpPr>
        <p:spPr>
          <a:xfrm>
            <a:off x="3743326" y="5299214"/>
            <a:ext cx="2505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D5916E80-4B6E-7C8D-89FC-E543ECB9B8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15002" y="4597400"/>
            <a:ext cx="2303898" cy="153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AD4FBC8-9226-E571-A0F2-4E51E5601073}"/>
              </a:ext>
            </a:extLst>
          </p:cNvPr>
          <p:cNvSpPr txBox="1"/>
          <p:nvPr/>
        </p:nvSpPr>
        <p:spPr>
          <a:xfrm>
            <a:off x="6781800" y="2072478"/>
            <a:ext cx="474979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consectetuer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Maecenas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porttitor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congue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massa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Fusce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posuere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magna sed pulvinar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purus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lectus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malesuada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libero,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commodo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magna eros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quis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urna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consectetuer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Maecenas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porttitor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congue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massa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Fusce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posuere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magna sed pulvinar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purus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lectus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malesuada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libero,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commodo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magna eros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quis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urna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</a:p>
          <a:p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5203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2892D0D1-8BC9-12E9-841F-19EC25119D83}"/>
              </a:ext>
            </a:extLst>
          </p:cNvPr>
          <p:cNvGrpSpPr/>
          <p:nvPr/>
        </p:nvGrpSpPr>
        <p:grpSpPr>
          <a:xfrm>
            <a:off x="660400" y="1343188"/>
            <a:ext cx="1012264" cy="993518"/>
            <a:chOff x="660400" y="850900"/>
            <a:chExt cx="447813" cy="43952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1B8948E-6994-552B-2C7B-2861ACA17A2F}"/>
                </a:ext>
              </a:extLst>
            </p:cNvPr>
            <p:cNvSpPr/>
            <p:nvPr/>
          </p:nvSpPr>
          <p:spPr>
            <a:xfrm>
              <a:off x="660400" y="850900"/>
              <a:ext cx="447813" cy="43952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A6E39AB-9894-B2B8-BE2A-DE1883322CF4}"/>
                </a:ext>
              </a:extLst>
            </p:cNvPr>
            <p:cNvGrpSpPr/>
            <p:nvPr/>
          </p:nvGrpSpPr>
          <p:grpSpPr>
            <a:xfrm>
              <a:off x="742788" y="938647"/>
              <a:ext cx="285912" cy="278878"/>
              <a:chOff x="768188" y="957696"/>
              <a:chExt cx="404812" cy="394853"/>
            </a:xfrm>
            <a:solidFill>
              <a:schemeClr val="bg1"/>
            </a:solidFill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F0FD7497-C9DE-97E3-4674-80248A7E6CDD}"/>
                  </a:ext>
                </a:extLst>
              </p:cNvPr>
              <p:cNvSpPr/>
              <p:nvPr/>
            </p:nvSpPr>
            <p:spPr>
              <a:xfrm>
                <a:off x="805812" y="957696"/>
                <a:ext cx="353853" cy="394853"/>
              </a:xfrm>
              <a:custGeom>
                <a:avLst/>
                <a:gdLst>
                  <a:gd name="connsiteX0" fmla="*/ 345281 w 353853"/>
                  <a:gd name="connsiteY0" fmla="*/ 268647 h 394853"/>
                  <a:gd name="connsiteX1" fmla="*/ 323850 w 353853"/>
                  <a:gd name="connsiteY1" fmla="*/ 232452 h 394853"/>
                  <a:gd name="connsiteX2" fmla="*/ 277654 w 353853"/>
                  <a:gd name="connsiteY2" fmla="*/ 206258 h 394853"/>
                  <a:gd name="connsiteX3" fmla="*/ 263366 w 353853"/>
                  <a:gd name="connsiteY3" fmla="*/ 170063 h 394853"/>
                  <a:gd name="connsiteX4" fmla="*/ 240030 w 353853"/>
                  <a:gd name="connsiteY4" fmla="*/ 20521 h 394853"/>
                  <a:gd name="connsiteX5" fmla="*/ 90488 w 353853"/>
                  <a:gd name="connsiteY5" fmla="*/ 43857 h 394853"/>
                  <a:gd name="connsiteX6" fmla="*/ 90488 w 353853"/>
                  <a:gd name="connsiteY6" fmla="*/ 170063 h 394853"/>
                  <a:gd name="connsiteX7" fmla="*/ 76676 w 353853"/>
                  <a:gd name="connsiteY7" fmla="*/ 206735 h 394853"/>
                  <a:gd name="connsiteX8" fmla="*/ 30480 w 353853"/>
                  <a:gd name="connsiteY8" fmla="*/ 232452 h 394853"/>
                  <a:gd name="connsiteX9" fmla="*/ 8573 w 353853"/>
                  <a:gd name="connsiteY9" fmla="*/ 269123 h 394853"/>
                  <a:gd name="connsiteX10" fmla="*/ 0 w 353853"/>
                  <a:gd name="connsiteY10" fmla="*/ 373422 h 394853"/>
                  <a:gd name="connsiteX11" fmla="*/ 7620 w 353853"/>
                  <a:gd name="connsiteY11" fmla="*/ 375803 h 394853"/>
                  <a:gd name="connsiteX12" fmla="*/ 176689 w 353853"/>
                  <a:gd name="connsiteY12" fmla="*/ 394853 h 394853"/>
                  <a:gd name="connsiteX13" fmla="*/ 346234 w 353853"/>
                  <a:gd name="connsiteY13" fmla="*/ 375327 h 394853"/>
                  <a:gd name="connsiteX14" fmla="*/ 353854 w 353853"/>
                  <a:gd name="connsiteY14" fmla="*/ 372946 h 394853"/>
                  <a:gd name="connsiteX15" fmla="*/ 345758 w 353853"/>
                  <a:gd name="connsiteY15" fmla="*/ 269123 h 394853"/>
                  <a:gd name="connsiteX16" fmla="*/ 345281 w 353853"/>
                  <a:gd name="connsiteY16" fmla="*/ 268647 h 394853"/>
                  <a:gd name="connsiteX17" fmla="*/ 98584 w 353853"/>
                  <a:gd name="connsiteY17" fmla="*/ 205306 h 394853"/>
                  <a:gd name="connsiteX18" fmla="*/ 94774 w 353853"/>
                  <a:gd name="connsiteY18" fmla="*/ 190542 h 394853"/>
                  <a:gd name="connsiteX19" fmla="*/ 103823 w 353853"/>
                  <a:gd name="connsiteY19" fmla="*/ 185303 h 394853"/>
                  <a:gd name="connsiteX20" fmla="*/ 249079 w 353853"/>
                  <a:gd name="connsiteY20" fmla="*/ 185303 h 394853"/>
                  <a:gd name="connsiteX21" fmla="*/ 251460 w 353853"/>
                  <a:gd name="connsiteY21" fmla="*/ 185780 h 394853"/>
                  <a:gd name="connsiteX22" fmla="*/ 259080 w 353853"/>
                  <a:gd name="connsiteY22" fmla="*/ 198638 h 394853"/>
                  <a:gd name="connsiteX23" fmla="*/ 254318 w 353853"/>
                  <a:gd name="connsiteY23" fmla="*/ 205306 h 394853"/>
                  <a:gd name="connsiteX24" fmla="*/ 176689 w 353853"/>
                  <a:gd name="connsiteY24" fmla="*/ 223403 h 394853"/>
                  <a:gd name="connsiteX25" fmla="*/ 98584 w 353853"/>
                  <a:gd name="connsiteY25" fmla="*/ 205306 h 394853"/>
                  <a:gd name="connsiteX26" fmla="*/ 233839 w 353853"/>
                  <a:gd name="connsiteY26" fmla="*/ 132916 h 394853"/>
                  <a:gd name="connsiteX27" fmla="*/ 230505 w 353853"/>
                  <a:gd name="connsiteY27" fmla="*/ 151966 h 394853"/>
                  <a:gd name="connsiteX28" fmla="*/ 209550 w 353853"/>
                  <a:gd name="connsiteY28" fmla="*/ 151966 h 394853"/>
                  <a:gd name="connsiteX29" fmla="*/ 201454 w 353853"/>
                  <a:gd name="connsiteY29" fmla="*/ 147203 h 394853"/>
                  <a:gd name="connsiteX30" fmla="*/ 191929 w 353853"/>
                  <a:gd name="connsiteY30" fmla="*/ 147203 h 394853"/>
                  <a:gd name="connsiteX31" fmla="*/ 182404 w 353853"/>
                  <a:gd name="connsiteY31" fmla="*/ 156728 h 394853"/>
                  <a:gd name="connsiteX32" fmla="*/ 191929 w 353853"/>
                  <a:gd name="connsiteY32" fmla="*/ 166253 h 394853"/>
                  <a:gd name="connsiteX33" fmla="*/ 201454 w 353853"/>
                  <a:gd name="connsiteY33" fmla="*/ 166253 h 394853"/>
                  <a:gd name="connsiteX34" fmla="*/ 209550 w 353853"/>
                  <a:gd name="connsiteY34" fmla="*/ 161491 h 394853"/>
                  <a:gd name="connsiteX35" fmla="*/ 226219 w 353853"/>
                  <a:gd name="connsiteY35" fmla="*/ 161491 h 394853"/>
                  <a:gd name="connsiteX36" fmla="*/ 148114 w 353853"/>
                  <a:gd name="connsiteY36" fmla="*/ 182446 h 394853"/>
                  <a:gd name="connsiteX37" fmla="*/ 119539 w 353853"/>
                  <a:gd name="connsiteY37" fmla="*/ 132916 h 394853"/>
                  <a:gd name="connsiteX38" fmla="*/ 119539 w 353853"/>
                  <a:gd name="connsiteY38" fmla="*/ 78623 h 394853"/>
                  <a:gd name="connsiteX39" fmla="*/ 176689 w 353853"/>
                  <a:gd name="connsiteY39" fmla="*/ 66241 h 394853"/>
                  <a:gd name="connsiteX40" fmla="*/ 233839 w 353853"/>
                  <a:gd name="connsiteY40" fmla="*/ 78623 h 394853"/>
                  <a:gd name="connsiteX41" fmla="*/ 233839 w 353853"/>
                  <a:gd name="connsiteY41" fmla="*/ 132916 h 394853"/>
                  <a:gd name="connsiteX42" fmla="*/ 176689 w 353853"/>
                  <a:gd name="connsiteY42" fmla="*/ 18616 h 394853"/>
                  <a:gd name="connsiteX43" fmla="*/ 257175 w 353853"/>
                  <a:gd name="connsiteY43" fmla="*/ 70527 h 394853"/>
                  <a:gd name="connsiteX44" fmla="*/ 176689 w 353853"/>
                  <a:gd name="connsiteY44" fmla="*/ 47191 h 394853"/>
                  <a:gd name="connsiteX45" fmla="*/ 96203 w 353853"/>
                  <a:gd name="connsiteY45" fmla="*/ 70527 h 394853"/>
                  <a:gd name="connsiteX46" fmla="*/ 176689 w 353853"/>
                  <a:gd name="connsiteY46" fmla="*/ 18616 h 394853"/>
                  <a:gd name="connsiteX47" fmla="*/ 176689 w 353853"/>
                  <a:gd name="connsiteY47" fmla="*/ 18616 h 394853"/>
                  <a:gd name="connsiteX48" fmla="*/ 280511 w 353853"/>
                  <a:gd name="connsiteY48" fmla="*/ 368660 h 394853"/>
                  <a:gd name="connsiteX49" fmla="*/ 276701 w 353853"/>
                  <a:gd name="connsiteY49" fmla="*/ 336751 h 394853"/>
                  <a:gd name="connsiteX50" fmla="*/ 266224 w 353853"/>
                  <a:gd name="connsiteY50" fmla="*/ 328655 h 394853"/>
                  <a:gd name="connsiteX51" fmla="*/ 258128 w 353853"/>
                  <a:gd name="connsiteY51" fmla="*/ 339132 h 394853"/>
                  <a:gd name="connsiteX52" fmla="*/ 261938 w 353853"/>
                  <a:gd name="connsiteY52" fmla="*/ 371517 h 394853"/>
                  <a:gd name="connsiteX53" fmla="*/ 176689 w 353853"/>
                  <a:gd name="connsiteY53" fmla="*/ 375803 h 394853"/>
                  <a:gd name="connsiteX54" fmla="*/ 91440 w 353853"/>
                  <a:gd name="connsiteY54" fmla="*/ 371041 h 394853"/>
                  <a:gd name="connsiteX55" fmla="*/ 95250 w 353853"/>
                  <a:gd name="connsiteY55" fmla="*/ 338656 h 394853"/>
                  <a:gd name="connsiteX56" fmla="*/ 87154 w 353853"/>
                  <a:gd name="connsiteY56" fmla="*/ 328178 h 394853"/>
                  <a:gd name="connsiteX57" fmla="*/ 76676 w 353853"/>
                  <a:gd name="connsiteY57" fmla="*/ 336275 h 394853"/>
                  <a:gd name="connsiteX58" fmla="*/ 76676 w 353853"/>
                  <a:gd name="connsiteY58" fmla="*/ 336275 h 394853"/>
                  <a:gd name="connsiteX59" fmla="*/ 72866 w 353853"/>
                  <a:gd name="connsiteY59" fmla="*/ 368660 h 394853"/>
                  <a:gd name="connsiteX60" fmla="*/ 20479 w 353853"/>
                  <a:gd name="connsiteY60" fmla="*/ 359135 h 394853"/>
                  <a:gd name="connsiteX61" fmla="*/ 27623 w 353853"/>
                  <a:gd name="connsiteY61" fmla="*/ 271505 h 394853"/>
                  <a:gd name="connsiteX62" fmla="*/ 33814 w 353853"/>
                  <a:gd name="connsiteY62" fmla="*/ 256265 h 394853"/>
                  <a:gd name="connsiteX63" fmla="*/ 58103 w 353853"/>
                  <a:gd name="connsiteY63" fmla="*/ 277220 h 394853"/>
                  <a:gd name="connsiteX64" fmla="*/ 76676 w 353853"/>
                  <a:gd name="connsiteY64" fmla="*/ 255312 h 394853"/>
                  <a:gd name="connsiteX65" fmla="*/ 56674 w 353853"/>
                  <a:gd name="connsiteY65" fmla="*/ 238167 h 394853"/>
                  <a:gd name="connsiteX66" fmla="*/ 89535 w 353853"/>
                  <a:gd name="connsiteY66" fmla="*/ 221975 h 394853"/>
                  <a:gd name="connsiteX67" fmla="*/ 176689 w 353853"/>
                  <a:gd name="connsiteY67" fmla="*/ 242453 h 394853"/>
                  <a:gd name="connsiteX68" fmla="*/ 264795 w 353853"/>
                  <a:gd name="connsiteY68" fmla="*/ 221498 h 394853"/>
                  <a:gd name="connsiteX69" fmla="*/ 297656 w 353853"/>
                  <a:gd name="connsiteY69" fmla="*/ 237691 h 394853"/>
                  <a:gd name="connsiteX70" fmla="*/ 276701 w 353853"/>
                  <a:gd name="connsiteY70" fmla="*/ 255312 h 394853"/>
                  <a:gd name="connsiteX71" fmla="*/ 295275 w 353853"/>
                  <a:gd name="connsiteY71" fmla="*/ 277220 h 394853"/>
                  <a:gd name="connsiteX72" fmla="*/ 319564 w 353853"/>
                  <a:gd name="connsiteY72" fmla="*/ 256265 h 394853"/>
                  <a:gd name="connsiteX73" fmla="*/ 325755 w 353853"/>
                  <a:gd name="connsiteY73" fmla="*/ 271505 h 394853"/>
                  <a:gd name="connsiteX74" fmla="*/ 332899 w 353853"/>
                  <a:gd name="connsiteY74" fmla="*/ 359135 h 394853"/>
                  <a:gd name="connsiteX75" fmla="*/ 280511 w 353853"/>
                  <a:gd name="connsiteY75" fmla="*/ 368660 h 39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53853" h="394853">
                    <a:moveTo>
                      <a:pt x="345281" y="268647"/>
                    </a:moveTo>
                    <a:cubicBezTo>
                      <a:pt x="342900" y="254360"/>
                      <a:pt x="335280" y="241501"/>
                      <a:pt x="323850" y="232452"/>
                    </a:cubicBezTo>
                    <a:cubicBezTo>
                      <a:pt x="309563" y="221498"/>
                      <a:pt x="294323" y="212450"/>
                      <a:pt x="277654" y="206258"/>
                    </a:cubicBezTo>
                    <a:cubicBezTo>
                      <a:pt x="282893" y="192447"/>
                      <a:pt x="276701" y="176731"/>
                      <a:pt x="263366" y="170063"/>
                    </a:cubicBezTo>
                    <a:cubicBezTo>
                      <a:pt x="298133" y="122438"/>
                      <a:pt x="287655" y="55287"/>
                      <a:pt x="240030" y="20521"/>
                    </a:cubicBezTo>
                    <a:cubicBezTo>
                      <a:pt x="192405" y="-14245"/>
                      <a:pt x="125254" y="-3768"/>
                      <a:pt x="90488" y="43857"/>
                    </a:cubicBezTo>
                    <a:cubicBezTo>
                      <a:pt x="62865" y="81481"/>
                      <a:pt x="62865" y="132440"/>
                      <a:pt x="90488" y="170063"/>
                    </a:cubicBezTo>
                    <a:cubicBezTo>
                      <a:pt x="77153" y="177207"/>
                      <a:pt x="71438" y="192923"/>
                      <a:pt x="76676" y="206735"/>
                    </a:cubicBezTo>
                    <a:cubicBezTo>
                      <a:pt x="60484" y="213878"/>
                      <a:pt x="44768" y="222451"/>
                      <a:pt x="30480" y="232452"/>
                    </a:cubicBezTo>
                    <a:cubicBezTo>
                      <a:pt x="18574" y="241501"/>
                      <a:pt x="10954" y="254360"/>
                      <a:pt x="8573" y="269123"/>
                    </a:cubicBezTo>
                    <a:lnTo>
                      <a:pt x="0" y="373422"/>
                    </a:lnTo>
                    <a:lnTo>
                      <a:pt x="7620" y="375803"/>
                    </a:lnTo>
                    <a:cubicBezTo>
                      <a:pt x="10001" y="376280"/>
                      <a:pt x="74295" y="394853"/>
                      <a:pt x="176689" y="394853"/>
                    </a:cubicBezTo>
                    <a:cubicBezTo>
                      <a:pt x="279083" y="394853"/>
                      <a:pt x="343376" y="376280"/>
                      <a:pt x="346234" y="375327"/>
                    </a:cubicBezTo>
                    <a:lnTo>
                      <a:pt x="353854" y="372946"/>
                    </a:lnTo>
                    <a:lnTo>
                      <a:pt x="345758" y="269123"/>
                    </a:lnTo>
                    <a:lnTo>
                      <a:pt x="345281" y="268647"/>
                    </a:lnTo>
                    <a:close/>
                    <a:moveTo>
                      <a:pt x="98584" y="205306"/>
                    </a:moveTo>
                    <a:cubicBezTo>
                      <a:pt x="93345" y="202448"/>
                      <a:pt x="91916" y="195781"/>
                      <a:pt x="94774" y="190542"/>
                    </a:cubicBezTo>
                    <a:cubicBezTo>
                      <a:pt x="96679" y="187208"/>
                      <a:pt x="100013" y="185303"/>
                      <a:pt x="103823" y="185303"/>
                    </a:cubicBezTo>
                    <a:cubicBezTo>
                      <a:pt x="144780" y="223403"/>
                      <a:pt x="208121" y="223403"/>
                      <a:pt x="249079" y="185303"/>
                    </a:cubicBezTo>
                    <a:cubicBezTo>
                      <a:pt x="250031" y="185303"/>
                      <a:pt x="250984" y="185303"/>
                      <a:pt x="251460" y="185780"/>
                    </a:cubicBezTo>
                    <a:cubicBezTo>
                      <a:pt x="257175" y="187208"/>
                      <a:pt x="260509" y="192923"/>
                      <a:pt x="259080" y="198638"/>
                    </a:cubicBezTo>
                    <a:cubicBezTo>
                      <a:pt x="258604" y="201496"/>
                      <a:pt x="256699" y="203877"/>
                      <a:pt x="254318" y="205306"/>
                    </a:cubicBezTo>
                    <a:cubicBezTo>
                      <a:pt x="235744" y="216736"/>
                      <a:pt x="207169" y="223403"/>
                      <a:pt x="176689" y="223403"/>
                    </a:cubicBezTo>
                    <a:cubicBezTo>
                      <a:pt x="146209" y="223403"/>
                      <a:pt x="118110" y="216736"/>
                      <a:pt x="98584" y="205306"/>
                    </a:cubicBezTo>
                    <a:close/>
                    <a:moveTo>
                      <a:pt x="233839" y="132916"/>
                    </a:moveTo>
                    <a:cubicBezTo>
                      <a:pt x="233839" y="139583"/>
                      <a:pt x="232886" y="145775"/>
                      <a:pt x="230505" y="151966"/>
                    </a:cubicBezTo>
                    <a:lnTo>
                      <a:pt x="209550" y="151966"/>
                    </a:lnTo>
                    <a:cubicBezTo>
                      <a:pt x="207645" y="149108"/>
                      <a:pt x="204788" y="147203"/>
                      <a:pt x="201454" y="147203"/>
                    </a:cubicBezTo>
                    <a:lnTo>
                      <a:pt x="191929" y="147203"/>
                    </a:lnTo>
                    <a:cubicBezTo>
                      <a:pt x="186690" y="147203"/>
                      <a:pt x="182404" y="151490"/>
                      <a:pt x="182404" y="156728"/>
                    </a:cubicBezTo>
                    <a:cubicBezTo>
                      <a:pt x="182404" y="161967"/>
                      <a:pt x="186690" y="166253"/>
                      <a:pt x="191929" y="166253"/>
                    </a:cubicBezTo>
                    <a:lnTo>
                      <a:pt x="201454" y="166253"/>
                    </a:lnTo>
                    <a:cubicBezTo>
                      <a:pt x="204788" y="166253"/>
                      <a:pt x="208121" y="164348"/>
                      <a:pt x="209550" y="161491"/>
                    </a:cubicBezTo>
                    <a:lnTo>
                      <a:pt x="226219" y="161491"/>
                    </a:lnTo>
                    <a:cubicBezTo>
                      <a:pt x="210503" y="188637"/>
                      <a:pt x="175736" y="198162"/>
                      <a:pt x="148114" y="182446"/>
                    </a:cubicBezTo>
                    <a:cubicBezTo>
                      <a:pt x="130493" y="172445"/>
                      <a:pt x="119539" y="153395"/>
                      <a:pt x="119539" y="132916"/>
                    </a:cubicBezTo>
                    <a:lnTo>
                      <a:pt x="119539" y="78623"/>
                    </a:lnTo>
                    <a:cubicBezTo>
                      <a:pt x="137160" y="70051"/>
                      <a:pt x="157163" y="65765"/>
                      <a:pt x="176689" y="66241"/>
                    </a:cubicBezTo>
                    <a:cubicBezTo>
                      <a:pt x="196215" y="65765"/>
                      <a:pt x="216218" y="70051"/>
                      <a:pt x="233839" y="78623"/>
                    </a:cubicBezTo>
                    <a:lnTo>
                      <a:pt x="233839" y="132916"/>
                    </a:lnTo>
                    <a:close/>
                    <a:moveTo>
                      <a:pt x="176689" y="18616"/>
                    </a:moveTo>
                    <a:cubicBezTo>
                      <a:pt x="211455" y="18616"/>
                      <a:pt x="242888" y="39095"/>
                      <a:pt x="257175" y="70527"/>
                    </a:cubicBezTo>
                    <a:cubicBezTo>
                      <a:pt x="238125" y="56240"/>
                      <a:pt x="209550" y="47191"/>
                      <a:pt x="176689" y="47191"/>
                    </a:cubicBezTo>
                    <a:cubicBezTo>
                      <a:pt x="143828" y="47191"/>
                      <a:pt x="115252" y="56240"/>
                      <a:pt x="96203" y="70527"/>
                    </a:cubicBezTo>
                    <a:cubicBezTo>
                      <a:pt x="110490" y="39095"/>
                      <a:pt x="141923" y="18616"/>
                      <a:pt x="176689" y="18616"/>
                    </a:cubicBezTo>
                    <a:lnTo>
                      <a:pt x="176689" y="18616"/>
                    </a:lnTo>
                    <a:close/>
                    <a:moveTo>
                      <a:pt x="280511" y="368660"/>
                    </a:moveTo>
                    <a:lnTo>
                      <a:pt x="276701" y="336751"/>
                    </a:lnTo>
                    <a:cubicBezTo>
                      <a:pt x="276225" y="331512"/>
                      <a:pt x="271463" y="327702"/>
                      <a:pt x="266224" y="328655"/>
                    </a:cubicBezTo>
                    <a:cubicBezTo>
                      <a:pt x="260985" y="329131"/>
                      <a:pt x="257175" y="333893"/>
                      <a:pt x="258128" y="339132"/>
                    </a:cubicBezTo>
                    <a:lnTo>
                      <a:pt x="261938" y="371517"/>
                    </a:lnTo>
                    <a:cubicBezTo>
                      <a:pt x="233363" y="374375"/>
                      <a:pt x="205264" y="375803"/>
                      <a:pt x="176689" y="375803"/>
                    </a:cubicBezTo>
                    <a:cubicBezTo>
                      <a:pt x="148114" y="375803"/>
                      <a:pt x="120015" y="374375"/>
                      <a:pt x="91440" y="371041"/>
                    </a:cubicBezTo>
                    <a:lnTo>
                      <a:pt x="95250" y="338656"/>
                    </a:lnTo>
                    <a:cubicBezTo>
                      <a:pt x="95726" y="333417"/>
                      <a:pt x="92393" y="328655"/>
                      <a:pt x="87154" y="328178"/>
                    </a:cubicBezTo>
                    <a:cubicBezTo>
                      <a:pt x="81915" y="327702"/>
                      <a:pt x="77153" y="331036"/>
                      <a:pt x="76676" y="336275"/>
                    </a:cubicBezTo>
                    <a:lnTo>
                      <a:pt x="76676" y="336275"/>
                    </a:lnTo>
                    <a:lnTo>
                      <a:pt x="72866" y="368660"/>
                    </a:lnTo>
                    <a:cubicBezTo>
                      <a:pt x="47625" y="365326"/>
                      <a:pt x="29528" y="361040"/>
                      <a:pt x="20479" y="359135"/>
                    </a:cubicBezTo>
                    <a:lnTo>
                      <a:pt x="27623" y="271505"/>
                    </a:lnTo>
                    <a:cubicBezTo>
                      <a:pt x="28575" y="265790"/>
                      <a:pt x="30480" y="260551"/>
                      <a:pt x="33814" y="256265"/>
                    </a:cubicBezTo>
                    <a:lnTo>
                      <a:pt x="58103" y="277220"/>
                    </a:lnTo>
                    <a:lnTo>
                      <a:pt x="76676" y="255312"/>
                    </a:lnTo>
                    <a:lnTo>
                      <a:pt x="56674" y="238167"/>
                    </a:lnTo>
                    <a:cubicBezTo>
                      <a:pt x="67151" y="231976"/>
                      <a:pt x="78105" y="226261"/>
                      <a:pt x="89535" y="221975"/>
                    </a:cubicBezTo>
                    <a:cubicBezTo>
                      <a:pt x="111443" y="234833"/>
                      <a:pt x="143351" y="242453"/>
                      <a:pt x="176689" y="242453"/>
                    </a:cubicBezTo>
                    <a:cubicBezTo>
                      <a:pt x="210503" y="242453"/>
                      <a:pt x="242411" y="234833"/>
                      <a:pt x="264795" y="221498"/>
                    </a:cubicBezTo>
                    <a:cubicBezTo>
                      <a:pt x="276225" y="225785"/>
                      <a:pt x="287179" y="231023"/>
                      <a:pt x="297656" y="237691"/>
                    </a:cubicBezTo>
                    <a:lnTo>
                      <a:pt x="276701" y="255312"/>
                    </a:lnTo>
                    <a:lnTo>
                      <a:pt x="295275" y="277220"/>
                    </a:lnTo>
                    <a:lnTo>
                      <a:pt x="319564" y="256265"/>
                    </a:lnTo>
                    <a:cubicBezTo>
                      <a:pt x="322898" y="261027"/>
                      <a:pt x="324803" y="266266"/>
                      <a:pt x="325755" y="271505"/>
                    </a:cubicBezTo>
                    <a:lnTo>
                      <a:pt x="332899" y="359135"/>
                    </a:lnTo>
                    <a:cubicBezTo>
                      <a:pt x="323850" y="361516"/>
                      <a:pt x="305753" y="365326"/>
                      <a:pt x="280511" y="36866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4BAAA29-265F-F3CB-6D0C-1FDA18B9EDE3}"/>
                  </a:ext>
                </a:extLst>
              </p:cNvPr>
              <p:cNvSpPr/>
              <p:nvPr/>
            </p:nvSpPr>
            <p:spPr>
              <a:xfrm>
                <a:off x="925351" y="1223962"/>
                <a:ext cx="114300" cy="76200"/>
              </a:xfrm>
              <a:custGeom>
                <a:avLst/>
                <a:gdLst>
                  <a:gd name="connsiteX0" fmla="*/ 95250 w 114300"/>
                  <a:gd name="connsiteY0" fmla="*/ 0 h 76200"/>
                  <a:gd name="connsiteX1" fmla="*/ 19050 w 114300"/>
                  <a:gd name="connsiteY1" fmla="*/ 0 h 76200"/>
                  <a:gd name="connsiteX2" fmla="*/ 0 w 114300"/>
                  <a:gd name="connsiteY2" fmla="*/ 19050 h 76200"/>
                  <a:gd name="connsiteX3" fmla="*/ 0 w 114300"/>
                  <a:gd name="connsiteY3" fmla="*/ 57150 h 76200"/>
                  <a:gd name="connsiteX4" fmla="*/ 19050 w 114300"/>
                  <a:gd name="connsiteY4" fmla="*/ 76200 h 76200"/>
                  <a:gd name="connsiteX5" fmla="*/ 95250 w 114300"/>
                  <a:gd name="connsiteY5" fmla="*/ 76200 h 76200"/>
                  <a:gd name="connsiteX6" fmla="*/ 114300 w 114300"/>
                  <a:gd name="connsiteY6" fmla="*/ 57150 h 76200"/>
                  <a:gd name="connsiteX7" fmla="*/ 114300 w 114300"/>
                  <a:gd name="connsiteY7" fmla="*/ 19050 h 76200"/>
                  <a:gd name="connsiteX8" fmla="*/ 95250 w 114300"/>
                  <a:gd name="connsiteY8" fmla="*/ 0 h 76200"/>
                  <a:gd name="connsiteX9" fmla="*/ 19050 w 114300"/>
                  <a:gd name="connsiteY9" fmla="*/ 57150 h 76200"/>
                  <a:gd name="connsiteX10" fmla="*/ 19050 w 114300"/>
                  <a:gd name="connsiteY10" fmla="*/ 19050 h 76200"/>
                  <a:gd name="connsiteX11" fmla="*/ 95250 w 114300"/>
                  <a:gd name="connsiteY11" fmla="*/ 19050 h 76200"/>
                  <a:gd name="connsiteX12" fmla="*/ 95250 w 114300"/>
                  <a:gd name="connsiteY12" fmla="*/ 57150 h 76200"/>
                  <a:gd name="connsiteX13" fmla="*/ 19050 w 114300"/>
                  <a:gd name="connsiteY13" fmla="*/ 5715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4300" h="76200">
                    <a:moveTo>
                      <a:pt x="95250" y="0"/>
                    </a:moveTo>
                    <a:lnTo>
                      <a:pt x="19050" y="0"/>
                    </a:lnTo>
                    <a:cubicBezTo>
                      <a:pt x="8572" y="0"/>
                      <a:pt x="0" y="8572"/>
                      <a:pt x="0" y="19050"/>
                    </a:cubicBezTo>
                    <a:lnTo>
                      <a:pt x="0" y="57150"/>
                    </a:lnTo>
                    <a:cubicBezTo>
                      <a:pt x="0" y="67627"/>
                      <a:pt x="8572" y="76200"/>
                      <a:pt x="19050" y="76200"/>
                    </a:cubicBezTo>
                    <a:lnTo>
                      <a:pt x="95250" y="76200"/>
                    </a:lnTo>
                    <a:cubicBezTo>
                      <a:pt x="105728" y="76200"/>
                      <a:pt x="114300" y="67627"/>
                      <a:pt x="114300" y="57150"/>
                    </a:cubicBezTo>
                    <a:lnTo>
                      <a:pt x="114300" y="19050"/>
                    </a:lnTo>
                    <a:cubicBezTo>
                      <a:pt x="114300" y="8572"/>
                      <a:pt x="105728" y="0"/>
                      <a:pt x="95250" y="0"/>
                    </a:cubicBezTo>
                    <a:close/>
                    <a:moveTo>
                      <a:pt x="19050" y="57150"/>
                    </a:moveTo>
                    <a:lnTo>
                      <a:pt x="19050" y="19050"/>
                    </a:lnTo>
                    <a:lnTo>
                      <a:pt x="95250" y="19050"/>
                    </a:lnTo>
                    <a:lnTo>
                      <a:pt x="95250" y="57150"/>
                    </a:lnTo>
                    <a:lnTo>
                      <a:pt x="19050" y="57150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DC489AD4-D36D-1C46-66FD-166823221539}"/>
                  </a:ext>
                </a:extLst>
              </p:cNvPr>
              <p:cNvSpPr/>
              <p:nvPr/>
            </p:nvSpPr>
            <p:spPr>
              <a:xfrm>
                <a:off x="768188" y="1104900"/>
                <a:ext cx="40004" cy="47625"/>
              </a:xfrm>
              <a:custGeom>
                <a:avLst/>
                <a:gdLst>
                  <a:gd name="connsiteX0" fmla="*/ 20003 w 40004"/>
                  <a:gd name="connsiteY0" fmla="*/ 0 h 47625"/>
                  <a:gd name="connsiteX1" fmla="*/ 0 w 40004"/>
                  <a:gd name="connsiteY1" fmla="*/ 23813 h 47625"/>
                  <a:gd name="connsiteX2" fmla="*/ 20003 w 40004"/>
                  <a:gd name="connsiteY2" fmla="*/ 47625 h 47625"/>
                  <a:gd name="connsiteX3" fmla="*/ 40005 w 40004"/>
                  <a:gd name="connsiteY3" fmla="*/ 23813 h 47625"/>
                  <a:gd name="connsiteX4" fmla="*/ 20003 w 40004"/>
                  <a:gd name="connsiteY4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4" h="47625">
                    <a:moveTo>
                      <a:pt x="20003" y="0"/>
                    </a:moveTo>
                    <a:cubicBezTo>
                      <a:pt x="17145" y="10478"/>
                      <a:pt x="10001" y="19050"/>
                      <a:pt x="0" y="23813"/>
                    </a:cubicBezTo>
                    <a:cubicBezTo>
                      <a:pt x="9525" y="28575"/>
                      <a:pt x="17145" y="37147"/>
                      <a:pt x="20003" y="47625"/>
                    </a:cubicBezTo>
                    <a:cubicBezTo>
                      <a:pt x="22860" y="37147"/>
                      <a:pt x="30004" y="28575"/>
                      <a:pt x="40005" y="23813"/>
                    </a:cubicBezTo>
                    <a:cubicBezTo>
                      <a:pt x="30004" y="19050"/>
                      <a:pt x="22860" y="10478"/>
                      <a:pt x="20003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8FA3DFCC-0DB5-B949-85C9-44EC8815A972}"/>
                  </a:ext>
                </a:extLst>
              </p:cNvPr>
              <p:cNvSpPr/>
              <p:nvPr/>
            </p:nvSpPr>
            <p:spPr>
              <a:xfrm>
                <a:off x="818671" y="976312"/>
                <a:ext cx="40004" cy="47625"/>
              </a:xfrm>
              <a:custGeom>
                <a:avLst/>
                <a:gdLst>
                  <a:gd name="connsiteX0" fmla="*/ 20002 w 40004"/>
                  <a:gd name="connsiteY0" fmla="*/ 0 h 47625"/>
                  <a:gd name="connsiteX1" fmla="*/ 0 w 40004"/>
                  <a:gd name="connsiteY1" fmla="*/ 23813 h 47625"/>
                  <a:gd name="connsiteX2" fmla="*/ 20002 w 40004"/>
                  <a:gd name="connsiteY2" fmla="*/ 47625 h 47625"/>
                  <a:gd name="connsiteX3" fmla="*/ 40005 w 40004"/>
                  <a:gd name="connsiteY3" fmla="*/ 23813 h 47625"/>
                  <a:gd name="connsiteX4" fmla="*/ 20002 w 40004"/>
                  <a:gd name="connsiteY4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4" h="47625">
                    <a:moveTo>
                      <a:pt x="20002" y="0"/>
                    </a:moveTo>
                    <a:cubicBezTo>
                      <a:pt x="17145" y="10477"/>
                      <a:pt x="10001" y="19050"/>
                      <a:pt x="0" y="23813"/>
                    </a:cubicBezTo>
                    <a:cubicBezTo>
                      <a:pt x="9525" y="28575"/>
                      <a:pt x="17145" y="37147"/>
                      <a:pt x="20002" y="47625"/>
                    </a:cubicBezTo>
                    <a:cubicBezTo>
                      <a:pt x="22860" y="37147"/>
                      <a:pt x="30004" y="28575"/>
                      <a:pt x="40005" y="23813"/>
                    </a:cubicBezTo>
                    <a:cubicBezTo>
                      <a:pt x="30480" y="19050"/>
                      <a:pt x="22860" y="10477"/>
                      <a:pt x="20002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282F248-431C-9F87-1470-68804733B654}"/>
                  </a:ext>
                </a:extLst>
              </p:cNvPr>
              <p:cNvSpPr/>
              <p:nvPr/>
            </p:nvSpPr>
            <p:spPr>
              <a:xfrm>
                <a:off x="1132995" y="1081563"/>
                <a:ext cx="40005" cy="47624"/>
              </a:xfrm>
              <a:custGeom>
                <a:avLst/>
                <a:gdLst>
                  <a:gd name="connsiteX0" fmla="*/ 20003 w 40005"/>
                  <a:gd name="connsiteY0" fmla="*/ 0 h 47624"/>
                  <a:gd name="connsiteX1" fmla="*/ 0 w 40005"/>
                  <a:gd name="connsiteY1" fmla="*/ 23812 h 47624"/>
                  <a:gd name="connsiteX2" fmla="*/ 20003 w 40005"/>
                  <a:gd name="connsiteY2" fmla="*/ 47625 h 47624"/>
                  <a:gd name="connsiteX3" fmla="*/ 40005 w 40005"/>
                  <a:gd name="connsiteY3" fmla="*/ 23812 h 47624"/>
                  <a:gd name="connsiteX4" fmla="*/ 20003 w 40005"/>
                  <a:gd name="connsiteY4" fmla="*/ 0 h 47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7624">
                    <a:moveTo>
                      <a:pt x="20003" y="0"/>
                    </a:moveTo>
                    <a:cubicBezTo>
                      <a:pt x="17145" y="10477"/>
                      <a:pt x="10001" y="19050"/>
                      <a:pt x="0" y="23812"/>
                    </a:cubicBezTo>
                    <a:cubicBezTo>
                      <a:pt x="9525" y="28575"/>
                      <a:pt x="17145" y="37148"/>
                      <a:pt x="20003" y="47625"/>
                    </a:cubicBezTo>
                    <a:cubicBezTo>
                      <a:pt x="22860" y="37148"/>
                      <a:pt x="30004" y="28575"/>
                      <a:pt x="40005" y="23812"/>
                    </a:cubicBezTo>
                    <a:cubicBezTo>
                      <a:pt x="30480" y="19050"/>
                      <a:pt x="22860" y="10477"/>
                      <a:pt x="20003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92E310A6-1553-6542-8424-FFCB266BC87D}"/>
              </a:ext>
            </a:extLst>
          </p:cNvPr>
          <p:cNvSpPr txBox="1"/>
          <p:nvPr/>
        </p:nvSpPr>
        <p:spPr>
          <a:xfrm>
            <a:off x="1771172" y="1318365"/>
            <a:ext cx="1880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请在此处输入标题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BFA0039-297B-8676-514F-1B0AC109506A}"/>
              </a:ext>
            </a:extLst>
          </p:cNvPr>
          <p:cNvSpPr txBox="1"/>
          <p:nvPr/>
        </p:nvSpPr>
        <p:spPr>
          <a:xfrm>
            <a:off x="1771172" y="1782708"/>
            <a:ext cx="3087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2C1481D-C12E-F91C-01FB-28BB1C0DA016}"/>
              </a:ext>
            </a:extLst>
          </p:cNvPr>
          <p:cNvGrpSpPr/>
          <p:nvPr/>
        </p:nvGrpSpPr>
        <p:grpSpPr>
          <a:xfrm>
            <a:off x="660400" y="2702088"/>
            <a:ext cx="1012264" cy="993518"/>
            <a:chOff x="660400" y="850900"/>
            <a:chExt cx="447813" cy="439520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FB8E1AB3-181C-27BD-4681-985DAAB6B41C}"/>
                </a:ext>
              </a:extLst>
            </p:cNvPr>
            <p:cNvSpPr/>
            <p:nvPr/>
          </p:nvSpPr>
          <p:spPr>
            <a:xfrm>
              <a:off x="660400" y="850900"/>
              <a:ext cx="447813" cy="43952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75CB0166-710B-23A8-69BC-07046A4DB15B}"/>
                </a:ext>
              </a:extLst>
            </p:cNvPr>
            <p:cNvGrpSpPr/>
            <p:nvPr/>
          </p:nvGrpSpPr>
          <p:grpSpPr>
            <a:xfrm>
              <a:off x="742788" y="938647"/>
              <a:ext cx="285912" cy="278878"/>
              <a:chOff x="768188" y="957696"/>
              <a:chExt cx="404812" cy="394853"/>
            </a:xfrm>
            <a:solidFill>
              <a:schemeClr val="bg1"/>
            </a:solidFill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FCB87770-F7DD-E07E-B0D6-E278A26C2FF8}"/>
                  </a:ext>
                </a:extLst>
              </p:cNvPr>
              <p:cNvSpPr/>
              <p:nvPr/>
            </p:nvSpPr>
            <p:spPr>
              <a:xfrm>
                <a:off x="805812" y="957696"/>
                <a:ext cx="353853" cy="394853"/>
              </a:xfrm>
              <a:custGeom>
                <a:avLst/>
                <a:gdLst>
                  <a:gd name="connsiteX0" fmla="*/ 345281 w 353853"/>
                  <a:gd name="connsiteY0" fmla="*/ 268647 h 394853"/>
                  <a:gd name="connsiteX1" fmla="*/ 323850 w 353853"/>
                  <a:gd name="connsiteY1" fmla="*/ 232452 h 394853"/>
                  <a:gd name="connsiteX2" fmla="*/ 277654 w 353853"/>
                  <a:gd name="connsiteY2" fmla="*/ 206258 h 394853"/>
                  <a:gd name="connsiteX3" fmla="*/ 263366 w 353853"/>
                  <a:gd name="connsiteY3" fmla="*/ 170063 h 394853"/>
                  <a:gd name="connsiteX4" fmla="*/ 240030 w 353853"/>
                  <a:gd name="connsiteY4" fmla="*/ 20521 h 394853"/>
                  <a:gd name="connsiteX5" fmla="*/ 90488 w 353853"/>
                  <a:gd name="connsiteY5" fmla="*/ 43857 h 394853"/>
                  <a:gd name="connsiteX6" fmla="*/ 90488 w 353853"/>
                  <a:gd name="connsiteY6" fmla="*/ 170063 h 394853"/>
                  <a:gd name="connsiteX7" fmla="*/ 76676 w 353853"/>
                  <a:gd name="connsiteY7" fmla="*/ 206735 h 394853"/>
                  <a:gd name="connsiteX8" fmla="*/ 30480 w 353853"/>
                  <a:gd name="connsiteY8" fmla="*/ 232452 h 394853"/>
                  <a:gd name="connsiteX9" fmla="*/ 8573 w 353853"/>
                  <a:gd name="connsiteY9" fmla="*/ 269123 h 394853"/>
                  <a:gd name="connsiteX10" fmla="*/ 0 w 353853"/>
                  <a:gd name="connsiteY10" fmla="*/ 373422 h 394853"/>
                  <a:gd name="connsiteX11" fmla="*/ 7620 w 353853"/>
                  <a:gd name="connsiteY11" fmla="*/ 375803 h 394853"/>
                  <a:gd name="connsiteX12" fmla="*/ 176689 w 353853"/>
                  <a:gd name="connsiteY12" fmla="*/ 394853 h 394853"/>
                  <a:gd name="connsiteX13" fmla="*/ 346234 w 353853"/>
                  <a:gd name="connsiteY13" fmla="*/ 375327 h 394853"/>
                  <a:gd name="connsiteX14" fmla="*/ 353854 w 353853"/>
                  <a:gd name="connsiteY14" fmla="*/ 372946 h 394853"/>
                  <a:gd name="connsiteX15" fmla="*/ 345758 w 353853"/>
                  <a:gd name="connsiteY15" fmla="*/ 269123 h 394853"/>
                  <a:gd name="connsiteX16" fmla="*/ 345281 w 353853"/>
                  <a:gd name="connsiteY16" fmla="*/ 268647 h 394853"/>
                  <a:gd name="connsiteX17" fmla="*/ 98584 w 353853"/>
                  <a:gd name="connsiteY17" fmla="*/ 205306 h 394853"/>
                  <a:gd name="connsiteX18" fmla="*/ 94774 w 353853"/>
                  <a:gd name="connsiteY18" fmla="*/ 190542 h 394853"/>
                  <a:gd name="connsiteX19" fmla="*/ 103823 w 353853"/>
                  <a:gd name="connsiteY19" fmla="*/ 185303 h 394853"/>
                  <a:gd name="connsiteX20" fmla="*/ 249079 w 353853"/>
                  <a:gd name="connsiteY20" fmla="*/ 185303 h 394853"/>
                  <a:gd name="connsiteX21" fmla="*/ 251460 w 353853"/>
                  <a:gd name="connsiteY21" fmla="*/ 185780 h 394853"/>
                  <a:gd name="connsiteX22" fmla="*/ 259080 w 353853"/>
                  <a:gd name="connsiteY22" fmla="*/ 198638 h 394853"/>
                  <a:gd name="connsiteX23" fmla="*/ 254318 w 353853"/>
                  <a:gd name="connsiteY23" fmla="*/ 205306 h 394853"/>
                  <a:gd name="connsiteX24" fmla="*/ 176689 w 353853"/>
                  <a:gd name="connsiteY24" fmla="*/ 223403 h 394853"/>
                  <a:gd name="connsiteX25" fmla="*/ 98584 w 353853"/>
                  <a:gd name="connsiteY25" fmla="*/ 205306 h 394853"/>
                  <a:gd name="connsiteX26" fmla="*/ 233839 w 353853"/>
                  <a:gd name="connsiteY26" fmla="*/ 132916 h 394853"/>
                  <a:gd name="connsiteX27" fmla="*/ 230505 w 353853"/>
                  <a:gd name="connsiteY27" fmla="*/ 151966 h 394853"/>
                  <a:gd name="connsiteX28" fmla="*/ 209550 w 353853"/>
                  <a:gd name="connsiteY28" fmla="*/ 151966 h 394853"/>
                  <a:gd name="connsiteX29" fmla="*/ 201454 w 353853"/>
                  <a:gd name="connsiteY29" fmla="*/ 147203 h 394853"/>
                  <a:gd name="connsiteX30" fmla="*/ 191929 w 353853"/>
                  <a:gd name="connsiteY30" fmla="*/ 147203 h 394853"/>
                  <a:gd name="connsiteX31" fmla="*/ 182404 w 353853"/>
                  <a:gd name="connsiteY31" fmla="*/ 156728 h 394853"/>
                  <a:gd name="connsiteX32" fmla="*/ 191929 w 353853"/>
                  <a:gd name="connsiteY32" fmla="*/ 166253 h 394853"/>
                  <a:gd name="connsiteX33" fmla="*/ 201454 w 353853"/>
                  <a:gd name="connsiteY33" fmla="*/ 166253 h 394853"/>
                  <a:gd name="connsiteX34" fmla="*/ 209550 w 353853"/>
                  <a:gd name="connsiteY34" fmla="*/ 161491 h 394853"/>
                  <a:gd name="connsiteX35" fmla="*/ 226219 w 353853"/>
                  <a:gd name="connsiteY35" fmla="*/ 161491 h 394853"/>
                  <a:gd name="connsiteX36" fmla="*/ 148114 w 353853"/>
                  <a:gd name="connsiteY36" fmla="*/ 182446 h 394853"/>
                  <a:gd name="connsiteX37" fmla="*/ 119539 w 353853"/>
                  <a:gd name="connsiteY37" fmla="*/ 132916 h 394853"/>
                  <a:gd name="connsiteX38" fmla="*/ 119539 w 353853"/>
                  <a:gd name="connsiteY38" fmla="*/ 78623 h 394853"/>
                  <a:gd name="connsiteX39" fmla="*/ 176689 w 353853"/>
                  <a:gd name="connsiteY39" fmla="*/ 66241 h 394853"/>
                  <a:gd name="connsiteX40" fmla="*/ 233839 w 353853"/>
                  <a:gd name="connsiteY40" fmla="*/ 78623 h 394853"/>
                  <a:gd name="connsiteX41" fmla="*/ 233839 w 353853"/>
                  <a:gd name="connsiteY41" fmla="*/ 132916 h 394853"/>
                  <a:gd name="connsiteX42" fmla="*/ 176689 w 353853"/>
                  <a:gd name="connsiteY42" fmla="*/ 18616 h 394853"/>
                  <a:gd name="connsiteX43" fmla="*/ 257175 w 353853"/>
                  <a:gd name="connsiteY43" fmla="*/ 70527 h 394853"/>
                  <a:gd name="connsiteX44" fmla="*/ 176689 w 353853"/>
                  <a:gd name="connsiteY44" fmla="*/ 47191 h 394853"/>
                  <a:gd name="connsiteX45" fmla="*/ 96203 w 353853"/>
                  <a:gd name="connsiteY45" fmla="*/ 70527 h 394853"/>
                  <a:gd name="connsiteX46" fmla="*/ 176689 w 353853"/>
                  <a:gd name="connsiteY46" fmla="*/ 18616 h 394853"/>
                  <a:gd name="connsiteX47" fmla="*/ 176689 w 353853"/>
                  <a:gd name="connsiteY47" fmla="*/ 18616 h 394853"/>
                  <a:gd name="connsiteX48" fmla="*/ 280511 w 353853"/>
                  <a:gd name="connsiteY48" fmla="*/ 368660 h 394853"/>
                  <a:gd name="connsiteX49" fmla="*/ 276701 w 353853"/>
                  <a:gd name="connsiteY49" fmla="*/ 336751 h 394853"/>
                  <a:gd name="connsiteX50" fmla="*/ 266224 w 353853"/>
                  <a:gd name="connsiteY50" fmla="*/ 328655 h 394853"/>
                  <a:gd name="connsiteX51" fmla="*/ 258128 w 353853"/>
                  <a:gd name="connsiteY51" fmla="*/ 339132 h 394853"/>
                  <a:gd name="connsiteX52" fmla="*/ 261938 w 353853"/>
                  <a:gd name="connsiteY52" fmla="*/ 371517 h 394853"/>
                  <a:gd name="connsiteX53" fmla="*/ 176689 w 353853"/>
                  <a:gd name="connsiteY53" fmla="*/ 375803 h 394853"/>
                  <a:gd name="connsiteX54" fmla="*/ 91440 w 353853"/>
                  <a:gd name="connsiteY54" fmla="*/ 371041 h 394853"/>
                  <a:gd name="connsiteX55" fmla="*/ 95250 w 353853"/>
                  <a:gd name="connsiteY55" fmla="*/ 338656 h 394853"/>
                  <a:gd name="connsiteX56" fmla="*/ 87154 w 353853"/>
                  <a:gd name="connsiteY56" fmla="*/ 328178 h 394853"/>
                  <a:gd name="connsiteX57" fmla="*/ 76676 w 353853"/>
                  <a:gd name="connsiteY57" fmla="*/ 336275 h 394853"/>
                  <a:gd name="connsiteX58" fmla="*/ 76676 w 353853"/>
                  <a:gd name="connsiteY58" fmla="*/ 336275 h 394853"/>
                  <a:gd name="connsiteX59" fmla="*/ 72866 w 353853"/>
                  <a:gd name="connsiteY59" fmla="*/ 368660 h 394853"/>
                  <a:gd name="connsiteX60" fmla="*/ 20479 w 353853"/>
                  <a:gd name="connsiteY60" fmla="*/ 359135 h 394853"/>
                  <a:gd name="connsiteX61" fmla="*/ 27623 w 353853"/>
                  <a:gd name="connsiteY61" fmla="*/ 271505 h 394853"/>
                  <a:gd name="connsiteX62" fmla="*/ 33814 w 353853"/>
                  <a:gd name="connsiteY62" fmla="*/ 256265 h 394853"/>
                  <a:gd name="connsiteX63" fmla="*/ 58103 w 353853"/>
                  <a:gd name="connsiteY63" fmla="*/ 277220 h 394853"/>
                  <a:gd name="connsiteX64" fmla="*/ 76676 w 353853"/>
                  <a:gd name="connsiteY64" fmla="*/ 255312 h 394853"/>
                  <a:gd name="connsiteX65" fmla="*/ 56674 w 353853"/>
                  <a:gd name="connsiteY65" fmla="*/ 238167 h 394853"/>
                  <a:gd name="connsiteX66" fmla="*/ 89535 w 353853"/>
                  <a:gd name="connsiteY66" fmla="*/ 221975 h 394853"/>
                  <a:gd name="connsiteX67" fmla="*/ 176689 w 353853"/>
                  <a:gd name="connsiteY67" fmla="*/ 242453 h 394853"/>
                  <a:gd name="connsiteX68" fmla="*/ 264795 w 353853"/>
                  <a:gd name="connsiteY68" fmla="*/ 221498 h 394853"/>
                  <a:gd name="connsiteX69" fmla="*/ 297656 w 353853"/>
                  <a:gd name="connsiteY69" fmla="*/ 237691 h 394853"/>
                  <a:gd name="connsiteX70" fmla="*/ 276701 w 353853"/>
                  <a:gd name="connsiteY70" fmla="*/ 255312 h 394853"/>
                  <a:gd name="connsiteX71" fmla="*/ 295275 w 353853"/>
                  <a:gd name="connsiteY71" fmla="*/ 277220 h 394853"/>
                  <a:gd name="connsiteX72" fmla="*/ 319564 w 353853"/>
                  <a:gd name="connsiteY72" fmla="*/ 256265 h 394853"/>
                  <a:gd name="connsiteX73" fmla="*/ 325755 w 353853"/>
                  <a:gd name="connsiteY73" fmla="*/ 271505 h 394853"/>
                  <a:gd name="connsiteX74" fmla="*/ 332899 w 353853"/>
                  <a:gd name="connsiteY74" fmla="*/ 359135 h 394853"/>
                  <a:gd name="connsiteX75" fmla="*/ 280511 w 353853"/>
                  <a:gd name="connsiteY75" fmla="*/ 368660 h 39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53853" h="394853">
                    <a:moveTo>
                      <a:pt x="345281" y="268647"/>
                    </a:moveTo>
                    <a:cubicBezTo>
                      <a:pt x="342900" y="254360"/>
                      <a:pt x="335280" y="241501"/>
                      <a:pt x="323850" y="232452"/>
                    </a:cubicBezTo>
                    <a:cubicBezTo>
                      <a:pt x="309563" y="221498"/>
                      <a:pt x="294323" y="212450"/>
                      <a:pt x="277654" y="206258"/>
                    </a:cubicBezTo>
                    <a:cubicBezTo>
                      <a:pt x="282893" y="192447"/>
                      <a:pt x="276701" y="176731"/>
                      <a:pt x="263366" y="170063"/>
                    </a:cubicBezTo>
                    <a:cubicBezTo>
                      <a:pt x="298133" y="122438"/>
                      <a:pt x="287655" y="55287"/>
                      <a:pt x="240030" y="20521"/>
                    </a:cubicBezTo>
                    <a:cubicBezTo>
                      <a:pt x="192405" y="-14245"/>
                      <a:pt x="125254" y="-3768"/>
                      <a:pt x="90488" y="43857"/>
                    </a:cubicBezTo>
                    <a:cubicBezTo>
                      <a:pt x="62865" y="81481"/>
                      <a:pt x="62865" y="132440"/>
                      <a:pt x="90488" y="170063"/>
                    </a:cubicBezTo>
                    <a:cubicBezTo>
                      <a:pt x="77153" y="177207"/>
                      <a:pt x="71438" y="192923"/>
                      <a:pt x="76676" y="206735"/>
                    </a:cubicBezTo>
                    <a:cubicBezTo>
                      <a:pt x="60484" y="213878"/>
                      <a:pt x="44768" y="222451"/>
                      <a:pt x="30480" y="232452"/>
                    </a:cubicBezTo>
                    <a:cubicBezTo>
                      <a:pt x="18574" y="241501"/>
                      <a:pt x="10954" y="254360"/>
                      <a:pt x="8573" y="269123"/>
                    </a:cubicBezTo>
                    <a:lnTo>
                      <a:pt x="0" y="373422"/>
                    </a:lnTo>
                    <a:lnTo>
                      <a:pt x="7620" y="375803"/>
                    </a:lnTo>
                    <a:cubicBezTo>
                      <a:pt x="10001" y="376280"/>
                      <a:pt x="74295" y="394853"/>
                      <a:pt x="176689" y="394853"/>
                    </a:cubicBezTo>
                    <a:cubicBezTo>
                      <a:pt x="279083" y="394853"/>
                      <a:pt x="343376" y="376280"/>
                      <a:pt x="346234" y="375327"/>
                    </a:cubicBezTo>
                    <a:lnTo>
                      <a:pt x="353854" y="372946"/>
                    </a:lnTo>
                    <a:lnTo>
                      <a:pt x="345758" y="269123"/>
                    </a:lnTo>
                    <a:lnTo>
                      <a:pt x="345281" y="268647"/>
                    </a:lnTo>
                    <a:close/>
                    <a:moveTo>
                      <a:pt x="98584" y="205306"/>
                    </a:moveTo>
                    <a:cubicBezTo>
                      <a:pt x="93345" y="202448"/>
                      <a:pt x="91916" y="195781"/>
                      <a:pt x="94774" y="190542"/>
                    </a:cubicBezTo>
                    <a:cubicBezTo>
                      <a:pt x="96679" y="187208"/>
                      <a:pt x="100013" y="185303"/>
                      <a:pt x="103823" y="185303"/>
                    </a:cubicBezTo>
                    <a:cubicBezTo>
                      <a:pt x="144780" y="223403"/>
                      <a:pt x="208121" y="223403"/>
                      <a:pt x="249079" y="185303"/>
                    </a:cubicBezTo>
                    <a:cubicBezTo>
                      <a:pt x="250031" y="185303"/>
                      <a:pt x="250984" y="185303"/>
                      <a:pt x="251460" y="185780"/>
                    </a:cubicBezTo>
                    <a:cubicBezTo>
                      <a:pt x="257175" y="187208"/>
                      <a:pt x="260509" y="192923"/>
                      <a:pt x="259080" y="198638"/>
                    </a:cubicBezTo>
                    <a:cubicBezTo>
                      <a:pt x="258604" y="201496"/>
                      <a:pt x="256699" y="203877"/>
                      <a:pt x="254318" y="205306"/>
                    </a:cubicBezTo>
                    <a:cubicBezTo>
                      <a:pt x="235744" y="216736"/>
                      <a:pt x="207169" y="223403"/>
                      <a:pt x="176689" y="223403"/>
                    </a:cubicBezTo>
                    <a:cubicBezTo>
                      <a:pt x="146209" y="223403"/>
                      <a:pt x="118110" y="216736"/>
                      <a:pt x="98584" y="205306"/>
                    </a:cubicBezTo>
                    <a:close/>
                    <a:moveTo>
                      <a:pt x="233839" y="132916"/>
                    </a:moveTo>
                    <a:cubicBezTo>
                      <a:pt x="233839" y="139583"/>
                      <a:pt x="232886" y="145775"/>
                      <a:pt x="230505" y="151966"/>
                    </a:cubicBezTo>
                    <a:lnTo>
                      <a:pt x="209550" y="151966"/>
                    </a:lnTo>
                    <a:cubicBezTo>
                      <a:pt x="207645" y="149108"/>
                      <a:pt x="204788" y="147203"/>
                      <a:pt x="201454" y="147203"/>
                    </a:cubicBezTo>
                    <a:lnTo>
                      <a:pt x="191929" y="147203"/>
                    </a:lnTo>
                    <a:cubicBezTo>
                      <a:pt x="186690" y="147203"/>
                      <a:pt x="182404" y="151490"/>
                      <a:pt x="182404" y="156728"/>
                    </a:cubicBezTo>
                    <a:cubicBezTo>
                      <a:pt x="182404" y="161967"/>
                      <a:pt x="186690" y="166253"/>
                      <a:pt x="191929" y="166253"/>
                    </a:cubicBezTo>
                    <a:lnTo>
                      <a:pt x="201454" y="166253"/>
                    </a:lnTo>
                    <a:cubicBezTo>
                      <a:pt x="204788" y="166253"/>
                      <a:pt x="208121" y="164348"/>
                      <a:pt x="209550" y="161491"/>
                    </a:cubicBezTo>
                    <a:lnTo>
                      <a:pt x="226219" y="161491"/>
                    </a:lnTo>
                    <a:cubicBezTo>
                      <a:pt x="210503" y="188637"/>
                      <a:pt x="175736" y="198162"/>
                      <a:pt x="148114" y="182446"/>
                    </a:cubicBezTo>
                    <a:cubicBezTo>
                      <a:pt x="130493" y="172445"/>
                      <a:pt x="119539" y="153395"/>
                      <a:pt x="119539" y="132916"/>
                    </a:cubicBezTo>
                    <a:lnTo>
                      <a:pt x="119539" y="78623"/>
                    </a:lnTo>
                    <a:cubicBezTo>
                      <a:pt x="137160" y="70051"/>
                      <a:pt x="157163" y="65765"/>
                      <a:pt x="176689" y="66241"/>
                    </a:cubicBezTo>
                    <a:cubicBezTo>
                      <a:pt x="196215" y="65765"/>
                      <a:pt x="216218" y="70051"/>
                      <a:pt x="233839" y="78623"/>
                    </a:cubicBezTo>
                    <a:lnTo>
                      <a:pt x="233839" y="132916"/>
                    </a:lnTo>
                    <a:close/>
                    <a:moveTo>
                      <a:pt x="176689" y="18616"/>
                    </a:moveTo>
                    <a:cubicBezTo>
                      <a:pt x="211455" y="18616"/>
                      <a:pt x="242888" y="39095"/>
                      <a:pt x="257175" y="70527"/>
                    </a:cubicBezTo>
                    <a:cubicBezTo>
                      <a:pt x="238125" y="56240"/>
                      <a:pt x="209550" y="47191"/>
                      <a:pt x="176689" y="47191"/>
                    </a:cubicBezTo>
                    <a:cubicBezTo>
                      <a:pt x="143828" y="47191"/>
                      <a:pt x="115252" y="56240"/>
                      <a:pt x="96203" y="70527"/>
                    </a:cubicBezTo>
                    <a:cubicBezTo>
                      <a:pt x="110490" y="39095"/>
                      <a:pt x="141923" y="18616"/>
                      <a:pt x="176689" y="18616"/>
                    </a:cubicBezTo>
                    <a:lnTo>
                      <a:pt x="176689" y="18616"/>
                    </a:lnTo>
                    <a:close/>
                    <a:moveTo>
                      <a:pt x="280511" y="368660"/>
                    </a:moveTo>
                    <a:lnTo>
                      <a:pt x="276701" y="336751"/>
                    </a:lnTo>
                    <a:cubicBezTo>
                      <a:pt x="276225" y="331512"/>
                      <a:pt x="271463" y="327702"/>
                      <a:pt x="266224" y="328655"/>
                    </a:cubicBezTo>
                    <a:cubicBezTo>
                      <a:pt x="260985" y="329131"/>
                      <a:pt x="257175" y="333893"/>
                      <a:pt x="258128" y="339132"/>
                    </a:cubicBezTo>
                    <a:lnTo>
                      <a:pt x="261938" y="371517"/>
                    </a:lnTo>
                    <a:cubicBezTo>
                      <a:pt x="233363" y="374375"/>
                      <a:pt x="205264" y="375803"/>
                      <a:pt x="176689" y="375803"/>
                    </a:cubicBezTo>
                    <a:cubicBezTo>
                      <a:pt x="148114" y="375803"/>
                      <a:pt x="120015" y="374375"/>
                      <a:pt x="91440" y="371041"/>
                    </a:cubicBezTo>
                    <a:lnTo>
                      <a:pt x="95250" y="338656"/>
                    </a:lnTo>
                    <a:cubicBezTo>
                      <a:pt x="95726" y="333417"/>
                      <a:pt x="92393" y="328655"/>
                      <a:pt x="87154" y="328178"/>
                    </a:cubicBezTo>
                    <a:cubicBezTo>
                      <a:pt x="81915" y="327702"/>
                      <a:pt x="77153" y="331036"/>
                      <a:pt x="76676" y="336275"/>
                    </a:cubicBezTo>
                    <a:lnTo>
                      <a:pt x="76676" y="336275"/>
                    </a:lnTo>
                    <a:lnTo>
                      <a:pt x="72866" y="368660"/>
                    </a:lnTo>
                    <a:cubicBezTo>
                      <a:pt x="47625" y="365326"/>
                      <a:pt x="29528" y="361040"/>
                      <a:pt x="20479" y="359135"/>
                    </a:cubicBezTo>
                    <a:lnTo>
                      <a:pt x="27623" y="271505"/>
                    </a:lnTo>
                    <a:cubicBezTo>
                      <a:pt x="28575" y="265790"/>
                      <a:pt x="30480" y="260551"/>
                      <a:pt x="33814" y="256265"/>
                    </a:cubicBezTo>
                    <a:lnTo>
                      <a:pt x="58103" y="277220"/>
                    </a:lnTo>
                    <a:lnTo>
                      <a:pt x="76676" y="255312"/>
                    </a:lnTo>
                    <a:lnTo>
                      <a:pt x="56674" y="238167"/>
                    </a:lnTo>
                    <a:cubicBezTo>
                      <a:pt x="67151" y="231976"/>
                      <a:pt x="78105" y="226261"/>
                      <a:pt x="89535" y="221975"/>
                    </a:cubicBezTo>
                    <a:cubicBezTo>
                      <a:pt x="111443" y="234833"/>
                      <a:pt x="143351" y="242453"/>
                      <a:pt x="176689" y="242453"/>
                    </a:cubicBezTo>
                    <a:cubicBezTo>
                      <a:pt x="210503" y="242453"/>
                      <a:pt x="242411" y="234833"/>
                      <a:pt x="264795" y="221498"/>
                    </a:cubicBezTo>
                    <a:cubicBezTo>
                      <a:pt x="276225" y="225785"/>
                      <a:pt x="287179" y="231023"/>
                      <a:pt x="297656" y="237691"/>
                    </a:cubicBezTo>
                    <a:lnTo>
                      <a:pt x="276701" y="255312"/>
                    </a:lnTo>
                    <a:lnTo>
                      <a:pt x="295275" y="277220"/>
                    </a:lnTo>
                    <a:lnTo>
                      <a:pt x="319564" y="256265"/>
                    </a:lnTo>
                    <a:cubicBezTo>
                      <a:pt x="322898" y="261027"/>
                      <a:pt x="324803" y="266266"/>
                      <a:pt x="325755" y="271505"/>
                    </a:cubicBezTo>
                    <a:lnTo>
                      <a:pt x="332899" y="359135"/>
                    </a:lnTo>
                    <a:cubicBezTo>
                      <a:pt x="323850" y="361516"/>
                      <a:pt x="305753" y="365326"/>
                      <a:pt x="280511" y="36866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2263C93-524E-B803-0F03-097ADA268090}"/>
                  </a:ext>
                </a:extLst>
              </p:cNvPr>
              <p:cNvSpPr/>
              <p:nvPr/>
            </p:nvSpPr>
            <p:spPr>
              <a:xfrm>
                <a:off x="925351" y="1223962"/>
                <a:ext cx="114300" cy="76200"/>
              </a:xfrm>
              <a:custGeom>
                <a:avLst/>
                <a:gdLst>
                  <a:gd name="connsiteX0" fmla="*/ 95250 w 114300"/>
                  <a:gd name="connsiteY0" fmla="*/ 0 h 76200"/>
                  <a:gd name="connsiteX1" fmla="*/ 19050 w 114300"/>
                  <a:gd name="connsiteY1" fmla="*/ 0 h 76200"/>
                  <a:gd name="connsiteX2" fmla="*/ 0 w 114300"/>
                  <a:gd name="connsiteY2" fmla="*/ 19050 h 76200"/>
                  <a:gd name="connsiteX3" fmla="*/ 0 w 114300"/>
                  <a:gd name="connsiteY3" fmla="*/ 57150 h 76200"/>
                  <a:gd name="connsiteX4" fmla="*/ 19050 w 114300"/>
                  <a:gd name="connsiteY4" fmla="*/ 76200 h 76200"/>
                  <a:gd name="connsiteX5" fmla="*/ 95250 w 114300"/>
                  <a:gd name="connsiteY5" fmla="*/ 76200 h 76200"/>
                  <a:gd name="connsiteX6" fmla="*/ 114300 w 114300"/>
                  <a:gd name="connsiteY6" fmla="*/ 57150 h 76200"/>
                  <a:gd name="connsiteX7" fmla="*/ 114300 w 114300"/>
                  <a:gd name="connsiteY7" fmla="*/ 19050 h 76200"/>
                  <a:gd name="connsiteX8" fmla="*/ 95250 w 114300"/>
                  <a:gd name="connsiteY8" fmla="*/ 0 h 76200"/>
                  <a:gd name="connsiteX9" fmla="*/ 19050 w 114300"/>
                  <a:gd name="connsiteY9" fmla="*/ 57150 h 76200"/>
                  <a:gd name="connsiteX10" fmla="*/ 19050 w 114300"/>
                  <a:gd name="connsiteY10" fmla="*/ 19050 h 76200"/>
                  <a:gd name="connsiteX11" fmla="*/ 95250 w 114300"/>
                  <a:gd name="connsiteY11" fmla="*/ 19050 h 76200"/>
                  <a:gd name="connsiteX12" fmla="*/ 95250 w 114300"/>
                  <a:gd name="connsiteY12" fmla="*/ 57150 h 76200"/>
                  <a:gd name="connsiteX13" fmla="*/ 19050 w 114300"/>
                  <a:gd name="connsiteY13" fmla="*/ 5715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4300" h="76200">
                    <a:moveTo>
                      <a:pt x="95250" y="0"/>
                    </a:moveTo>
                    <a:lnTo>
                      <a:pt x="19050" y="0"/>
                    </a:lnTo>
                    <a:cubicBezTo>
                      <a:pt x="8572" y="0"/>
                      <a:pt x="0" y="8572"/>
                      <a:pt x="0" y="19050"/>
                    </a:cubicBezTo>
                    <a:lnTo>
                      <a:pt x="0" y="57150"/>
                    </a:lnTo>
                    <a:cubicBezTo>
                      <a:pt x="0" y="67627"/>
                      <a:pt x="8572" y="76200"/>
                      <a:pt x="19050" y="76200"/>
                    </a:cubicBezTo>
                    <a:lnTo>
                      <a:pt x="95250" y="76200"/>
                    </a:lnTo>
                    <a:cubicBezTo>
                      <a:pt x="105728" y="76200"/>
                      <a:pt x="114300" y="67627"/>
                      <a:pt x="114300" y="57150"/>
                    </a:cubicBezTo>
                    <a:lnTo>
                      <a:pt x="114300" y="19050"/>
                    </a:lnTo>
                    <a:cubicBezTo>
                      <a:pt x="114300" y="8572"/>
                      <a:pt x="105728" y="0"/>
                      <a:pt x="95250" y="0"/>
                    </a:cubicBezTo>
                    <a:close/>
                    <a:moveTo>
                      <a:pt x="19050" y="57150"/>
                    </a:moveTo>
                    <a:lnTo>
                      <a:pt x="19050" y="19050"/>
                    </a:lnTo>
                    <a:lnTo>
                      <a:pt x="95250" y="19050"/>
                    </a:lnTo>
                    <a:lnTo>
                      <a:pt x="95250" y="57150"/>
                    </a:lnTo>
                    <a:lnTo>
                      <a:pt x="19050" y="57150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2AA7D1F-E92A-AD21-EB8C-0B1B02E1AD0D}"/>
                  </a:ext>
                </a:extLst>
              </p:cNvPr>
              <p:cNvSpPr/>
              <p:nvPr/>
            </p:nvSpPr>
            <p:spPr>
              <a:xfrm>
                <a:off x="768188" y="1104900"/>
                <a:ext cx="40004" cy="47625"/>
              </a:xfrm>
              <a:custGeom>
                <a:avLst/>
                <a:gdLst>
                  <a:gd name="connsiteX0" fmla="*/ 20003 w 40004"/>
                  <a:gd name="connsiteY0" fmla="*/ 0 h 47625"/>
                  <a:gd name="connsiteX1" fmla="*/ 0 w 40004"/>
                  <a:gd name="connsiteY1" fmla="*/ 23813 h 47625"/>
                  <a:gd name="connsiteX2" fmla="*/ 20003 w 40004"/>
                  <a:gd name="connsiteY2" fmla="*/ 47625 h 47625"/>
                  <a:gd name="connsiteX3" fmla="*/ 40005 w 40004"/>
                  <a:gd name="connsiteY3" fmla="*/ 23813 h 47625"/>
                  <a:gd name="connsiteX4" fmla="*/ 20003 w 40004"/>
                  <a:gd name="connsiteY4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4" h="47625">
                    <a:moveTo>
                      <a:pt x="20003" y="0"/>
                    </a:moveTo>
                    <a:cubicBezTo>
                      <a:pt x="17145" y="10478"/>
                      <a:pt x="10001" y="19050"/>
                      <a:pt x="0" y="23813"/>
                    </a:cubicBezTo>
                    <a:cubicBezTo>
                      <a:pt x="9525" y="28575"/>
                      <a:pt x="17145" y="37147"/>
                      <a:pt x="20003" y="47625"/>
                    </a:cubicBezTo>
                    <a:cubicBezTo>
                      <a:pt x="22860" y="37147"/>
                      <a:pt x="30004" y="28575"/>
                      <a:pt x="40005" y="23813"/>
                    </a:cubicBezTo>
                    <a:cubicBezTo>
                      <a:pt x="30004" y="19050"/>
                      <a:pt x="22860" y="10478"/>
                      <a:pt x="20003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C039975-FFCA-77AC-3B5F-1C1A2D5E3570}"/>
                  </a:ext>
                </a:extLst>
              </p:cNvPr>
              <p:cNvSpPr/>
              <p:nvPr/>
            </p:nvSpPr>
            <p:spPr>
              <a:xfrm>
                <a:off x="818671" y="976312"/>
                <a:ext cx="40004" cy="47625"/>
              </a:xfrm>
              <a:custGeom>
                <a:avLst/>
                <a:gdLst>
                  <a:gd name="connsiteX0" fmla="*/ 20002 w 40004"/>
                  <a:gd name="connsiteY0" fmla="*/ 0 h 47625"/>
                  <a:gd name="connsiteX1" fmla="*/ 0 w 40004"/>
                  <a:gd name="connsiteY1" fmla="*/ 23813 h 47625"/>
                  <a:gd name="connsiteX2" fmla="*/ 20002 w 40004"/>
                  <a:gd name="connsiteY2" fmla="*/ 47625 h 47625"/>
                  <a:gd name="connsiteX3" fmla="*/ 40005 w 40004"/>
                  <a:gd name="connsiteY3" fmla="*/ 23813 h 47625"/>
                  <a:gd name="connsiteX4" fmla="*/ 20002 w 40004"/>
                  <a:gd name="connsiteY4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4" h="47625">
                    <a:moveTo>
                      <a:pt x="20002" y="0"/>
                    </a:moveTo>
                    <a:cubicBezTo>
                      <a:pt x="17145" y="10477"/>
                      <a:pt x="10001" y="19050"/>
                      <a:pt x="0" y="23813"/>
                    </a:cubicBezTo>
                    <a:cubicBezTo>
                      <a:pt x="9525" y="28575"/>
                      <a:pt x="17145" y="37147"/>
                      <a:pt x="20002" y="47625"/>
                    </a:cubicBezTo>
                    <a:cubicBezTo>
                      <a:pt x="22860" y="37147"/>
                      <a:pt x="30004" y="28575"/>
                      <a:pt x="40005" y="23813"/>
                    </a:cubicBezTo>
                    <a:cubicBezTo>
                      <a:pt x="30480" y="19050"/>
                      <a:pt x="22860" y="10477"/>
                      <a:pt x="20002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53FE84BC-0F08-EEE3-51D1-47E4F6DD8413}"/>
                  </a:ext>
                </a:extLst>
              </p:cNvPr>
              <p:cNvSpPr/>
              <p:nvPr/>
            </p:nvSpPr>
            <p:spPr>
              <a:xfrm>
                <a:off x="1132995" y="1081563"/>
                <a:ext cx="40005" cy="47624"/>
              </a:xfrm>
              <a:custGeom>
                <a:avLst/>
                <a:gdLst>
                  <a:gd name="connsiteX0" fmla="*/ 20003 w 40005"/>
                  <a:gd name="connsiteY0" fmla="*/ 0 h 47624"/>
                  <a:gd name="connsiteX1" fmla="*/ 0 w 40005"/>
                  <a:gd name="connsiteY1" fmla="*/ 23812 h 47624"/>
                  <a:gd name="connsiteX2" fmla="*/ 20003 w 40005"/>
                  <a:gd name="connsiteY2" fmla="*/ 47625 h 47624"/>
                  <a:gd name="connsiteX3" fmla="*/ 40005 w 40005"/>
                  <a:gd name="connsiteY3" fmla="*/ 23812 h 47624"/>
                  <a:gd name="connsiteX4" fmla="*/ 20003 w 40005"/>
                  <a:gd name="connsiteY4" fmla="*/ 0 h 47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7624">
                    <a:moveTo>
                      <a:pt x="20003" y="0"/>
                    </a:moveTo>
                    <a:cubicBezTo>
                      <a:pt x="17145" y="10477"/>
                      <a:pt x="10001" y="19050"/>
                      <a:pt x="0" y="23812"/>
                    </a:cubicBezTo>
                    <a:cubicBezTo>
                      <a:pt x="9525" y="28575"/>
                      <a:pt x="17145" y="37148"/>
                      <a:pt x="20003" y="47625"/>
                    </a:cubicBezTo>
                    <a:cubicBezTo>
                      <a:pt x="22860" y="37148"/>
                      <a:pt x="30004" y="28575"/>
                      <a:pt x="40005" y="23812"/>
                    </a:cubicBezTo>
                    <a:cubicBezTo>
                      <a:pt x="30480" y="19050"/>
                      <a:pt x="22860" y="10477"/>
                      <a:pt x="20003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D11F47E3-E425-7030-745F-1D16F8DD6674}"/>
              </a:ext>
            </a:extLst>
          </p:cNvPr>
          <p:cNvSpPr txBox="1"/>
          <p:nvPr/>
        </p:nvSpPr>
        <p:spPr>
          <a:xfrm>
            <a:off x="1771172" y="2677265"/>
            <a:ext cx="1880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请在此处输入标题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12BD8237-AC93-841D-210A-722BB7240997}"/>
              </a:ext>
            </a:extLst>
          </p:cNvPr>
          <p:cNvSpPr txBox="1"/>
          <p:nvPr/>
        </p:nvSpPr>
        <p:spPr>
          <a:xfrm>
            <a:off x="1771172" y="3141608"/>
            <a:ext cx="3087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D7DCE217-624E-7E35-0BF2-6E73C6308AA2}"/>
              </a:ext>
            </a:extLst>
          </p:cNvPr>
          <p:cNvSpPr/>
          <p:nvPr/>
        </p:nvSpPr>
        <p:spPr>
          <a:xfrm>
            <a:off x="0" y="5521970"/>
            <a:ext cx="12205276" cy="13360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9CE3FB77-C877-CE40-E554-A637FAD99C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0402" y="850900"/>
            <a:ext cx="3831198" cy="5746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9" name="组合 58">
            <a:extLst>
              <a:ext uri="{FF2B5EF4-FFF2-40B4-BE49-F238E27FC236}">
                <a16:creationId xmlns:a16="http://schemas.microsoft.com/office/drawing/2014/main" id="{23E3B8E6-1E68-D63D-04A9-B6348CF59B65}"/>
              </a:ext>
            </a:extLst>
          </p:cNvPr>
          <p:cNvGrpSpPr/>
          <p:nvPr/>
        </p:nvGrpSpPr>
        <p:grpSpPr>
          <a:xfrm>
            <a:off x="660400" y="4060988"/>
            <a:ext cx="1012264" cy="993518"/>
            <a:chOff x="660400" y="850900"/>
            <a:chExt cx="447813" cy="439520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CBDF9821-D333-C710-646E-D4D112BECA40}"/>
                </a:ext>
              </a:extLst>
            </p:cNvPr>
            <p:cNvSpPr/>
            <p:nvPr/>
          </p:nvSpPr>
          <p:spPr>
            <a:xfrm>
              <a:off x="660400" y="850900"/>
              <a:ext cx="447813" cy="43952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A0CF9AA9-BEF3-F8BC-BB08-0AC1BA98EFED}"/>
                </a:ext>
              </a:extLst>
            </p:cNvPr>
            <p:cNvGrpSpPr/>
            <p:nvPr/>
          </p:nvGrpSpPr>
          <p:grpSpPr>
            <a:xfrm>
              <a:off x="742788" y="938647"/>
              <a:ext cx="285912" cy="278878"/>
              <a:chOff x="768188" y="957696"/>
              <a:chExt cx="404812" cy="394853"/>
            </a:xfrm>
            <a:solidFill>
              <a:schemeClr val="bg1"/>
            </a:solidFill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17B077DE-2082-12F9-478D-924496DA78CA}"/>
                  </a:ext>
                </a:extLst>
              </p:cNvPr>
              <p:cNvSpPr/>
              <p:nvPr/>
            </p:nvSpPr>
            <p:spPr>
              <a:xfrm>
                <a:off x="805812" y="957696"/>
                <a:ext cx="353853" cy="394853"/>
              </a:xfrm>
              <a:custGeom>
                <a:avLst/>
                <a:gdLst>
                  <a:gd name="connsiteX0" fmla="*/ 345281 w 353853"/>
                  <a:gd name="connsiteY0" fmla="*/ 268647 h 394853"/>
                  <a:gd name="connsiteX1" fmla="*/ 323850 w 353853"/>
                  <a:gd name="connsiteY1" fmla="*/ 232452 h 394853"/>
                  <a:gd name="connsiteX2" fmla="*/ 277654 w 353853"/>
                  <a:gd name="connsiteY2" fmla="*/ 206258 h 394853"/>
                  <a:gd name="connsiteX3" fmla="*/ 263366 w 353853"/>
                  <a:gd name="connsiteY3" fmla="*/ 170063 h 394853"/>
                  <a:gd name="connsiteX4" fmla="*/ 240030 w 353853"/>
                  <a:gd name="connsiteY4" fmla="*/ 20521 h 394853"/>
                  <a:gd name="connsiteX5" fmla="*/ 90488 w 353853"/>
                  <a:gd name="connsiteY5" fmla="*/ 43857 h 394853"/>
                  <a:gd name="connsiteX6" fmla="*/ 90488 w 353853"/>
                  <a:gd name="connsiteY6" fmla="*/ 170063 h 394853"/>
                  <a:gd name="connsiteX7" fmla="*/ 76676 w 353853"/>
                  <a:gd name="connsiteY7" fmla="*/ 206735 h 394853"/>
                  <a:gd name="connsiteX8" fmla="*/ 30480 w 353853"/>
                  <a:gd name="connsiteY8" fmla="*/ 232452 h 394853"/>
                  <a:gd name="connsiteX9" fmla="*/ 8573 w 353853"/>
                  <a:gd name="connsiteY9" fmla="*/ 269123 h 394853"/>
                  <a:gd name="connsiteX10" fmla="*/ 0 w 353853"/>
                  <a:gd name="connsiteY10" fmla="*/ 373422 h 394853"/>
                  <a:gd name="connsiteX11" fmla="*/ 7620 w 353853"/>
                  <a:gd name="connsiteY11" fmla="*/ 375803 h 394853"/>
                  <a:gd name="connsiteX12" fmla="*/ 176689 w 353853"/>
                  <a:gd name="connsiteY12" fmla="*/ 394853 h 394853"/>
                  <a:gd name="connsiteX13" fmla="*/ 346234 w 353853"/>
                  <a:gd name="connsiteY13" fmla="*/ 375327 h 394853"/>
                  <a:gd name="connsiteX14" fmla="*/ 353854 w 353853"/>
                  <a:gd name="connsiteY14" fmla="*/ 372946 h 394853"/>
                  <a:gd name="connsiteX15" fmla="*/ 345758 w 353853"/>
                  <a:gd name="connsiteY15" fmla="*/ 269123 h 394853"/>
                  <a:gd name="connsiteX16" fmla="*/ 345281 w 353853"/>
                  <a:gd name="connsiteY16" fmla="*/ 268647 h 394853"/>
                  <a:gd name="connsiteX17" fmla="*/ 98584 w 353853"/>
                  <a:gd name="connsiteY17" fmla="*/ 205306 h 394853"/>
                  <a:gd name="connsiteX18" fmla="*/ 94774 w 353853"/>
                  <a:gd name="connsiteY18" fmla="*/ 190542 h 394853"/>
                  <a:gd name="connsiteX19" fmla="*/ 103823 w 353853"/>
                  <a:gd name="connsiteY19" fmla="*/ 185303 h 394853"/>
                  <a:gd name="connsiteX20" fmla="*/ 249079 w 353853"/>
                  <a:gd name="connsiteY20" fmla="*/ 185303 h 394853"/>
                  <a:gd name="connsiteX21" fmla="*/ 251460 w 353853"/>
                  <a:gd name="connsiteY21" fmla="*/ 185780 h 394853"/>
                  <a:gd name="connsiteX22" fmla="*/ 259080 w 353853"/>
                  <a:gd name="connsiteY22" fmla="*/ 198638 h 394853"/>
                  <a:gd name="connsiteX23" fmla="*/ 254318 w 353853"/>
                  <a:gd name="connsiteY23" fmla="*/ 205306 h 394853"/>
                  <a:gd name="connsiteX24" fmla="*/ 176689 w 353853"/>
                  <a:gd name="connsiteY24" fmla="*/ 223403 h 394853"/>
                  <a:gd name="connsiteX25" fmla="*/ 98584 w 353853"/>
                  <a:gd name="connsiteY25" fmla="*/ 205306 h 394853"/>
                  <a:gd name="connsiteX26" fmla="*/ 233839 w 353853"/>
                  <a:gd name="connsiteY26" fmla="*/ 132916 h 394853"/>
                  <a:gd name="connsiteX27" fmla="*/ 230505 w 353853"/>
                  <a:gd name="connsiteY27" fmla="*/ 151966 h 394853"/>
                  <a:gd name="connsiteX28" fmla="*/ 209550 w 353853"/>
                  <a:gd name="connsiteY28" fmla="*/ 151966 h 394853"/>
                  <a:gd name="connsiteX29" fmla="*/ 201454 w 353853"/>
                  <a:gd name="connsiteY29" fmla="*/ 147203 h 394853"/>
                  <a:gd name="connsiteX30" fmla="*/ 191929 w 353853"/>
                  <a:gd name="connsiteY30" fmla="*/ 147203 h 394853"/>
                  <a:gd name="connsiteX31" fmla="*/ 182404 w 353853"/>
                  <a:gd name="connsiteY31" fmla="*/ 156728 h 394853"/>
                  <a:gd name="connsiteX32" fmla="*/ 191929 w 353853"/>
                  <a:gd name="connsiteY32" fmla="*/ 166253 h 394853"/>
                  <a:gd name="connsiteX33" fmla="*/ 201454 w 353853"/>
                  <a:gd name="connsiteY33" fmla="*/ 166253 h 394853"/>
                  <a:gd name="connsiteX34" fmla="*/ 209550 w 353853"/>
                  <a:gd name="connsiteY34" fmla="*/ 161491 h 394853"/>
                  <a:gd name="connsiteX35" fmla="*/ 226219 w 353853"/>
                  <a:gd name="connsiteY35" fmla="*/ 161491 h 394853"/>
                  <a:gd name="connsiteX36" fmla="*/ 148114 w 353853"/>
                  <a:gd name="connsiteY36" fmla="*/ 182446 h 394853"/>
                  <a:gd name="connsiteX37" fmla="*/ 119539 w 353853"/>
                  <a:gd name="connsiteY37" fmla="*/ 132916 h 394853"/>
                  <a:gd name="connsiteX38" fmla="*/ 119539 w 353853"/>
                  <a:gd name="connsiteY38" fmla="*/ 78623 h 394853"/>
                  <a:gd name="connsiteX39" fmla="*/ 176689 w 353853"/>
                  <a:gd name="connsiteY39" fmla="*/ 66241 h 394853"/>
                  <a:gd name="connsiteX40" fmla="*/ 233839 w 353853"/>
                  <a:gd name="connsiteY40" fmla="*/ 78623 h 394853"/>
                  <a:gd name="connsiteX41" fmla="*/ 233839 w 353853"/>
                  <a:gd name="connsiteY41" fmla="*/ 132916 h 394853"/>
                  <a:gd name="connsiteX42" fmla="*/ 176689 w 353853"/>
                  <a:gd name="connsiteY42" fmla="*/ 18616 h 394853"/>
                  <a:gd name="connsiteX43" fmla="*/ 257175 w 353853"/>
                  <a:gd name="connsiteY43" fmla="*/ 70527 h 394853"/>
                  <a:gd name="connsiteX44" fmla="*/ 176689 w 353853"/>
                  <a:gd name="connsiteY44" fmla="*/ 47191 h 394853"/>
                  <a:gd name="connsiteX45" fmla="*/ 96203 w 353853"/>
                  <a:gd name="connsiteY45" fmla="*/ 70527 h 394853"/>
                  <a:gd name="connsiteX46" fmla="*/ 176689 w 353853"/>
                  <a:gd name="connsiteY46" fmla="*/ 18616 h 394853"/>
                  <a:gd name="connsiteX47" fmla="*/ 176689 w 353853"/>
                  <a:gd name="connsiteY47" fmla="*/ 18616 h 394853"/>
                  <a:gd name="connsiteX48" fmla="*/ 280511 w 353853"/>
                  <a:gd name="connsiteY48" fmla="*/ 368660 h 394853"/>
                  <a:gd name="connsiteX49" fmla="*/ 276701 w 353853"/>
                  <a:gd name="connsiteY49" fmla="*/ 336751 h 394853"/>
                  <a:gd name="connsiteX50" fmla="*/ 266224 w 353853"/>
                  <a:gd name="connsiteY50" fmla="*/ 328655 h 394853"/>
                  <a:gd name="connsiteX51" fmla="*/ 258128 w 353853"/>
                  <a:gd name="connsiteY51" fmla="*/ 339132 h 394853"/>
                  <a:gd name="connsiteX52" fmla="*/ 261938 w 353853"/>
                  <a:gd name="connsiteY52" fmla="*/ 371517 h 394853"/>
                  <a:gd name="connsiteX53" fmla="*/ 176689 w 353853"/>
                  <a:gd name="connsiteY53" fmla="*/ 375803 h 394853"/>
                  <a:gd name="connsiteX54" fmla="*/ 91440 w 353853"/>
                  <a:gd name="connsiteY54" fmla="*/ 371041 h 394853"/>
                  <a:gd name="connsiteX55" fmla="*/ 95250 w 353853"/>
                  <a:gd name="connsiteY55" fmla="*/ 338656 h 394853"/>
                  <a:gd name="connsiteX56" fmla="*/ 87154 w 353853"/>
                  <a:gd name="connsiteY56" fmla="*/ 328178 h 394853"/>
                  <a:gd name="connsiteX57" fmla="*/ 76676 w 353853"/>
                  <a:gd name="connsiteY57" fmla="*/ 336275 h 394853"/>
                  <a:gd name="connsiteX58" fmla="*/ 76676 w 353853"/>
                  <a:gd name="connsiteY58" fmla="*/ 336275 h 394853"/>
                  <a:gd name="connsiteX59" fmla="*/ 72866 w 353853"/>
                  <a:gd name="connsiteY59" fmla="*/ 368660 h 394853"/>
                  <a:gd name="connsiteX60" fmla="*/ 20479 w 353853"/>
                  <a:gd name="connsiteY60" fmla="*/ 359135 h 394853"/>
                  <a:gd name="connsiteX61" fmla="*/ 27623 w 353853"/>
                  <a:gd name="connsiteY61" fmla="*/ 271505 h 394853"/>
                  <a:gd name="connsiteX62" fmla="*/ 33814 w 353853"/>
                  <a:gd name="connsiteY62" fmla="*/ 256265 h 394853"/>
                  <a:gd name="connsiteX63" fmla="*/ 58103 w 353853"/>
                  <a:gd name="connsiteY63" fmla="*/ 277220 h 394853"/>
                  <a:gd name="connsiteX64" fmla="*/ 76676 w 353853"/>
                  <a:gd name="connsiteY64" fmla="*/ 255312 h 394853"/>
                  <a:gd name="connsiteX65" fmla="*/ 56674 w 353853"/>
                  <a:gd name="connsiteY65" fmla="*/ 238167 h 394853"/>
                  <a:gd name="connsiteX66" fmla="*/ 89535 w 353853"/>
                  <a:gd name="connsiteY66" fmla="*/ 221975 h 394853"/>
                  <a:gd name="connsiteX67" fmla="*/ 176689 w 353853"/>
                  <a:gd name="connsiteY67" fmla="*/ 242453 h 394853"/>
                  <a:gd name="connsiteX68" fmla="*/ 264795 w 353853"/>
                  <a:gd name="connsiteY68" fmla="*/ 221498 h 394853"/>
                  <a:gd name="connsiteX69" fmla="*/ 297656 w 353853"/>
                  <a:gd name="connsiteY69" fmla="*/ 237691 h 394853"/>
                  <a:gd name="connsiteX70" fmla="*/ 276701 w 353853"/>
                  <a:gd name="connsiteY70" fmla="*/ 255312 h 394853"/>
                  <a:gd name="connsiteX71" fmla="*/ 295275 w 353853"/>
                  <a:gd name="connsiteY71" fmla="*/ 277220 h 394853"/>
                  <a:gd name="connsiteX72" fmla="*/ 319564 w 353853"/>
                  <a:gd name="connsiteY72" fmla="*/ 256265 h 394853"/>
                  <a:gd name="connsiteX73" fmla="*/ 325755 w 353853"/>
                  <a:gd name="connsiteY73" fmla="*/ 271505 h 394853"/>
                  <a:gd name="connsiteX74" fmla="*/ 332899 w 353853"/>
                  <a:gd name="connsiteY74" fmla="*/ 359135 h 394853"/>
                  <a:gd name="connsiteX75" fmla="*/ 280511 w 353853"/>
                  <a:gd name="connsiteY75" fmla="*/ 368660 h 39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53853" h="394853">
                    <a:moveTo>
                      <a:pt x="345281" y="268647"/>
                    </a:moveTo>
                    <a:cubicBezTo>
                      <a:pt x="342900" y="254360"/>
                      <a:pt x="335280" y="241501"/>
                      <a:pt x="323850" y="232452"/>
                    </a:cubicBezTo>
                    <a:cubicBezTo>
                      <a:pt x="309563" y="221498"/>
                      <a:pt x="294323" y="212450"/>
                      <a:pt x="277654" y="206258"/>
                    </a:cubicBezTo>
                    <a:cubicBezTo>
                      <a:pt x="282893" y="192447"/>
                      <a:pt x="276701" y="176731"/>
                      <a:pt x="263366" y="170063"/>
                    </a:cubicBezTo>
                    <a:cubicBezTo>
                      <a:pt x="298133" y="122438"/>
                      <a:pt x="287655" y="55287"/>
                      <a:pt x="240030" y="20521"/>
                    </a:cubicBezTo>
                    <a:cubicBezTo>
                      <a:pt x="192405" y="-14245"/>
                      <a:pt x="125254" y="-3768"/>
                      <a:pt x="90488" y="43857"/>
                    </a:cubicBezTo>
                    <a:cubicBezTo>
                      <a:pt x="62865" y="81481"/>
                      <a:pt x="62865" y="132440"/>
                      <a:pt x="90488" y="170063"/>
                    </a:cubicBezTo>
                    <a:cubicBezTo>
                      <a:pt x="77153" y="177207"/>
                      <a:pt x="71438" y="192923"/>
                      <a:pt x="76676" y="206735"/>
                    </a:cubicBezTo>
                    <a:cubicBezTo>
                      <a:pt x="60484" y="213878"/>
                      <a:pt x="44768" y="222451"/>
                      <a:pt x="30480" y="232452"/>
                    </a:cubicBezTo>
                    <a:cubicBezTo>
                      <a:pt x="18574" y="241501"/>
                      <a:pt x="10954" y="254360"/>
                      <a:pt x="8573" y="269123"/>
                    </a:cubicBezTo>
                    <a:lnTo>
                      <a:pt x="0" y="373422"/>
                    </a:lnTo>
                    <a:lnTo>
                      <a:pt x="7620" y="375803"/>
                    </a:lnTo>
                    <a:cubicBezTo>
                      <a:pt x="10001" y="376280"/>
                      <a:pt x="74295" y="394853"/>
                      <a:pt x="176689" y="394853"/>
                    </a:cubicBezTo>
                    <a:cubicBezTo>
                      <a:pt x="279083" y="394853"/>
                      <a:pt x="343376" y="376280"/>
                      <a:pt x="346234" y="375327"/>
                    </a:cubicBezTo>
                    <a:lnTo>
                      <a:pt x="353854" y="372946"/>
                    </a:lnTo>
                    <a:lnTo>
                      <a:pt x="345758" y="269123"/>
                    </a:lnTo>
                    <a:lnTo>
                      <a:pt x="345281" y="268647"/>
                    </a:lnTo>
                    <a:close/>
                    <a:moveTo>
                      <a:pt x="98584" y="205306"/>
                    </a:moveTo>
                    <a:cubicBezTo>
                      <a:pt x="93345" y="202448"/>
                      <a:pt x="91916" y="195781"/>
                      <a:pt x="94774" y="190542"/>
                    </a:cubicBezTo>
                    <a:cubicBezTo>
                      <a:pt x="96679" y="187208"/>
                      <a:pt x="100013" y="185303"/>
                      <a:pt x="103823" y="185303"/>
                    </a:cubicBezTo>
                    <a:cubicBezTo>
                      <a:pt x="144780" y="223403"/>
                      <a:pt x="208121" y="223403"/>
                      <a:pt x="249079" y="185303"/>
                    </a:cubicBezTo>
                    <a:cubicBezTo>
                      <a:pt x="250031" y="185303"/>
                      <a:pt x="250984" y="185303"/>
                      <a:pt x="251460" y="185780"/>
                    </a:cubicBezTo>
                    <a:cubicBezTo>
                      <a:pt x="257175" y="187208"/>
                      <a:pt x="260509" y="192923"/>
                      <a:pt x="259080" y="198638"/>
                    </a:cubicBezTo>
                    <a:cubicBezTo>
                      <a:pt x="258604" y="201496"/>
                      <a:pt x="256699" y="203877"/>
                      <a:pt x="254318" y="205306"/>
                    </a:cubicBezTo>
                    <a:cubicBezTo>
                      <a:pt x="235744" y="216736"/>
                      <a:pt x="207169" y="223403"/>
                      <a:pt x="176689" y="223403"/>
                    </a:cubicBezTo>
                    <a:cubicBezTo>
                      <a:pt x="146209" y="223403"/>
                      <a:pt x="118110" y="216736"/>
                      <a:pt x="98584" y="205306"/>
                    </a:cubicBezTo>
                    <a:close/>
                    <a:moveTo>
                      <a:pt x="233839" y="132916"/>
                    </a:moveTo>
                    <a:cubicBezTo>
                      <a:pt x="233839" y="139583"/>
                      <a:pt x="232886" y="145775"/>
                      <a:pt x="230505" y="151966"/>
                    </a:cubicBezTo>
                    <a:lnTo>
                      <a:pt x="209550" y="151966"/>
                    </a:lnTo>
                    <a:cubicBezTo>
                      <a:pt x="207645" y="149108"/>
                      <a:pt x="204788" y="147203"/>
                      <a:pt x="201454" y="147203"/>
                    </a:cubicBezTo>
                    <a:lnTo>
                      <a:pt x="191929" y="147203"/>
                    </a:lnTo>
                    <a:cubicBezTo>
                      <a:pt x="186690" y="147203"/>
                      <a:pt x="182404" y="151490"/>
                      <a:pt x="182404" y="156728"/>
                    </a:cubicBezTo>
                    <a:cubicBezTo>
                      <a:pt x="182404" y="161967"/>
                      <a:pt x="186690" y="166253"/>
                      <a:pt x="191929" y="166253"/>
                    </a:cubicBezTo>
                    <a:lnTo>
                      <a:pt x="201454" y="166253"/>
                    </a:lnTo>
                    <a:cubicBezTo>
                      <a:pt x="204788" y="166253"/>
                      <a:pt x="208121" y="164348"/>
                      <a:pt x="209550" y="161491"/>
                    </a:cubicBezTo>
                    <a:lnTo>
                      <a:pt x="226219" y="161491"/>
                    </a:lnTo>
                    <a:cubicBezTo>
                      <a:pt x="210503" y="188637"/>
                      <a:pt x="175736" y="198162"/>
                      <a:pt x="148114" y="182446"/>
                    </a:cubicBezTo>
                    <a:cubicBezTo>
                      <a:pt x="130493" y="172445"/>
                      <a:pt x="119539" y="153395"/>
                      <a:pt x="119539" y="132916"/>
                    </a:cubicBezTo>
                    <a:lnTo>
                      <a:pt x="119539" y="78623"/>
                    </a:lnTo>
                    <a:cubicBezTo>
                      <a:pt x="137160" y="70051"/>
                      <a:pt x="157163" y="65765"/>
                      <a:pt x="176689" y="66241"/>
                    </a:cubicBezTo>
                    <a:cubicBezTo>
                      <a:pt x="196215" y="65765"/>
                      <a:pt x="216218" y="70051"/>
                      <a:pt x="233839" y="78623"/>
                    </a:cubicBezTo>
                    <a:lnTo>
                      <a:pt x="233839" y="132916"/>
                    </a:lnTo>
                    <a:close/>
                    <a:moveTo>
                      <a:pt x="176689" y="18616"/>
                    </a:moveTo>
                    <a:cubicBezTo>
                      <a:pt x="211455" y="18616"/>
                      <a:pt x="242888" y="39095"/>
                      <a:pt x="257175" y="70527"/>
                    </a:cubicBezTo>
                    <a:cubicBezTo>
                      <a:pt x="238125" y="56240"/>
                      <a:pt x="209550" y="47191"/>
                      <a:pt x="176689" y="47191"/>
                    </a:cubicBezTo>
                    <a:cubicBezTo>
                      <a:pt x="143828" y="47191"/>
                      <a:pt x="115252" y="56240"/>
                      <a:pt x="96203" y="70527"/>
                    </a:cubicBezTo>
                    <a:cubicBezTo>
                      <a:pt x="110490" y="39095"/>
                      <a:pt x="141923" y="18616"/>
                      <a:pt x="176689" y="18616"/>
                    </a:cubicBezTo>
                    <a:lnTo>
                      <a:pt x="176689" y="18616"/>
                    </a:lnTo>
                    <a:close/>
                    <a:moveTo>
                      <a:pt x="280511" y="368660"/>
                    </a:moveTo>
                    <a:lnTo>
                      <a:pt x="276701" y="336751"/>
                    </a:lnTo>
                    <a:cubicBezTo>
                      <a:pt x="276225" y="331512"/>
                      <a:pt x="271463" y="327702"/>
                      <a:pt x="266224" y="328655"/>
                    </a:cubicBezTo>
                    <a:cubicBezTo>
                      <a:pt x="260985" y="329131"/>
                      <a:pt x="257175" y="333893"/>
                      <a:pt x="258128" y="339132"/>
                    </a:cubicBezTo>
                    <a:lnTo>
                      <a:pt x="261938" y="371517"/>
                    </a:lnTo>
                    <a:cubicBezTo>
                      <a:pt x="233363" y="374375"/>
                      <a:pt x="205264" y="375803"/>
                      <a:pt x="176689" y="375803"/>
                    </a:cubicBezTo>
                    <a:cubicBezTo>
                      <a:pt x="148114" y="375803"/>
                      <a:pt x="120015" y="374375"/>
                      <a:pt x="91440" y="371041"/>
                    </a:cubicBezTo>
                    <a:lnTo>
                      <a:pt x="95250" y="338656"/>
                    </a:lnTo>
                    <a:cubicBezTo>
                      <a:pt x="95726" y="333417"/>
                      <a:pt x="92393" y="328655"/>
                      <a:pt x="87154" y="328178"/>
                    </a:cubicBezTo>
                    <a:cubicBezTo>
                      <a:pt x="81915" y="327702"/>
                      <a:pt x="77153" y="331036"/>
                      <a:pt x="76676" y="336275"/>
                    </a:cubicBezTo>
                    <a:lnTo>
                      <a:pt x="76676" y="336275"/>
                    </a:lnTo>
                    <a:lnTo>
                      <a:pt x="72866" y="368660"/>
                    </a:lnTo>
                    <a:cubicBezTo>
                      <a:pt x="47625" y="365326"/>
                      <a:pt x="29528" y="361040"/>
                      <a:pt x="20479" y="359135"/>
                    </a:cubicBezTo>
                    <a:lnTo>
                      <a:pt x="27623" y="271505"/>
                    </a:lnTo>
                    <a:cubicBezTo>
                      <a:pt x="28575" y="265790"/>
                      <a:pt x="30480" y="260551"/>
                      <a:pt x="33814" y="256265"/>
                    </a:cubicBezTo>
                    <a:lnTo>
                      <a:pt x="58103" y="277220"/>
                    </a:lnTo>
                    <a:lnTo>
                      <a:pt x="76676" y="255312"/>
                    </a:lnTo>
                    <a:lnTo>
                      <a:pt x="56674" y="238167"/>
                    </a:lnTo>
                    <a:cubicBezTo>
                      <a:pt x="67151" y="231976"/>
                      <a:pt x="78105" y="226261"/>
                      <a:pt x="89535" y="221975"/>
                    </a:cubicBezTo>
                    <a:cubicBezTo>
                      <a:pt x="111443" y="234833"/>
                      <a:pt x="143351" y="242453"/>
                      <a:pt x="176689" y="242453"/>
                    </a:cubicBezTo>
                    <a:cubicBezTo>
                      <a:pt x="210503" y="242453"/>
                      <a:pt x="242411" y="234833"/>
                      <a:pt x="264795" y="221498"/>
                    </a:cubicBezTo>
                    <a:cubicBezTo>
                      <a:pt x="276225" y="225785"/>
                      <a:pt x="287179" y="231023"/>
                      <a:pt x="297656" y="237691"/>
                    </a:cubicBezTo>
                    <a:lnTo>
                      <a:pt x="276701" y="255312"/>
                    </a:lnTo>
                    <a:lnTo>
                      <a:pt x="295275" y="277220"/>
                    </a:lnTo>
                    <a:lnTo>
                      <a:pt x="319564" y="256265"/>
                    </a:lnTo>
                    <a:cubicBezTo>
                      <a:pt x="322898" y="261027"/>
                      <a:pt x="324803" y="266266"/>
                      <a:pt x="325755" y="271505"/>
                    </a:cubicBezTo>
                    <a:lnTo>
                      <a:pt x="332899" y="359135"/>
                    </a:lnTo>
                    <a:cubicBezTo>
                      <a:pt x="323850" y="361516"/>
                      <a:pt x="305753" y="365326"/>
                      <a:pt x="280511" y="36866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7BD9FBE0-AD2E-C05A-BBA8-4B3DB0EE1273}"/>
                  </a:ext>
                </a:extLst>
              </p:cNvPr>
              <p:cNvSpPr/>
              <p:nvPr/>
            </p:nvSpPr>
            <p:spPr>
              <a:xfrm>
                <a:off x="925351" y="1223962"/>
                <a:ext cx="114300" cy="76200"/>
              </a:xfrm>
              <a:custGeom>
                <a:avLst/>
                <a:gdLst>
                  <a:gd name="connsiteX0" fmla="*/ 95250 w 114300"/>
                  <a:gd name="connsiteY0" fmla="*/ 0 h 76200"/>
                  <a:gd name="connsiteX1" fmla="*/ 19050 w 114300"/>
                  <a:gd name="connsiteY1" fmla="*/ 0 h 76200"/>
                  <a:gd name="connsiteX2" fmla="*/ 0 w 114300"/>
                  <a:gd name="connsiteY2" fmla="*/ 19050 h 76200"/>
                  <a:gd name="connsiteX3" fmla="*/ 0 w 114300"/>
                  <a:gd name="connsiteY3" fmla="*/ 57150 h 76200"/>
                  <a:gd name="connsiteX4" fmla="*/ 19050 w 114300"/>
                  <a:gd name="connsiteY4" fmla="*/ 76200 h 76200"/>
                  <a:gd name="connsiteX5" fmla="*/ 95250 w 114300"/>
                  <a:gd name="connsiteY5" fmla="*/ 76200 h 76200"/>
                  <a:gd name="connsiteX6" fmla="*/ 114300 w 114300"/>
                  <a:gd name="connsiteY6" fmla="*/ 57150 h 76200"/>
                  <a:gd name="connsiteX7" fmla="*/ 114300 w 114300"/>
                  <a:gd name="connsiteY7" fmla="*/ 19050 h 76200"/>
                  <a:gd name="connsiteX8" fmla="*/ 95250 w 114300"/>
                  <a:gd name="connsiteY8" fmla="*/ 0 h 76200"/>
                  <a:gd name="connsiteX9" fmla="*/ 19050 w 114300"/>
                  <a:gd name="connsiteY9" fmla="*/ 57150 h 76200"/>
                  <a:gd name="connsiteX10" fmla="*/ 19050 w 114300"/>
                  <a:gd name="connsiteY10" fmla="*/ 19050 h 76200"/>
                  <a:gd name="connsiteX11" fmla="*/ 95250 w 114300"/>
                  <a:gd name="connsiteY11" fmla="*/ 19050 h 76200"/>
                  <a:gd name="connsiteX12" fmla="*/ 95250 w 114300"/>
                  <a:gd name="connsiteY12" fmla="*/ 57150 h 76200"/>
                  <a:gd name="connsiteX13" fmla="*/ 19050 w 114300"/>
                  <a:gd name="connsiteY13" fmla="*/ 5715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4300" h="76200">
                    <a:moveTo>
                      <a:pt x="95250" y="0"/>
                    </a:moveTo>
                    <a:lnTo>
                      <a:pt x="19050" y="0"/>
                    </a:lnTo>
                    <a:cubicBezTo>
                      <a:pt x="8572" y="0"/>
                      <a:pt x="0" y="8572"/>
                      <a:pt x="0" y="19050"/>
                    </a:cubicBezTo>
                    <a:lnTo>
                      <a:pt x="0" y="57150"/>
                    </a:lnTo>
                    <a:cubicBezTo>
                      <a:pt x="0" y="67627"/>
                      <a:pt x="8572" y="76200"/>
                      <a:pt x="19050" y="76200"/>
                    </a:cubicBezTo>
                    <a:lnTo>
                      <a:pt x="95250" y="76200"/>
                    </a:lnTo>
                    <a:cubicBezTo>
                      <a:pt x="105728" y="76200"/>
                      <a:pt x="114300" y="67627"/>
                      <a:pt x="114300" y="57150"/>
                    </a:cubicBezTo>
                    <a:lnTo>
                      <a:pt x="114300" y="19050"/>
                    </a:lnTo>
                    <a:cubicBezTo>
                      <a:pt x="114300" y="8572"/>
                      <a:pt x="105728" y="0"/>
                      <a:pt x="95250" y="0"/>
                    </a:cubicBezTo>
                    <a:close/>
                    <a:moveTo>
                      <a:pt x="19050" y="57150"/>
                    </a:moveTo>
                    <a:lnTo>
                      <a:pt x="19050" y="19050"/>
                    </a:lnTo>
                    <a:lnTo>
                      <a:pt x="95250" y="19050"/>
                    </a:lnTo>
                    <a:lnTo>
                      <a:pt x="95250" y="57150"/>
                    </a:lnTo>
                    <a:lnTo>
                      <a:pt x="19050" y="57150"/>
                    </a:ln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61F04C6D-0733-12B1-2DD1-72F1614FAD65}"/>
                  </a:ext>
                </a:extLst>
              </p:cNvPr>
              <p:cNvSpPr/>
              <p:nvPr/>
            </p:nvSpPr>
            <p:spPr>
              <a:xfrm>
                <a:off x="768188" y="1104900"/>
                <a:ext cx="40004" cy="47625"/>
              </a:xfrm>
              <a:custGeom>
                <a:avLst/>
                <a:gdLst>
                  <a:gd name="connsiteX0" fmla="*/ 20003 w 40004"/>
                  <a:gd name="connsiteY0" fmla="*/ 0 h 47625"/>
                  <a:gd name="connsiteX1" fmla="*/ 0 w 40004"/>
                  <a:gd name="connsiteY1" fmla="*/ 23813 h 47625"/>
                  <a:gd name="connsiteX2" fmla="*/ 20003 w 40004"/>
                  <a:gd name="connsiteY2" fmla="*/ 47625 h 47625"/>
                  <a:gd name="connsiteX3" fmla="*/ 40005 w 40004"/>
                  <a:gd name="connsiteY3" fmla="*/ 23813 h 47625"/>
                  <a:gd name="connsiteX4" fmla="*/ 20003 w 40004"/>
                  <a:gd name="connsiteY4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4" h="47625">
                    <a:moveTo>
                      <a:pt x="20003" y="0"/>
                    </a:moveTo>
                    <a:cubicBezTo>
                      <a:pt x="17145" y="10478"/>
                      <a:pt x="10001" y="19050"/>
                      <a:pt x="0" y="23813"/>
                    </a:cubicBezTo>
                    <a:cubicBezTo>
                      <a:pt x="9525" y="28575"/>
                      <a:pt x="17145" y="37147"/>
                      <a:pt x="20003" y="47625"/>
                    </a:cubicBezTo>
                    <a:cubicBezTo>
                      <a:pt x="22860" y="37147"/>
                      <a:pt x="30004" y="28575"/>
                      <a:pt x="40005" y="23813"/>
                    </a:cubicBezTo>
                    <a:cubicBezTo>
                      <a:pt x="30004" y="19050"/>
                      <a:pt x="22860" y="10478"/>
                      <a:pt x="20003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A5C9C4D7-1A8D-B124-7A18-75313855DBE5}"/>
                  </a:ext>
                </a:extLst>
              </p:cNvPr>
              <p:cNvSpPr/>
              <p:nvPr/>
            </p:nvSpPr>
            <p:spPr>
              <a:xfrm>
                <a:off x="818671" y="976312"/>
                <a:ext cx="40004" cy="47625"/>
              </a:xfrm>
              <a:custGeom>
                <a:avLst/>
                <a:gdLst>
                  <a:gd name="connsiteX0" fmla="*/ 20002 w 40004"/>
                  <a:gd name="connsiteY0" fmla="*/ 0 h 47625"/>
                  <a:gd name="connsiteX1" fmla="*/ 0 w 40004"/>
                  <a:gd name="connsiteY1" fmla="*/ 23813 h 47625"/>
                  <a:gd name="connsiteX2" fmla="*/ 20002 w 40004"/>
                  <a:gd name="connsiteY2" fmla="*/ 47625 h 47625"/>
                  <a:gd name="connsiteX3" fmla="*/ 40005 w 40004"/>
                  <a:gd name="connsiteY3" fmla="*/ 23813 h 47625"/>
                  <a:gd name="connsiteX4" fmla="*/ 20002 w 40004"/>
                  <a:gd name="connsiteY4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4" h="47625">
                    <a:moveTo>
                      <a:pt x="20002" y="0"/>
                    </a:moveTo>
                    <a:cubicBezTo>
                      <a:pt x="17145" y="10477"/>
                      <a:pt x="10001" y="19050"/>
                      <a:pt x="0" y="23813"/>
                    </a:cubicBezTo>
                    <a:cubicBezTo>
                      <a:pt x="9525" y="28575"/>
                      <a:pt x="17145" y="37147"/>
                      <a:pt x="20002" y="47625"/>
                    </a:cubicBezTo>
                    <a:cubicBezTo>
                      <a:pt x="22860" y="37147"/>
                      <a:pt x="30004" y="28575"/>
                      <a:pt x="40005" y="23813"/>
                    </a:cubicBezTo>
                    <a:cubicBezTo>
                      <a:pt x="30480" y="19050"/>
                      <a:pt x="22860" y="10477"/>
                      <a:pt x="20002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CBF39B45-F0EC-5A15-AC66-F70143B563CF}"/>
                  </a:ext>
                </a:extLst>
              </p:cNvPr>
              <p:cNvSpPr/>
              <p:nvPr/>
            </p:nvSpPr>
            <p:spPr>
              <a:xfrm>
                <a:off x="1132995" y="1081563"/>
                <a:ext cx="40005" cy="47624"/>
              </a:xfrm>
              <a:custGeom>
                <a:avLst/>
                <a:gdLst>
                  <a:gd name="connsiteX0" fmla="*/ 20003 w 40005"/>
                  <a:gd name="connsiteY0" fmla="*/ 0 h 47624"/>
                  <a:gd name="connsiteX1" fmla="*/ 0 w 40005"/>
                  <a:gd name="connsiteY1" fmla="*/ 23812 h 47624"/>
                  <a:gd name="connsiteX2" fmla="*/ 20003 w 40005"/>
                  <a:gd name="connsiteY2" fmla="*/ 47625 h 47624"/>
                  <a:gd name="connsiteX3" fmla="*/ 40005 w 40005"/>
                  <a:gd name="connsiteY3" fmla="*/ 23812 h 47624"/>
                  <a:gd name="connsiteX4" fmla="*/ 20003 w 40005"/>
                  <a:gd name="connsiteY4" fmla="*/ 0 h 47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" h="47624">
                    <a:moveTo>
                      <a:pt x="20003" y="0"/>
                    </a:moveTo>
                    <a:cubicBezTo>
                      <a:pt x="17145" y="10477"/>
                      <a:pt x="10001" y="19050"/>
                      <a:pt x="0" y="23812"/>
                    </a:cubicBezTo>
                    <a:cubicBezTo>
                      <a:pt x="9525" y="28575"/>
                      <a:pt x="17145" y="37148"/>
                      <a:pt x="20003" y="47625"/>
                    </a:cubicBezTo>
                    <a:cubicBezTo>
                      <a:pt x="22860" y="37148"/>
                      <a:pt x="30004" y="28575"/>
                      <a:pt x="40005" y="23812"/>
                    </a:cubicBezTo>
                    <a:cubicBezTo>
                      <a:pt x="30480" y="19050"/>
                      <a:pt x="22860" y="10477"/>
                      <a:pt x="20003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2C472B2E-3559-53EE-D3EB-D7F8B58336B7}"/>
              </a:ext>
            </a:extLst>
          </p:cNvPr>
          <p:cNvSpPr txBox="1"/>
          <p:nvPr/>
        </p:nvSpPr>
        <p:spPr>
          <a:xfrm>
            <a:off x="1771172" y="4036165"/>
            <a:ext cx="1880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请在此处输入标题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D6C1DF45-5A59-B3F7-8258-45BDE271949F}"/>
              </a:ext>
            </a:extLst>
          </p:cNvPr>
          <p:cNvSpPr txBox="1"/>
          <p:nvPr/>
        </p:nvSpPr>
        <p:spPr>
          <a:xfrm>
            <a:off x="1771172" y="4500508"/>
            <a:ext cx="3087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0065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E7D3B9AB-7893-ACA3-885C-C8EBF767AA0D}"/>
              </a:ext>
            </a:extLst>
          </p:cNvPr>
          <p:cNvSpPr/>
          <p:nvPr/>
        </p:nvSpPr>
        <p:spPr>
          <a:xfrm>
            <a:off x="3238500" y="0"/>
            <a:ext cx="8280400" cy="375592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187207C-BE74-F975-0AFA-D15AA22045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3100" y="749300"/>
            <a:ext cx="4415302" cy="471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3437DEB-91AB-1629-FB19-437A2AF1C1D1}"/>
              </a:ext>
            </a:extLst>
          </p:cNvPr>
          <p:cNvSpPr txBox="1"/>
          <p:nvPr/>
        </p:nvSpPr>
        <p:spPr>
          <a:xfrm>
            <a:off x="5403489" y="850900"/>
            <a:ext cx="3950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请在此处输入标题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C3B01E-CB80-5DB5-0E4B-FC747DE880FB}"/>
              </a:ext>
            </a:extLst>
          </p:cNvPr>
          <p:cNvSpPr txBox="1"/>
          <p:nvPr/>
        </p:nvSpPr>
        <p:spPr>
          <a:xfrm>
            <a:off x="5403489" y="1877961"/>
            <a:ext cx="572171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consectetuer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Maecenas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porttitor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congue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massa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Fusce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posuere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magna sed pulvinar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purus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lectus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malesuada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libero,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commodo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magna eros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quis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urna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consectetuer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Maecenas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porttitor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congue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massa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Fusce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posuere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magna sed pulvinar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purus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lectus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malesuada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libero,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commodo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magna eros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quis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urna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</a:p>
          <a:p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4E9A460-07FC-5AD3-5AB2-EB69C2DD7BE0}"/>
              </a:ext>
            </a:extLst>
          </p:cNvPr>
          <p:cNvSpPr txBox="1"/>
          <p:nvPr/>
        </p:nvSpPr>
        <p:spPr>
          <a:xfrm>
            <a:off x="5507703" y="4759464"/>
            <a:ext cx="2505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B8BA755-FC7D-1120-A7A8-1A0ADF78BA51}"/>
              </a:ext>
            </a:extLst>
          </p:cNvPr>
          <p:cNvSpPr txBox="1"/>
          <p:nvPr/>
        </p:nvSpPr>
        <p:spPr>
          <a:xfrm>
            <a:off x="8657303" y="4759464"/>
            <a:ext cx="2505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34063A6-48B9-E8E7-FC94-0DBE8EEE89F6}"/>
              </a:ext>
            </a:extLst>
          </p:cNvPr>
          <p:cNvSpPr/>
          <p:nvPr/>
        </p:nvSpPr>
        <p:spPr>
          <a:xfrm>
            <a:off x="5600700" y="4232486"/>
            <a:ext cx="1617980" cy="40011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F3A0497-F6D8-AD3B-8A67-68709BEEF440}"/>
              </a:ext>
            </a:extLst>
          </p:cNvPr>
          <p:cNvSpPr/>
          <p:nvPr/>
        </p:nvSpPr>
        <p:spPr>
          <a:xfrm>
            <a:off x="8763000" y="4232486"/>
            <a:ext cx="1617980" cy="40011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D3E7AB4-0A58-E46D-8632-54422F0087E7}"/>
              </a:ext>
            </a:extLst>
          </p:cNvPr>
          <p:cNvSpPr txBox="1"/>
          <p:nvPr/>
        </p:nvSpPr>
        <p:spPr>
          <a:xfrm>
            <a:off x="5695315" y="4268269"/>
            <a:ext cx="1428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2A3BE40-5346-FA37-E7E5-828D3836A591}"/>
              </a:ext>
            </a:extLst>
          </p:cNvPr>
          <p:cNvSpPr txBox="1"/>
          <p:nvPr/>
        </p:nvSpPr>
        <p:spPr>
          <a:xfrm>
            <a:off x="8857615" y="4268269"/>
            <a:ext cx="1428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850248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D9862FF-D5D8-A0B5-EC63-81DF45856697}"/>
              </a:ext>
            </a:extLst>
          </p:cNvPr>
          <p:cNvSpPr/>
          <p:nvPr/>
        </p:nvSpPr>
        <p:spPr>
          <a:xfrm>
            <a:off x="0" y="0"/>
            <a:ext cx="4817533" cy="4857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CA4B38D-4B5D-EEB1-C997-E8FA80A88D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400" y="0"/>
            <a:ext cx="4157133" cy="623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5E9AE1B-3CBC-5DC8-4589-3444379279C2}"/>
              </a:ext>
            </a:extLst>
          </p:cNvPr>
          <p:cNvSpPr txBox="1"/>
          <p:nvPr/>
        </p:nvSpPr>
        <p:spPr>
          <a:xfrm>
            <a:off x="5524524" y="1318365"/>
            <a:ext cx="1880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请在此处输入标题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1E0AFF-DDF6-CA90-156B-762D63EEBAEA}"/>
              </a:ext>
            </a:extLst>
          </p:cNvPr>
          <p:cNvSpPr txBox="1"/>
          <p:nvPr/>
        </p:nvSpPr>
        <p:spPr>
          <a:xfrm>
            <a:off x="5524524" y="1782708"/>
            <a:ext cx="2553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F1813A1-4DB2-A934-3A6E-2310F00B38FB}"/>
              </a:ext>
            </a:extLst>
          </p:cNvPr>
          <p:cNvSpPr txBox="1"/>
          <p:nvPr/>
        </p:nvSpPr>
        <p:spPr>
          <a:xfrm>
            <a:off x="8978422" y="1318365"/>
            <a:ext cx="1880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请在此处输入标题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510370A-529F-634C-7D5D-A9B4FF9208A4}"/>
              </a:ext>
            </a:extLst>
          </p:cNvPr>
          <p:cNvSpPr txBox="1"/>
          <p:nvPr/>
        </p:nvSpPr>
        <p:spPr>
          <a:xfrm>
            <a:off x="8978422" y="1782708"/>
            <a:ext cx="2553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6242855-B18F-A77F-1E8E-34C1258AF60D}"/>
              </a:ext>
            </a:extLst>
          </p:cNvPr>
          <p:cNvSpPr txBox="1"/>
          <p:nvPr/>
        </p:nvSpPr>
        <p:spPr>
          <a:xfrm>
            <a:off x="5524524" y="2964657"/>
            <a:ext cx="1880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请在此处输入标题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7ACC7B5-DB47-821A-5C6A-3DEDAD7E270A}"/>
              </a:ext>
            </a:extLst>
          </p:cNvPr>
          <p:cNvSpPr txBox="1"/>
          <p:nvPr/>
        </p:nvSpPr>
        <p:spPr>
          <a:xfrm>
            <a:off x="5524524" y="3429000"/>
            <a:ext cx="2553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42B0EFB-05FC-7680-492C-7068175E6FE1}"/>
              </a:ext>
            </a:extLst>
          </p:cNvPr>
          <p:cNvSpPr txBox="1"/>
          <p:nvPr/>
        </p:nvSpPr>
        <p:spPr>
          <a:xfrm>
            <a:off x="8978422" y="2964657"/>
            <a:ext cx="1880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请在此处输入标题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12E7B50-05A3-6CD3-A7AB-301BD27DBAEE}"/>
              </a:ext>
            </a:extLst>
          </p:cNvPr>
          <p:cNvSpPr txBox="1"/>
          <p:nvPr/>
        </p:nvSpPr>
        <p:spPr>
          <a:xfrm>
            <a:off x="8978422" y="3429000"/>
            <a:ext cx="2553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4B641F3-62AB-29C3-C596-E6490CB5F478}"/>
              </a:ext>
            </a:extLst>
          </p:cNvPr>
          <p:cNvSpPr txBox="1"/>
          <p:nvPr/>
        </p:nvSpPr>
        <p:spPr>
          <a:xfrm>
            <a:off x="5477933" y="5539635"/>
            <a:ext cx="471003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SemiBold SemiConden" panose="020B0502040204020203" pitchFamily="34" charset="0"/>
              </a:rPr>
              <a:t>GREY MINIMALIST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64C1331-CA11-382A-5FCF-9832D759ADAD}"/>
              </a:ext>
            </a:extLst>
          </p:cNvPr>
          <p:cNvSpPr/>
          <p:nvPr/>
        </p:nvSpPr>
        <p:spPr>
          <a:xfrm>
            <a:off x="10406913" y="5705474"/>
            <a:ext cx="4817533" cy="4238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06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DB336215-F892-5D67-FB21-16E398279577}"/>
              </a:ext>
            </a:extLst>
          </p:cNvPr>
          <p:cNvSpPr/>
          <p:nvPr/>
        </p:nvSpPr>
        <p:spPr>
          <a:xfrm>
            <a:off x="0" y="-1"/>
            <a:ext cx="12205276" cy="41946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656B5586-6677-7260-1065-D493EEEE9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4343" y="1230085"/>
            <a:ext cx="2525486" cy="3788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3208C4BF-492E-6D2F-483C-E5014B39F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9714" y="1230085"/>
            <a:ext cx="2525486" cy="3788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BA3CDBE3-6A8F-E586-8D66-70EFE50CC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5085" y="1230085"/>
            <a:ext cx="2525486" cy="3788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7AC245F1-8A91-B901-3040-89994495C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9714" y="1230086"/>
            <a:ext cx="2525487" cy="3788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white petaled flowers centerpiece">
            <a:extLst>
              <a:ext uri="{FF2B5EF4-FFF2-40B4-BE49-F238E27FC236}">
                <a16:creationId xmlns:a16="http://schemas.microsoft.com/office/drawing/2014/main" id="{4F8BE364-8FDD-15D6-6416-75567BE4C3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21"/>
          <a:stretch/>
        </p:blipFill>
        <p:spPr bwMode="auto">
          <a:xfrm>
            <a:off x="8215084" y="1230086"/>
            <a:ext cx="2524183" cy="3788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0F3F41BF-404A-16D1-A241-A2FA36715E5F}"/>
              </a:ext>
            </a:extLst>
          </p:cNvPr>
          <p:cNvSpPr txBox="1"/>
          <p:nvPr/>
        </p:nvSpPr>
        <p:spPr>
          <a:xfrm>
            <a:off x="4077246" y="266125"/>
            <a:ext cx="3950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请在此处输入标题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D018A6A-A284-49B3-A8A5-2AE095DBD3EE}"/>
              </a:ext>
            </a:extLst>
          </p:cNvPr>
          <p:cNvSpPr txBox="1"/>
          <p:nvPr/>
        </p:nvSpPr>
        <p:spPr>
          <a:xfrm>
            <a:off x="1236312" y="5018315"/>
            <a:ext cx="1259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01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A228426-158A-961F-D81E-7B3D39DE839E}"/>
              </a:ext>
            </a:extLst>
          </p:cNvPr>
          <p:cNvSpPr txBox="1"/>
          <p:nvPr/>
        </p:nvSpPr>
        <p:spPr>
          <a:xfrm>
            <a:off x="1236311" y="5541535"/>
            <a:ext cx="26027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3EB90CB-A384-5306-0F30-2ED2865042E9}"/>
              </a:ext>
            </a:extLst>
          </p:cNvPr>
          <p:cNvCxnSpPr>
            <a:cxnSpLocks/>
          </p:cNvCxnSpPr>
          <p:nvPr/>
        </p:nvCxnSpPr>
        <p:spPr>
          <a:xfrm>
            <a:off x="1624827" y="5287128"/>
            <a:ext cx="221420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FAD6DBA9-E06E-6B04-B1A8-0E3328A94BD8}"/>
              </a:ext>
            </a:extLst>
          </p:cNvPr>
          <p:cNvSpPr txBox="1"/>
          <p:nvPr/>
        </p:nvSpPr>
        <p:spPr>
          <a:xfrm>
            <a:off x="4662420" y="5018315"/>
            <a:ext cx="1259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02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126C668-B1AA-689A-55C6-C0370B32E132}"/>
              </a:ext>
            </a:extLst>
          </p:cNvPr>
          <p:cNvSpPr txBox="1"/>
          <p:nvPr/>
        </p:nvSpPr>
        <p:spPr>
          <a:xfrm>
            <a:off x="4662419" y="5541535"/>
            <a:ext cx="26027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43597E1F-E753-9559-3381-997E6D1A8B59}"/>
              </a:ext>
            </a:extLst>
          </p:cNvPr>
          <p:cNvCxnSpPr>
            <a:cxnSpLocks/>
          </p:cNvCxnSpPr>
          <p:nvPr/>
        </p:nvCxnSpPr>
        <p:spPr>
          <a:xfrm>
            <a:off x="5050935" y="5287128"/>
            <a:ext cx="221420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E5535BC1-B9FC-312E-F66E-2321B73FEADC}"/>
              </a:ext>
            </a:extLst>
          </p:cNvPr>
          <p:cNvSpPr txBox="1"/>
          <p:nvPr/>
        </p:nvSpPr>
        <p:spPr>
          <a:xfrm>
            <a:off x="8101228" y="5018315"/>
            <a:ext cx="1259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</a:rPr>
              <a:t>03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Bahnschrift SemiBold SemiConden" panose="020B0502040204020203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8F48B75-E762-46F9-6184-0347D1AA97FC}"/>
              </a:ext>
            </a:extLst>
          </p:cNvPr>
          <p:cNvSpPr txBox="1"/>
          <p:nvPr/>
        </p:nvSpPr>
        <p:spPr>
          <a:xfrm>
            <a:off x="8101227" y="5541535"/>
            <a:ext cx="26027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</a:t>
            </a:r>
            <a:r>
              <a:rPr lang="en-US" altLang="zh-CN" sz="10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ultricies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2359987-E8CC-A5AB-566E-05F0A3497E34}"/>
              </a:ext>
            </a:extLst>
          </p:cNvPr>
          <p:cNvCxnSpPr>
            <a:cxnSpLocks/>
          </p:cNvCxnSpPr>
          <p:nvPr/>
        </p:nvCxnSpPr>
        <p:spPr>
          <a:xfrm>
            <a:off x="8489743" y="5287128"/>
            <a:ext cx="221420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0332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0d9ab1ea-4a49-4aa9-bea5-748a388d14df&quot;,&quot;Name&quot;:&quot;自定义&quot;,&quot;Kind&quot;:&quot;Custom&quot;,&quot;OldGuidesSetting&quot;:{&quot;HeaderHeight&quot;:11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49;"/>
</p:tagLst>
</file>

<file path=ppt/theme/theme1.xml><?xml version="1.0" encoding="utf-8"?>
<a:theme xmlns:a="http://schemas.openxmlformats.org/drawingml/2006/main" name="P界达人（听风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770">
              <a:srgbClr val="6B03E9">
                <a:lumMod val="55000"/>
                <a:lumOff val="45000"/>
              </a:srgbClr>
            </a:gs>
            <a:gs pos="83180">
              <a:srgbClr val="862BF3"/>
            </a:gs>
            <a:gs pos="27423">
              <a:srgbClr val="872EF1"/>
            </a:gs>
            <a:gs pos="46000">
              <a:srgbClr val="6B03E9"/>
            </a:gs>
            <a:gs pos="97345">
              <a:srgbClr val="6B03E9">
                <a:lumMod val="62000"/>
                <a:lumOff val="38000"/>
              </a:srgbClr>
            </a:gs>
            <a:gs pos="70000">
              <a:srgbClr val="6B03E9"/>
            </a:gs>
          </a:gsLst>
          <a:path path="circle">
            <a:fillToRect r="100000" b="100000"/>
          </a:path>
          <a:tileRect l="-100000" t="-100000"/>
        </a:gradFill>
        <a:ln>
          <a:noFill/>
        </a:ln>
        <a:effectLst>
          <a:outerShdw blurRad="495300" sx="102000" sy="102000" algn="ctr" rotWithShape="0">
            <a:srgbClr val="6B03E9">
              <a:alpha val="40000"/>
            </a:srgbClr>
          </a:outerShdw>
        </a:effectLst>
      </a:spPr>
      <a:bodyPr rtlCol="0" anchor="ctr"/>
      <a:lstStyle>
        <a:defPPr algn="ctr">
          <a:defRPr>
            <a:solidFill>
              <a:prstClr val="white"/>
            </a:solidFill>
            <a:latin typeface="等线" panose="020F0502020204030204"/>
            <a:ea typeface="等线" panose="0201060003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1081</Words>
  <Application>Microsoft Office PowerPoint</Application>
  <PresentationFormat>宽屏</PresentationFormat>
  <Paragraphs>115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36" baseType="lpstr">
      <vt:lpstr>OPPOSans H</vt:lpstr>
      <vt:lpstr>阿里巴巴普惠体 2.0 55 Regular</vt:lpstr>
      <vt:lpstr>阿里巴巴普惠体 B</vt:lpstr>
      <vt:lpstr>阿里巴巴普惠体 Heavy</vt:lpstr>
      <vt:lpstr>阿里巴巴普惠体 L</vt:lpstr>
      <vt:lpstr>阿里巴巴普惠体 M</vt:lpstr>
      <vt:lpstr>等线</vt:lpstr>
      <vt:lpstr>等线 Light</vt:lpstr>
      <vt:lpstr>汉仪雅酷黑 45W</vt:lpstr>
      <vt:lpstr>思源黑体 CN Bold</vt:lpstr>
      <vt:lpstr>思源黑体 CN Light</vt:lpstr>
      <vt:lpstr>思源黑体 CN Normal</vt:lpstr>
      <vt:lpstr>字体圈欣意冠黑体</vt:lpstr>
      <vt:lpstr>Arial</vt:lpstr>
      <vt:lpstr>Arial Black</vt:lpstr>
      <vt:lpstr>Bahnschrift SemiBold</vt:lpstr>
      <vt:lpstr>Bahnschrift SemiBold SemiConden</vt:lpstr>
      <vt:lpstr>Bahnschrift SemiLight</vt:lpstr>
      <vt:lpstr>Calibri</vt:lpstr>
      <vt:lpstr>Segoe UI Light</vt:lpstr>
      <vt:lpstr>P界达人（听风）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灰色调极简风工作汇报商务通用ppt模板</dc:title>
  <dc:creator>听风</dc:creator>
  <cp:keywords>P界达人</cp:keywords>
  <dc:description>www.51pptmoban.com</dc:description>
  <cp:lastModifiedBy>Win user</cp:lastModifiedBy>
  <cp:revision>8</cp:revision>
  <dcterms:created xsi:type="dcterms:W3CDTF">2022-07-01T03:11:53Z</dcterms:created>
  <dcterms:modified xsi:type="dcterms:W3CDTF">2022-10-25T14:39:35Z</dcterms:modified>
</cp:coreProperties>
</file>